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9" r:id="rId31"/>
    <p:sldId id="278" r:id="rId32"/>
    <p:sldId id="279" r:id="rId33"/>
    <p:sldId id="280" r:id="rId34"/>
    <p:sldId id="294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0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10" r:id="rId66"/>
    <p:sldId id="318" r:id="rId67"/>
    <p:sldId id="317" r:id="rId68"/>
    <p:sldId id="311" r:id="rId69"/>
    <p:sldId id="312" r:id="rId70"/>
    <p:sldId id="313" r:id="rId71"/>
    <p:sldId id="314" r:id="rId72"/>
    <p:sldId id="31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D960-6E00-4CCF-BA5A-5EB7DD2F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27DD-7EF0-4772-AE10-53864563B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3FB0-025C-412D-BF2B-E6DB8C3F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BAC4-EFC8-4615-B89D-2B35BF3F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4F5F-C58C-436D-91F1-10647A8D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82D3-910E-4601-ADB4-C2551C4D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F97B3-6619-4286-B5CA-71DBB419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D2CA-4131-43CD-8A7A-ACC653E5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EF18-F1D7-4AD6-928E-1BF13C25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0B84-7E38-43D7-B3AE-8213B302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2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2F171-5A03-40FE-9AAA-1211AEDFA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51402-9F1F-4F72-8121-4818D1E6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98F7-D19E-4642-8FD5-7CE5B977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B8891-2D51-4AA7-BA4F-65003AF7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24E7-0524-433D-AA46-DD6505E0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0CA9-96E8-4041-B7BF-896D6634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65F7-716E-4247-93A6-79DE01D8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C567-E91B-4AB5-9FE0-2D5D67B4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BBA1B-286F-4138-903D-51CD211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D551A-53F8-4D87-9965-96E876AC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809B-CF43-4381-B784-7C39DEA1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72F72-EFCE-45ED-A6D6-F2B68B6E0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E1B81-BEAD-4A8B-B458-9EA4EA86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A48DF-8696-46F3-84C9-39B23FA1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97E5-5A11-4DAD-B548-D1DB91FC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5C52-6A15-4F91-808E-9EB91C9F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A17E-E784-42B2-B282-EE3384C71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9C70F-AFFF-41D2-A60D-72E1A49D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0264F-8CB2-4D4F-8AD6-4F614B0B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9917-B366-4DFE-B5FE-C8718B4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8FF71-7361-4489-B7D4-07C57C38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9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F851-31D0-41B1-A422-B74F928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2344-79B5-44CD-9540-C8F914C08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548A4-16A8-4672-90DD-4848C9072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1B987-18AA-464D-A828-9D4C0EF64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F874B-0C8B-4B23-8EB8-ABCB815E8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F5F35-4787-4E56-ADDB-71E1E75E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DAFD7-8A7C-4E56-BCAE-006EF1D9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A6EDF-6CB8-4317-BD44-E09B48F8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3A12-71B8-4BCC-8803-3F2F07C4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965BB-1706-41A9-8D4D-965EB11C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35ED5-498D-433B-9A81-1D32F858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1EED2-C4C4-48DF-BF43-9F51CAB2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D9DBF-4FBC-45AA-B9CA-763AD7F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A79AB-2B32-4761-ACBC-FB290CD8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0BE54-CBFF-4D4A-B8DF-8FC3CA37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58F1-9208-4BDC-B948-5B6B640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88BF-B4E3-44AE-9742-1FEBA2BE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6836C-E049-4263-B085-AAE3D774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259B-0500-4DBD-8D6B-53E8FFCC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12ED7-4D6E-4774-A473-DCC82D80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BAE6-D76B-4A91-9247-634F2586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9A21-9AF4-4444-AB4F-7226FBFA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C7F5E-AB5D-448D-83B4-EDA593594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37D71-E3A2-40A9-AEB7-F4CC1DFE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D8DE0-0669-4C7B-AE66-5C854891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89059-82F9-4A0C-9393-D3E9E54B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364BC-0EF8-402F-AB4C-DE865AB6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B8D05-E555-4908-9A08-A06A1161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265F0-2735-42E3-A3CF-E8767F95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0F5D-F273-43E2-94DF-33180E66E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FD8D-BCA3-4270-A47F-C483B850F635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BA40-9613-4DBF-97A0-42C34753F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7F26-75F1-4F74-B2B6-D81A06D87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52A6-CBEB-45CC-8308-E7BD56695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6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EF7FC3-E573-435F-B25A-C59A130D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17" y="0"/>
            <a:ext cx="4726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B01AA3-072F-4453-9EDE-21228351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47637"/>
            <a:ext cx="65627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ACE772-CD93-4E40-9226-7485A879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352425"/>
            <a:ext cx="62960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828DE-FC6C-452E-BA36-E3DEA5AB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438150"/>
            <a:ext cx="69627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A69D9E-6AFE-4898-9FD4-A8A1E423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38112"/>
            <a:ext cx="68961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8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0450D4-E95E-4B51-811C-26E1E57C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466725"/>
            <a:ext cx="64389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91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EF7FC3-E573-435F-B25A-C59A130D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17" y="0"/>
            <a:ext cx="4726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57AC2B-42F2-4001-AD1B-D87185D4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366712"/>
            <a:ext cx="63912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035ED0-9092-46A7-A7DE-CAD1B32F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63" y="0"/>
            <a:ext cx="5482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9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ECFCA8-1A4B-4497-ADCD-639C864D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23825"/>
            <a:ext cx="65722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57AC2B-42F2-4001-AD1B-D87185D4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366712"/>
            <a:ext cx="63912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3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5F263-385D-4A3F-8DB7-7A1C33F4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41" y="0"/>
            <a:ext cx="4980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8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9205C-ADA8-45C6-8521-FE06C61B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368300"/>
            <a:ext cx="6734175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1C9875-FCEA-4170-AA25-1F0F43EE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71450"/>
            <a:ext cx="65436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288CD3-E958-48DA-951B-3DDC9EA1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33337"/>
            <a:ext cx="67722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3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0050D-8BF5-486D-824D-48FAFADA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97" y="0"/>
            <a:ext cx="5198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3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B01AA3-072F-4453-9EDE-21228351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47637"/>
            <a:ext cx="65627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ACE772-CD93-4E40-9226-7485A879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352425"/>
            <a:ext cx="62960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828DE-FC6C-452E-BA36-E3DEA5AB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438150"/>
            <a:ext cx="69627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63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A69D9E-6AFE-4898-9FD4-A8A1E423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38112"/>
            <a:ext cx="68961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80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0450D4-E95E-4B51-811C-26E1E57C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466725"/>
            <a:ext cx="64389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035ED0-9092-46A7-A7DE-CAD1B32F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63" y="0"/>
            <a:ext cx="5482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30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413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737CEA9-693C-4EB4-8C68-1A2F388A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6" y="643466"/>
            <a:ext cx="59266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8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95B30-737B-4C8C-9904-7F46F9FA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971550"/>
            <a:ext cx="6010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71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E14AF-20A5-4580-9CEA-5F23E992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281112"/>
            <a:ext cx="6419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88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75780E-C42F-43DD-B138-7128D242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481012"/>
            <a:ext cx="63341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75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2D20B-3AB2-4899-B71E-EF2220F4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76225"/>
            <a:ext cx="64960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60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5666A-493E-4EBA-8E8A-532F7C76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0"/>
            <a:ext cx="6035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67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24B9A-6931-4438-830D-EE6D343F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85" y="0"/>
            <a:ext cx="6015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5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49150-023F-4E09-B371-90AB8F33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66" y="0"/>
            <a:ext cx="6242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64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07378-6868-41E0-8680-EF95C465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11" y="0"/>
            <a:ext cx="4882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0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ECFCA8-1A4B-4497-ADCD-639C864D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23825"/>
            <a:ext cx="65722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23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DEE84-3A42-4FCE-9E33-1261024D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604837"/>
            <a:ext cx="6343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7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91ED5-BD2F-4FA5-A661-477E2945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561975"/>
            <a:ext cx="63817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63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37325-BBF4-4C6C-A36A-2F0A8E25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74" y="0"/>
            <a:ext cx="575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EE345-F483-4369-95C2-44902CEC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3" y="0"/>
            <a:ext cx="5974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62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48A45-BD72-4907-9BD7-5E9E57B0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19062"/>
            <a:ext cx="69532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4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1D421F-3CEB-40FB-92E3-2B67C737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72" y="0"/>
            <a:ext cx="5533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80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9EAAD-CB4B-4F5F-802D-B8E3FCC6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15" y="0"/>
            <a:ext cx="5197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2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429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737CEA9-693C-4EB4-8C68-1A2F388A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6" y="643466"/>
            <a:ext cx="59266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10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95B30-737B-4C8C-9904-7F46F9FA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971550"/>
            <a:ext cx="6010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1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5F263-385D-4A3F-8DB7-7A1C33F4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41" y="0"/>
            <a:ext cx="4980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86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E14AF-20A5-4580-9CEA-5F23E992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281112"/>
            <a:ext cx="6419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73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75780E-C42F-43DD-B138-7128D242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481012"/>
            <a:ext cx="63341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37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2D20B-3AB2-4899-B71E-EF2220F4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76225"/>
            <a:ext cx="64960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4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5666A-493E-4EBA-8E8A-532F7C76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0"/>
            <a:ext cx="6035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10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24B9A-6931-4438-830D-EE6D343F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85" y="0"/>
            <a:ext cx="6015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561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49150-023F-4E09-B371-90AB8F33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66" y="0"/>
            <a:ext cx="6242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03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07378-6868-41E0-8680-EF95C465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11" y="0"/>
            <a:ext cx="4882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64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DEE84-3A42-4FCE-9E33-1261024D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604837"/>
            <a:ext cx="6343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84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91ED5-BD2F-4FA5-A661-477E2945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561975"/>
            <a:ext cx="63817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50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37325-BBF4-4C6C-A36A-2F0A8E25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74" y="0"/>
            <a:ext cx="575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9205C-ADA8-45C6-8521-FE06C61B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368300"/>
            <a:ext cx="6734175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81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EE345-F483-4369-95C2-44902CEC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3" y="0"/>
            <a:ext cx="5974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05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48A45-BD72-4907-9BD7-5E9E57B0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19062"/>
            <a:ext cx="69532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1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1D421F-3CEB-40FB-92E3-2B67C737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72" y="0"/>
            <a:ext cx="5533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97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9EAAD-CB4B-4F5F-802D-B8E3FCC6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15" y="0"/>
            <a:ext cx="5197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989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5896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2AFA4C-C8D7-47EF-AE0A-3DECBC00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33946" y="2158999"/>
            <a:ext cx="12538031" cy="25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67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126146-9A95-4D97-85F4-540B899C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0" y="2562224"/>
            <a:ext cx="12153330" cy="21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11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5A3341-42B7-46C7-B479-86E400E98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" y="2125014"/>
            <a:ext cx="12159427" cy="25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31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F8299A-007D-4D97-8C79-331C435D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" y="2032001"/>
            <a:ext cx="12178554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003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B01927-6006-4C2F-9EE9-D6054BF3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2293257"/>
            <a:ext cx="12192000" cy="21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7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1C9875-FCEA-4170-AA25-1F0F43EE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71450"/>
            <a:ext cx="65436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507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4C669-6A4E-429F-B4F9-F2C7EB44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42" y="2247089"/>
            <a:ext cx="9498896" cy="27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8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A1187A-7951-4B08-8201-67BFFEB5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2044" y="2093376"/>
            <a:ext cx="12204043" cy="22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80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00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288CD3-E958-48DA-951B-3DDC9EA1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33337"/>
            <a:ext cx="67722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1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0050D-8BF5-486D-824D-48FAFADA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97" y="0"/>
            <a:ext cx="5198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6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0</Words>
  <Application>Microsoft Office PowerPoint</Application>
  <PresentationFormat>Widescreen</PresentationFormat>
  <Paragraphs>0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Harmon</dc:creator>
  <cp:lastModifiedBy>Robert Harmon</cp:lastModifiedBy>
  <cp:revision>9</cp:revision>
  <dcterms:created xsi:type="dcterms:W3CDTF">2019-12-15T12:26:10Z</dcterms:created>
  <dcterms:modified xsi:type="dcterms:W3CDTF">2019-12-15T13:43:00Z</dcterms:modified>
</cp:coreProperties>
</file>