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C1AA-AE18-4EAE-BEF2-9E1F39A58F8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CD9-AFCE-4D94-BC43-331F15C1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6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C1AA-AE18-4EAE-BEF2-9E1F39A58F8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CD9-AFCE-4D94-BC43-331F15C1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0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C1AA-AE18-4EAE-BEF2-9E1F39A58F8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CD9-AFCE-4D94-BC43-331F15C1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C1AA-AE18-4EAE-BEF2-9E1F39A58F8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CD9-AFCE-4D94-BC43-331F15C1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C1AA-AE18-4EAE-BEF2-9E1F39A58F8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CD9-AFCE-4D94-BC43-331F15C1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C1AA-AE18-4EAE-BEF2-9E1F39A58F8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CD9-AFCE-4D94-BC43-331F15C1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C1AA-AE18-4EAE-BEF2-9E1F39A58F8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CD9-AFCE-4D94-BC43-331F15C1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7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C1AA-AE18-4EAE-BEF2-9E1F39A58F8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CD9-AFCE-4D94-BC43-331F15C1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4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C1AA-AE18-4EAE-BEF2-9E1F39A58F8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CD9-AFCE-4D94-BC43-331F15C1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9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C1AA-AE18-4EAE-BEF2-9E1F39A58F8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CD9-AFCE-4D94-BC43-331F15C1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C1AA-AE18-4EAE-BEF2-9E1F39A58F8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4CD9-AFCE-4D94-BC43-331F15C1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3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C1AA-AE18-4EAE-BEF2-9E1F39A58F8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4CD9-AFCE-4D94-BC43-331F15C1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6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7406-6FD4-442D-84CB-46BEE56BA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Matthew 5:14a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6B40C-E9B3-4BDF-AB44-CFFF65DC0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Symbolic Universal Notation</a:t>
            </a:r>
          </a:p>
        </p:txBody>
      </p:sp>
    </p:spTree>
    <p:extLst>
      <p:ext uri="{BB962C8B-B14F-4D97-AF65-F5344CB8AC3E}">
        <p14:creationId xmlns:p14="http://schemas.microsoft.com/office/powerpoint/2010/main" val="392690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53E868-B268-4546-85EC-F610C076EAAF}"/>
              </a:ext>
            </a:extLst>
          </p:cNvPr>
          <p:cNvSpPr/>
          <p:nvPr/>
        </p:nvSpPr>
        <p:spPr>
          <a:xfrm>
            <a:off x="328773" y="328773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SUN" panose="02000503000000000000" pitchFamily="2" charset="0"/>
              </a:rPr>
              <a:t>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92766-87F8-4D89-BBCE-6E9E9D8800BD}"/>
              </a:ext>
            </a:extLst>
          </p:cNvPr>
          <p:cNvSpPr/>
          <p:nvPr/>
        </p:nvSpPr>
        <p:spPr>
          <a:xfrm>
            <a:off x="6798069" y="321067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633C8-1868-4947-8C02-708F3097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96" y="1723446"/>
            <a:ext cx="3881364" cy="3426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A1CBB-874E-489F-9BDC-8C83E76E47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506582" y="2676157"/>
            <a:ext cx="1828800" cy="1505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154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D6545-0BBF-4F11-A53C-6948CE5E96E7}"/>
              </a:ext>
            </a:extLst>
          </p:cNvPr>
          <p:cNvSpPr/>
          <p:nvPr/>
        </p:nvSpPr>
        <p:spPr>
          <a:xfrm>
            <a:off x="359596" y="1325365"/>
            <a:ext cx="11394040" cy="3791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6B7EB-2307-41B2-AE6E-D3632ABD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0" y="1551744"/>
            <a:ext cx="9987279" cy="33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53E868-B268-4546-85EC-F610C076EAAF}"/>
              </a:ext>
            </a:extLst>
          </p:cNvPr>
          <p:cNvSpPr/>
          <p:nvPr/>
        </p:nvSpPr>
        <p:spPr>
          <a:xfrm>
            <a:off x="328773" y="328773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SUN" panose="02000503000000000000" pitchFamily="2" charset="0"/>
              </a:rPr>
              <a:t>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92766-87F8-4D89-BBCE-6E9E9D8800BD}"/>
              </a:ext>
            </a:extLst>
          </p:cNvPr>
          <p:cNvSpPr/>
          <p:nvPr/>
        </p:nvSpPr>
        <p:spPr>
          <a:xfrm>
            <a:off x="6789506" y="328772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207">
            <a:extLst>
              <a:ext uri="{FF2B5EF4-FFF2-40B4-BE49-F238E27FC236}">
                <a16:creationId xmlns:a16="http://schemas.microsoft.com/office/drawing/2014/main" id="{49D65EA0-5A4F-4610-A0E4-3F0E6DEC7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7904" y="5444094"/>
            <a:ext cx="1628363" cy="7553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kern="15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Me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5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kern="1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DA691-344E-4E8D-BD43-164D9B514B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6" y="2113522"/>
            <a:ext cx="4547203" cy="2646363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86780-9940-4202-863E-6C86A42624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93" y="744178"/>
            <a:ext cx="4310984" cy="3827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70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53E868-B268-4546-85EC-F610C076EAAF}"/>
              </a:ext>
            </a:extLst>
          </p:cNvPr>
          <p:cNvSpPr/>
          <p:nvPr/>
        </p:nvSpPr>
        <p:spPr>
          <a:xfrm>
            <a:off x="328773" y="328773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SUN" panose="02000503000000000000" pitchFamily="2" charset="0"/>
              </a:rPr>
              <a:t>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92766-87F8-4D89-BBCE-6E9E9D8800BD}"/>
              </a:ext>
            </a:extLst>
          </p:cNvPr>
          <p:cNvSpPr/>
          <p:nvPr/>
        </p:nvSpPr>
        <p:spPr>
          <a:xfrm>
            <a:off x="6789506" y="328772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7721BA46-D907-4E82-8472-98D9883B9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281" y="5358214"/>
            <a:ext cx="1859720" cy="9206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kern="15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n-US" sz="1400" i="1" kern="15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C444C-3548-4AE8-98FE-02283588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6" y="1544320"/>
            <a:ext cx="4757947" cy="3454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A7AE7B-2085-4477-A552-0B032A8D08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006080" y="464287"/>
            <a:ext cx="2792417" cy="4628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09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53E868-B268-4546-85EC-F610C076EAAF}"/>
              </a:ext>
            </a:extLst>
          </p:cNvPr>
          <p:cNvSpPr/>
          <p:nvPr/>
        </p:nvSpPr>
        <p:spPr>
          <a:xfrm>
            <a:off x="328773" y="328773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SUN" panose="02000503000000000000" pitchFamily="2" charset="0"/>
              </a:rPr>
              <a:t>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92766-87F8-4D89-BBCE-6E9E9D8800BD}"/>
              </a:ext>
            </a:extLst>
          </p:cNvPr>
          <p:cNvSpPr/>
          <p:nvPr/>
        </p:nvSpPr>
        <p:spPr>
          <a:xfrm>
            <a:off x="6789506" y="328772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6AF78291-C420-4640-9049-2B10BB381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1250" y="4664640"/>
            <a:ext cx="2090058" cy="820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kern="15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Person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5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kern="15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B9BB4A-D552-4F6A-8193-EE3458E1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41" y="1525861"/>
            <a:ext cx="3443418" cy="3558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EF7ADB-E36C-4E76-BCCE-07F3EB15702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3" t="14364" r="27884" b="31891"/>
          <a:stretch/>
        </p:blipFill>
        <p:spPr bwMode="auto">
          <a:xfrm>
            <a:off x="8410084" y="1043458"/>
            <a:ext cx="2252390" cy="3276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79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53E868-B268-4546-85EC-F610C076EAAF}"/>
              </a:ext>
            </a:extLst>
          </p:cNvPr>
          <p:cNvSpPr/>
          <p:nvPr/>
        </p:nvSpPr>
        <p:spPr>
          <a:xfrm>
            <a:off x="328773" y="328773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SUN" panose="02000503000000000000" pitchFamily="2" charset="0"/>
              </a:rPr>
              <a:t>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92766-87F8-4D89-BBCE-6E9E9D8800BD}"/>
              </a:ext>
            </a:extLst>
          </p:cNvPr>
          <p:cNvSpPr/>
          <p:nvPr/>
        </p:nvSpPr>
        <p:spPr>
          <a:xfrm>
            <a:off x="6789506" y="328772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574EAC41-AF3D-4DE1-BD03-959AF4C1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339" y="4869875"/>
            <a:ext cx="2617461" cy="9010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15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 </a:t>
            </a:r>
            <a:endParaRPr lang="en-US" sz="4800" dirty="0">
              <a:solidFill>
                <a:schemeClr val="bg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2BCB7-B171-48CE-B10C-F2B0EDA217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4" y="1405890"/>
            <a:ext cx="4518026" cy="3677344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14B11-5FCA-48AA-8956-8FD4580551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497522"/>
            <a:ext cx="4770755" cy="3647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42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53E868-B268-4546-85EC-F610C076EAAF}"/>
              </a:ext>
            </a:extLst>
          </p:cNvPr>
          <p:cNvSpPr/>
          <p:nvPr/>
        </p:nvSpPr>
        <p:spPr>
          <a:xfrm>
            <a:off x="328773" y="328773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SUN" panose="02000503000000000000" pitchFamily="2" charset="0"/>
              </a:rPr>
              <a:t>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92766-87F8-4D89-BBCE-6E9E9D8800BD}"/>
              </a:ext>
            </a:extLst>
          </p:cNvPr>
          <p:cNvSpPr/>
          <p:nvPr/>
        </p:nvSpPr>
        <p:spPr>
          <a:xfrm>
            <a:off x="6789506" y="328772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">
            <a:extLst>
              <a:ext uri="{FF2B5EF4-FFF2-40B4-BE49-F238E27FC236}">
                <a16:creationId xmlns:a16="http://schemas.microsoft.com/office/drawing/2014/main" id="{B3E9A36B-98FA-4B96-A5BB-373ECE451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536" y="5284326"/>
            <a:ext cx="2507104" cy="8897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15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World</a:t>
            </a:r>
            <a:r>
              <a:rPr lang="en-US" sz="1400" kern="15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 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kern="15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AD993-9053-449D-B432-FA56D43D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80" y="1128803"/>
            <a:ext cx="4834546" cy="4600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C9E21-36A5-408A-BF12-8121B414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120" y="554672"/>
            <a:ext cx="4709160" cy="43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3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53E868-B268-4546-85EC-F610C076EAAF}"/>
              </a:ext>
            </a:extLst>
          </p:cNvPr>
          <p:cNvSpPr/>
          <p:nvPr/>
        </p:nvSpPr>
        <p:spPr>
          <a:xfrm>
            <a:off x="328773" y="328773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SUN" panose="02000503000000000000" pitchFamily="2" charset="0"/>
              </a:rPr>
              <a:t>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92766-87F8-4D89-BBCE-6E9E9D8800BD}"/>
              </a:ext>
            </a:extLst>
          </p:cNvPr>
          <p:cNvSpPr/>
          <p:nvPr/>
        </p:nvSpPr>
        <p:spPr>
          <a:xfrm>
            <a:off x="6789506" y="328772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3D3F451C-DB9C-478B-9D0A-A95AB38AF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231" y="5109719"/>
            <a:ext cx="1563710" cy="10292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kern="15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Eye</a:t>
            </a:r>
            <a:r>
              <a:rPr lang="en-US" sz="3600" i="1" kern="15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kern="15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706DEA-0065-4F8B-806E-F7185556BC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91975"/>
            <a:ext cx="3629825" cy="525494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049B15-9318-4016-899B-35421DAE4A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440" y="680215"/>
            <a:ext cx="4353243" cy="40238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0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53E868-B268-4546-85EC-F610C076EAAF}"/>
              </a:ext>
            </a:extLst>
          </p:cNvPr>
          <p:cNvSpPr/>
          <p:nvPr/>
        </p:nvSpPr>
        <p:spPr>
          <a:xfrm>
            <a:off x="328773" y="328773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SUN" panose="02000503000000000000" pitchFamily="2" charset="0"/>
              </a:rPr>
              <a:t>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92766-87F8-4D89-BBCE-6E9E9D8800BD}"/>
              </a:ext>
            </a:extLst>
          </p:cNvPr>
          <p:cNvSpPr/>
          <p:nvPr/>
        </p:nvSpPr>
        <p:spPr>
          <a:xfrm>
            <a:off x="6789506" y="328772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E4D91002-A60F-46D2-9F9E-C952E4704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745" y="4847229"/>
            <a:ext cx="1527786" cy="80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15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</a:t>
            </a:r>
            <a:r>
              <a:rPr lang="en-US" sz="1400" i="1" kern="15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5854BF-63A4-4C2A-979F-7FD2F69349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1" y="1414238"/>
            <a:ext cx="4431982" cy="402952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071FE-C843-4C00-8191-AFB2458848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40" y="655636"/>
            <a:ext cx="4460239" cy="3469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103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53E868-B268-4546-85EC-F610C076EAAF}"/>
              </a:ext>
            </a:extLst>
          </p:cNvPr>
          <p:cNvSpPr/>
          <p:nvPr/>
        </p:nvSpPr>
        <p:spPr>
          <a:xfrm>
            <a:off x="328773" y="328773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SUN" panose="02000503000000000000" pitchFamily="2" charset="0"/>
              </a:rPr>
              <a:t>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92766-87F8-4D89-BBCE-6E9E9D8800BD}"/>
              </a:ext>
            </a:extLst>
          </p:cNvPr>
          <p:cNvSpPr/>
          <p:nvPr/>
        </p:nvSpPr>
        <p:spPr>
          <a:xfrm>
            <a:off x="6798069" y="321067"/>
            <a:ext cx="5065160" cy="62158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5F88E8BA-ED22-4C69-9E18-9B99ECF3E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582" y="5395542"/>
            <a:ext cx="1959142" cy="8721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15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 </a:t>
            </a:r>
            <a:endParaRPr lang="en-US" sz="4800" dirty="0">
              <a:solidFill>
                <a:schemeClr val="bg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633C8-1868-4947-8C02-708F3097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86" y="1723446"/>
            <a:ext cx="4612985" cy="3426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A1CBB-874E-489F-9BDC-8C83E76E47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670800" y="608443"/>
            <a:ext cx="3630707" cy="4541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2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SUN</vt:lpstr>
      <vt:lpstr>Office Theme</vt:lpstr>
      <vt:lpstr> Matthew 5:14a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Matthew 5:14a</dc:title>
  <dc:creator>Lori Jenkins</dc:creator>
  <cp:lastModifiedBy>Lori Jenkins</cp:lastModifiedBy>
  <cp:revision>1</cp:revision>
  <dcterms:created xsi:type="dcterms:W3CDTF">2020-03-16T18:01:51Z</dcterms:created>
  <dcterms:modified xsi:type="dcterms:W3CDTF">2020-03-16T18:07:24Z</dcterms:modified>
</cp:coreProperties>
</file>