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3F3A-A3CD-4EA4-B8E7-A43CFEEBAB8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8656-73EB-4E99-B100-A2791096E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1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66A0-F00B-47AC-AAF4-DF26FF0CD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CC54-1721-4DEB-86E4-A704517E5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815483"/>
            <a:ext cx="90517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the cross to the grave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  </a:t>
            </a:r>
          </a:p>
          <a:p>
            <a:pPr algn="ctr"/>
            <a:r>
              <a:rPr lang="en-US" sz="4400" dirty="0"/>
              <a:t>From the grave to the sky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  </a:t>
            </a:r>
            <a:endParaRPr lang="en-US" sz="4400" dirty="0"/>
          </a:p>
          <a:p>
            <a:pPr algn="ctr"/>
            <a:r>
              <a:rPr lang="en-US" sz="4400" dirty="0"/>
              <a:t>Lord I lift Your name on high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     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841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223C7-1F69-481D-A13A-F0A51472B1A2}"/>
              </a:ext>
            </a:extLst>
          </p:cNvPr>
          <p:cNvSpPr txBox="1"/>
          <p:nvPr/>
        </p:nvSpPr>
        <p:spPr>
          <a:xfrm>
            <a:off x="1570139" y="1912763"/>
            <a:ext cx="90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Lord I lift Your name on high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     </a:t>
            </a:r>
          </a:p>
          <a:p>
            <a:pPr algn="ctr"/>
            <a:r>
              <a:rPr lang="en-US" sz="4400" dirty="0"/>
              <a:t>Lord I lift Your name on high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     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587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FB3-F8EF-4824-A0CD-1EF33ADD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391979"/>
            <a:ext cx="8825658" cy="2788640"/>
          </a:xfrm>
        </p:spPr>
        <p:txBody>
          <a:bodyPr/>
          <a:lstStyle/>
          <a:p>
            <a:pPr algn="ctr"/>
            <a:r>
              <a:rPr lang="en-US" dirty="0"/>
              <a:t>Lord I Lift Your Name on High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2C16B-BC54-4C7A-9F9D-05B7DCD5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440726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UN7.24" panose="02000503000000000000" pitchFamily="2" charset="0"/>
              </a:rPr>
              <a:t>     </a:t>
            </a:r>
          </a:p>
        </p:txBody>
      </p:sp>
    </p:spTree>
    <p:extLst>
      <p:ext uri="{BB962C8B-B14F-4D97-AF65-F5344CB8AC3E}">
        <p14:creationId xmlns:p14="http://schemas.microsoft.com/office/powerpoint/2010/main" val="11107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972811" y="1626151"/>
            <a:ext cx="82463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Lord I lift Your name on high</a:t>
            </a:r>
          </a:p>
          <a:p>
            <a:pPr algn="ctr"/>
            <a:r>
              <a:rPr lang="en-US" sz="4800" dirty="0">
                <a:latin typeface="SUN7.24" panose="02000503000000000000" pitchFamily="2" charset="0"/>
              </a:rPr>
              <a:t>     </a:t>
            </a:r>
          </a:p>
          <a:p>
            <a:r>
              <a:rPr lang="en-US" sz="4400" dirty="0"/>
              <a:t>Lord I love to sing Your praises</a:t>
            </a:r>
          </a:p>
          <a:p>
            <a:pPr algn="ctr"/>
            <a:r>
              <a:rPr lang="en-US" sz="4800" dirty="0">
                <a:latin typeface="SUN7.24" panose="02000503000000000000" pitchFamily="2" charset="0"/>
              </a:rPr>
              <a:t>     </a:t>
            </a:r>
          </a:p>
        </p:txBody>
      </p:sp>
    </p:spTree>
    <p:extLst>
      <p:ext uri="{BB962C8B-B14F-4D97-AF65-F5344CB8AC3E}">
        <p14:creationId xmlns:p14="http://schemas.microsoft.com/office/powerpoint/2010/main" val="24119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972811" y="1459174"/>
            <a:ext cx="82463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I’m so glad You’re in my life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     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I’m so glad You came to save us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     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418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1665908"/>
            <a:ext cx="90517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You came from Heaven to earth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     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To show the way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  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454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1570491"/>
            <a:ext cx="90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the earth to the cross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    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My debt to pay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  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854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918850"/>
            <a:ext cx="905172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the cross to the grave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  </a:t>
            </a:r>
          </a:p>
          <a:p>
            <a:pPr algn="ctr"/>
            <a:r>
              <a:rPr lang="en-US" sz="4400" dirty="0"/>
              <a:t>From the grave to the sky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  </a:t>
            </a:r>
            <a:endParaRPr lang="en-US" sz="4400" dirty="0"/>
          </a:p>
          <a:p>
            <a:pPr algn="ctr"/>
            <a:r>
              <a:rPr lang="en-US" sz="4400" dirty="0"/>
              <a:t>Lord I lift Your name on high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     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812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1522784"/>
            <a:ext cx="90517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You came from Heaven to earth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     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To show the way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  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43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DA0D-74BB-4467-A6D9-6FF53750B16D}"/>
              </a:ext>
            </a:extLst>
          </p:cNvPr>
          <p:cNvSpPr txBox="1"/>
          <p:nvPr/>
        </p:nvSpPr>
        <p:spPr>
          <a:xfrm>
            <a:off x="1570139" y="1419416"/>
            <a:ext cx="90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the earth to the cross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     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My debt to pay</a:t>
            </a:r>
          </a:p>
          <a:p>
            <a:pPr algn="ctr"/>
            <a:r>
              <a:rPr lang="en-US" sz="4400" dirty="0">
                <a:latin typeface="SUN7.24" panose="02000503000000000000" pitchFamily="2" charset="0"/>
              </a:rPr>
              <a:t>  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87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SUN7.24</vt:lpstr>
      <vt:lpstr>Office Theme</vt:lpstr>
      <vt:lpstr>PowerPoint Presentation</vt:lpstr>
      <vt:lpstr>Lord I Lift Your Name on High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Jenkins</dc:creator>
  <cp:lastModifiedBy>Lori Jenkins</cp:lastModifiedBy>
  <cp:revision>1</cp:revision>
  <dcterms:created xsi:type="dcterms:W3CDTF">2020-03-16T18:00:30Z</dcterms:created>
  <dcterms:modified xsi:type="dcterms:W3CDTF">2020-03-16T18:01:08Z</dcterms:modified>
</cp:coreProperties>
</file>