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7151E-BB65-4CAF-A698-526D51124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42C14-B677-4B37-BF1C-799D9641AE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627CA-3706-43FC-A9D8-87970A348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3290-FA4C-44A1-9420-0E7F503B7DDE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6829D-3A4E-4370-8297-DF9B7472B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8271A-6809-4E58-8A90-B5D9B40F7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FD2E-ED1D-4F81-85B0-6FAAC2816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9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95107-D8BD-489E-8959-F0607ADF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6F996-926C-49C4-8E9A-408D7091A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629A9-C253-410C-BE39-09FFFFE7E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3290-FA4C-44A1-9420-0E7F503B7DDE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91FAF-7726-4CDE-8EBB-460A4F595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1E94E-9FC8-4DC2-9824-446A84216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FD2E-ED1D-4F81-85B0-6FAAC2816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31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CCAFFA-D013-4A1B-80DE-70834E57AB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23638E-AA9C-41A9-B3BC-10AF47602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AEB02-E02B-42F4-9A24-A08EB108E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3290-FA4C-44A1-9420-0E7F503B7DDE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B19AF-8636-4D7C-8368-A411A6D68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90F7B-F8AD-4D13-B5CD-920605C9A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FD2E-ED1D-4F81-85B0-6FAAC2816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877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2DFBB-81C0-4262-B10C-3E9E78A74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87109-DFC8-4E18-8B36-DB9243191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F14F6-BDC1-4059-AA78-696B084C1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3290-FA4C-44A1-9420-0E7F503B7DDE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23B81-BC1B-4CD4-8C96-59B101861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B65AA-2C52-4714-94BE-57B6131C0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FD2E-ED1D-4F81-85B0-6FAAC2816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8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932A7-9FAC-4778-95F5-F10A0A9C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A680D-87FD-4140-9631-1B3312E0B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0C88C-9B90-479D-8A17-758617B7F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3290-FA4C-44A1-9420-0E7F503B7DDE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29AA0-CFD3-4804-9DC5-9367D4334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AE086-59C6-4040-8300-26816D87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FD2E-ED1D-4F81-85B0-6FAAC2816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14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FD19F-676E-4AFC-9DB6-FBE8E5532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AD782-ECB5-4BD7-8D7A-128211E1F5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7CFAF9-8D33-4D1E-9F3C-CD372A11F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06F4E-5071-4D88-9130-C89963A66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3290-FA4C-44A1-9420-0E7F503B7DDE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C56526-72BC-4691-B032-097CD1FE3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13FC6-1C68-4934-8291-2166990E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FD2E-ED1D-4F81-85B0-6FAAC2816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60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0BA46-214B-4475-9077-06DA520D6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B9712-410E-44D5-878C-D7E740168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53284D-AF3C-4505-9936-77C8397DA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8B6F3F-DDBB-4F40-8581-1AB18B5ED6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CDE8B8-FC9F-4721-A184-C32B010663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D9F4A0-3DD6-47F8-913C-F4117606D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3290-FA4C-44A1-9420-0E7F503B7DDE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F3BE82-CBF7-4A7B-814B-125D9F4D0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8A1E3D-3160-47C8-A064-CE33D3690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FD2E-ED1D-4F81-85B0-6FAAC2816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14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A9DFF-B4E1-4BAD-A383-D051338E7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DCB98-005A-40CC-9336-DA4D0A8A4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3290-FA4C-44A1-9420-0E7F503B7DDE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21E9F3-AA03-433E-9BA3-F20959BE8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018BF1-F668-4061-8141-2ACDBE033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FD2E-ED1D-4F81-85B0-6FAAC2816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42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DDE38E-A073-45D6-8B39-CDBD63371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3290-FA4C-44A1-9420-0E7F503B7DDE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63109-7E97-4553-9E72-F525694F5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27EF9-8DC6-4A2B-B5BE-16FA2FD57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FD2E-ED1D-4F81-85B0-6FAAC2816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24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3A84C-A803-480F-B7E0-9633B6AF3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8988A-F3D7-4D67-B34A-D05F62E9E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514546-14DB-45FD-9EB9-2E17635F2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57CA3-9743-4F23-8068-311F03FC1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3290-FA4C-44A1-9420-0E7F503B7DDE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89E09-8C49-4C6A-BC90-1A99A4D3E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17DB0-1F24-40B6-8A7B-102D2C56A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FD2E-ED1D-4F81-85B0-6FAAC2816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74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E752D-F0BD-4DE6-9AD4-20DFD356C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BBC429-3749-41F4-AC8C-7AA767A4D2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E8458D-C591-4679-8BC3-31767671D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895B8-E117-4E40-9DFA-B45D38CB1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3290-FA4C-44A1-9420-0E7F503B7DDE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A92F4-9F83-4557-A189-71781A435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54432-CE7B-4703-8681-D1593F771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FD2E-ED1D-4F81-85B0-6FAAC2816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61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6FA238-3981-4BC9-A5A5-90B1EFEF6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60A23-1D2E-4623-ADB9-0A2AED25C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B3A7A-50E5-448A-8ACB-BC81A10DA0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13290-FA4C-44A1-9420-0E7F503B7DDE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CBF42-0DF6-453B-9465-011C94B35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D01A6-200C-460A-83EC-5BBFAD53BC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6FD2E-ED1D-4F81-85B0-6FAAC2816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22B69-EBF4-41B4-AB3B-BEF2D0E67C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CLUSTERING MENGGUNAKAN ALGORITMA KMEANS PADA APLIKASI RSTUDIO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A5AD6A-0BA8-457A-86DB-1D062FD8C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9391" y="4185892"/>
            <a:ext cx="5910470" cy="1655762"/>
          </a:xfrm>
        </p:spPr>
        <p:txBody>
          <a:bodyPr/>
          <a:lstStyle/>
          <a:p>
            <a:pPr algn="l"/>
            <a:r>
              <a:rPr lang="en-SG" dirty="0"/>
              <a:t>3311911033 – CHRIS JERRY</a:t>
            </a:r>
          </a:p>
          <a:p>
            <a:pPr algn="l"/>
            <a:r>
              <a:rPr lang="en-SG" dirty="0"/>
              <a:t>3311911004 – ROLIS RIDWAN TAMBUNAN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273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E98AA-CB7B-4002-BB1D-27DE492C6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PENDAHULUAN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94365-A596-4AC1-BD2A-30D0C7C4E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SG" dirty="0"/>
              <a:t>Pada </a:t>
            </a:r>
            <a:r>
              <a:rPr lang="en-SG" dirty="0" err="1"/>
              <a:t>praktikum</a:t>
            </a:r>
            <a:r>
              <a:rPr lang="en-SG" dirty="0"/>
              <a:t> kali </a:t>
            </a:r>
            <a:r>
              <a:rPr lang="en-SG" dirty="0" err="1"/>
              <a:t>ini</a:t>
            </a:r>
            <a:r>
              <a:rPr lang="en-SG" dirty="0"/>
              <a:t>, kami </a:t>
            </a:r>
            <a:r>
              <a:rPr lang="en-SG" dirty="0" err="1"/>
              <a:t>mengambil</a:t>
            </a:r>
            <a:r>
              <a:rPr lang="en-SG" dirty="0"/>
              <a:t> dataset </a:t>
            </a:r>
            <a:r>
              <a:rPr lang="en-SG" dirty="0" err="1"/>
              <a:t>dari</a:t>
            </a:r>
            <a:r>
              <a:rPr lang="en-SG" dirty="0"/>
              <a:t> website Kaggle.com. </a:t>
            </a:r>
          </a:p>
          <a:p>
            <a:pPr marL="0" indent="0" algn="just">
              <a:buNone/>
            </a:pPr>
            <a:r>
              <a:rPr lang="en-SG" dirty="0"/>
              <a:t>Kami </a:t>
            </a:r>
            <a:r>
              <a:rPr lang="en-SG" dirty="0" err="1"/>
              <a:t>mengambil</a:t>
            </a:r>
            <a:r>
              <a:rPr lang="en-SG" dirty="0"/>
              <a:t> dataset </a:t>
            </a:r>
            <a:r>
              <a:rPr lang="en-SG" dirty="0" err="1"/>
              <a:t>tentang</a:t>
            </a:r>
            <a:r>
              <a:rPr lang="en-SG" dirty="0"/>
              <a:t> </a:t>
            </a:r>
            <a:r>
              <a:rPr lang="en-SG" dirty="0" err="1"/>
              <a:t>nilai</a:t>
            </a:r>
            <a:r>
              <a:rPr lang="en-SG" dirty="0"/>
              <a:t> </a:t>
            </a:r>
            <a:r>
              <a:rPr lang="en-SG" dirty="0" err="1"/>
              <a:t>ujian</a:t>
            </a:r>
            <a:r>
              <a:rPr lang="en-SG" dirty="0"/>
              <a:t> </a:t>
            </a:r>
            <a:r>
              <a:rPr lang="en-SG" dirty="0" err="1"/>
              <a:t>matematika</a:t>
            </a:r>
            <a:r>
              <a:rPr lang="en-SG" dirty="0"/>
              <a:t> </a:t>
            </a:r>
            <a:r>
              <a:rPr lang="en-SG" dirty="0" err="1"/>
              <a:t>siswa</a:t>
            </a:r>
            <a:r>
              <a:rPr lang="en-SG" dirty="0"/>
              <a:t> pada </a:t>
            </a:r>
            <a:r>
              <a:rPr lang="en-SG" dirty="0" err="1"/>
              <a:t>ujian</a:t>
            </a:r>
            <a:r>
              <a:rPr lang="en-SG" dirty="0"/>
              <a:t> </a:t>
            </a:r>
            <a:r>
              <a:rPr lang="en-SG" dirty="0" err="1"/>
              <a:t>pertama</a:t>
            </a:r>
            <a:r>
              <a:rPr lang="en-SG" dirty="0"/>
              <a:t> dan </a:t>
            </a:r>
            <a:r>
              <a:rPr lang="en-SG" dirty="0" err="1"/>
              <a:t>ujian</a:t>
            </a:r>
            <a:r>
              <a:rPr lang="en-SG" dirty="0"/>
              <a:t> </a:t>
            </a:r>
            <a:r>
              <a:rPr lang="en-SG" dirty="0" err="1"/>
              <a:t>kedua</a:t>
            </a:r>
            <a:r>
              <a:rPr lang="en-SG" dirty="0"/>
              <a:t>. Kami </a:t>
            </a:r>
            <a:r>
              <a:rPr lang="en-SG" dirty="0" err="1"/>
              <a:t>akan</a:t>
            </a:r>
            <a:r>
              <a:rPr lang="en-SG" dirty="0"/>
              <a:t> </a:t>
            </a:r>
            <a:r>
              <a:rPr lang="en-SG" dirty="0" err="1"/>
              <a:t>mengolah</a:t>
            </a:r>
            <a:r>
              <a:rPr lang="en-SG" dirty="0"/>
              <a:t> data </a:t>
            </a:r>
            <a:r>
              <a:rPr lang="en-SG" dirty="0" err="1"/>
              <a:t>ini</a:t>
            </a:r>
            <a:r>
              <a:rPr lang="en-SG" dirty="0"/>
              <a:t> </a:t>
            </a:r>
            <a:r>
              <a:rPr lang="en-SG" dirty="0" err="1"/>
              <a:t>menggunakan</a:t>
            </a:r>
            <a:r>
              <a:rPr lang="en-SG" dirty="0"/>
              <a:t> </a:t>
            </a:r>
            <a:r>
              <a:rPr lang="en-SG" dirty="0" err="1"/>
              <a:t>algoritma</a:t>
            </a:r>
            <a:r>
              <a:rPr lang="en-SG" dirty="0"/>
              <a:t> clustering </a:t>
            </a:r>
            <a:r>
              <a:rPr lang="en-SG" dirty="0" err="1"/>
              <a:t>kmeans</a:t>
            </a:r>
            <a:r>
              <a:rPr lang="en-SG" dirty="0"/>
              <a:t> dan </a:t>
            </a:r>
            <a:r>
              <a:rPr lang="en-SG" dirty="0" err="1"/>
              <a:t>mengelompokkannya</a:t>
            </a:r>
            <a:r>
              <a:rPr lang="en-SG" dirty="0"/>
              <a:t> </a:t>
            </a:r>
            <a:r>
              <a:rPr lang="en-SG" dirty="0" err="1"/>
              <a:t>menjadi</a:t>
            </a:r>
            <a:r>
              <a:rPr lang="en-SG" dirty="0"/>
              <a:t> 3 </a:t>
            </a:r>
            <a:r>
              <a:rPr lang="en-SG" dirty="0" err="1"/>
              <a:t>bagian</a:t>
            </a:r>
            <a:r>
              <a:rPr lang="en-SG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890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6A8A3-BC11-4EDD-AEDA-B4E5F66C6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INISIALISASI LOKASI FILE (WORK DIRECTORY)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DCF562-55D2-463E-8DE7-FF2017E9A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00" y="2195303"/>
            <a:ext cx="9000000" cy="15428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7B3CF6-C82D-4B21-957C-AAAFA5686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000" y="4615482"/>
            <a:ext cx="9000000" cy="17853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BFE95E-35DC-4E8E-9E5C-0449A0F431E3}"/>
              </a:ext>
            </a:extLst>
          </p:cNvPr>
          <p:cNvSpPr txBox="1"/>
          <p:nvPr/>
        </p:nvSpPr>
        <p:spPr>
          <a:xfrm>
            <a:off x="838199" y="1456208"/>
            <a:ext cx="10386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/>
              <a:t>Hal </a:t>
            </a:r>
            <a:r>
              <a:rPr lang="en-SG" sz="2000" dirty="0" err="1"/>
              <a:t>pertama</a:t>
            </a:r>
            <a:r>
              <a:rPr lang="en-SG" sz="2000" dirty="0"/>
              <a:t> yang </a:t>
            </a:r>
            <a:r>
              <a:rPr lang="en-SG" sz="2000" dirty="0" err="1"/>
              <a:t>harus</a:t>
            </a:r>
            <a:r>
              <a:rPr lang="en-SG" sz="2000" dirty="0"/>
              <a:t> </a:t>
            </a:r>
            <a:r>
              <a:rPr lang="en-SG" sz="2000" dirty="0" err="1"/>
              <a:t>dalam</a:t>
            </a:r>
            <a:r>
              <a:rPr lang="en-SG" sz="2000" dirty="0"/>
              <a:t> </a:t>
            </a:r>
            <a:r>
              <a:rPr lang="en-SG" sz="2000" dirty="0" err="1"/>
              <a:t>aplikasi</a:t>
            </a:r>
            <a:r>
              <a:rPr lang="en-SG" sz="2000" dirty="0"/>
              <a:t> </a:t>
            </a:r>
            <a:r>
              <a:rPr lang="en-SG" sz="2000" dirty="0" err="1"/>
              <a:t>rstudio</a:t>
            </a:r>
            <a:r>
              <a:rPr lang="en-SG" sz="2000" dirty="0"/>
              <a:t> </a:t>
            </a:r>
            <a:r>
              <a:rPr lang="en-SG" sz="2000" dirty="0" err="1"/>
              <a:t>adalah</a:t>
            </a:r>
            <a:r>
              <a:rPr lang="en-SG" sz="2000" dirty="0"/>
              <a:t> </a:t>
            </a:r>
            <a:r>
              <a:rPr lang="en-SG" sz="2000" dirty="0" err="1"/>
              <a:t>menginisialisasi</a:t>
            </a:r>
            <a:r>
              <a:rPr lang="en-SG" sz="2000" dirty="0"/>
              <a:t> </a:t>
            </a:r>
            <a:r>
              <a:rPr lang="en-SG" sz="2000" dirty="0" err="1"/>
              <a:t>lokasi</a:t>
            </a:r>
            <a:r>
              <a:rPr lang="en-SG" sz="2000" dirty="0"/>
              <a:t> </a:t>
            </a:r>
            <a:r>
              <a:rPr lang="en-SG" sz="2000" dirty="0" err="1"/>
              <a:t>kerja</a:t>
            </a:r>
            <a:r>
              <a:rPr lang="en-SG" sz="2000" dirty="0"/>
              <a:t> </a:t>
            </a:r>
            <a:r>
              <a:rPr lang="en-SG" sz="2000" dirty="0" err="1"/>
              <a:t>dengan</a:t>
            </a:r>
            <a:r>
              <a:rPr lang="en-SG" sz="2000" dirty="0"/>
              <a:t> </a:t>
            </a:r>
            <a:r>
              <a:rPr lang="en-SG" sz="2000" dirty="0" err="1"/>
              <a:t>sintaks</a:t>
            </a:r>
            <a:r>
              <a:rPr lang="en-SG" sz="2000" dirty="0"/>
              <a:t> </a:t>
            </a:r>
            <a:r>
              <a:rPr lang="en-SG" sz="2000" dirty="0" err="1"/>
              <a:t>seperti</a:t>
            </a:r>
            <a:r>
              <a:rPr lang="en-SG" sz="2000" dirty="0"/>
              <a:t> </a:t>
            </a:r>
            <a:r>
              <a:rPr lang="en-SG" sz="2000" dirty="0" err="1"/>
              <a:t>gambar</a:t>
            </a:r>
            <a:r>
              <a:rPr lang="en-SG" sz="2000" dirty="0"/>
              <a:t> </a:t>
            </a:r>
            <a:r>
              <a:rPr lang="en-SG" sz="2000" dirty="0" err="1"/>
              <a:t>ini</a:t>
            </a:r>
            <a:r>
              <a:rPr lang="en-SG" sz="2000" dirty="0"/>
              <a:t>.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B6521B-C91C-46CB-91EA-9F03BF63B983}"/>
              </a:ext>
            </a:extLst>
          </p:cNvPr>
          <p:cNvSpPr txBox="1"/>
          <p:nvPr/>
        </p:nvSpPr>
        <p:spPr>
          <a:xfrm>
            <a:off x="838200" y="4044858"/>
            <a:ext cx="6288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/>
              <a:t>Hasil pada </a:t>
            </a:r>
            <a:r>
              <a:rPr lang="en-SG" sz="2000" dirty="0" err="1"/>
              <a:t>kolom</a:t>
            </a:r>
            <a:r>
              <a:rPr lang="en-SG" sz="2000" dirty="0"/>
              <a:t> console </a:t>
            </a:r>
            <a:r>
              <a:rPr lang="en-SG" sz="2000" dirty="0" err="1"/>
              <a:t>akan</a:t>
            </a:r>
            <a:r>
              <a:rPr lang="en-SG" sz="2000" dirty="0"/>
              <a:t> </a:t>
            </a:r>
            <a:r>
              <a:rPr lang="en-SG" sz="2000" dirty="0" err="1"/>
              <a:t>menjadi</a:t>
            </a:r>
            <a:r>
              <a:rPr lang="en-SG" sz="2000" dirty="0"/>
              <a:t> </a:t>
            </a:r>
            <a:r>
              <a:rPr lang="en-SG" sz="2000" dirty="0" err="1"/>
              <a:t>seperti</a:t>
            </a:r>
            <a:r>
              <a:rPr lang="en-SG" sz="2000" dirty="0"/>
              <a:t> </a:t>
            </a:r>
            <a:r>
              <a:rPr lang="en-SG" sz="2000" dirty="0" err="1"/>
              <a:t>gambar</a:t>
            </a:r>
            <a:r>
              <a:rPr lang="en-SG" sz="2000" dirty="0"/>
              <a:t> </a:t>
            </a:r>
            <a:r>
              <a:rPr lang="en-SG" sz="2000" dirty="0" err="1"/>
              <a:t>ini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90817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D37B7-A7BF-422E-AB59-846E28C1F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PEMBACAAN DATASET - 1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B5E493-322F-45C4-9079-37029B954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00" y="2835172"/>
            <a:ext cx="9000000" cy="8765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95DAA3-8C6D-4E24-B646-7040E0CF0003}"/>
              </a:ext>
            </a:extLst>
          </p:cNvPr>
          <p:cNvSpPr txBox="1"/>
          <p:nvPr/>
        </p:nvSpPr>
        <p:spPr>
          <a:xfrm>
            <a:off x="838200" y="1621712"/>
            <a:ext cx="95548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 err="1"/>
              <a:t>Selanjutnya</a:t>
            </a:r>
            <a:r>
              <a:rPr lang="en-SG" sz="2000" dirty="0"/>
              <a:t> </a:t>
            </a:r>
            <a:r>
              <a:rPr lang="en-SG" sz="2000" dirty="0" err="1"/>
              <a:t>adalah</a:t>
            </a:r>
            <a:r>
              <a:rPr lang="en-SG" sz="2000" dirty="0"/>
              <a:t> </a:t>
            </a:r>
            <a:r>
              <a:rPr lang="en-SG" sz="2000" dirty="0" err="1"/>
              <a:t>pembacaan</a:t>
            </a:r>
            <a:r>
              <a:rPr lang="en-SG" sz="2000" dirty="0"/>
              <a:t> dataset. </a:t>
            </a:r>
            <a:r>
              <a:rPr lang="en-SG" sz="2000" dirty="0" err="1"/>
              <a:t>Pastikan</a:t>
            </a:r>
            <a:r>
              <a:rPr lang="en-SG" sz="2000" dirty="0"/>
              <a:t> </a:t>
            </a:r>
            <a:r>
              <a:rPr lang="en-SG" sz="2000" dirty="0" err="1"/>
              <a:t>filenya</a:t>
            </a:r>
            <a:r>
              <a:rPr lang="en-SG" sz="2000" dirty="0"/>
              <a:t> </a:t>
            </a:r>
            <a:r>
              <a:rPr lang="en-SG" sz="2000" dirty="0" err="1"/>
              <a:t>tersimpan</a:t>
            </a:r>
            <a:r>
              <a:rPr lang="en-SG" sz="2000" dirty="0"/>
              <a:t> </a:t>
            </a:r>
            <a:r>
              <a:rPr lang="en-SG" sz="2000" dirty="0" err="1"/>
              <a:t>dalam</a:t>
            </a:r>
            <a:r>
              <a:rPr lang="en-SG" sz="2000" dirty="0"/>
              <a:t> format csv, dan juga </a:t>
            </a:r>
            <a:r>
              <a:rPr lang="en-SG" sz="2000" dirty="0" err="1"/>
              <a:t>seperatornya</a:t>
            </a:r>
            <a:r>
              <a:rPr lang="en-SG" sz="2000" dirty="0"/>
              <a:t> juga </a:t>
            </a:r>
            <a:r>
              <a:rPr lang="en-SG" sz="2000" dirty="0" err="1"/>
              <a:t>harus</a:t>
            </a:r>
            <a:r>
              <a:rPr lang="en-SG" sz="2000" dirty="0"/>
              <a:t> </a:t>
            </a:r>
            <a:r>
              <a:rPr lang="en-SG" sz="2000" dirty="0" err="1"/>
              <a:t>tepat</a:t>
            </a:r>
            <a:r>
              <a:rPr lang="en-SG" sz="2000" dirty="0"/>
              <a:t>, </a:t>
            </a:r>
            <a:r>
              <a:rPr lang="en-SG" sz="2000" dirty="0" err="1"/>
              <a:t>apakah</a:t>
            </a:r>
            <a:r>
              <a:rPr lang="en-SG" sz="2000" dirty="0"/>
              <a:t> </a:t>
            </a:r>
            <a:r>
              <a:rPr lang="en-SG" sz="2000" dirty="0" err="1"/>
              <a:t>menggunakan</a:t>
            </a:r>
            <a:r>
              <a:rPr lang="en-SG" sz="2000" dirty="0"/>
              <a:t> </a:t>
            </a:r>
            <a:r>
              <a:rPr lang="en-SG" sz="2000" dirty="0" err="1"/>
              <a:t>koma</a:t>
            </a:r>
            <a:r>
              <a:rPr lang="en-SG" sz="2000" dirty="0"/>
              <a:t> (,) </a:t>
            </a:r>
            <a:r>
              <a:rPr lang="en-SG" sz="2000" dirty="0" err="1"/>
              <a:t>atau</a:t>
            </a:r>
            <a:r>
              <a:rPr lang="en-SG" sz="2000" dirty="0"/>
              <a:t> </a:t>
            </a:r>
            <a:r>
              <a:rPr lang="en-SG" sz="2000" dirty="0" err="1"/>
              <a:t>menggunakan</a:t>
            </a:r>
            <a:r>
              <a:rPr lang="en-SG" sz="2000" dirty="0"/>
              <a:t> </a:t>
            </a:r>
            <a:r>
              <a:rPr lang="en-SG" sz="2000" dirty="0" err="1"/>
              <a:t>titik</a:t>
            </a:r>
            <a:r>
              <a:rPr lang="en-SG" sz="2000" dirty="0"/>
              <a:t> </a:t>
            </a:r>
            <a:r>
              <a:rPr lang="en-SG" sz="2000" dirty="0" err="1"/>
              <a:t>koma</a:t>
            </a:r>
            <a:r>
              <a:rPr lang="en-SG" sz="2000" dirty="0"/>
              <a:t> (;)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7277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34EA-367F-46A5-B8C0-637EF0DB9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PEMBACAAN DATASET - 2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7ADAE6-618B-414B-98C8-189F14D8F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00" y="2539431"/>
            <a:ext cx="9000000" cy="41860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EA9BD2-3610-408A-A774-FC9ADBA2349D}"/>
              </a:ext>
            </a:extLst>
          </p:cNvPr>
          <p:cNvSpPr txBox="1"/>
          <p:nvPr/>
        </p:nvSpPr>
        <p:spPr>
          <a:xfrm>
            <a:off x="838200" y="1530626"/>
            <a:ext cx="10691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/>
              <a:t>Head(dataset) </a:t>
            </a:r>
            <a:r>
              <a:rPr lang="en-SG" sz="2000" dirty="0" err="1"/>
              <a:t>digunakan</a:t>
            </a:r>
            <a:r>
              <a:rPr lang="en-SG" sz="2000" dirty="0"/>
              <a:t> </a:t>
            </a:r>
            <a:r>
              <a:rPr lang="en-SG" sz="2000" dirty="0" err="1"/>
              <a:t>untuk</a:t>
            </a:r>
            <a:r>
              <a:rPr lang="en-SG" sz="2000" dirty="0"/>
              <a:t> </a:t>
            </a:r>
            <a:r>
              <a:rPr lang="en-SG" sz="2000" dirty="0" err="1"/>
              <a:t>menampilkan</a:t>
            </a:r>
            <a:r>
              <a:rPr lang="en-SG" sz="2000" dirty="0"/>
              <a:t> 6 data </a:t>
            </a:r>
            <a:r>
              <a:rPr lang="en-SG" sz="2000" dirty="0" err="1"/>
              <a:t>teratas</a:t>
            </a:r>
            <a:r>
              <a:rPr lang="en-SG" sz="2000" dirty="0"/>
              <a:t> pada dataset.</a:t>
            </a:r>
          </a:p>
          <a:p>
            <a:r>
              <a:rPr lang="en-SG" sz="2000" dirty="0"/>
              <a:t>Tail dataset </a:t>
            </a:r>
            <a:r>
              <a:rPr lang="en-SG" sz="2000" dirty="0" err="1"/>
              <a:t>digunakan</a:t>
            </a:r>
            <a:r>
              <a:rPr lang="en-SG" sz="2000" dirty="0"/>
              <a:t> </a:t>
            </a:r>
            <a:r>
              <a:rPr lang="en-SG" sz="2000" dirty="0" err="1"/>
              <a:t>untuk</a:t>
            </a:r>
            <a:r>
              <a:rPr lang="en-SG" sz="2000" dirty="0"/>
              <a:t> </a:t>
            </a:r>
            <a:r>
              <a:rPr lang="en-SG" sz="2000" dirty="0" err="1"/>
              <a:t>menampilkan</a:t>
            </a:r>
            <a:r>
              <a:rPr lang="en-SG" sz="2000" dirty="0"/>
              <a:t> 6 data </a:t>
            </a:r>
            <a:r>
              <a:rPr lang="en-SG" sz="2000" dirty="0" err="1"/>
              <a:t>terbawah</a:t>
            </a:r>
            <a:r>
              <a:rPr lang="en-SG" sz="2000" dirty="0"/>
              <a:t> pada dataset.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50320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92C4E-1C8A-4405-9E30-49E30CE03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PENENTUAN CLUSTER - 1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A08A46-5FC6-4281-9F4B-0D3FFF2AC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00" y="3938587"/>
            <a:ext cx="9000000" cy="10365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91B4F9-494A-4E90-A6FA-004265FCD496}"/>
              </a:ext>
            </a:extLst>
          </p:cNvPr>
          <p:cNvSpPr txBox="1"/>
          <p:nvPr/>
        </p:nvSpPr>
        <p:spPr>
          <a:xfrm>
            <a:off x="838200" y="1733136"/>
            <a:ext cx="10515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cl &lt;- </a:t>
            </a:r>
            <a:r>
              <a:rPr lang="en-US" sz="2000" b="1" dirty="0" err="1"/>
              <a:t>kmeans</a:t>
            </a:r>
            <a:r>
              <a:rPr lang="en-US" sz="2000" b="1" dirty="0"/>
              <a:t>(dataset[</a:t>
            </a:r>
            <a:r>
              <a:rPr lang="en-US" sz="2000" b="1" dirty="0">
                <a:solidFill>
                  <a:schemeClr val="accent1"/>
                </a:solidFill>
              </a:rPr>
              <a:t>1</a:t>
            </a:r>
            <a:r>
              <a:rPr lang="en-US" sz="2000" b="1" dirty="0"/>
              <a:t>:</a:t>
            </a:r>
            <a:r>
              <a:rPr lang="en-US" sz="2000" b="1" dirty="0">
                <a:solidFill>
                  <a:srgbClr val="FF0000"/>
                </a:solidFill>
              </a:rPr>
              <a:t>2</a:t>
            </a:r>
            <a:r>
              <a:rPr lang="en-US" sz="2000" b="1" dirty="0"/>
              <a:t>],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3</a:t>
            </a:r>
            <a:r>
              <a:rPr lang="en-US" sz="2000" b="1" dirty="0"/>
              <a:t>)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arti</a:t>
            </a:r>
            <a:r>
              <a:rPr lang="en-US" sz="2000" dirty="0"/>
              <a:t> </a:t>
            </a:r>
            <a:r>
              <a:rPr lang="en-US" sz="2000" dirty="0" err="1"/>
              <a:t>bahwa</a:t>
            </a:r>
            <a:r>
              <a:rPr lang="en-US" sz="2000" dirty="0"/>
              <a:t>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dipakai</a:t>
            </a:r>
            <a:r>
              <a:rPr lang="en-US" sz="2000" dirty="0"/>
              <a:t> </a:t>
            </a:r>
            <a:r>
              <a:rPr lang="en-US" sz="2000" dirty="0" err="1"/>
              <a:t>berada</a:t>
            </a:r>
            <a:r>
              <a:rPr lang="en-US" sz="2000" dirty="0"/>
              <a:t> pada </a:t>
            </a:r>
            <a:r>
              <a:rPr lang="en-US" sz="2000" dirty="0" err="1"/>
              <a:t>kolom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1"/>
                </a:solidFill>
              </a:rPr>
              <a:t>1</a:t>
            </a:r>
            <a:r>
              <a:rPr lang="en-US" sz="2000" dirty="0"/>
              <a:t> dan </a:t>
            </a:r>
            <a:r>
              <a:rPr lang="en-US" sz="2000" dirty="0" err="1"/>
              <a:t>kolom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2</a:t>
            </a:r>
            <a:r>
              <a:rPr lang="en-US" sz="2000" dirty="0"/>
              <a:t>, dan di </a:t>
            </a:r>
            <a:r>
              <a:rPr lang="en-US" sz="2000" dirty="0" err="1"/>
              <a:t>kelompokkan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3</a:t>
            </a:r>
            <a:r>
              <a:rPr lang="en-US" sz="2000" dirty="0"/>
              <a:t> </a:t>
            </a:r>
            <a:r>
              <a:rPr lang="en-US" sz="2000" dirty="0" err="1"/>
              <a:t>kelompok</a:t>
            </a:r>
            <a:r>
              <a:rPr lang="en-US" sz="2000" dirty="0"/>
              <a:t>.</a:t>
            </a:r>
          </a:p>
          <a:p>
            <a:r>
              <a:rPr lang="en-US" sz="2000" b="1" dirty="0" err="1"/>
              <a:t>cl$centers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menentukan</a:t>
            </a:r>
            <a:r>
              <a:rPr lang="en-US" sz="2000" dirty="0"/>
              <a:t> </a:t>
            </a:r>
            <a:r>
              <a:rPr lang="en-US" sz="2000" dirty="0" err="1"/>
              <a:t>titik</a:t>
            </a:r>
            <a:r>
              <a:rPr lang="en-US" sz="2000" dirty="0"/>
              <a:t> </a:t>
            </a:r>
            <a:r>
              <a:rPr lang="en-US" sz="2000" dirty="0" err="1"/>
              <a:t>pusat</a:t>
            </a:r>
            <a:r>
              <a:rPr lang="en-US" sz="2000" dirty="0"/>
              <a:t> dataset.</a:t>
            </a:r>
          </a:p>
          <a:p>
            <a:r>
              <a:rPr lang="en-US" sz="2000" b="1" dirty="0"/>
              <a:t>Cl </a:t>
            </a:r>
            <a:r>
              <a:rPr lang="en-US" sz="2000" dirty="0" err="1"/>
              <a:t>berguna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mengakses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pada model </a:t>
            </a:r>
            <a:r>
              <a:rPr lang="en-US" sz="2000" dirty="0" err="1"/>
              <a:t>kmeans</a:t>
            </a:r>
            <a:endParaRPr lang="en-US" sz="2000" b="1" dirty="0"/>
          </a:p>
          <a:p>
            <a:r>
              <a:rPr lang="en-US" sz="2000" b="1" dirty="0" err="1"/>
              <a:t>cl$size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46115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2734D-D837-4919-B7AA-084903756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PENENTUAN CLUSTER - 2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96F157-E5AB-4F94-835D-9315319AE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265" y="1341371"/>
            <a:ext cx="6480000" cy="54837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7EBA30-75DD-4819-BC17-443414808AE7}"/>
              </a:ext>
            </a:extLst>
          </p:cNvPr>
          <p:cNvSpPr/>
          <p:nvPr/>
        </p:nvSpPr>
        <p:spPr>
          <a:xfrm>
            <a:off x="7368209" y="2690336"/>
            <a:ext cx="482379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Pada </a:t>
            </a:r>
            <a:r>
              <a:rPr lang="en-US" sz="2000" dirty="0" err="1"/>
              <a:t>kolom</a:t>
            </a:r>
            <a:r>
              <a:rPr lang="en-US" sz="2000" dirty="0"/>
              <a:t> console, </a:t>
            </a:r>
            <a:r>
              <a:rPr lang="en-US" sz="2000" dirty="0" err="1"/>
              <a:t>ditampilkan</a:t>
            </a:r>
            <a:r>
              <a:rPr lang="en-US" sz="2000" dirty="0"/>
              <a:t> </a:t>
            </a:r>
            <a:r>
              <a:rPr lang="en-US" sz="2000" dirty="0" err="1"/>
              <a:t>titik</a:t>
            </a:r>
            <a:r>
              <a:rPr lang="en-US" sz="2000" dirty="0"/>
              <a:t> </a:t>
            </a:r>
            <a:r>
              <a:rPr lang="en-US" sz="2000" dirty="0" err="1"/>
              <a:t>pusat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3 </a:t>
            </a:r>
            <a:r>
              <a:rPr lang="en-US" sz="2000" dirty="0" err="1"/>
              <a:t>kelompok</a:t>
            </a:r>
            <a:r>
              <a:rPr lang="en-US" sz="2000" dirty="0"/>
              <a:t>, </a:t>
            </a:r>
            <a:r>
              <a:rPr lang="en-US" sz="2000" dirty="0" err="1"/>
              <a:t>yaitu</a:t>
            </a:r>
            <a:r>
              <a:rPr lang="en-US" sz="2000" dirty="0"/>
              <a:t>:</a:t>
            </a:r>
          </a:p>
          <a:p>
            <a:endParaRPr lang="en-US" sz="2000" dirty="0"/>
          </a:p>
          <a:p>
            <a:r>
              <a:rPr lang="en-US" sz="2000" dirty="0"/>
              <a:t>Exam1    		Exam2</a:t>
            </a:r>
          </a:p>
          <a:p>
            <a:r>
              <a:rPr lang="en-US" sz="2000" dirty="0"/>
              <a:t>1) 73.44361 	74.71429</a:t>
            </a:r>
          </a:p>
          <a:p>
            <a:r>
              <a:rPr lang="en-US" sz="2000" dirty="0"/>
              <a:t>2) 24.77966 	10.40678</a:t>
            </a:r>
          </a:p>
          <a:p>
            <a:r>
              <a:rPr lang="en-US" sz="2000" dirty="0"/>
              <a:t>3) 48.88670 	49.58128</a:t>
            </a:r>
          </a:p>
        </p:txBody>
      </p:sp>
    </p:spTree>
    <p:extLst>
      <p:ext uri="{BB962C8B-B14F-4D97-AF65-F5344CB8AC3E}">
        <p14:creationId xmlns:p14="http://schemas.microsoft.com/office/powerpoint/2010/main" val="4206641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4267-5D18-41DD-BF3A-1D1150F4E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MENGGAMBAR PLOT - 1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BB355F-D4C7-4D48-A741-6D070E151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00" y="2637596"/>
            <a:ext cx="9000000" cy="8059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DAD6D6-2F67-4E0F-8E67-AD073327EBDC}"/>
              </a:ext>
            </a:extLst>
          </p:cNvPr>
          <p:cNvSpPr txBox="1"/>
          <p:nvPr/>
        </p:nvSpPr>
        <p:spPr>
          <a:xfrm>
            <a:off x="838200" y="2033349"/>
            <a:ext cx="7931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Pada </a:t>
            </a:r>
            <a:r>
              <a:rPr lang="en-SG" dirty="0" err="1"/>
              <a:t>bagian</a:t>
            </a:r>
            <a:r>
              <a:rPr lang="en-SG" dirty="0"/>
              <a:t> </a:t>
            </a:r>
            <a:r>
              <a:rPr lang="en-SG" dirty="0" err="1"/>
              <a:t>ini</a:t>
            </a:r>
            <a:r>
              <a:rPr lang="en-SG" dirty="0"/>
              <a:t> </a:t>
            </a:r>
            <a:r>
              <a:rPr lang="en-SG" dirty="0" err="1"/>
              <a:t>adalah</a:t>
            </a:r>
            <a:r>
              <a:rPr lang="en-SG" dirty="0"/>
              <a:t> </a:t>
            </a:r>
            <a:r>
              <a:rPr lang="en-SG" dirty="0" err="1"/>
              <a:t>sintaks</a:t>
            </a:r>
            <a:r>
              <a:rPr lang="en-SG" dirty="0"/>
              <a:t> </a:t>
            </a:r>
            <a:r>
              <a:rPr lang="en-SG" dirty="0" err="1"/>
              <a:t>untuk</a:t>
            </a:r>
            <a:r>
              <a:rPr lang="en-SG" dirty="0"/>
              <a:t> </a:t>
            </a:r>
            <a:r>
              <a:rPr lang="en-SG" dirty="0" err="1"/>
              <a:t>menggambar</a:t>
            </a:r>
            <a:r>
              <a:rPr lang="en-SG" dirty="0"/>
              <a:t> plot yang </a:t>
            </a:r>
            <a:r>
              <a:rPr lang="en-SG" dirty="0" err="1"/>
              <a:t>telah</a:t>
            </a:r>
            <a:r>
              <a:rPr lang="en-SG" dirty="0"/>
              <a:t> </a:t>
            </a:r>
            <a:r>
              <a:rPr lang="en-SG" dirty="0" err="1"/>
              <a:t>diproses</a:t>
            </a:r>
            <a:r>
              <a:rPr lang="en-SG" dirty="0"/>
              <a:t>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A43FCC-BEE2-4F3B-8528-504B78FB7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000" y="4312137"/>
            <a:ext cx="9000000" cy="23729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A244BB-4BA9-49E1-B85B-B664A27830B9}"/>
              </a:ext>
            </a:extLst>
          </p:cNvPr>
          <p:cNvSpPr txBox="1"/>
          <p:nvPr/>
        </p:nvSpPr>
        <p:spPr>
          <a:xfrm>
            <a:off x="838200" y="3694631"/>
            <a:ext cx="7931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Hasil pada console: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598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22B36-5084-450C-89C7-7FCF1634A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MENGGAMBAR PLOT - 2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D25F4A-F1CF-4D04-BB52-9C0AA4D32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000" y="1439518"/>
            <a:ext cx="6480000" cy="52506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49001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271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CLUSTERING MENGGUNAKAN ALGORITMA KMEANS PADA APLIKASI RSTUDIO</vt:lpstr>
      <vt:lpstr>PENDAHULUAN</vt:lpstr>
      <vt:lpstr>INISIALISASI LOKASI FILE (WORK DIRECTORY)</vt:lpstr>
      <vt:lpstr>PEMBACAAN DATASET - 1</vt:lpstr>
      <vt:lpstr>PEMBACAAN DATASET - 2</vt:lpstr>
      <vt:lpstr>PENENTUAN CLUSTER - 1</vt:lpstr>
      <vt:lpstr>PENENTUAN CLUSTER - 2</vt:lpstr>
      <vt:lpstr>MENGGAMBAR PLOT - 1</vt:lpstr>
      <vt:lpstr>MENGGAMBAR PLOT - 2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MENGGUNAKAN ALGORITMA KMEANS PADA APLIKASI RSTUDIO</dc:title>
  <dc:creator>365ori1460</dc:creator>
  <cp:lastModifiedBy>365ori1460</cp:lastModifiedBy>
  <cp:revision>7</cp:revision>
  <dcterms:created xsi:type="dcterms:W3CDTF">2021-01-17T18:33:55Z</dcterms:created>
  <dcterms:modified xsi:type="dcterms:W3CDTF">2021-01-17T19:30:46Z</dcterms:modified>
</cp:coreProperties>
</file>