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69" r:id="rId5"/>
    <p:sldId id="261" r:id="rId6"/>
    <p:sldId id="27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EEE-23F8-4397-A609-1B9B4F6E3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6E9F9-2062-4664-8F90-D110AFA9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4D1F-2A08-4996-B91B-E4C45B9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B5A9-52A4-4F9B-AD93-A2B61B08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5057-F5C3-4C61-B704-A85575F6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5C09-5457-43B9-B264-884881D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798CC-4698-4106-8FDA-DCACE0D8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7DF3-27EB-440F-AED8-EEC71274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3C94-5266-4BE2-88A6-B5E8C00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1195-C37B-4781-89A1-2DE85339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2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FBF95-B559-4018-980C-9DC7A57E3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B8EE0-AA29-479C-80EF-9FBF2D26B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5B60-13F2-44AF-8E93-793AE49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0C94-7681-45A9-A314-218049BB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CF10-50B6-497C-9E04-1118BF5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4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404B-2584-405B-BF2E-35F94D04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00CD-071B-486A-BD56-2FC607D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6549-4552-48E8-B597-BF44BBD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C52D-ABD5-4248-A23A-CFA4DC8A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2182-CD45-48DB-ACB5-115DAF8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CAD-EB27-49C3-ADCB-567453B3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0736-3B58-44D4-8AD6-B67D9A53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68BC-7DB8-44BC-B030-90D7E7D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501F-EEC3-459D-AEE0-0740E8FC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8B01-37BE-4B2D-ACC8-0A81FDE4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2484-70ED-425A-BCEE-75BBE43F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42B-ACA5-41BD-8FA9-DB9B9E23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A450-5341-4BE3-821E-49E46115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3D2F4-C560-4AD4-86DD-2C7B17A8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BF0-41AC-4308-9CED-4376EAC3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B180-F869-49CB-9D4D-BC7B3DEE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1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79F-C593-447D-B49B-8CE76D1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ED66-151D-421C-BE3B-5658F8E0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3900B-84CD-4079-AB20-F69B6B74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FE8E-4029-495B-8767-F533B7214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82EB3-2380-42DC-B839-A78E1AEC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81D7-5FF4-4E8F-A0C6-EECB4C69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A36C2-3AA8-4A16-AFB8-5E20CAD7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91E7-63C1-4B11-8259-33D1297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2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740A-BDAB-4C35-BD60-26ED9983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2389-FFA1-4791-90B6-33ADA5D5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4E6EC-EA01-4094-B88F-6540E913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47EC-3751-46AE-B454-C09995D8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2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1A570-0DF4-4A0B-B9AB-1B6DC33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3E93-1313-4314-BBA9-B1832878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0830-4642-4D3C-94CD-5F63DC9A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ED98-6103-429A-B254-2419D0B9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1CE2-5AF7-4CF4-8F83-30C4829C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6899E-BCD6-4E46-811C-0C603D94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72B5-2273-48C0-8EB7-20F1A710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E18B-65C7-4C78-A3CE-D9BA1215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76B6-72F4-45E3-9FC4-58214D9A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F0AF-5BA2-4EBB-817E-B9136B4A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C6A85-364B-4F83-9D4C-D5EFC456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9C4D5-F6DF-48E3-9CCB-64A3979A1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6E60-8D94-4E7A-A36C-4F863399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AA3E-1289-4AAA-A6FF-AF00B02C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B66D-D0F5-4374-B867-23F3F2EB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9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4F568-96BC-46EB-9D43-A8F646EB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2F078-EDAF-4F52-A929-B2B984E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83EE-94ED-458B-9C77-88BCC52F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E93C-1A7B-40B1-94C3-27A6A3823D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6F3F-9A0D-47E0-A4D1-42EDEDFE2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42D-3DBC-4899-AC1C-49906619E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D4FD-44AF-4737-AA0D-68A77C9C9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B642-E872-4A6B-85E6-BD01ADE0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" y="1119674"/>
            <a:ext cx="10645189" cy="2540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(2023-24)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21CSE56 – Mini Project using Java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MACRO TRACKER</a:t>
            </a:r>
            <a:b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CDC7B-CFE1-4353-A7A6-61BB4EC58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0904" y="3939867"/>
            <a:ext cx="2611031" cy="216669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Chris Jordan J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 1NH21CS062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31EB39-098E-49CF-905F-7E94B43A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903" y="3939866"/>
            <a:ext cx="2703193" cy="216669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 Naveen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Assistant professor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NHCE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314D2-C144-4A46-8261-B6831FBF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68"/>
          <a:stretch/>
        </p:blipFill>
        <p:spPr>
          <a:xfrm>
            <a:off x="1371601" y="38634"/>
            <a:ext cx="9489232" cy="10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65D5-E228-4BC4-98BA-B1C6045F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937"/>
            <a:ext cx="9144000" cy="8397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B645-3271-4353-8BE5-8405349E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49" y="1516063"/>
            <a:ext cx="10963275" cy="4932362"/>
          </a:xfrm>
        </p:spPr>
        <p:txBody>
          <a:bodyPr>
            <a:normAutofit/>
          </a:bodyPr>
          <a:lstStyle/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Abstract/ Objectives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Requirement Specification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marL="914400" indent="-377825" algn="l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30238" algn="l"/>
              </a:tabLs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Methodology/ Implementation Roadmap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6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A2C1F57-351D-0D47-A18F-8B37F022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9" y="122431"/>
            <a:ext cx="2044959" cy="5586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7D8CD95-5FBF-BC20-71C7-61B28FE1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20" y="726297"/>
            <a:ext cx="10515600" cy="72403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000" b="1" dirty="0"/>
              <a:t>OBJECTIVES</a:t>
            </a:r>
            <a:r>
              <a:rPr lang="en-US" altLang="en-US" sz="2000" dirty="0"/>
              <a:t>: Develop a user-friendly system for tracking caloric and protein intake. With Integrated features like, BMI calculation, Diet plans, and water intake.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262AA-BFF4-74B6-ED06-48AD3496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09" y="2462410"/>
            <a:ext cx="1276636" cy="1276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BE6D1-9607-BEBA-66B5-C7EDEEE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033" y="2462409"/>
            <a:ext cx="1276637" cy="127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EBF02-858B-FECD-85FB-6787B3550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11" y="2462410"/>
            <a:ext cx="1276637" cy="127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E5B51-5D07-C50C-E1A8-8BE071754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89" y="2462409"/>
            <a:ext cx="1276637" cy="12766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CCF380F-4B48-FCAD-46DA-EC30159D6A91}"/>
              </a:ext>
            </a:extLst>
          </p:cNvPr>
          <p:cNvSpPr txBox="1">
            <a:spLocks/>
          </p:cNvSpPr>
          <p:nvPr/>
        </p:nvSpPr>
        <p:spPr>
          <a:xfrm>
            <a:off x="5317671" y="1674274"/>
            <a:ext cx="1269741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C5E3B7-F4FE-2C84-972A-CB625DB01046}"/>
              </a:ext>
            </a:extLst>
          </p:cNvPr>
          <p:cNvSpPr txBox="1">
            <a:spLocks/>
          </p:cNvSpPr>
          <p:nvPr/>
        </p:nvSpPr>
        <p:spPr>
          <a:xfrm>
            <a:off x="5317670" y="4336015"/>
            <a:ext cx="1269741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BENEFITS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4AB6A9-5A3F-E1D0-193E-3EFE9ACAB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845" y="4910137"/>
            <a:ext cx="1276638" cy="12766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6F2828-52E3-AE7B-A26E-0321D70FE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7349" y="4894621"/>
            <a:ext cx="1282342" cy="12823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6A7C58-8517-F765-4900-3C49A2BB1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979" y="4826073"/>
            <a:ext cx="1444766" cy="144476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E96D46-681E-27A3-6D1C-CB65DA3409D3}"/>
              </a:ext>
            </a:extLst>
          </p:cNvPr>
          <p:cNvSpPr txBox="1">
            <a:spLocks/>
          </p:cNvSpPr>
          <p:nvPr/>
        </p:nvSpPr>
        <p:spPr>
          <a:xfrm>
            <a:off x="2617778" y="6176963"/>
            <a:ext cx="1576772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HOLISTIC </a:t>
            </a:r>
            <a:r>
              <a:rPr lang="en-US" altLang="en-US" sz="2300" b="1" dirty="0">
                <a:latin typeface="+mn-lt"/>
                <a:cs typeface="Times New Roman" panose="02020603050405020304" pitchFamily="18" charset="0"/>
              </a:rPr>
              <a:t>HEALTH</a:t>
            </a:r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 MANAGEMENT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7BB1104-51B6-AECE-1F11-1BA55ECA01D1}"/>
              </a:ext>
            </a:extLst>
          </p:cNvPr>
          <p:cNvSpPr txBox="1">
            <a:spLocks/>
          </p:cNvSpPr>
          <p:nvPr/>
        </p:nvSpPr>
        <p:spPr>
          <a:xfrm>
            <a:off x="5249950" y="6140355"/>
            <a:ext cx="1269741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400" b="1" dirty="0">
                <a:latin typeface="+mn-lt"/>
                <a:cs typeface="Times New Roman" panose="02020603050405020304" pitchFamily="18" charset="0"/>
              </a:rPr>
              <a:t>TAILORED NUTRITION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F7436F2-01CF-CA77-C878-FA0132685FAC}"/>
              </a:ext>
            </a:extLst>
          </p:cNvPr>
          <p:cNvSpPr txBox="1">
            <a:spLocks/>
          </p:cNvSpPr>
          <p:nvPr/>
        </p:nvSpPr>
        <p:spPr>
          <a:xfrm>
            <a:off x="7225729" y="6186775"/>
            <a:ext cx="2125093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 dirty="0">
                <a:latin typeface="+mn-lt"/>
                <a:cs typeface="Times New Roman" panose="02020603050405020304" pitchFamily="18" charset="0"/>
              </a:rPr>
              <a:t>MOTIVATIONAL DRIVING FACTOR TOWARDS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C1332-EB85-14A2-1BAB-221DE4B6A6A8}"/>
              </a:ext>
            </a:extLst>
          </p:cNvPr>
          <p:cNvSpPr txBox="1"/>
          <p:nvPr/>
        </p:nvSpPr>
        <p:spPr>
          <a:xfrm>
            <a:off x="1050201" y="3691937"/>
            <a:ext cx="191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Track and Analyze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AD0C0-BC3B-BC9F-C045-0C2375CC9E3E}"/>
              </a:ext>
            </a:extLst>
          </p:cNvPr>
          <p:cNvSpPr txBox="1"/>
          <p:nvPr/>
        </p:nvSpPr>
        <p:spPr>
          <a:xfrm>
            <a:off x="3975757" y="3719426"/>
            <a:ext cx="162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BMI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45273-9E43-548D-15C2-307825366420}"/>
              </a:ext>
            </a:extLst>
          </p:cNvPr>
          <p:cNvSpPr txBox="1"/>
          <p:nvPr/>
        </p:nvSpPr>
        <p:spPr>
          <a:xfrm>
            <a:off x="6519691" y="3748859"/>
            <a:ext cx="12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Diet Plans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CE126-2642-F7CB-0547-EC152BB74E4C}"/>
              </a:ext>
            </a:extLst>
          </p:cNvPr>
          <p:cNvSpPr txBox="1"/>
          <p:nvPr/>
        </p:nvSpPr>
        <p:spPr>
          <a:xfrm>
            <a:off x="9013017" y="3719426"/>
            <a:ext cx="15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Water Tracker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BD214B4-976C-4FF6-D07D-62467C56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18F537AB-194E-800C-4741-8C2F1F3B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48800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Hardware Requirements: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Processor (CPU):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 modern multi-core processor (e.g., Intel Core i5 or equivalent).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Memory (RAM):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At least 4 GB of RAM for optimal performance.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Storage: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Minimum 20 GB of available disk space for application and data storage.</a:t>
            </a:r>
          </a:p>
          <a:p>
            <a:pPr algn="l"/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Software Requirements: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Operating System (OS):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Compatible with Windows 10, macOS, and popular Linux distributions (e.g., Ubuntu).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Java Runtime Environment (JRE):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Required for running Java-based applications like Smart Macro Tracker.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Database Management System (DBMS):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MySQL or another relational database system for storing user data.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Web Browser: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Compatibility with modern web browsers (Chrome, Firefox, Safari) for web-based versions.</a:t>
            </a:r>
          </a:p>
          <a:p>
            <a:pPr lvl="1">
              <a:buFont typeface="+mj-lt"/>
              <a:buAutoNum type="arabicPeriod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Development Tools: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Integrated Development Environment (IDE) such as IntelliJ IDEA or Eclipse for Java development.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8F5363-F392-C9E2-AE43-E4F6C906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5492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1F17B-E7FD-B6EA-B44B-D3D41912B26E}"/>
              </a:ext>
            </a:extLst>
          </p:cNvPr>
          <p:cNvSpPr txBox="1"/>
          <p:nvPr/>
        </p:nvSpPr>
        <p:spPr>
          <a:xfrm>
            <a:off x="4017264" y="3816096"/>
            <a:ext cx="871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Diet 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0273F-08E9-56E6-749D-3A0704BAD794}"/>
              </a:ext>
            </a:extLst>
          </p:cNvPr>
          <p:cNvSpPr txBox="1"/>
          <p:nvPr/>
        </p:nvSpPr>
        <p:spPr>
          <a:xfrm>
            <a:off x="3968496" y="3816096"/>
            <a:ext cx="74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Diet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DAA09-05BD-9EC5-70B4-AD36CB8613DE}"/>
              </a:ext>
            </a:extLst>
          </p:cNvPr>
          <p:cNvSpPr txBox="1"/>
          <p:nvPr/>
        </p:nvSpPr>
        <p:spPr>
          <a:xfrm>
            <a:off x="6949442" y="3762290"/>
            <a:ext cx="2072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Elaborate step by step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06F8D-BAAC-F327-EAE7-F11E43D37298}"/>
              </a:ext>
            </a:extLst>
          </p:cNvPr>
          <p:cNvSpPr txBox="1"/>
          <p:nvPr/>
        </p:nvSpPr>
        <p:spPr>
          <a:xfrm>
            <a:off x="4122420" y="3245923"/>
            <a:ext cx="1221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BMI Calculator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9E776-4A71-4E9E-7A20-4A6DC1662152}"/>
              </a:ext>
            </a:extLst>
          </p:cNvPr>
          <p:cNvSpPr txBox="1"/>
          <p:nvPr/>
        </p:nvSpPr>
        <p:spPr>
          <a:xfrm>
            <a:off x="7287261" y="3175084"/>
            <a:ext cx="139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Calculate BMI w Kcal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4B983-D2F7-327D-6219-6941F7BE4629}"/>
              </a:ext>
            </a:extLst>
          </p:cNvPr>
          <p:cNvSpPr txBox="1"/>
          <p:nvPr/>
        </p:nvSpPr>
        <p:spPr>
          <a:xfrm>
            <a:off x="3502660" y="5428897"/>
            <a:ext cx="2029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6. Advanced w Transformations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DB19E1-CD35-4502-A37A-147EF5F5E691}"/>
              </a:ext>
            </a:extLst>
          </p:cNvPr>
          <p:cNvSpPr txBox="1"/>
          <p:nvPr/>
        </p:nvSpPr>
        <p:spPr>
          <a:xfrm>
            <a:off x="7374891" y="5484538"/>
            <a:ext cx="12217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>
                    <a:lumMod val="95000"/>
                  </a:schemeClr>
                </a:solidFill>
              </a:rPr>
              <a:t>Advanced Settings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4E1ADE-9D9B-5536-FA99-9E5B37261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1500" r="13624" b="11405"/>
          <a:stretch/>
        </p:blipFill>
        <p:spPr bwMode="auto">
          <a:xfrm>
            <a:off x="633776" y="995136"/>
            <a:ext cx="10924448" cy="53270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D452D2-54FB-0140-B879-934768E5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4" y="188071"/>
            <a:ext cx="5839324" cy="55163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Implementation 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E71CD-8D78-53C4-3BC3-7ACD56C3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07" y="1189280"/>
            <a:ext cx="1738772" cy="173877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E6AF10-7370-33F5-9356-364877CA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77" y="1197152"/>
            <a:ext cx="1738772" cy="1738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DB232D-F66E-1046-F069-5929BFF66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252" y="3929948"/>
            <a:ext cx="1911760" cy="1911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BD881B-D243-E0E0-D254-70E4FC5FA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764" y="3929948"/>
            <a:ext cx="1911760" cy="191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AD6859-2546-874B-5687-C7C17DF8B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407" y="3743135"/>
            <a:ext cx="2098573" cy="2098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24B9F9-C117-5951-3F05-A74FA1AD7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620" y="1024164"/>
            <a:ext cx="1911760" cy="191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35D00-040F-31D7-4433-CC14157BC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3411792" y="1598950"/>
            <a:ext cx="935176" cy="935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3DC21-8624-C84F-82F7-11AB54669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75985" y="1598950"/>
            <a:ext cx="935176" cy="935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C08F8-DB2D-4BDE-26C5-F25E70B23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7059559" y="4418239"/>
            <a:ext cx="935176" cy="935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45B17-289A-A911-85FB-CED18BC71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3508830" y="4418240"/>
            <a:ext cx="935176" cy="93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7CA28-0DF0-0503-D06B-5D77CA282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4158643">
            <a:off x="10497475" y="3214459"/>
            <a:ext cx="707922" cy="7079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122018-3119-D175-24CE-99AFEAADCD9D}"/>
              </a:ext>
            </a:extLst>
          </p:cNvPr>
          <p:cNvSpPr txBox="1"/>
          <p:nvPr/>
        </p:nvSpPr>
        <p:spPr>
          <a:xfrm>
            <a:off x="1005654" y="2924231"/>
            <a:ext cx="23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Requirement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584F1-1914-3EC1-289A-756F75F92863}"/>
              </a:ext>
            </a:extLst>
          </p:cNvPr>
          <p:cNvSpPr txBox="1"/>
          <p:nvPr/>
        </p:nvSpPr>
        <p:spPr>
          <a:xfrm>
            <a:off x="4877510" y="2937541"/>
            <a:ext cx="191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57B8FB-00E4-8DD1-588A-A664A318DA80}"/>
              </a:ext>
            </a:extLst>
          </p:cNvPr>
          <p:cNvSpPr txBox="1"/>
          <p:nvPr/>
        </p:nvSpPr>
        <p:spPr>
          <a:xfrm>
            <a:off x="8424093" y="2910159"/>
            <a:ext cx="234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UI (Swing)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B006E-7581-697D-7FEB-1FF6B75A6B78}"/>
              </a:ext>
            </a:extLst>
          </p:cNvPr>
          <p:cNvSpPr txBox="1"/>
          <p:nvPr/>
        </p:nvSpPr>
        <p:spPr>
          <a:xfrm>
            <a:off x="8424093" y="5823017"/>
            <a:ext cx="24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Backend Functionalities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54CDD-B5DD-E048-A1BE-C0BEFEC9882F}"/>
              </a:ext>
            </a:extLst>
          </p:cNvPr>
          <p:cNvSpPr txBox="1"/>
          <p:nvPr/>
        </p:nvSpPr>
        <p:spPr>
          <a:xfrm>
            <a:off x="4706673" y="5818452"/>
            <a:ext cx="226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 Integration (MySQL Connector)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196E08-C938-B24A-1CAB-2F7C510C9527}"/>
              </a:ext>
            </a:extLst>
          </p:cNvPr>
          <p:cNvSpPr txBox="1"/>
          <p:nvPr/>
        </p:nvSpPr>
        <p:spPr>
          <a:xfrm>
            <a:off x="1020863" y="5900310"/>
            <a:ext cx="249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Testing and Debugging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C8DFB-0A5E-4C1C-9E9B-90DBF7FB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92" y="543083"/>
            <a:ext cx="8896016" cy="5437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4960</TotalTime>
  <Words>313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Times New Roman</vt:lpstr>
      <vt:lpstr>Office Theme</vt:lpstr>
      <vt:lpstr> Department of Computer Science and Engineering  Academic Year (2023-24)  21CSE56 – Mini Project using Java SMART MACRO TRACKER </vt:lpstr>
      <vt:lpstr>Contents</vt:lpstr>
      <vt:lpstr>Abstract</vt:lpstr>
      <vt:lpstr>Requirement Specification</vt:lpstr>
      <vt:lpstr>Design</vt:lpstr>
      <vt:lpstr>Methodology/ Implementation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Deepti Rai</dc:creator>
  <cp:lastModifiedBy>chrisjordannnnn@gmail.com</cp:lastModifiedBy>
  <cp:revision>52</cp:revision>
  <dcterms:created xsi:type="dcterms:W3CDTF">2020-10-20T04:21:28Z</dcterms:created>
  <dcterms:modified xsi:type="dcterms:W3CDTF">2024-02-26T07:55:40Z</dcterms:modified>
</cp:coreProperties>
</file>