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2" r:id="rId5"/>
    <p:sldId id="292" r:id="rId6"/>
    <p:sldId id="297" r:id="rId7"/>
    <p:sldId id="283" r:id="rId8"/>
    <p:sldId id="298" r:id="rId9"/>
    <p:sldId id="284" r:id="rId10"/>
    <p:sldId id="294" r:id="rId11"/>
    <p:sldId id="295" r:id="rId12"/>
    <p:sldId id="28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2.6229504327278125E-2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6004686108790359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0.24795467400030627"/>
                  <c:y val="0.2714774923445146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10/21/2020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6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657649-400B-459D-918F-D5C5835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23135C-68B1-4D2B-80D0-318CB859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F39E7D-3145-466A-B07A-D49E661C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33A71EE-E94D-4F02-B8C5-DC59F456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F63D731-8A55-4A6C-A975-9B0F1F43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0CBD79B-0266-4692-9562-0F7706A2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51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5EC740-58FD-4D74-B7D7-DA487FC5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20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28466D9-7530-474E-BC12-1642958B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54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7A73E-4A54-4742-8586-DD6DAA3BC61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13656" y="1955257"/>
            <a:ext cx="9564688" cy="2947486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9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9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59" r:id="rId6"/>
    <p:sldLayoutId id="2147483660" r:id="rId7"/>
    <p:sldLayoutId id="2147483664" r:id="rId8"/>
    <p:sldLayoutId id="2147483668" r:id="rId9"/>
    <p:sldLayoutId id="2147483669" r:id="rId10"/>
    <p:sldLayoutId id="2147483650" r:id="rId11"/>
    <p:sldLayoutId id="2147483652" r:id="rId12"/>
    <p:sldLayoutId id="2147483667" r:id="rId13"/>
    <p:sldLayoutId id="2147483656" r:id="rId14"/>
    <p:sldLayoutId id="2147483657" r:id="rId15"/>
    <p:sldLayoutId id="2147483671" r:id="rId16"/>
    <p:sldLayoutId id="2147483672" r:id="rId17"/>
    <p:sldLayoutId id="2147483654" r:id="rId18"/>
    <p:sldLayoutId id="2147483673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3.jpg"/><Relationship Id="rId7" Type="http://schemas.openxmlformats.org/officeDocument/2006/relationships/image" Target="../media/image5.tm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mp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xceptionalanimals.wordpress.com/2011/03/20/polar-bear-ursus-maritimu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nowy forrest from top" title="Snowy forrest from top">
            <a:extLst>
              <a:ext uri="{FF2B5EF4-FFF2-40B4-BE49-F238E27FC236}">
                <a16:creationId xmlns:a16="http://schemas.microsoft.com/office/drawing/2014/main" id="{F7C18470-34F4-493A-B338-DAAE751FB6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34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59999"/>
            <a:ext cx="4416588" cy="4167613"/>
          </a:xfrm>
        </p:spPr>
        <p:txBody>
          <a:bodyPr/>
          <a:lstStyle/>
          <a:p>
            <a:r>
              <a:rPr lang="en-US" sz="5400" dirty="0"/>
              <a:t>Polar Bear Tracking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131294"/>
            <a:ext cx="4416587" cy="1366708"/>
          </a:xfrm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pPr algn="ctr"/>
            <a:r>
              <a:rPr lang="en-US" b="1" u="sng" dirty="0"/>
              <a:t>Project 2 Teammates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	Meg </a:t>
            </a:r>
            <a:r>
              <a:rPr lang="en-US" dirty="0" err="1"/>
              <a:t>Estey</a:t>
            </a:r>
            <a:r>
              <a:rPr lang="en-US" dirty="0"/>
              <a:t>, Curtis </a:t>
            </a:r>
            <a:r>
              <a:rPr lang="en-US" dirty="0" err="1"/>
              <a:t>Caile</a:t>
            </a:r>
            <a:r>
              <a:rPr lang="en-US" dirty="0"/>
              <a:t>, Chris 	</a:t>
            </a:r>
            <a:r>
              <a:rPr lang="en-US" dirty="0" err="1"/>
              <a:t>Joncha</a:t>
            </a:r>
            <a:r>
              <a:rPr lang="en-US" dirty="0"/>
              <a:t>, Dave Borowski and Brooke 	Crofts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Frosted drops on flat glass">
            <a:extLst>
              <a:ext uri="{FF2B5EF4-FFF2-40B4-BE49-F238E27FC236}">
                <a16:creationId xmlns:a16="http://schemas.microsoft.com/office/drawing/2014/main" id="{2771D128-D998-4ED8-9EB7-5F3516C8FC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180" y="144000"/>
            <a:ext cx="11900839" cy="657000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latin typeface="Ravie" panose="04040805050809020602" pitchFamily="82" charset="0"/>
              </a:rPr>
              <a:t>Our Thanks To: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sz="3200" dirty="0"/>
              <a:t>Kevin, Jess, and Royal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C9AEF562-1B88-4933-832C-6BD075D10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2 – Polar Bear Habitat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DU Bootcamp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Instructor: Kevin Lee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3EDC26-15F7-41F7-8D1D-E36AFD8FA7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TA’s: Jess Tillis and Royal Taylor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:a16="http://schemas.microsoft.com/office/drawing/2014/main" id="{FB6C117D-C3C2-4923-B0BC-DC2F8814D0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8506" y="170476"/>
            <a:ext cx="11899494" cy="658791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01" y="804500"/>
            <a:ext cx="3739634" cy="25332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0702" y="353039"/>
            <a:ext cx="2301776" cy="562177"/>
          </a:xfrm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pPr algn="ctr"/>
            <a:r>
              <a:rPr lang="en-US" sz="2800" dirty="0">
                <a:latin typeface="+mj-lt"/>
              </a:rPr>
              <a:t>Data Used: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polar bear in the snow&#10;&#10;Description automatically generated">
            <a:extLst>
              <a:ext uri="{FF2B5EF4-FFF2-40B4-BE49-F238E27FC236}">
                <a16:creationId xmlns:a16="http://schemas.microsoft.com/office/drawing/2014/main" id="{D10EB040-3BAD-49C7-AE13-43FB4F5D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9099" y="777475"/>
            <a:ext cx="3739635" cy="25602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846160-E3E2-4E0B-B120-1C1B72CE09B0}"/>
              </a:ext>
            </a:extLst>
          </p:cNvPr>
          <p:cNvSpPr txBox="1"/>
          <p:nvPr/>
        </p:nvSpPr>
        <p:spPr>
          <a:xfrm>
            <a:off x="779099" y="3821834"/>
            <a:ext cx="2990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exceptionalanimals.wordpress.com/2011/03/20/polar-bear-ursus-maritimu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B67DC3-A6D4-45DE-A314-1151B29BF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087" y="4337794"/>
            <a:ext cx="8863813" cy="2167167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06707B-5159-40A2-A084-2073CDC0FC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7888" y="3916765"/>
            <a:ext cx="4199537" cy="1809940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C6D67991-6504-4951-B42A-AE1391A1B1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376" y="1097412"/>
            <a:ext cx="5281118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:a16="http://schemas.microsoft.com/office/drawing/2014/main" id="{199D014F-A091-4AB5-A7DE-AB7239BAF8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br>
              <a:rPr lang="en-US" dirty="0"/>
            </a:br>
            <a:r>
              <a:rPr lang="en-US" dirty="0"/>
              <a:t>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ky view of desolate snow covered mountains">
            <a:extLst>
              <a:ext uri="{FF2B5EF4-FFF2-40B4-BE49-F238E27FC236}">
                <a16:creationId xmlns:a16="http://schemas.microsoft.com/office/drawing/2014/main" id="{D2F0B21B-60AF-4BFF-AB00-273F16E628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771584" y="144000"/>
            <a:ext cx="5275131" cy="6543524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165600"/>
            <a:ext cx="3372329" cy="1074510"/>
          </a:xfrm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dirty="0"/>
              <a:t>Lorem ipsum dolor sit amet, consectetur adipiscing elit. Etiam aliquet eu mi quis lacinia.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ky view of desolate snow covered mountains">
            <a:extLst>
              <a:ext uri="{FF2B5EF4-FFF2-40B4-BE49-F238E27FC236}">
                <a16:creationId xmlns:a16="http://schemas.microsoft.com/office/drawing/2014/main" id="{1AB66C4D-B643-4E90-84E0-FF247D592C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dirty="0"/>
              <a:t>Lorem ipsum dolor sit amet, consectetur adipiscing elit. Etiam aliquet eu mi quis lacinia.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555074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476970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320689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9108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falling on trees in a forrest">
            <a:extLst>
              <a:ext uri="{FF2B5EF4-FFF2-40B4-BE49-F238E27FC236}">
                <a16:creationId xmlns:a16="http://schemas.microsoft.com/office/drawing/2014/main" id="{5374CEFF-A431-4745-B9D5-35B222FD3F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8286" y="170476"/>
            <a:ext cx="11899714" cy="65435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92" y="471617"/>
            <a:ext cx="4101900" cy="773546"/>
          </a:xfrm>
          <a:solidFill>
            <a:schemeClr val="tx1"/>
          </a:solidFill>
        </p:spPr>
        <p:txBody>
          <a:bodyPr/>
          <a:lstStyle/>
          <a:p>
            <a:r>
              <a:rPr lang="en-US" sz="3200" dirty="0"/>
              <a:t>Target Audiences: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7FF01862-0639-48CD-A883-31DC1B37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pic>
        <p:nvPicPr>
          <p:cNvPr id="3" name="Picture 2" descr="A picture containing website&#10;&#10;Description automatically generated">
            <a:extLst>
              <a:ext uri="{FF2B5EF4-FFF2-40B4-BE49-F238E27FC236}">
                <a16:creationId xmlns:a16="http://schemas.microsoft.com/office/drawing/2014/main" id="{EA2344F4-3318-4AC4-A800-9C8B4B285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709" y="1413139"/>
            <a:ext cx="3611262" cy="3852014"/>
          </a:xfrm>
          <a:prstGeom prst="rect">
            <a:avLst/>
          </a:prstGeom>
        </p:spPr>
      </p:pic>
      <p:pic>
        <p:nvPicPr>
          <p:cNvPr id="7" name="Picture 6" descr="A picture containing photo, birthday, cake, riding&#10;&#10;Description automatically generated">
            <a:extLst>
              <a:ext uri="{FF2B5EF4-FFF2-40B4-BE49-F238E27FC236}">
                <a16:creationId xmlns:a16="http://schemas.microsoft.com/office/drawing/2014/main" id="{AE830B57-0DC2-470C-8486-F3D88F2BF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363" y="471617"/>
            <a:ext cx="2969431" cy="39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6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  <a:alpha val="5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44613219_Snowscape presentation_AAS_v3" id="{3F58B2BF-7FCB-4030-95D0-6E1293A51CD9}" vid="{53A5683B-83CA-458E-B89B-61DA222BA6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349276-D03C-4504-A5DA-3C2BED60D3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A1A72F-8D9B-43C2-9EF9-F1EF7B91BE5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4597FF3-20AC-4CC1-81BE-167C9DD71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Snowscape presentation</Template>
  <TotalTime>0</TotalTime>
  <Words>420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Ravie</vt:lpstr>
      <vt:lpstr>Rockwell</vt:lpstr>
      <vt:lpstr>Times New Roman</vt:lpstr>
      <vt:lpstr>Office Theme</vt:lpstr>
      <vt:lpstr>Polar Bear Tracking</vt:lpstr>
      <vt:lpstr>PowerPoint Presentation</vt:lpstr>
      <vt:lpstr>Section Divider  Option 2</vt:lpstr>
      <vt:lpstr>About Us</vt:lpstr>
      <vt:lpstr>Our Promise</vt:lpstr>
      <vt:lpstr>Comparison</vt:lpstr>
      <vt:lpstr>Chart Options</vt:lpstr>
      <vt:lpstr>Table</vt:lpstr>
      <vt:lpstr>Large Image Slide</vt:lpstr>
      <vt:lpstr>Our Thanks To:   Kevin, Jess, and Royal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2020-10-14T00:50:29Z</dcterms:created>
  <dcterms:modified xsi:type="dcterms:W3CDTF">2020-10-21T17:34:00Z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