
<file path=[Content_Types].xml><?xml version="1.0" encoding="utf-8"?>
<Types xmlns="http://schemas.openxmlformats.org/package/2006/content-types">
  <Default Extension="pptx" ContentType="image/pptx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27" d="100"/>
          <a:sy n="127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0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pt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pt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t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pt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pt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pt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pt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pt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VLW-9pOdtEUpB66R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VXPHrXuj43k8YpBq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Y60CnEOcymphyGa7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cXJXVpggwb5iq1ly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Ytj8Abx0I5V9p4mk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c0PBYo3fIgL6bNSr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_hAPYkCqg0vumR-O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IaSlhmFrtMyoz1rMF.pptx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Tara Webb</cp:lastModifiedBy>
  <cp:revision>1</cp:revision>
  <dcterms:created xsi:type="dcterms:W3CDTF">2019-11-26T19:36:12Z</dcterms:created>
  <dcterms:modified xsi:type="dcterms:W3CDTF">2019-11-26T19:37:09Z</dcterms:modified>
</cp:coreProperties>
</file>