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6" r:id="rId8"/>
    <p:sldId id="277" r:id="rId9"/>
    <p:sldId id="260" r:id="rId10"/>
    <p:sldId id="275" r:id="rId11"/>
    <p:sldId id="268" r:id="rId12"/>
    <p:sldId id="274" r:id="rId13"/>
    <p:sldId id="262" r:id="rId14"/>
    <p:sldId id="263" r:id="rId15"/>
    <p:sldId id="264" r:id="rId16"/>
    <p:sldId id="265" r:id="rId17"/>
    <p:sldId id="266" r:id="rId18"/>
    <p:sldId id="267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1AF51-9D4E-4C9C-A8DC-A8818C7A051F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58663D-9946-4F0A-88D1-11E3135279D5}">
      <dgm:prSet/>
      <dgm:spPr/>
      <dgm:t>
        <a:bodyPr/>
        <a:lstStyle/>
        <a:p>
          <a:r>
            <a:rPr lang="en-US" dirty="0"/>
            <a:t>Obtain a Dataset of Images (In This Case, Street Signs)</a:t>
          </a:r>
        </a:p>
      </dgm:t>
    </dgm:pt>
    <dgm:pt modelId="{347EC074-3112-4585-AE92-F761FC6457A8}" type="parTrans" cxnId="{6847CA14-2CC4-418F-90A9-89FC5F8A72EA}">
      <dgm:prSet/>
      <dgm:spPr/>
      <dgm:t>
        <a:bodyPr/>
        <a:lstStyle/>
        <a:p>
          <a:endParaRPr lang="en-US"/>
        </a:p>
      </dgm:t>
    </dgm:pt>
    <dgm:pt modelId="{509CEC55-532E-44EC-A618-5341CBFDFD24}" type="sibTrans" cxnId="{6847CA14-2CC4-418F-90A9-89FC5F8A72E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E247D8F-1BA6-42D4-A4FF-C3E2B81120CD}">
      <dgm:prSet/>
      <dgm:spPr/>
      <dgm:t>
        <a:bodyPr/>
        <a:lstStyle/>
        <a:p>
          <a:r>
            <a:rPr lang="en-US" dirty="0"/>
            <a:t>Pre-Process the Images So They Can be Read by a Network</a:t>
          </a:r>
        </a:p>
      </dgm:t>
    </dgm:pt>
    <dgm:pt modelId="{2016E263-DC4D-4E5D-9AF7-BA964B7F4EF4}" type="parTrans" cxnId="{124953CA-B34F-4716-8640-DB2F2FD4417E}">
      <dgm:prSet/>
      <dgm:spPr/>
      <dgm:t>
        <a:bodyPr/>
        <a:lstStyle/>
        <a:p>
          <a:endParaRPr lang="en-US"/>
        </a:p>
      </dgm:t>
    </dgm:pt>
    <dgm:pt modelId="{CCF5D78F-9180-4893-BB5B-2BF428F1E582}" type="sibTrans" cxnId="{124953CA-B34F-4716-8640-DB2F2FD4417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218FFF6-F90B-4226-86E4-8A7AED4423DC}">
      <dgm:prSet/>
      <dgm:spPr/>
      <dgm:t>
        <a:bodyPr/>
        <a:lstStyle/>
        <a:p>
          <a:r>
            <a:rPr lang="en-US" dirty="0"/>
            <a:t>Create a Neural Network to Read and Learn From the Dataset</a:t>
          </a:r>
        </a:p>
      </dgm:t>
    </dgm:pt>
    <dgm:pt modelId="{980C2356-F102-4025-B831-5F98CACA85F7}" type="parTrans" cxnId="{BA78E710-EAEA-470D-B41A-8FD7E73E9215}">
      <dgm:prSet/>
      <dgm:spPr/>
      <dgm:t>
        <a:bodyPr/>
        <a:lstStyle/>
        <a:p>
          <a:endParaRPr lang="en-US"/>
        </a:p>
      </dgm:t>
    </dgm:pt>
    <dgm:pt modelId="{CD351963-72D4-4835-8DFE-F33287975E18}" type="sibTrans" cxnId="{BA78E710-EAEA-470D-B41A-8FD7E73E921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CAE6BBC-C5C4-46D5-B64D-AF99F3B83993}">
      <dgm:prSet/>
      <dgm:spPr/>
      <dgm:t>
        <a:bodyPr/>
        <a:lstStyle/>
        <a:p>
          <a:r>
            <a:rPr lang="en-US" dirty="0"/>
            <a:t>Train the Network to Categorize the Images Provided</a:t>
          </a:r>
        </a:p>
      </dgm:t>
    </dgm:pt>
    <dgm:pt modelId="{B425C4E5-AF3C-4E81-8875-96F85E996719}" type="parTrans" cxnId="{180DD64C-5C28-4159-833E-54EFE2339112}">
      <dgm:prSet/>
      <dgm:spPr/>
      <dgm:t>
        <a:bodyPr/>
        <a:lstStyle/>
        <a:p>
          <a:endParaRPr lang="en-US"/>
        </a:p>
      </dgm:t>
    </dgm:pt>
    <dgm:pt modelId="{5271BDBE-4B04-4D05-A73B-BA9FCB359EC0}" type="sibTrans" cxnId="{180DD64C-5C28-4159-833E-54EFE233911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7894671-3020-465C-BAC9-2DE72DC71EF2}">
      <dgm:prSet/>
      <dgm:spPr/>
      <dgm:t>
        <a:bodyPr/>
        <a:lstStyle/>
        <a:p>
          <a:r>
            <a:rPr lang="en-US" dirty="0"/>
            <a:t>Prove that the Network is Learning from the Provided Data</a:t>
          </a:r>
        </a:p>
      </dgm:t>
    </dgm:pt>
    <dgm:pt modelId="{928D48E1-4887-4E73-A02C-3B54EFFE2CB6}" type="parTrans" cxnId="{6D4C179F-127E-4C7E-BC03-AE3796A66D7B}">
      <dgm:prSet/>
      <dgm:spPr/>
      <dgm:t>
        <a:bodyPr/>
        <a:lstStyle/>
        <a:p>
          <a:endParaRPr lang="en-US"/>
        </a:p>
      </dgm:t>
    </dgm:pt>
    <dgm:pt modelId="{5191430C-1381-45DD-980B-1B492091B570}" type="sibTrans" cxnId="{6D4C179F-127E-4C7E-BC03-AE3796A66D7B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28BA5F01-DECF-40C1-8C7B-31D366BDE7BD}" type="pres">
      <dgm:prSet presAssocID="{5201AF51-9D4E-4C9C-A8DC-A8818C7A051F}" presName="Name0" presStyleCnt="0">
        <dgm:presLayoutVars>
          <dgm:animLvl val="lvl"/>
          <dgm:resizeHandles val="exact"/>
        </dgm:presLayoutVars>
      </dgm:prSet>
      <dgm:spPr/>
    </dgm:pt>
    <dgm:pt modelId="{98916C9C-29A3-4848-98C1-ED853A53FE0B}" type="pres">
      <dgm:prSet presAssocID="{DF58663D-9946-4F0A-88D1-11E3135279D5}" presName="compositeNode" presStyleCnt="0">
        <dgm:presLayoutVars>
          <dgm:bulletEnabled val="1"/>
        </dgm:presLayoutVars>
      </dgm:prSet>
      <dgm:spPr/>
    </dgm:pt>
    <dgm:pt modelId="{9E9C5926-3D11-4E45-9450-137F2DF2D7F8}" type="pres">
      <dgm:prSet presAssocID="{DF58663D-9946-4F0A-88D1-11E3135279D5}" presName="bgRect" presStyleLbl="alignNode1" presStyleIdx="0" presStyleCnt="5"/>
      <dgm:spPr/>
    </dgm:pt>
    <dgm:pt modelId="{59BFC360-B71D-4958-A21B-15199F33EB11}" type="pres">
      <dgm:prSet presAssocID="{509CEC55-532E-44EC-A618-5341CBFDFD24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B1491307-61CC-4811-B4E8-2F3A48841B3B}" type="pres">
      <dgm:prSet presAssocID="{DF58663D-9946-4F0A-88D1-11E3135279D5}" presName="nodeRect" presStyleLbl="alignNode1" presStyleIdx="0" presStyleCnt="5">
        <dgm:presLayoutVars>
          <dgm:bulletEnabled val="1"/>
        </dgm:presLayoutVars>
      </dgm:prSet>
      <dgm:spPr/>
    </dgm:pt>
    <dgm:pt modelId="{F33B658C-08BF-4319-970A-C74EEF9C1CBA}" type="pres">
      <dgm:prSet presAssocID="{509CEC55-532E-44EC-A618-5341CBFDFD24}" presName="sibTrans" presStyleCnt="0"/>
      <dgm:spPr/>
    </dgm:pt>
    <dgm:pt modelId="{53FB959F-415F-427E-8247-B589682A9932}" type="pres">
      <dgm:prSet presAssocID="{6E247D8F-1BA6-42D4-A4FF-C3E2B81120CD}" presName="compositeNode" presStyleCnt="0">
        <dgm:presLayoutVars>
          <dgm:bulletEnabled val="1"/>
        </dgm:presLayoutVars>
      </dgm:prSet>
      <dgm:spPr/>
    </dgm:pt>
    <dgm:pt modelId="{20AF8FB5-E71B-40AA-8E61-4EF6337F77B8}" type="pres">
      <dgm:prSet presAssocID="{6E247D8F-1BA6-42D4-A4FF-C3E2B81120CD}" presName="bgRect" presStyleLbl="alignNode1" presStyleIdx="1" presStyleCnt="5"/>
      <dgm:spPr/>
    </dgm:pt>
    <dgm:pt modelId="{48BCECB3-06D4-46DA-A4C4-BD241801FCC8}" type="pres">
      <dgm:prSet presAssocID="{CCF5D78F-9180-4893-BB5B-2BF428F1E582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3B5BD2B4-0118-4942-AB2D-99BF19829F14}" type="pres">
      <dgm:prSet presAssocID="{6E247D8F-1BA6-42D4-A4FF-C3E2B81120CD}" presName="nodeRect" presStyleLbl="alignNode1" presStyleIdx="1" presStyleCnt="5">
        <dgm:presLayoutVars>
          <dgm:bulletEnabled val="1"/>
        </dgm:presLayoutVars>
      </dgm:prSet>
      <dgm:spPr/>
    </dgm:pt>
    <dgm:pt modelId="{91300654-EC17-4B40-980F-5ECE922FC7E1}" type="pres">
      <dgm:prSet presAssocID="{CCF5D78F-9180-4893-BB5B-2BF428F1E582}" presName="sibTrans" presStyleCnt="0"/>
      <dgm:spPr/>
    </dgm:pt>
    <dgm:pt modelId="{F3FE1C9F-4567-448F-A1CE-0BB88A9E88C0}" type="pres">
      <dgm:prSet presAssocID="{3218FFF6-F90B-4226-86E4-8A7AED4423DC}" presName="compositeNode" presStyleCnt="0">
        <dgm:presLayoutVars>
          <dgm:bulletEnabled val="1"/>
        </dgm:presLayoutVars>
      </dgm:prSet>
      <dgm:spPr/>
    </dgm:pt>
    <dgm:pt modelId="{4A051D14-4B85-4EA8-99A9-1AD2353B05B2}" type="pres">
      <dgm:prSet presAssocID="{3218FFF6-F90B-4226-86E4-8A7AED4423DC}" presName="bgRect" presStyleLbl="alignNode1" presStyleIdx="2" presStyleCnt="5"/>
      <dgm:spPr/>
    </dgm:pt>
    <dgm:pt modelId="{3C22C516-C4DE-4AA2-A879-0CB63A02BDCE}" type="pres">
      <dgm:prSet presAssocID="{CD351963-72D4-4835-8DFE-F33287975E18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8E736669-FE1F-4DB0-83EB-D580E21D2822}" type="pres">
      <dgm:prSet presAssocID="{3218FFF6-F90B-4226-86E4-8A7AED4423DC}" presName="nodeRect" presStyleLbl="alignNode1" presStyleIdx="2" presStyleCnt="5">
        <dgm:presLayoutVars>
          <dgm:bulletEnabled val="1"/>
        </dgm:presLayoutVars>
      </dgm:prSet>
      <dgm:spPr/>
    </dgm:pt>
    <dgm:pt modelId="{5EDA7283-202E-4B80-A57F-8C999AE8ED5B}" type="pres">
      <dgm:prSet presAssocID="{CD351963-72D4-4835-8DFE-F33287975E18}" presName="sibTrans" presStyleCnt="0"/>
      <dgm:spPr/>
    </dgm:pt>
    <dgm:pt modelId="{CD1A4943-0A1C-4BDC-AEA5-05CB639E82E5}" type="pres">
      <dgm:prSet presAssocID="{FCAE6BBC-C5C4-46D5-B64D-AF99F3B83993}" presName="compositeNode" presStyleCnt="0">
        <dgm:presLayoutVars>
          <dgm:bulletEnabled val="1"/>
        </dgm:presLayoutVars>
      </dgm:prSet>
      <dgm:spPr/>
    </dgm:pt>
    <dgm:pt modelId="{DD3A869E-AFAE-407B-9DBF-5985CAC46F5C}" type="pres">
      <dgm:prSet presAssocID="{FCAE6BBC-C5C4-46D5-B64D-AF99F3B83993}" presName="bgRect" presStyleLbl="alignNode1" presStyleIdx="3" presStyleCnt="5"/>
      <dgm:spPr/>
    </dgm:pt>
    <dgm:pt modelId="{3648088A-A767-4078-8139-5B8DE1EEFF07}" type="pres">
      <dgm:prSet presAssocID="{5271BDBE-4B04-4D05-A73B-BA9FCB359EC0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670C8304-FCEA-4EB6-8D8F-9369897E31FE}" type="pres">
      <dgm:prSet presAssocID="{FCAE6BBC-C5C4-46D5-B64D-AF99F3B83993}" presName="nodeRect" presStyleLbl="alignNode1" presStyleIdx="3" presStyleCnt="5">
        <dgm:presLayoutVars>
          <dgm:bulletEnabled val="1"/>
        </dgm:presLayoutVars>
      </dgm:prSet>
      <dgm:spPr/>
    </dgm:pt>
    <dgm:pt modelId="{B050B2A4-C6B8-49E9-95D9-A7F2BB4F1C66}" type="pres">
      <dgm:prSet presAssocID="{5271BDBE-4B04-4D05-A73B-BA9FCB359EC0}" presName="sibTrans" presStyleCnt="0"/>
      <dgm:spPr/>
    </dgm:pt>
    <dgm:pt modelId="{665B12EE-1B82-469B-BB38-14EB006FFD87}" type="pres">
      <dgm:prSet presAssocID="{A7894671-3020-465C-BAC9-2DE72DC71EF2}" presName="compositeNode" presStyleCnt="0">
        <dgm:presLayoutVars>
          <dgm:bulletEnabled val="1"/>
        </dgm:presLayoutVars>
      </dgm:prSet>
      <dgm:spPr/>
    </dgm:pt>
    <dgm:pt modelId="{6D8F98CA-FE20-441D-8E82-93889B70CC8D}" type="pres">
      <dgm:prSet presAssocID="{A7894671-3020-465C-BAC9-2DE72DC71EF2}" presName="bgRect" presStyleLbl="alignNode1" presStyleIdx="4" presStyleCnt="5"/>
      <dgm:spPr/>
    </dgm:pt>
    <dgm:pt modelId="{8291A287-E919-401E-AA32-2309A8D4628B}" type="pres">
      <dgm:prSet presAssocID="{5191430C-1381-45DD-980B-1B492091B57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F10B9D03-63C6-46CD-B493-21354B325A8A}" type="pres">
      <dgm:prSet presAssocID="{A7894671-3020-465C-BAC9-2DE72DC71EF2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37506703-EA36-456C-AB7E-C56AE23CF880}" type="presOf" srcId="{6E247D8F-1BA6-42D4-A4FF-C3E2B81120CD}" destId="{20AF8FB5-E71B-40AA-8E61-4EF6337F77B8}" srcOrd="0" destOrd="0" presId="urn:microsoft.com/office/officeart/2016/7/layout/LinearBlockProcessNumbered"/>
    <dgm:cxn modelId="{B38BF204-88AA-4C13-9679-18FF24B48111}" type="presOf" srcId="{CCF5D78F-9180-4893-BB5B-2BF428F1E582}" destId="{48BCECB3-06D4-46DA-A4C4-BD241801FCC8}" srcOrd="0" destOrd="0" presId="urn:microsoft.com/office/officeart/2016/7/layout/LinearBlockProcessNumbered"/>
    <dgm:cxn modelId="{980D5A0A-A072-4A9D-AE04-4F680439BCB4}" type="presOf" srcId="{6E247D8F-1BA6-42D4-A4FF-C3E2B81120CD}" destId="{3B5BD2B4-0118-4942-AB2D-99BF19829F14}" srcOrd="1" destOrd="0" presId="urn:microsoft.com/office/officeart/2016/7/layout/LinearBlockProcessNumbered"/>
    <dgm:cxn modelId="{BA78E710-EAEA-470D-B41A-8FD7E73E9215}" srcId="{5201AF51-9D4E-4C9C-A8DC-A8818C7A051F}" destId="{3218FFF6-F90B-4226-86E4-8A7AED4423DC}" srcOrd="2" destOrd="0" parTransId="{980C2356-F102-4025-B831-5F98CACA85F7}" sibTransId="{CD351963-72D4-4835-8DFE-F33287975E18}"/>
    <dgm:cxn modelId="{68003014-C3AC-4686-9E57-584202EF8BCE}" type="presOf" srcId="{5201AF51-9D4E-4C9C-A8DC-A8818C7A051F}" destId="{28BA5F01-DECF-40C1-8C7B-31D366BDE7BD}" srcOrd="0" destOrd="0" presId="urn:microsoft.com/office/officeart/2016/7/layout/LinearBlockProcessNumbered"/>
    <dgm:cxn modelId="{6847CA14-2CC4-418F-90A9-89FC5F8A72EA}" srcId="{5201AF51-9D4E-4C9C-A8DC-A8818C7A051F}" destId="{DF58663D-9946-4F0A-88D1-11E3135279D5}" srcOrd="0" destOrd="0" parTransId="{347EC074-3112-4585-AE92-F761FC6457A8}" sibTransId="{509CEC55-532E-44EC-A618-5341CBFDFD24}"/>
    <dgm:cxn modelId="{4640381C-8E2C-4F14-862D-2D3986627A7D}" type="presOf" srcId="{3218FFF6-F90B-4226-86E4-8A7AED4423DC}" destId="{4A051D14-4B85-4EA8-99A9-1AD2353B05B2}" srcOrd="0" destOrd="0" presId="urn:microsoft.com/office/officeart/2016/7/layout/LinearBlockProcessNumbered"/>
    <dgm:cxn modelId="{B2EA442F-5974-4069-A230-1240315597D3}" type="presOf" srcId="{DF58663D-9946-4F0A-88D1-11E3135279D5}" destId="{B1491307-61CC-4811-B4E8-2F3A48841B3B}" srcOrd="1" destOrd="0" presId="urn:microsoft.com/office/officeart/2016/7/layout/LinearBlockProcessNumbered"/>
    <dgm:cxn modelId="{4F4F2F40-4A6B-4EF2-82EC-26133E49181F}" type="presOf" srcId="{3218FFF6-F90B-4226-86E4-8A7AED4423DC}" destId="{8E736669-FE1F-4DB0-83EB-D580E21D2822}" srcOrd="1" destOrd="0" presId="urn:microsoft.com/office/officeart/2016/7/layout/LinearBlockProcessNumbered"/>
    <dgm:cxn modelId="{68643B5E-9723-4908-9348-6CA9A4B7B957}" type="presOf" srcId="{A7894671-3020-465C-BAC9-2DE72DC71EF2}" destId="{F10B9D03-63C6-46CD-B493-21354B325A8A}" srcOrd="1" destOrd="0" presId="urn:microsoft.com/office/officeart/2016/7/layout/LinearBlockProcessNumbered"/>
    <dgm:cxn modelId="{180DD64C-5C28-4159-833E-54EFE2339112}" srcId="{5201AF51-9D4E-4C9C-A8DC-A8818C7A051F}" destId="{FCAE6BBC-C5C4-46D5-B64D-AF99F3B83993}" srcOrd="3" destOrd="0" parTransId="{B425C4E5-AF3C-4E81-8875-96F85E996719}" sibTransId="{5271BDBE-4B04-4D05-A73B-BA9FCB359EC0}"/>
    <dgm:cxn modelId="{6D4C179F-127E-4C7E-BC03-AE3796A66D7B}" srcId="{5201AF51-9D4E-4C9C-A8DC-A8818C7A051F}" destId="{A7894671-3020-465C-BAC9-2DE72DC71EF2}" srcOrd="4" destOrd="0" parTransId="{928D48E1-4887-4E73-A02C-3B54EFFE2CB6}" sibTransId="{5191430C-1381-45DD-980B-1B492091B570}"/>
    <dgm:cxn modelId="{D6F8FEB6-4307-47A2-8309-927F6E1315A6}" type="presOf" srcId="{FCAE6BBC-C5C4-46D5-B64D-AF99F3B83993}" destId="{DD3A869E-AFAE-407B-9DBF-5985CAC46F5C}" srcOrd="0" destOrd="0" presId="urn:microsoft.com/office/officeart/2016/7/layout/LinearBlockProcessNumbered"/>
    <dgm:cxn modelId="{964F8BB8-D570-41DF-B957-501C47B79345}" type="presOf" srcId="{DF58663D-9946-4F0A-88D1-11E3135279D5}" destId="{9E9C5926-3D11-4E45-9450-137F2DF2D7F8}" srcOrd="0" destOrd="0" presId="urn:microsoft.com/office/officeart/2016/7/layout/LinearBlockProcessNumbered"/>
    <dgm:cxn modelId="{4E2888C3-63EF-460D-99DC-2CDF1748509C}" type="presOf" srcId="{5271BDBE-4B04-4D05-A73B-BA9FCB359EC0}" destId="{3648088A-A767-4078-8139-5B8DE1EEFF07}" srcOrd="0" destOrd="0" presId="urn:microsoft.com/office/officeart/2016/7/layout/LinearBlockProcessNumbered"/>
    <dgm:cxn modelId="{124953CA-B34F-4716-8640-DB2F2FD4417E}" srcId="{5201AF51-9D4E-4C9C-A8DC-A8818C7A051F}" destId="{6E247D8F-1BA6-42D4-A4FF-C3E2B81120CD}" srcOrd="1" destOrd="0" parTransId="{2016E263-DC4D-4E5D-9AF7-BA964B7F4EF4}" sibTransId="{CCF5D78F-9180-4893-BB5B-2BF428F1E582}"/>
    <dgm:cxn modelId="{2A8950CC-18F4-4803-8A7E-90DBC17B5B99}" type="presOf" srcId="{A7894671-3020-465C-BAC9-2DE72DC71EF2}" destId="{6D8F98CA-FE20-441D-8E82-93889B70CC8D}" srcOrd="0" destOrd="0" presId="urn:microsoft.com/office/officeart/2016/7/layout/LinearBlockProcessNumbered"/>
    <dgm:cxn modelId="{A06901DE-2DC4-4CB5-989E-4584D6AC0B8D}" type="presOf" srcId="{5191430C-1381-45DD-980B-1B492091B570}" destId="{8291A287-E919-401E-AA32-2309A8D4628B}" srcOrd="0" destOrd="0" presId="urn:microsoft.com/office/officeart/2016/7/layout/LinearBlockProcessNumbered"/>
    <dgm:cxn modelId="{64585FE9-2EC0-4A42-87CF-7F1199574606}" type="presOf" srcId="{CD351963-72D4-4835-8DFE-F33287975E18}" destId="{3C22C516-C4DE-4AA2-A879-0CB63A02BDCE}" srcOrd="0" destOrd="0" presId="urn:microsoft.com/office/officeart/2016/7/layout/LinearBlockProcessNumbered"/>
    <dgm:cxn modelId="{82B04CF1-B4B8-433F-A0F1-0F3F15CA793B}" type="presOf" srcId="{509CEC55-532E-44EC-A618-5341CBFDFD24}" destId="{59BFC360-B71D-4958-A21B-15199F33EB11}" srcOrd="0" destOrd="0" presId="urn:microsoft.com/office/officeart/2016/7/layout/LinearBlockProcessNumbered"/>
    <dgm:cxn modelId="{079E3BF9-1152-46ED-AF20-228AC5BD0B41}" type="presOf" srcId="{FCAE6BBC-C5C4-46D5-B64D-AF99F3B83993}" destId="{670C8304-FCEA-4EB6-8D8F-9369897E31FE}" srcOrd="1" destOrd="0" presId="urn:microsoft.com/office/officeart/2016/7/layout/LinearBlockProcessNumbered"/>
    <dgm:cxn modelId="{800268CE-9BD5-436B-845B-DB211E90F426}" type="presParOf" srcId="{28BA5F01-DECF-40C1-8C7B-31D366BDE7BD}" destId="{98916C9C-29A3-4848-98C1-ED853A53FE0B}" srcOrd="0" destOrd="0" presId="urn:microsoft.com/office/officeart/2016/7/layout/LinearBlockProcessNumbered"/>
    <dgm:cxn modelId="{896B37C6-BADA-4927-B46D-FC06BA055F01}" type="presParOf" srcId="{98916C9C-29A3-4848-98C1-ED853A53FE0B}" destId="{9E9C5926-3D11-4E45-9450-137F2DF2D7F8}" srcOrd="0" destOrd="0" presId="urn:microsoft.com/office/officeart/2016/7/layout/LinearBlockProcessNumbered"/>
    <dgm:cxn modelId="{139697D4-A1CA-45BD-B09D-950741AEFDF2}" type="presParOf" srcId="{98916C9C-29A3-4848-98C1-ED853A53FE0B}" destId="{59BFC360-B71D-4958-A21B-15199F33EB11}" srcOrd="1" destOrd="0" presId="urn:microsoft.com/office/officeart/2016/7/layout/LinearBlockProcessNumbered"/>
    <dgm:cxn modelId="{2EE425DD-7EE0-4041-9A59-9377B1A1A7B6}" type="presParOf" srcId="{98916C9C-29A3-4848-98C1-ED853A53FE0B}" destId="{B1491307-61CC-4811-B4E8-2F3A48841B3B}" srcOrd="2" destOrd="0" presId="urn:microsoft.com/office/officeart/2016/7/layout/LinearBlockProcessNumbered"/>
    <dgm:cxn modelId="{B1A242CB-8D7A-4310-B2C2-FAFA00ED8040}" type="presParOf" srcId="{28BA5F01-DECF-40C1-8C7B-31D366BDE7BD}" destId="{F33B658C-08BF-4319-970A-C74EEF9C1CBA}" srcOrd="1" destOrd="0" presId="urn:microsoft.com/office/officeart/2016/7/layout/LinearBlockProcessNumbered"/>
    <dgm:cxn modelId="{BA55F4B9-D111-486A-AAFF-7E60CB7B803B}" type="presParOf" srcId="{28BA5F01-DECF-40C1-8C7B-31D366BDE7BD}" destId="{53FB959F-415F-427E-8247-B589682A9932}" srcOrd="2" destOrd="0" presId="urn:microsoft.com/office/officeart/2016/7/layout/LinearBlockProcessNumbered"/>
    <dgm:cxn modelId="{16765059-F06B-4B7D-9E9B-7F3DD9F32C3A}" type="presParOf" srcId="{53FB959F-415F-427E-8247-B589682A9932}" destId="{20AF8FB5-E71B-40AA-8E61-4EF6337F77B8}" srcOrd="0" destOrd="0" presId="urn:microsoft.com/office/officeart/2016/7/layout/LinearBlockProcessNumbered"/>
    <dgm:cxn modelId="{196F4277-6CAD-49CA-B5FC-1CE70B66C70C}" type="presParOf" srcId="{53FB959F-415F-427E-8247-B589682A9932}" destId="{48BCECB3-06D4-46DA-A4C4-BD241801FCC8}" srcOrd="1" destOrd="0" presId="urn:microsoft.com/office/officeart/2016/7/layout/LinearBlockProcessNumbered"/>
    <dgm:cxn modelId="{8DC6B916-C4C8-431C-9E7F-ABB71F55E089}" type="presParOf" srcId="{53FB959F-415F-427E-8247-B589682A9932}" destId="{3B5BD2B4-0118-4942-AB2D-99BF19829F14}" srcOrd="2" destOrd="0" presId="urn:microsoft.com/office/officeart/2016/7/layout/LinearBlockProcessNumbered"/>
    <dgm:cxn modelId="{359E8618-0094-4D5F-96A4-119B97904A6D}" type="presParOf" srcId="{28BA5F01-DECF-40C1-8C7B-31D366BDE7BD}" destId="{91300654-EC17-4B40-980F-5ECE922FC7E1}" srcOrd="3" destOrd="0" presId="urn:microsoft.com/office/officeart/2016/7/layout/LinearBlockProcessNumbered"/>
    <dgm:cxn modelId="{5A094AF6-92E5-4279-A0DA-CCA3C56C26E1}" type="presParOf" srcId="{28BA5F01-DECF-40C1-8C7B-31D366BDE7BD}" destId="{F3FE1C9F-4567-448F-A1CE-0BB88A9E88C0}" srcOrd="4" destOrd="0" presId="urn:microsoft.com/office/officeart/2016/7/layout/LinearBlockProcessNumbered"/>
    <dgm:cxn modelId="{253FF464-06AB-4AC6-9B90-39385759AC66}" type="presParOf" srcId="{F3FE1C9F-4567-448F-A1CE-0BB88A9E88C0}" destId="{4A051D14-4B85-4EA8-99A9-1AD2353B05B2}" srcOrd="0" destOrd="0" presId="urn:microsoft.com/office/officeart/2016/7/layout/LinearBlockProcessNumbered"/>
    <dgm:cxn modelId="{607709DC-7AAF-4987-980E-67E4F9F8CECC}" type="presParOf" srcId="{F3FE1C9F-4567-448F-A1CE-0BB88A9E88C0}" destId="{3C22C516-C4DE-4AA2-A879-0CB63A02BDCE}" srcOrd="1" destOrd="0" presId="urn:microsoft.com/office/officeart/2016/7/layout/LinearBlockProcessNumbered"/>
    <dgm:cxn modelId="{6CBB3F2E-18C2-4924-AB24-1CEB3BC27051}" type="presParOf" srcId="{F3FE1C9F-4567-448F-A1CE-0BB88A9E88C0}" destId="{8E736669-FE1F-4DB0-83EB-D580E21D2822}" srcOrd="2" destOrd="0" presId="urn:microsoft.com/office/officeart/2016/7/layout/LinearBlockProcessNumbered"/>
    <dgm:cxn modelId="{DB849BEC-8D5D-45ED-A999-F620B8A00B26}" type="presParOf" srcId="{28BA5F01-DECF-40C1-8C7B-31D366BDE7BD}" destId="{5EDA7283-202E-4B80-A57F-8C999AE8ED5B}" srcOrd="5" destOrd="0" presId="urn:microsoft.com/office/officeart/2016/7/layout/LinearBlockProcessNumbered"/>
    <dgm:cxn modelId="{63DBFB6C-4C00-4A44-9708-645CBC7D37E5}" type="presParOf" srcId="{28BA5F01-DECF-40C1-8C7B-31D366BDE7BD}" destId="{CD1A4943-0A1C-4BDC-AEA5-05CB639E82E5}" srcOrd="6" destOrd="0" presId="urn:microsoft.com/office/officeart/2016/7/layout/LinearBlockProcessNumbered"/>
    <dgm:cxn modelId="{9A8E4D2B-2C27-4D2A-B01C-FB10E1624393}" type="presParOf" srcId="{CD1A4943-0A1C-4BDC-AEA5-05CB639E82E5}" destId="{DD3A869E-AFAE-407B-9DBF-5985CAC46F5C}" srcOrd="0" destOrd="0" presId="urn:microsoft.com/office/officeart/2016/7/layout/LinearBlockProcessNumbered"/>
    <dgm:cxn modelId="{5E6E3A8A-57AC-4066-90F3-AB40AC3EE9B7}" type="presParOf" srcId="{CD1A4943-0A1C-4BDC-AEA5-05CB639E82E5}" destId="{3648088A-A767-4078-8139-5B8DE1EEFF07}" srcOrd="1" destOrd="0" presId="urn:microsoft.com/office/officeart/2016/7/layout/LinearBlockProcessNumbered"/>
    <dgm:cxn modelId="{82894568-D28E-4047-AE15-CE3A2FCAE2B2}" type="presParOf" srcId="{CD1A4943-0A1C-4BDC-AEA5-05CB639E82E5}" destId="{670C8304-FCEA-4EB6-8D8F-9369897E31FE}" srcOrd="2" destOrd="0" presId="urn:microsoft.com/office/officeart/2016/7/layout/LinearBlockProcessNumbered"/>
    <dgm:cxn modelId="{BB88CB82-C498-4DA4-9A0B-E7E74919D949}" type="presParOf" srcId="{28BA5F01-DECF-40C1-8C7B-31D366BDE7BD}" destId="{B050B2A4-C6B8-49E9-95D9-A7F2BB4F1C66}" srcOrd="7" destOrd="0" presId="urn:microsoft.com/office/officeart/2016/7/layout/LinearBlockProcessNumbered"/>
    <dgm:cxn modelId="{ECCF5FEA-56C6-4D3A-AA6D-C999F10C2A03}" type="presParOf" srcId="{28BA5F01-DECF-40C1-8C7B-31D366BDE7BD}" destId="{665B12EE-1B82-469B-BB38-14EB006FFD87}" srcOrd="8" destOrd="0" presId="urn:microsoft.com/office/officeart/2016/7/layout/LinearBlockProcessNumbered"/>
    <dgm:cxn modelId="{CD9C9365-BB33-4BD1-BAD4-BF5F225314AE}" type="presParOf" srcId="{665B12EE-1B82-469B-BB38-14EB006FFD87}" destId="{6D8F98CA-FE20-441D-8E82-93889B70CC8D}" srcOrd="0" destOrd="0" presId="urn:microsoft.com/office/officeart/2016/7/layout/LinearBlockProcessNumbered"/>
    <dgm:cxn modelId="{06797642-8513-4DB0-AEF4-C5C287B30DD2}" type="presParOf" srcId="{665B12EE-1B82-469B-BB38-14EB006FFD87}" destId="{8291A287-E919-401E-AA32-2309A8D4628B}" srcOrd="1" destOrd="0" presId="urn:microsoft.com/office/officeart/2016/7/layout/LinearBlockProcessNumbered"/>
    <dgm:cxn modelId="{84D0E2DF-3D91-4F8A-BFC1-53529ABE4A49}" type="presParOf" srcId="{665B12EE-1B82-469B-BB38-14EB006FFD87}" destId="{F10B9D03-63C6-46CD-B493-21354B325A8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41212D-7E51-4745-B926-A8998F760C6B}" type="doc">
      <dgm:prSet loTypeId="urn:microsoft.com/office/officeart/2005/8/layout/list1" loCatId="Inbox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C230793-F005-4B99-AC2D-9779A9E1B1B0}">
      <dgm:prSet/>
      <dgm:spPr/>
      <dgm:t>
        <a:bodyPr/>
        <a:lstStyle/>
        <a:p>
          <a:r>
            <a:rPr lang="en-US"/>
            <a:t>Defined as: f(x) = max(0, x)</a:t>
          </a:r>
        </a:p>
      </dgm:t>
    </dgm:pt>
    <dgm:pt modelId="{3AC99DC2-CB02-4BC0-8D4E-843CD4488B8D}" type="parTrans" cxnId="{1C947873-1C10-4C31-AB64-CE2008417C59}">
      <dgm:prSet/>
      <dgm:spPr/>
      <dgm:t>
        <a:bodyPr/>
        <a:lstStyle/>
        <a:p>
          <a:endParaRPr lang="en-US"/>
        </a:p>
      </dgm:t>
    </dgm:pt>
    <dgm:pt modelId="{6159F0DD-5097-4650-BB32-741C0E51976A}" type="sibTrans" cxnId="{1C947873-1C10-4C31-AB64-CE2008417C59}">
      <dgm:prSet/>
      <dgm:spPr/>
      <dgm:t>
        <a:bodyPr/>
        <a:lstStyle/>
        <a:p>
          <a:endParaRPr lang="en-US"/>
        </a:p>
      </dgm:t>
    </dgm:pt>
    <dgm:pt modelId="{BE3C452E-AD46-4206-9B9B-5455A19D1882}">
      <dgm:prSet/>
      <dgm:spPr/>
      <dgm:t>
        <a:bodyPr/>
        <a:lstStyle/>
        <a:p>
          <a:r>
            <a:rPr lang="en-US"/>
            <a:t>Where x is the input neuron</a:t>
          </a:r>
        </a:p>
      </dgm:t>
    </dgm:pt>
    <dgm:pt modelId="{72009F10-519F-4B39-8FB3-8176374A1FA9}" type="parTrans" cxnId="{006F1FCC-3C05-4C1A-AD29-0994C8209FED}">
      <dgm:prSet/>
      <dgm:spPr/>
      <dgm:t>
        <a:bodyPr/>
        <a:lstStyle/>
        <a:p>
          <a:endParaRPr lang="en-US"/>
        </a:p>
      </dgm:t>
    </dgm:pt>
    <dgm:pt modelId="{0B11AC95-8140-43DE-AAD9-820CEE5985ED}" type="sibTrans" cxnId="{006F1FCC-3C05-4C1A-AD29-0994C8209FED}">
      <dgm:prSet/>
      <dgm:spPr/>
      <dgm:t>
        <a:bodyPr/>
        <a:lstStyle/>
        <a:p>
          <a:endParaRPr lang="en-US"/>
        </a:p>
      </dgm:t>
    </dgm:pt>
    <dgm:pt modelId="{571A343B-AC03-426F-A91E-ED05CE380773}">
      <dgm:prSet/>
      <dgm:spPr/>
      <dgm:t>
        <a:bodyPr/>
        <a:lstStyle/>
        <a:p>
          <a:r>
            <a:rPr lang="en-US"/>
            <a:t>Advantages over sigmoid:</a:t>
          </a:r>
        </a:p>
      </dgm:t>
    </dgm:pt>
    <dgm:pt modelId="{A1D77F46-839D-4DE3-8C46-26A901F04799}" type="parTrans" cxnId="{D27B7E2D-AFFA-4F1D-826F-D96277C10E0B}">
      <dgm:prSet/>
      <dgm:spPr/>
      <dgm:t>
        <a:bodyPr/>
        <a:lstStyle/>
        <a:p>
          <a:endParaRPr lang="en-US"/>
        </a:p>
      </dgm:t>
    </dgm:pt>
    <dgm:pt modelId="{C17044AB-0EA9-4954-99BA-EFFA71F41607}" type="sibTrans" cxnId="{D27B7E2D-AFFA-4F1D-826F-D96277C10E0B}">
      <dgm:prSet/>
      <dgm:spPr/>
      <dgm:t>
        <a:bodyPr/>
        <a:lstStyle/>
        <a:p>
          <a:endParaRPr lang="en-US"/>
        </a:p>
      </dgm:t>
    </dgm:pt>
    <dgm:pt modelId="{11A7F182-8062-4C2E-80F7-820C657721AD}">
      <dgm:prSet/>
      <dgm:spPr/>
      <dgm:t>
        <a:bodyPr/>
        <a:lstStyle/>
        <a:p>
          <a:r>
            <a:rPr lang="en-US"/>
            <a:t>Reduced likelihood of vanishing gradient</a:t>
          </a:r>
        </a:p>
      </dgm:t>
    </dgm:pt>
    <dgm:pt modelId="{F1572844-4E6D-4757-907E-B6BA6210418B}" type="parTrans" cxnId="{A0DF32E6-1A16-49B8-AB77-4659762B471D}">
      <dgm:prSet/>
      <dgm:spPr/>
      <dgm:t>
        <a:bodyPr/>
        <a:lstStyle/>
        <a:p>
          <a:endParaRPr lang="en-US"/>
        </a:p>
      </dgm:t>
    </dgm:pt>
    <dgm:pt modelId="{5B9C1325-667D-4A70-8E93-8F43EDAF06CD}" type="sibTrans" cxnId="{A0DF32E6-1A16-49B8-AB77-4659762B471D}">
      <dgm:prSet/>
      <dgm:spPr/>
      <dgm:t>
        <a:bodyPr/>
        <a:lstStyle/>
        <a:p>
          <a:endParaRPr lang="en-US"/>
        </a:p>
      </dgm:t>
    </dgm:pt>
    <dgm:pt modelId="{4DB78924-4CAE-42BC-991E-DE706C838498}">
      <dgm:prSet/>
      <dgm:spPr/>
      <dgm:t>
        <a:bodyPr/>
        <a:lstStyle/>
        <a:p>
          <a:r>
            <a:rPr lang="en-US"/>
            <a:t>More sparse representation</a:t>
          </a:r>
        </a:p>
      </dgm:t>
    </dgm:pt>
    <dgm:pt modelId="{2C98356B-5A4F-471D-BF08-52FCDF0F53CD}" type="parTrans" cxnId="{918246B1-6516-4871-8921-B65F888DCE4F}">
      <dgm:prSet/>
      <dgm:spPr/>
      <dgm:t>
        <a:bodyPr/>
        <a:lstStyle/>
        <a:p>
          <a:endParaRPr lang="en-US"/>
        </a:p>
      </dgm:t>
    </dgm:pt>
    <dgm:pt modelId="{A6913D3D-B021-4224-B7C8-BC899008AC6F}" type="sibTrans" cxnId="{918246B1-6516-4871-8921-B65F888DCE4F}">
      <dgm:prSet/>
      <dgm:spPr/>
      <dgm:t>
        <a:bodyPr/>
        <a:lstStyle/>
        <a:p>
          <a:endParaRPr lang="en-US"/>
        </a:p>
      </dgm:t>
    </dgm:pt>
    <dgm:pt modelId="{93985096-31CF-4DD5-8477-68ACDD5A2811}" type="pres">
      <dgm:prSet presAssocID="{3C41212D-7E51-4745-B926-A8998F760C6B}" presName="linear" presStyleCnt="0">
        <dgm:presLayoutVars>
          <dgm:dir/>
          <dgm:animLvl val="lvl"/>
          <dgm:resizeHandles val="exact"/>
        </dgm:presLayoutVars>
      </dgm:prSet>
      <dgm:spPr/>
    </dgm:pt>
    <dgm:pt modelId="{F9BA6AE3-2343-4A7C-9A3A-D3EB5F9FC9A1}" type="pres">
      <dgm:prSet presAssocID="{CC230793-F005-4B99-AC2D-9779A9E1B1B0}" presName="parentLin" presStyleCnt="0"/>
      <dgm:spPr/>
    </dgm:pt>
    <dgm:pt modelId="{016D05CC-B224-47E7-9208-C474D2C34DFD}" type="pres">
      <dgm:prSet presAssocID="{CC230793-F005-4B99-AC2D-9779A9E1B1B0}" presName="parentLeftMargin" presStyleLbl="node1" presStyleIdx="0" presStyleCnt="2"/>
      <dgm:spPr/>
    </dgm:pt>
    <dgm:pt modelId="{66C2BF90-F36A-427D-AFD6-49F6C925D133}" type="pres">
      <dgm:prSet presAssocID="{CC230793-F005-4B99-AC2D-9779A9E1B1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9A921E1-0A29-4987-96D7-DF170BA7053D}" type="pres">
      <dgm:prSet presAssocID="{CC230793-F005-4B99-AC2D-9779A9E1B1B0}" presName="negativeSpace" presStyleCnt="0"/>
      <dgm:spPr/>
    </dgm:pt>
    <dgm:pt modelId="{FF138D7A-AA71-41DC-B120-C53322E66EAE}" type="pres">
      <dgm:prSet presAssocID="{CC230793-F005-4B99-AC2D-9779A9E1B1B0}" presName="childText" presStyleLbl="conFgAcc1" presStyleIdx="0" presStyleCnt="2">
        <dgm:presLayoutVars>
          <dgm:bulletEnabled val="1"/>
        </dgm:presLayoutVars>
      </dgm:prSet>
      <dgm:spPr/>
    </dgm:pt>
    <dgm:pt modelId="{4071B933-26EC-494F-A296-A0EFA0ACD9A3}" type="pres">
      <dgm:prSet presAssocID="{6159F0DD-5097-4650-BB32-741C0E51976A}" presName="spaceBetweenRectangles" presStyleCnt="0"/>
      <dgm:spPr/>
    </dgm:pt>
    <dgm:pt modelId="{7B7512F6-FC2F-48BA-B7E2-15A57987EC91}" type="pres">
      <dgm:prSet presAssocID="{571A343B-AC03-426F-A91E-ED05CE380773}" presName="parentLin" presStyleCnt="0"/>
      <dgm:spPr/>
    </dgm:pt>
    <dgm:pt modelId="{BE9D46A3-B75F-4376-8747-E82A08879771}" type="pres">
      <dgm:prSet presAssocID="{571A343B-AC03-426F-A91E-ED05CE380773}" presName="parentLeftMargin" presStyleLbl="node1" presStyleIdx="0" presStyleCnt="2"/>
      <dgm:spPr/>
    </dgm:pt>
    <dgm:pt modelId="{337FFDE5-BD9D-4C72-B47D-03E018BD1066}" type="pres">
      <dgm:prSet presAssocID="{571A343B-AC03-426F-A91E-ED05CE3807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F0D37E-73A9-46F0-B40C-29894BA8BECF}" type="pres">
      <dgm:prSet presAssocID="{571A343B-AC03-426F-A91E-ED05CE380773}" presName="negativeSpace" presStyleCnt="0"/>
      <dgm:spPr/>
    </dgm:pt>
    <dgm:pt modelId="{3C653029-56B2-46E9-953E-CCC679C73BAF}" type="pres">
      <dgm:prSet presAssocID="{571A343B-AC03-426F-A91E-ED05CE3807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A82632B-6D15-4653-AEFE-06B751CDD08D}" type="presOf" srcId="{3C41212D-7E51-4745-B926-A8998F760C6B}" destId="{93985096-31CF-4DD5-8477-68ACDD5A2811}" srcOrd="0" destOrd="0" presId="urn:microsoft.com/office/officeart/2005/8/layout/list1"/>
    <dgm:cxn modelId="{D27B7E2D-AFFA-4F1D-826F-D96277C10E0B}" srcId="{3C41212D-7E51-4745-B926-A8998F760C6B}" destId="{571A343B-AC03-426F-A91E-ED05CE380773}" srcOrd="1" destOrd="0" parTransId="{A1D77F46-839D-4DE3-8C46-26A901F04799}" sibTransId="{C17044AB-0EA9-4954-99BA-EFFA71F41607}"/>
    <dgm:cxn modelId="{A1E3D85F-8E6E-4786-9224-C861CCE48110}" type="presOf" srcId="{CC230793-F005-4B99-AC2D-9779A9E1B1B0}" destId="{016D05CC-B224-47E7-9208-C474D2C34DFD}" srcOrd="0" destOrd="0" presId="urn:microsoft.com/office/officeart/2005/8/layout/list1"/>
    <dgm:cxn modelId="{E8041253-7A0B-4597-87FC-77F32AFE137A}" type="presOf" srcId="{CC230793-F005-4B99-AC2D-9779A9E1B1B0}" destId="{66C2BF90-F36A-427D-AFD6-49F6C925D133}" srcOrd="1" destOrd="0" presId="urn:microsoft.com/office/officeart/2005/8/layout/list1"/>
    <dgm:cxn modelId="{1C947873-1C10-4C31-AB64-CE2008417C59}" srcId="{3C41212D-7E51-4745-B926-A8998F760C6B}" destId="{CC230793-F005-4B99-AC2D-9779A9E1B1B0}" srcOrd="0" destOrd="0" parTransId="{3AC99DC2-CB02-4BC0-8D4E-843CD4488B8D}" sibTransId="{6159F0DD-5097-4650-BB32-741C0E51976A}"/>
    <dgm:cxn modelId="{7EDE5C75-C040-4AC6-8384-20414A066996}" type="presOf" srcId="{571A343B-AC03-426F-A91E-ED05CE380773}" destId="{337FFDE5-BD9D-4C72-B47D-03E018BD1066}" srcOrd="1" destOrd="0" presId="urn:microsoft.com/office/officeart/2005/8/layout/list1"/>
    <dgm:cxn modelId="{31F8D07A-DDFE-4A9E-90D5-2DE30056FDB0}" type="presOf" srcId="{4DB78924-4CAE-42BC-991E-DE706C838498}" destId="{3C653029-56B2-46E9-953E-CCC679C73BAF}" srcOrd="0" destOrd="1" presId="urn:microsoft.com/office/officeart/2005/8/layout/list1"/>
    <dgm:cxn modelId="{80D156AA-60CA-4E32-A585-9C723AFCA3B8}" type="presOf" srcId="{11A7F182-8062-4C2E-80F7-820C657721AD}" destId="{3C653029-56B2-46E9-953E-CCC679C73BAF}" srcOrd="0" destOrd="0" presId="urn:microsoft.com/office/officeart/2005/8/layout/list1"/>
    <dgm:cxn modelId="{918246B1-6516-4871-8921-B65F888DCE4F}" srcId="{571A343B-AC03-426F-A91E-ED05CE380773}" destId="{4DB78924-4CAE-42BC-991E-DE706C838498}" srcOrd="1" destOrd="0" parTransId="{2C98356B-5A4F-471D-BF08-52FCDF0F53CD}" sibTransId="{A6913D3D-B021-4224-B7C8-BC899008AC6F}"/>
    <dgm:cxn modelId="{A12575CA-1D79-40D3-BB1B-CC7F796370B9}" type="presOf" srcId="{571A343B-AC03-426F-A91E-ED05CE380773}" destId="{BE9D46A3-B75F-4376-8747-E82A08879771}" srcOrd="0" destOrd="0" presId="urn:microsoft.com/office/officeart/2005/8/layout/list1"/>
    <dgm:cxn modelId="{006F1FCC-3C05-4C1A-AD29-0994C8209FED}" srcId="{CC230793-F005-4B99-AC2D-9779A9E1B1B0}" destId="{BE3C452E-AD46-4206-9B9B-5455A19D1882}" srcOrd="0" destOrd="0" parTransId="{72009F10-519F-4B39-8FB3-8176374A1FA9}" sibTransId="{0B11AC95-8140-43DE-AAD9-820CEE5985ED}"/>
    <dgm:cxn modelId="{A0DF32E6-1A16-49B8-AB77-4659762B471D}" srcId="{571A343B-AC03-426F-A91E-ED05CE380773}" destId="{11A7F182-8062-4C2E-80F7-820C657721AD}" srcOrd="0" destOrd="0" parTransId="{F1572844-4E6D-4757-907E-B6BA6210418B}" sibTransId="{5B9C1325-667D-4A70-8E93-8F43EDAF06CD}"/>
    <dgm:cxn modelId="{11200CEB-760F-48B5-8570-4AD2FCFEC373}" type="presOf" srcId="{BE3C452E-AD46-4206-9B9B-5455A19D1882}" destId="{FF138D7A-AA71-41DC-B120-C53322E66EAE}" srcOrd="0" destOrd="0" presId="urn:microsoft.com/office/officeart/2005/8/layout/list1"/>
    <dgm:cxn modelId="{7F3E7AF3-B5D6-4518-8514-5319C7682AE4}" type="presParOf" srcId="{93985096-31CF-4DD5-8477-68ACDD5A2811}" destId="{F9BA6AE3-2343-4A7C-9A3A-D3EB5F9FC9A1}" srcOrd="0" destOrd="0" presId="urn:microsoft.com/office/officeart/2005/8/layout/list1"/>
    <dgm:cxn modelId="{DC1776C7-6BD7-49C8-8BCC-022EE128EC5E}" type="presParOf" srcId="{F9BA6AE3-2343-4A7C-9A3A-D3EB5F9FC9A1}" destId="{016D05CC-B224-47E7-9208-C474D2C34DFD}" srcOrd="0" destOrd="0" presId="urn:microsoft.com/office/officeart/2005/8/layout/list1"/>
    <dgm:cxn modelId="{755AC6FE-047F-468B-ADED-90CA3F5D0EA1}" type="presParOf" srcId="{F9BA6AE3-2343-4A7C-9A3A-D3EB5F9FC9A1}" destId="{66C2BF90-F36A-427D-AFD6-49F6C925D133}" srcOrd="1" destOrd="0" presId="urn:microsoft.com/office/officeart/2005/8/layout/list1"/>
    <dgm:cxn modelId="{B3979C26-79C0-4FF1-A08D-11598B181430}" type="presParOf" srcId="{93985096-31CF-4DD5-8477-68ACDD5A2811}" destId="{09A921E1-0A29-4987-96D7-DF170BA7053D}" srcOrd="1" destOrd="0" presId="urn:microsoft.com/office/officeart/2005/8/layout/list1"/>
    <dgm:cxn modelId="{67F2DF5B-855E-478F-8C85-0049143894C3}" type="presParOf" srcId="{93985096-31CF-4DD5-8477-68ACDD5A2811}" destId="{FF138D7A-AA71-41DC-B120-C53322E66EAE}" srcOrd="2" destOrd="0" presId="urn:microsoft.com/office/officeart/2005/8/layout/list1"/>
    <dgm:cxn modelId="{2FC943AD-9807-45E3-8408-6DEE63B69207}" type="presParOf" srcId="{93985096-31CF-4DD5-8477-68ACDD5A2811}" destId="{4071B933-26EC-494F-A296-A0EFA0ACD9A3}" srcOrd="3" destOrd="0" presId="urn:microsoft.com/office/officeart/2005/8/layout/list1"/>
    <dgm:cxn modelId="{B3B94BE7-F6AD-4E19-9F02-983F6E51713F}" type="presParOf" srcId="{93985096-31CF-4DD5-8477-68ACDD5A2811}" destId="{7B7512F6-FC2F-48BA-B7E2-15A57987EC91}" srcOrd="4" destOrd="0" presId="urn:microsoft.com/office/officeart/2005/8/layout/list1"/>
    <dgm:cxn modelId="{F1452F84-E03D-4D0C-86F4-9285EF0E3E33}" type="presParOf" srcId="{7B7512F6-FC2F-48BA-B7E2-15A57987EC91}" destId="{BE9D46A3-B75F-4376-8747-E82A08879771}" srcOrd="0" destOrd="0" presId="urn:microsoft.com/office/officeart/2005/8/layout/list1"/>
    <dgm:cxn modelId="{1D011F6B-15F1-4829-8484-39AEFFFE6B51}" type="presParOf" srcId="{7B7512F6-FC2F-48BA-B7E2-15A57987EC91}" destId="{337FFDE5-BD9D-4C72-B47D-03E018BD1066}" srcOrd="1" destOrd="0" presId="urn:microsoft.com/office/officeart/2005/8/layout/list1"/>
    <dgm:cxn modelId="{E539EAF3-EB9D-4DD5-AAE1-415A8B4F186D}" type="presParOf" srcId="{93985096-31CF-4DD5-8477-68ACDD5A2811}" destId="{2FF0D37E-73A9-46F0-B40C-29894BA8BECF}" srcOrd="5" destOrd="0" presId="urn:microsoft.com/office/officeart/2005/8/layout/list1"/>
    <dgm:cxn modelId="{DF427A06-3F46-4366-9E0E-BA3970AC2899}" type="presParOf" srcId="{93985096-31CF-4DD5-8477-68ACDD5A2811}" destId="{3C653029-56B2-46E9-953E-CCC679C73BA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CE9299-EA96-4173-9355-43DA16BC50E6}" type="doc">
      <dgm:prSet loTypeId="urn:microsoft.com/office/officeart/2008/layout/LinedList" loCatId="Inbox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110D4DC1-C6D5-429B-A482-2D378881F12A}">
      <dgm:prSet/>
      <dgm:spPr/>
      <dgm:t>
        <a:bodyPr/>
        <a:lstStyle/>
        <a:p>
          <a:r>
            <a:rPr lang="en-US"/>
            <a:t>Convolutional Layer 1</a:t>
          </a:r>
        </a:p>
      </dgm:t>
    </dgm:pt>
    <dgm:pt modelId="{6890ADD3-8FD9-4F70-A0ED-80D22A4BFCF1}" type="parTrans" cxnId="{E79BEB93-3B83-42F8-89ED-18CE21ADD106}">
      <dgm:prSet/>
      <dgm:spPr/>
      <dgm:t>
        <a:bodyPr/>
        <a:lstStyle/>
        <a:p>
          <a:endParaRPr lang="en-US"/>
        </a:p>
      </dgm:t>
    </dgm:pt>
    <dgm:pt modelId="{38329720-B9A1-45C9-A24C-300016FC93B8}" type="sibTrans" cxnId="{E79BEB93-3B83-42F8-89ED-18CE21ADD106}">
      <dgm:prSet/>
      <dgm:spPr/>
      <dgm:t>
        <a:bodyPr/>
        <a:lstStyle/>
        <a:p>
          <a:endParaRPr lang="en-US"/>
        </a:p>
      </dgm:t>
    </dgm:pt>
    <dgm:pt modelId="{519D957E-FD39-4F4F-AD0F-DAE89EC7D92E}">
      <dgm:prSet/>
      <dgm:spPr/>
      <dgm:t>
        <a:bodyPr/>
        <a:lstStyle/>
        <a:p>
          <a:r>
            <a:rPr lang="en-US"/>
            <a:t>Pooling Layer 1</a:t>
          </a:r>
        </a:p>
      </dgm:t>
    </dgm:pt>
    <dgm:pt modelId="{4463C6AE-326A-4BD0-9325-7B4FBB1A5AB2}" type="parTrans" cxnId="{537ECAA9-15A6-489C-BE67-E03043F0BAB3}">
      <dgm:prSet/>
      <dgm:spPr/>
      <dgm:t>
        <a:bodyPr/>
        <a:lstStyle/>
        <a:p>
          <a:endParaRPr lang="en-US"/>
        </a:p>
      </dgm:t>
    </dgm:pt>
    <dgm:pt modelId="{9AE2C7E5-BE8A-4A04-8462-6E1E8B6241FE}" type="sibTrans" cxnId="{537ECAA9-15A6-489C-BE67-E03043F0BAB3}">
      <dgm:prSet/>
      <dgm:spPr/>
      <dgm:t>
        <a:bodyPr/>
        <a:lstStyle/>
        <a:p>
          <a:endParaRPr lang="en-US"/>
        </a:p>
      </dgm:t>
    </dgm:pt>
    <dgm:pt modelId="{2A597CB3-C3BD-4552-A7AF-17B84A430F4E}">
      <dgm:prSet/>
      <dgm:spPr/>
      <dgm:t>
        <a:bodyPr/>
        <a:lstStyle/>
        <a:p>
          <a:r>
            <a:rPr lang="en-US"/>
            <a:t>Convolutional Layer 2</a:t>
          </a:r>
        </a:p>
      </dgm:t>
    </dgm:pt>
    <dgm:pt modelId="{E3911E72-A41B-4F76-8439-B5FBC9D2854D}" type="parTrans" cxnId="{D8737DA7-EABE-449B-B1FD-51889EA13817}">
      <dgm:prSet/>
      <dgm:spPr/>
      <dgm:t>
        <a:bodyPr/>
        <a:lstStyle/>
        <a:p>
          <a:endParaRPr lang="en-US"/>
        </a:p>
      </dgm:t>
    </dgm:pt>
    <dgm:pt modelId="{22B04320-A61D-48D7-9F34-C521E04EB9FE}" type="sibTrans" cxnId="{D8737DA7-EABE-449B-B1FD-51889EA13817}">
      <dgm:prSet/>
      <dgm:spPr/>
      <dgm:t>
        <a:bodyPr/>
        <a:lstStyle/>
        <a:p>
          <a:endParaRPr lang="en-US"/>
        </a:p>
      </dgm:t>
    </dgm:pt>
    <dgm:pt modelId="{061525A1-FD14-4A21-AAA3-E7A17E774875}">
      <dgm:prSet/>
      <dgm:spPr/>
      <dgm:t>
        <a:bodyPr/>
        <a:lstStyle/>
        <a:p>
          <a:r>
            <a:rPr lang="en-US"/>
            <a:t>Pooling Layer 2</a:t>
          </a:r>
        </a:p>
      </dgm:t>
    </dgm:pt>
    <dgm:pt modelId="{4FCE5BBD-6A89-4214-B342-F2E23C64C0F4}" type="parTrans" cxnId="{8C1FBA98-3E05-410F-ADC7-AB53B5530D06}">
      <dgm:prSet/>
      <dgm:spPr/>
      <dgm:t>
        <a:bodyPr/>
        <a:lstStyle/>
        <a:p>
          <a:endParaRPr lang="en-US"/>
        </a:p>
      </dgm:t>
    </dgm:pt>
    <dgm:pt modelId="{67C18F34-2747-492B-B58E-64ECEE62710C}" type="sibTrans" cxnId="{8C1FBA98-3E05-410F-ADC7-AB53B5530D06}">
      <dgm:prSet/>
      <dgm:spPr/>
      <dgm:t>
        <a:bodyPr/>
        <a:lstStyle/>
        <a:p>
          <a:endParaRPr lang="en-US"/>
        </a:p>
      </dgm:t>
    </dgm:pt>
    <dgm:pt modelId="{08EAE3D5-9E2A-479E-8599-5F689289CD97}">
      <dgm:prSet/>
      <dgm:spPr/>
      <dgm:t>
        <a:bodyPr/>
        <a:lstStyle/>
        <a:p>
          <a:r>
            <a:rPr lang="en-US"/>
            <a:t>Dense Layer 1</a:t>
          </a:r>
        </a:p>
      </dgm:t>
    </dgm:pt>
    <dgm:pt modelId="{9904EC40-A46B-48BE-B317-A4671DC47BB7}" type="parTrans" cxnId="{A1575190-3A35-43D1-B599-86E6B89A35DB}">
      <dgm:prSet/>
      <dgm:spPr/>
      <dgm:t>
        <a:bodyPr/>
        <a:lstStyle/>
        <a:p>
          <a:endParaRPr lang="en-US"/>
        </a:p>
      </dgm:t>
    </dgm:pt>
    <dgm:pt modelId="{F9B8D84C-05EA-4409-AC60-105B5B9635EB}" type="sibTrans" cxnId="{A1575190-3A35-43D1-B599-86E6B89A35DB}">
      <dgm:prSet/>
      <dgm:spPr/>
      <dgm:t>
        <a:bodyPr/>
        <a:lstStyle/>
        <a:p>
          <a:endParaRPr lang="en-US"/>
        </a:p>
      </dgm:t>
    </dgm:pt>
    <dgm:pt modelId="{936BE13A-8466-4B8F-A8D9-BC84ECD30D13}">
      <dgm:prSet/>
      <dgm:spPr/>
      <dgm:t>
        <a:bodyPr/>
        <a:lstStyle/>
        <a:p>
          <a:r>
            <a:rPr lang="en-US"/>
            <a:t>Dense Layer 2</a:t>
          </a:r>
        </a:p>
      </dgm:t>
    </dgm:pt>
    <dgm:pt modelId="{B4F96E2B-EAC0-408D-8A19-7D53024A568B}" type="parTrans" cxnId="{5204AD3C-A086-414B-9603-BF44C6A8C10E}">
      <dgm:prSet/>
      <dgm:spPr/>
      <dgm:t>
        <a:bodyPr/>
        <a:lstStyle/>
        <a:p>
          <a:endParaRPr lang="en-US"/>
        </a:p>
      </dgm:t>
    </dgm:pt>
    <dgm:pt modelId="{DB663C9B-20CA-42FC-9295-C65E2916EFE2}" type="sibTrans" cxnId="{5204AD3C-A086-414B-9603-BF44C6A8C10E}">
      <dgm:prSet/>
      <dgm:spPr/>
      <dgm:t>
        <a:bodyPr/>
        <a:lstStyle/>
        <a:p>
          <a:endParaRPr lang="en-US"/>
        </a:p>
      </dgm:t>
    </dgm:pt>
    <dgm:pt modelId="{13A9086B-5587-4421-8D41-330F454BEB7A}" type="pres">
      <dgm:prSet presAssocID="{73CE9299-EA96-4173-9355-43DA16BC50E6}" presName="vert0" presStyleCnt="0">
        <dgm:presLayoutVars>
          <dgm:dir/>
          <dgm:animOne val="branch"/>
          <dgm:animLvl val="lvl"/>
        </dgm:presLayoutVars>
      </dgm:prSet>
      <dgm:spPr/>
    </dgm:pt>
    <dgm:pt modelId="{58507255-5403-4607-AE41-D1C9CFA199B7}" type="pres">
      <dgm:prSet presAssocID="{110D4DC1-C6D5-429B-A482-2D378881F12A}" presName="thickLine" presStyleLbl="alignNode1" presStyleIdx="0" presStyleCnt="6"/>
      <dgm:spPr/>
    </dgm:pt>
    <dgm:pt modelId="{75C25FE4-D72B-4BB1-B883-30B8B3D3730E}" type="pres">
      <dgm:prSet presAssocID="{110D4DC1-C6D5-429B-A482-2D378881F12A}" presName="horz1" presStyleCnt="0"/>
      <dgm:spPr/>
    </dgm:pt>
    <dgm:pt modelId="{63777F3E-12CD-42D3-9D4F-290F163604DD}" type="pres">
      <dgm:prSet presAssocID="{110D4DC1-C6D5-429B-A482-2D378881F12A}" presName="tx1" presStyleLbl="revTx" presStyleIdx="0" presStyleCnt="6"/>
      <dgm:spPr/>
    </dgm:pt>
    <dgm:pt modelId="{8850220C-F94A-410F-859A-E8EB2E62B22C}" type="pres">
      <dgm:prSet presAssocID="{110D4DC1-C6D5-429B-A482-2D378881F12A}" presName="vert1" presStyleCnt="0"/>
      <dgm:spPr/>
    </dgm:pt>
    <dgm:pt modelId="{2FB24824-59C2-47D7-BD93-EE621AC29543}" type="pres">
      <dgm:prSet presAssocID="{519D957E-FD39-4F4F-AD0F-DAE89EC7D92E}" presName="thickLine" presStyleLbl="alignNode1" presStyleIdx="1" presStyleCnt="6"/>
      <dgm:spPr/>
    </dgm:pt>
    <dgm:pt modelId="{A920F3C1-C0E8-4C57-A99A-00EC27294FDC}" type="pres">
      <dgm:prSet presAssocID="{519D957E-FD39-4F4F-AD0F-DAE89EC7D92E}" presName="horz1" presStyleCnt="0"/>
      <dgm:spPr/>
    </dgm:pt>
    <dgm:pt modelId="{42A37843-B5AF-4E33-92E8-15D7E91B9481}" type="pres">
      <dgm:prSet presAssocID="{519D957E-FD39-4F4F-AD0F-DAE89EC7D92E}" presName="tx1" presStyleLbl="revTx" presStyleIdx="1" presStyleCnt="6"/>
      <dgm:spPr/>
    </dgm:pt>
    <dgm:pt modelId="{67B916EA-13C0-4E35-981B-F35F8BB48B53}" type="pres">
      <dgm:prSet presAssocID="{519D957E-FD39-4F4F-AD0F-DAE89EC7D92E}" presName="vert1" presStyleCnt="0"/>
      <dgm:spPr/>
    </dgm:pt>
    <dgm:pt modelId="{5DDC443F-3609-4995-A0B5-81A86AE88A46}" type="pres">
      <dgm:prSet presAssocID="{2A597CB3-C3BD-4552-A7AF-17B84A430F4E}" presName="thickLine" presStyleLbl="alignNode1" presStyleIdx="2" presStyleCnt="6"/>
      <dgm:spPr/>
    </dgm:pt>
    <dgm:pt modelId="{C4CB64A5-DF15-4274-B8DD-6DFB892B11AC}" type="pres">
      <dgm:prSet presAssocID="{2A597CB3-C3BD-4552-A7AF-17B84A430F4E}" presName="horz1" presStyleCnt="0"/>
      <dgm:spPr/>
    </dgm:pt>
    <dgm:pt modelId="{D6225780-F448-43DD-AA88-86B8B38A0E7A}" type="pres">
      <dgm:prSet presAssocID="{2A597CB3-C3BD-4552-A7AF-17B84A430F4E}" presName="tx1" presStyleLbl="revTx" presStyleIdx="2" presStyleCnt="6"/>
      <dgm:spPr/>
    </dgm:pt>
    <dgm:pt modelId="{4564D48D-6175-4502-9133-8E1922146A32}" type="pres">
      <dgm:prSet presAssocID="{2A597CB3-C3BD-4552-A7AF-17B84A430F4E}" presName="vert1" presStyleCnt="0"/>
      <dgm:spPr/>
    </dgm:pt>
    <dgm:pt modelId="{7CBC4CA1-A3F8-444C-B32E-3821233CD712}" type="pres">
      <dgm:prSet presAssocID="{061525A1-FD14-4A21-AAA3-E7A17E774875}" presName="thickLine" presStyleLbl="alignNode1" presStyleIdx="3" presStyleCnt="6"/>
      <dgm:spPr/>
    </dgm:pt>
    <dgm:pt modelId="{5EDF708D-4C11-4F70-85FB-BAA9EF0122D1}" type="pres">
      <dgm:prSet presAssocID="{061525A1-FD14-4A21-AAA3-E7A17E774875}" presName="horz1" presStyleCnt="0"/>
      <dgm:spPr/>
    </dgm:pt>
    <dgm:pt modelId="{5C2406F3-7445-4420-96A4-9ECE008A29EA}" type="pres">
      <dgm:prSet presAssocID="{061525A1-FD14-4A21-AAA3-E7A17E774875}" presName="tx1" presStyleLbl="revTx" presStyleIdx="3" presStyleCnt="6"/>
      <dgm:spPr/>
    </dgm:pt>
    <dgm:pt modelId="{CB175D4D-BC1E-4906-9CE7-97FB4F58EE98}" type="pres">
      <dgm:prSet presAssocID="{061525A1-FD14-4A21-AAA3-E7A17E774875}" presName="vert1" presStyleCnt="0"/>
      <dgm:spPr/>
    </dgm:pt>
    <dgm:pt modelId="{DDFBB962-BAE8-42B9-8D30-CABB0CD66932}" type="pres">
      <dgm:prSet presAssocID="{08EAE3D5-9E2A-479E-8599-5F689289CD97}" presName="thickLine" presStyleLbl="alignNode1" presStyleIdx="4" presStyleCnt="6"/>
      <dgm:spPr/>
    </dgm:pt>
    <dgm:pt modelId="{E3440DCC-38C5-43B9-A3B9-1E4F309BB199}" type="pres">
      <dgm:prSet presAssocID="{08EAE3D5-9E2A-479E-8599-5F689289CD97}" presName="horz1" presStyleCnt="0"/>
      <dgm:spPr/>
    </dgm:pt>
    <dgm:pt modelId="{F28B447B-9C6B-477A-B391-51F7E95A9F0B}" type="pres">
      <dgm:prSet presAssocID="{08EAE3D5-9E2A-479E-8599-5F689289CD97}" presName="tx1" presStyleLbl="revTx" presStyleIdx="4" presStyleCnt="6"/>
      <dgm:spPr/>
    </dgm:pt>
    <dgm:pt modelId="{9021AAA0-C5DB-4910-AF6B-0899AF2F0711}" type="pres">
      <dgm:prSet presAssocID="{08EAE3D5-9E2A-479E-8599-5F689289CD97}" presName="vert1" presStyleCnt="0"/>
      <dgm:spPr/>
    </dgm:pt>
    <dgm:pt modelId="{64FBAD50-DCB0-4474-B63B-CDE4757E3E28}" type="pres">
      <dgm:prSet presAssocID="{936BE13A-8466-4B8F-A8D9-BC84ECD30D13}" presName="thickLine" presStyleLbl="alignNode1" presStyleIdx="5" presStyleCnt="6"/>
      <dgm:spPr/>
    </dgm:pt>
    <dgm:pt modelId="{819FD595-A2A1-402D-BA41-8A5966BF2EF3}" type="pres">
      <dgm:prSet presAssocID="{936BE13A-8466-4B8F-A8D9-BC84ECD30D13}" presName="horz1" presStyleCnt="0"/>
      <dgm:spPr/>
    </dgm:pt>
    <dgm:pt modelId="{8935A505-8A81-4146-82C3-C5661A92832C}" type="pres">
      <dgm:prSet presAssocID="{936BE13A-8466-4B8F-A8D9-BC84ECD30D13}" presName="tx1" presStyleLbl="revTx" presStyleIdx="5" presStyleCnt="6"/>
      <dgm:spPr/>
    </dgm:pt>
    <dgm:pt modelId="{0DA95D0E-CB20-45D5-9348-E098F49FEB61}" type="pres">
      <dgm:prSet presAssocID="{936BE13A-8466-4B8F-A8D9-BC84ECD30D13}" presName="vert1" presStyleCnt="0"/>
      <dgm:spPr/>
    </dgm:pt>
  </dgm:ptLst>
  <dgm:cxnLst>
    <dgm:cxn modelId="{5204AD3C-A086-414B-9603-BF44C6A8C10E}" srcId="{73CE9299-EA96-4173-9355-43DA16BC50E6}" destId="{936BE13A-8466-4B8F-A8D9-BC84ECD30D13}" srcOrd="5" destOrd="0" parTransId="{B4F96E2B-EAC0-408D-8A19-7D53024A568B}" sibTransId="{DB663C9B-20CA-42FC-9295-C65E2916EFE2}"/>
    <dgm:cxn modelId="{8E86183E-C08B-43B6-92BF-B89C924E6BA2}" type="presOf" srcId="{110D4DC1-C6D5-429B-A482-2D378881F12A}" destId="{63777F3E-12CD-42D3-9D4F-290F163604DD}" srcOrd="0" destOrd="0" presId="urn:microsoft.com/office/officeart/2008/layout/LinedList"/>
    <dgm:cxn modelId="{F4EA5468-7474-4EC7-9408-0226D0330BAC}" type="presOf" srcId="{08EAE3D5-9E2A-479E-8599-5F689289CD97}" destId="{F28B447B-9C6B-477A-B391-51F7E95A9F0B}" srcOrd="0" destOrd="0" presId="urn:microsoft.com/office/officeart/2008/layout/LinedList"/>
    <dgm:cxn modelId="{A1575190-3A35-43D1-B599-86E6B89A35DB}" srcId="{73CE9299-EA96-4173-9355-43DA16BC50E6}" destId="{08EAE3D5-9E2A-479E-8599-5F689289CD97}" srcOrd="4" destOrd="0" parTransId="{9904EC40-A46B-48BE-B317-A4671DC47BB7}" sibTransId="{F9B8D84C-05EA-4409-AC60-105B5B9635EB}"/>
    <dgm:cxn modelId="{E79BEB93-3B83-42F8-89ED-18CE21ADD106}" srcId="{73CE9299-EA96-4173-9355-43DA16BC50E6}" destId="{110D4DC1-C6D5-429B-A482-2D378881F12A}" srcOrd="0" destOrd="0" parTransId="{6890ADD3-8FD9-4F70-A0ED-80D22A4BFCF1}" sibTransId="{38329720-B9A1-45C9-A24C-300016FC93B8}"/>
    <dgm:cxn modelId="{8C1FBA98-3E05-410F-ADC7-AB53B5530D06}" srcId="{73CE9299-EA96-4173-9355-43DA16BC50E6}" destId="{061525A1-FD14-4A21-AAA3-E7A17E774875}" srcOrd="3" destOrd="0" parTransId="{4FCE5BBD-6A89-4214-B342-F2E23C64C0F4}" sibTransId="{67C18F34-2747-492B-B58E-64ECEE62710C}"/>
    <dgm:cxn modelId="{9A77D59A-CF9D-4AA1-BFA5-6D8400BC3475}" type="presOf" srcId="{936BE13A-8466-4B8F-A8D9-BC84ECD30D13}" destId="{8935A505-8A81-4146-82C3-C5661A92832C}" srcOrd="0" destOrd="0" presId="urn:microsoft.com/office/officeart/2008/layout/LinedList"/>
    <dgm:cxn modelId="{5F1E7BA1-79F1-4BC0-BE01-97E8582E9BCC}" type="presOf" srcId="{061525A1-FD14-4A21-AAA3-E7A17E774875}" destId="{5C2406F3-7445-4420-96A4-9ECE008A29EA}" srcOrd="0" destOrd="0" presId="urn:microsoft.com/office/officeart/2008/layout/LinedList"/>
    <dgm:cxn modelId="{BA742EA3-7ECF-43B7-A592-DD9DCC37F4E7}" type="presOf" srcId="{2A597CB3-C3BD-4552-A7AF-17B84A430F4E}" destId="{D6225780-F448-43DD-AA88-86B8B38A0E7A}" srcOrd="0" destOrd="0" presId="urn:microsoft.com/office/officeart/2008/layout/LinedList"/>
    <dgm:cxn modelId="{D8737DA7-EABE-449B-B1FD-51889EA13817}" srcId="{73CE9299-EA96-4173-9355-43DA16BC50E6}" destId="{2A597CB3-C3BD-4552-A7AF-17B84A430F4E}" srcOrd="2" destOrd="0" parTransId="{E3911E72-A41B-4F76-8439-B5FBC9D2854D}" sibTransId="{22B04320-A61D-48D7-9F34-C521E04EB9FE}"/>
    <dgm:cxn modelId="{537ECAA9-15A6-489C-BE67-E03043F0BAB3}" srcId="{73CE9299-EA96-4173-9355-43DA16BC50E6}" destId="{519D957E-FD39-4F4F-AD0F-DAE89EC7D92E}" srcOrd="1" destOrd="0" parTransId="{4463C6AE-326A-4BD0-9325-7B4FBB1A5AB2}" sibTransId="{9AE2C7E5-BE8A-4A04-8462-6E1E8B6241FE}"/>
    <dgm:cxn modelId="{64C01DEA-0C74-466A-AEB2-51D4F656227A}" type="presOf" srcId="{73CE9299-EA96-4173-9355-43DA16BC50E6}" destId="{13A9086B-5587-4421-8D41-330F454BEB7A}" srcOrd="0" destOrd="0" presId="urn:microsoft.com/office/officeart/2008/layout/LinedList"/>
    <dgm:cxn modelId="{6383CAED-6584-4296-84B0-E49F1688E381}" type="presOf" srcId="{519D957E-FD39-4F4F-AD0F-DAE89EC7D92E}" destId="{42A37843-B5AF-4E33-92E8-15D7E91B9481}" srcOrd="0" destOrd="0" presId="urn:microsoft.com/office/officeart/2008/layout/LinedList"/>
    <dgm:cxn modelId="{44A4F435-0E35-4B2B-8F4D-64F5432D663C}" type="presParOf" srcId="{13A9086B-5587-4421-8D41-330F454BEB7A}" destId="{58507255-5403-4607-AE41-D1C9CFA199B7}" srcOrd="0" destOrd="0" presId="urn:microsoft.com/office/officeart/2008/layout/LinedList"/>
    <dgm:cxn modelId="{EF397ADD-A4D6-405F-930E-89FF1B33EDBA}" type="presParOf" srcId="{13A9086B-5587-4421-8D41-330F454BEB7A}" destId="{75C25FE4-D72B-4BB1-B883-30B8B3D3730E}" srcOrd="1" destOrd="0" presId="urn:microsoft.com/office/officeart/2008/layout/LinedList"/>
    <dgm:cxn modelId="{FA88A5AF-2623-4CE5-808F-0A632C0C1F7C}" type="presParOf" srcId="{75C25FE4-D72B-4BB1-B883-30B8B3D3730E}" destId="{63777F3E-12CD-42D3-9D4F-290F163604DD}" srcOrd="0" destOrd="0" presId="urn:microsoft.com/office/officeart/2008/layout/LinedList"/>
    <dgm:cxn modelId="{2398372E-E831-41C4-8D57-849E3D401A34}" type="presParOf" srcId="{75C25FE4-D72B-4BB1-B883-30B8B3D3730E}" destId="{8850220C-F94A-410F-859A-E8EB2E62B22C}" srcOrd="1" destOrd="0" presId="urn:microsoft.com/office/officeart/2008/layout/LinedList"/>
    <dgm:cxn modelId="{C6AF6AB8-B6E8-42A5-B266-6FEAAFFE3643}" type="presParOf" srcId="{13A9086B-5587-4421-8D41-330F454BEB7A}" destId="{2FB24824-59C2-47D7-BD93-EE621AC29543}" srcOrd="2" destOrd="0" presId="urn:microsoft.com/office/officeart/2008/layout/LinedList"/>
    <dgm:cxn modelId="{2A16F147-48AE-46AA-861B-043377382C8C}" type="presParOf" srcId="{13A9086B-5587-4421-8D41-330F454BEB7A}" destId="{A920F3C1-C0E8-4C57-A99A-00EC27294FDC}" srcOrd="3" destOrd="0" presId="urn:microsoft.com/office/officeart/2008/layout/LinedList"/>
    <dgm:cxn modelId="{F61AFB73-3B91-48D5-BE82-96D067E43A78}" type="presParOf" srcId="{A920F3C1-C0E8-4C57-A99A-00EC27294FDC}" destId="{42A37843-B5AF-4E33-92E8-15D7E91B9481}" srcOrd="0" destOrd="0" presId="urn:microsoft.com/office/officeart/2008/layout/LinedList"/>
    <dgm:cxn modelId="{5CFFA1B3-7428-4955-98D7-F9C8BDD3D00B}" type="presParOf" srcId="{A920F3C1-C0E8-4C57-A99A-00EC27294FDC}" destId="{67B916EA-13C0-4E35-981B-F35F8BB48B53}" srcOrd="1" destOrd="0" presId="urn:microsoft.com/office/officeart/2008/layout/LinedList"/>
    <dgm:cxn modelId="{7EE4F8D7-E04E-4386-AEA1-0404AC7928A8}" type="presParOf" srcId="{13A9086B-5587-4421-8D41-330F454BEB7A}" destId="{5DDC443F-3609-4995-A0B5-81A86AE88A46}" srcOrd="4" destOrd="0" presId="urn:microsoft.com/office/officeart/2008/layout/LinedList"/>
    <dgm:cxn modelId="{68424E9C-BCA9-4BA6-94B5-8BC6349FDBF1}" type="presParOf" srcId="{13A9086B-5587-4421-8D41-330F454BEB7A}" destId="{C4CB64A5-DF15-4274-B8DD-6DFB892B11AC}" srcOrd="5" destOrd="0" presId="urn:microsoft.com/office/officeart/2008/layout/LinedList"/>
    <dgm:cxn modelId="{0D2E47BD-1FE5-4240-AA9D-A98F6C9F1612}" type="presParOf" srcId="{C4CB64A5-DF15-4274-B8DD-6DFB892B11AC}" destId="{D6225780-F448-43DD-AA88-86B8B38A0E7A}" srcOrd="0" destOrd="0" presId="urn:microsoft.com/office/officeart/2008/layout/LinedList"/>
    <dgm:cxn modelId="{C765A507-42E1-4103-AC99-2F18C4376162}" type="presParOf" srcId="{C4CB64A5-DF15-4274-B8DD-6DFB892B11AC}" destId="{4564D48D-6175-4502-9133-8E1922146A32}" srcOrd="1" destOrd="0" presId="urn:microsoft.com/office/officeart/2008/layout/LinedList"/>
    <dgm:cxn modelId="{8787A28D-F601-4997-B140-9B5945499667}" type="presParOf" srcId="{13A9086B-5587-4421-8D41-330F454BEB7A}" destId="{7CBC4CA1-A3F8-444C-B32E-3821233CD712}" srcOrd="6" destOrd="0" presId="urn:microsoft.com/office/officeart/2008/layout/LinedList"/>
    <dgm:cxn modelId="{615EE50D-3318-426C-86B5-D857CEC6CEF4}" type="presParOf" srcId="{13A9086B-5587-4421-8D41-330F454BEB7A}" destId="{5EDF708D-4C11-4F70-85FB-BAA9EF0122D1}" srcOrd="7" destOrd="0" presId="urn:microsoft.com/office/officeart/2008/layout/LinedList"/>
    <dgm:cxn modelId="{56F9F83B-F17C-4CC9-9CC5-F1413217E5E9}" type="presParOf" srcId="{5EDF708D-4C11-4F70-85FB-BAA9EF0122D1}" destId="{5C2406F3-7445-4420-96A4-9ECE008A29EA}" srcOrd="0" destOrd="0" presId="urn:microsoft.com/office/officeart/2008/layout/LinedList"/>
    <dgm:cxn modelId="{ECBA97C0-A268-4EE8-AE7D-CC5125EACF4F}" type="presParOf" srcId="{5EDF708D-4C11-4F70-85FB-BAA9EF0122D1}" destId="{CB175D4D-BC1E-4906-9CE7-97FB4F58EE98}" srcOrd="1" destOrd="0" presId="urn:microsoft.com/office/officeart/2008/layout/LinedList"/>
    <dgm:cxn modelId="{374315B9-4211-48DF-B6C4-88080BD27007}" type="presParOf" srcId="{13A9086B-5587-4421-8D41-330F454BEB7A}" destId="{DDFBB962-BAE8-42B9-8D30-CABB0CD66932}" srcOrd="8" destOrd="0" presId="urn:microsoft.com/office/officeart/2008/layout/LinedList"/>
    <dgm:cxn modelId="{1CCC4426-CFC7-472A-B2BB-C02AFC3FC1C7}" type="presParOf" srcId="{13A9086B-5587-4421-8D41-330F454BEB7A}" destId="{E3440DCC-38C5-43B9-A3B9-1E4F309BB199}" srcOrd="9" destOrd="0" presId="urn:microsoft.com/office/officeart/2008/layout/LinedList"/>
    <dgm:cxn modelId="{85A62ECA-F67C-4587-821A-FD04A88B29D4}" type="presParOf" srcId="{E3440DCC-38C5-43B9-A3B9-1E4F309BB199}" destId="{F28B447B-9C6B-477A-B391-51F7E95A9F0B}" srcOrd="0" destOrd="0" presId="urn:microsoft.com/office/officeart/2008/layout/LinedList"/>
    <dgm:cxn modelId="{E19B93DC-D977-4214-BC98-A264DA18D639}" type="presParOf" srcId="{E3440DCC-38C5-43B9-A3B9-1E4F309BB199}" destId="{9021AAA0-C5DB-4910-AF6B-0899AF2F0711}" srcOrd="1" destOrd="0" presId="urn:microsoft.com/office/officeart/2008/layout/LinedList"/>
    <dgm:cxn modelId="{8B9444AF-C8F8-43C2-93F9-78EB177C4B5A}" type="presParOf" srcId="{13A9086B-5587-4421-8D41-330F454BEB7A}" destId="{64FBAD50-DCB0-4474-B63B-CDE4757E3E28}" srcOrd="10" destOrd="0" presId="urn:microsoft.com/office/officeart/2008/layout/LinedList"/>
    <dgm:cxn modelId="{F1269AE4-296A-494F-A2A5-4A6148131E07}" type="presParOf" srcId="{13A9086B-5587-4421-8D41-330F454BEB7A}" destId="{819FD595-A2A1-402D-BA41-8A5966BF2EF3}" srcOrd="11" destOrd="0" presId="urn:microsoft.com/office/officeart/2008/layout/LinedList"/>
    <dgm:cxn modelId="{3D2D2EB7-A33B-437C-9109-09029996A52A}" type="presParOf" srcId="{819FD595-A2A1-402D-BA41-8A5966BF2EF3}" destId="{8935A505-8A81-4146-82C3-C5661A92832C}" srcOrd="0" destOrd="0" presId="urn:microsoft.com/office/officeart/2008/layout/LinedList"/>
    <dgm:cxn modelId="{A4F7B87B-7BAB-457A-9310-D5DC2D51F908}" type="presParOf" srcId="{819FD595-A2A1-402D-BA41-8A5966BF2EF3}" destId="{0DA95D0E-CB20-45D5-9348-E098F49FEB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C5926-3D11-4E45-9450-137F2DF2D7F8}">
      <dsp:nvSpPr>
        <dsp:cNvPr id="0" name=""/>
        <dsp:cNvSpPr/>
      </dsp:nvSpPr>
      <dsp:spPr>
        <a:xfrm>
          <a:off x="6315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Obtain a Dataset of Images (In This Case, Street Signs)</a:t>
          </a:r>
        </a:p>
      </dsp:txBody>
      <dsp:txXfrm>
        <a:off x="6315" y="1840334"/>
        <a:ext cx="1974242" cy="1421454"/>
      </dsp:txXfrm>
    </dsp:sp>
    <dsp:sp modelId="{59BFC360-B71D-4958-A21B-15199F33EB11}">
      <dsp:nvSpPr>
        <dsp:cNvPr id="0" name=""/>
        <dsp:cNvSpPr/>
      </dsp:nvSpPr>
      <dsp:spPr>
        <a:xfrm>
          <a:off x="6315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6315" y="892698"/>
        <a:ext cx="1974242" cy="947636"/>
      </dsp:txXfrm>
    </dsp:sp>
    <dsp:sp modelId="{20AF8FB5-E71B-40AA-8E61-4EF6337F77B8}">
      <dsp:nvSpPr>
        <dsp:cNvPr id="0" name=""/>
        <dsp:cNvSpPr/>
      </dsp:nvSpPr>
      <dsp:spPr>
        <a:xfrm>
          <a:off x="2138497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Pre-Process the Images So They Can be Read by a Network</a:t>
          </a:r>
        </a:p>
      </dsp:txBody>
      <dsp:txXfrm>
        <a:off x="2138497" y="1840334"/>
        <a:ext cx="1974242" cy="1421454"/>
      </dsp:txXfrm>
    </dsp:sp>
    <dsp:sp modelId="{48BCECB3-06D4-46DA-A4C4-BD241801FCC8}">
      <dsp:nvSpPr>
        <dsp:cNvPr id="0" name=""/>
        <dsp:cNvSpPr/>
      </dsp:nvSpPr>
      <dsp:spPr>
        <a:xfrm>
          <a:off x="2138497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38497" y="892698"/>
        <a:ext cx="1974242" cy="947636"/>
      </dsp:txXfrm>
    </dsp:sp>
    <dsp:sp modelId="{4A051D14-4B85-4EA8-99A9-1AD2353B05B2}">
      <dsp:nvSpPr>
        <dsp:cNvPr id="0" name=""/>
        <dsp:cNvSpPr/>
      </dsp:nvSpPr>
      <dsp:spPr>
        <a:xfrm>
          <a:off x="4270678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a Neural Network to Read and Learn From the Dataset</a:t>
          </a:r>
        </a:p>
      </dsp:txBody>
      <dsp:txXfrm>
        <a:off x="4270678" y="1840334"/>
        <a:ext cx="1974242" cy="1421454"/>
      </dsp:txXfrm>
    </dsp:sp>
    <dsp:sp modelId="{3C22C516-C4DE-4AA2-A879-0CB63A02BDCE}">
      <dsp:nvSpPr>
        <dsp:cNvPr id="0" name=""/>
        <dsp:cNvSpPr/>
      </dsp:nvSpPr>
      <dsp:spPr>
        <a:xfrm>
          <a:off x="4270678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70678" y="892698"/>
        <a:ext cx="1974242" cy="947636"/>
      </dsp:txXfrm>
    </dsp:sp>
    <dsp:sp modelId="{DD3A869E-AFAE-407B-9DBF-5985CAC46F5C}">
      <dsp:nvSpPr>
        <dsp:cNvPr id="0" name=""/>
        <dsp:cNvSpPr/>
      </dsp:nvSpPr>
      <dsp:spPr>
        <a:xfrm>
          <a:off x="6402860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 the Network to Categorize the Images Provided</a:t>
          </a:r>
        </a:p>
      </dsp:txBody>
      <dsp:txXfrm>
        <a:off x="6402860" y="1840334"/>
        <a:ext cx="1974242" cy="1421454"/>
      </dsp:txXfrm>
    </dsp:sp>
    <dsp:sp modelId="{3648088A-A767-4078-8139-5B8DE1EEFF07}">
      <dsp:nvSpPr>
        <dsp:cNvPr id="0" name=""/>
        <dsp:cNvSpPr/>
      </dsp:nvSpPr>
      <dsp:spPr>
        <a:xfrm>
          <a:off x="6402860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04</a:t>
          </a:r>
        </a:p>
      </dsp:txBody>
      <dsp:txXfrm>
        <a:off x="6402860" y="892698"/>
        <a:ext cx="1974242" cy="947636"/>
      </dsp:txXfrm>
    </dsp:sp>
    <dsp:sp modelId="{6D8F98CA-FE20-441D-8E82-93889B70CC8D}">
      <dsp:nvSpPr>
        <dsp:cNvPr id="0" name=""/>
        <dsp:cNvSpPr/>
      </dsp:nvSpPr>
      <dsp:spPr>
        <a:xfrm>
          <a:off x="8535042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Prove that the Network is Learning from the Provided Data</a:t>
          </a:r>
        </a:p>
      </dsp:txBody>
      <dsp:txXfrm>
        <a:off x="8535042" y="1840334"/>
        <a:ext cx="1974242" cy="1421454"/>
      </dsp:txXfrm>
    </dsp:sp>
    <dsp:sp modelId="{8291A287-E919-401E-AA32-2309A8D4628B}">
      <dsp:nvSpPr>
        <dsp:cNvPr id="0" name=""/>
        <dsp:cNvSpPr/>
      </dsp:nvSpPr>
      <dsp:spPr>
        <a:xfrm>
          <a:off x="8535042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05</a:t>
          </a:r>
        </a:p>
      </dsp:txBody>
      <dsp:txXfrm>
        <a:off x="8535042" y="892698"/>
        <a:ext cx="1974242" cy="947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38D7A-AA71-41DC-B120-C53322E66EAE}">
      <dsp:nvSpPr>
        <dsp:cNvPr id="0" name=""/>
        <dsp:cNvSpPr/>
      </dsp:nvSpPr>
      <dsp:spPr>
        <a:xfrm>
          <a:off x="0" y="1100812"/>
          <a:ext cx="6269037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83184" rIns="48654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Where x is the input neuron</a:t>
          </a:r>
        </a:p>
      </dsp:txBody>
      <dsp:txXfrm>
        <a:off x="0" y="1100812"/>
        <a:ext cx="6269037" cy="1190700"/>
      </dsp:txXfrm>
    </dsp:sp>
    <dsp:sp modelId="{66C2BF90-F36A-427D-AFD6-49F6C925D133}">
      <dsp:nvSpPr>
        <dsp:cNvPr id="0" name=""/>
        <dsp:cNvSpPr/>
      </dsp:nvSpPr>
      <dsp:spPr>
        <a:xfrm>
          <a:off x="313451" y="687532"/>
          <a:ext cx="4388325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Defined as: f(x) = max(0, x)</a:t>
          </a:r>
        </a:p>
      </dsp:txBody>
      <dsp:txXfrm>
        <a:off x="353800" y="727881"/>
        <a:ext cx="4307627" cy="745862"/>
      </dsp:txXfrm>
    </dsp:sp>
    <dsp:sp modelId="{3C653029-56B2-46E9-953E-CCC679C73BAF}">
      <dsp:nvSpPr>
        <dsp:cNvPr id="0" name=""/>
        <dsp:cNvSpPr/>
      </dsp:nvSpPr>
      <dsp:spPr>
        <a:xfrm>
          <a:off x="0" y="2855992"/>
          <a:ext cx="6269037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83184" rIns="48654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Reduced likelihood of vanishing gradient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More sparse representation</a:t>
          </a:r>
        </a:p>
      </dsp:txBody>
      <dsp:txXfrm>
        <a:off x="0" y="2855992"/>
        <a:ext cx="6269037" cy="2028600"/>
      </dsp:txXfrm>
    </dsp:sp>
    <dsp:sp modelId="{337FFDE5-BD9D-4C72-B47D-03E018BD1066}">
      <dsp:nvSpPr>
        <dsp:cNvPr id="0" name=""/>
        <dsp:cNvSpPr/>
      </dsp:nvSpPr>
      <dsp:spPr>
        <a:xfrm>
          <a:off x="313451" y="2442712"/>
          <a:ext cx="4388325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Advantages over sigmoid:</a:t>
          </a:r>
        </a:p>
      </dsp:txBody>
      <dsp:txXfrm>
        <a:off x="353800" y="2483061"/>
        <a:ext cx="4307627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07255-5403-4607-AE41-D1C9CFA199B7}">
      <dsp:nvSpPr>
        <dsp:cNvPr id="0" name=""/>
        <dsp:cNvSpPr/>
      </dsp:nvSpPr>
      <dsp:spPr>
        <a:xfrm>
          <a:off x="0" y="2720"/>
          <a:ext cx="6269037" cy="0"/>
        </a:xfrm>
        <a:prstGeom prst="lin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77F3E-12CD-42D3-9D4F-290F163604DD}">
      <dsp:nvSpPr>
        <dsp:cNvPr id="0" name=""/>
        <dsp:cNvSpPr/>
      </dsp:nvSpPr>
      <dsp:spPr>
        <a:xfrm>
          <a:off x="0" y="2720"/>
          <a:ext cx="6269037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Convolutional Layer 1</a:t>
          </a:r>
        </a:p>
      </dsp:txBody>
      <dsp:txXfrm>
        <a:off x="0" y="2720"/>
        <a:ext cx="6269037" cy="927780"/>
      </dsp:txXfrm>
    </dsp:sp>
    <dsp:sp modelId="{2FB24824-59C2-47D7-BD93-EE621AC29543}">
      <dsp:nvSpPr>
        <dsp:cNvPr id="0" name=""/>
        <dsp:cNvSpPr/>
      </dsp:nvSpPr>
      <dsp:spPr>
        <a:xfrm>
          <a:off x="0" y="930501"/>
          <a:ext cx="6269037" cy="0"/>
        </a:xfrm>
        <a:prstGeom prst="line">
          <a:avLst/>
        </a:prstGeom>
        <a:solidFill>
          <a:schemeClr val="accent1">
            <a:shade val="80000"/>
            <a:hueOff val="69857"/>
            <a:satOff val="-1251"/>
            <a:lumOff val="5317"/>
            <a:alphaOff val="0"/>
          </a:schemeClr>
        </a:solidFill>
        <a:ln w="12700" cap="flat" cmpd="sng" algn="ctr">
          <a:solidFill>
            <a:schemeClr val="accent1">
              <a:shade val="80000"/>
              <a:hueOff val="69857"/>
              <a:satOff val="-1251"/>
              <a:lumOff val="53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37843-B5AF-4E33-92E8-15D7E91B9481}">
      <dsp:nvSpPr>
        <dsp:cNvPr id="0" name=""/>
        <dsp:cNvSpPr/>
      </dsp:nvSpPr>
      <dsp:spPr>
        <a:xfrm>
          <a:off x="0" y="930501"/>
          <a:ext cx="6269037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Pooling Layer 1</a:t>
          </a:r>
        </a:p>
      </dsp:txBody>
      <dsp:txXfrm>
        <a:off x="0" y="930501"/>
        <a:ext cx="6269037" cy="927780"/>
      </dsp:txXfrm>
    </dsp:sp>
    <dsp:sp modelId="{5DDC443F-3609-4995-A0B5-81A86AE88A46}">
      <dsp:nvSpPr>
        <dsp:cNvPr id="0" name=""/>
        <dsp:cNvSpPr/>
      </dsp:nvSpPr>
      <dsp:spPr>
        <a:xfrm>
          <a:off x="0" y="1858281"/>
          <a:ext cx="6269037" cy="0"/>
        </a:xfrm>
        <a:prstGeom prst="line">
          <a:avLst/>
        </a:prstGeom>
        <a:solidFill>
          <a:schemeClr val="accent1">
            <a:shade val="80000"/>
            <a:hueOff val="139713"/>
            <a:satOff val="-2502"/>
            <a:lumOff val="10634"/>
            <a:alphaOff val="0"/>
          </a:schemeClr>
        </a:solidFill>
        <a:ln w="12700" cap="flat" cmpd="sng" algn="ctr">
          <a:solidFill>
            <a:schemeClr val="accent1">
              <a:shade val="80000"/>
              <a:hueOff val="139713"/>
              <a:satOff val="-2502"/>
              <a:lumOff val="10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25780-F448-43DD-AA88-86B8B38A0E7A}">
      <dsp:nvSpPr>
        <dsp:cNvPr id="0" name=""/>
        <dsp:cNvSpPr/>
      </dsp:nvSpPr>
      <dsp:spPr>
        <a:xfrm>
          <a:off x="0" y="1858281"/>
          <a:ext cx="6269037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Convolutional Layer 2</a:t>
          </a:r>
        </a:p>
      </dsp:txBody>
      <dsp:txXfrm>
        <a:off x="0" y="1858281"/>
        <a:ext cx="6269037" cy="927780"/>
      </dsp:txXfrm>
    </dsp:sp>
    <dsp:sp modelId="{7CBC4CA1-A3F8-444C-B32E-3821233CD712}">
      <dsp:nvSpPr>
        <dsp:cNvPr id="0" name=""/>
        <dsp:cNvSpPr/>
      </dsp:nvSpPr>
      <dsp:spPr>
        <a:xfrm>
          <a:off x="0" y="2786062"/>
          <a:ext cx="6269037" cy="0"/>
        </a:xfrm>
        <a:prstGeom prst="line">
          <a:avLst/>
        </a:prstGeom>
        <a:solidFill>
          <a:schemeClr val="accent1">
            <a:shade val="80000"/>
            <a:hueOff val="209570"/>
            <a:satOff val="-3754"/>
            <a:lumOff val="15951"/>
            <a:alphaOff val="0"/>
          </a:schemeClr>
        </a:solidFill>
        <a:ln w="12700" cap="flat" cmpd="sng" algn="ctr">
          <a:solidFill>
            <a:schemeClr val="accent1">
              <a:shade val="80000"/>
              <a:hueOff val="209570"/>
              <a:satOff val="-3754"/>
              <a:lumOff val="159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06F3-7445-4420-96A4-9ECE008A29EA}">
      <dsp:nvSpPr>
        <dsp:cNvPr id="0" name=""/>
        <dsp:cNvSpPr/>
      </dsp:nvSpPr>
      <dsp:spPr>
        <a:xfrm>
          <a:off x="0" y="2786062"/>
          <a:ext cx="6269037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Pooling Layer 2</a:t>
          </a:r>
        </a:p>
      </dsp:txBody>
      <dsp:txXfrm>
        <a:off x="0" y="2786062"/>
        <a:ext cx="6269037" cy="927780"/>
      </dsp:txXfrm>
    </dsp:sp>
    <dsp:sp modelId="{DDFBB962-BAE8-42B9-8D30-CABB0CD66932}">
      <dsp:nvSpPr>
        <dsp:cNvPr id="0" name=""/>
        <dsp:cNvSpPr/>
      </dsp:nvSpPr>
      <dsp:spPr>
        <a:xfrm>
          <a:off x="0" y="3713843"/>
          <a:ext cx="6269037" cy="0"/>
        </a:xfrm>
        <a:prstGeom prst="line">
          <a:avLst/>
        </a:prstGeom>
        <a:solidFill>
          <a:schemeClr val="accent1">
            <a:shade val="80000"/>
            <a:hueOff val="279426"/>
            <a:satOff val="-5005"/>
            <a:lumOff val="21268"/>
            <a:alphaOff val="0"/>
          </a:schemeClr>
        </a:solidFill>
        <a:ln w="12700" cap="flat" cmpd="sng" algn="ctr">
          <a:solidFill>
            <a:schemeClr val="accent1">
              <a:shade val="80000"/>
              <a:hueOff val="279426"/>
              <a:satOff val="-5005"/>
              <a:lumOff val="21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B447B-9C6B-477A-B391-51F7E95A9F0B}">
      <dsp:nvSpPr>
        <dsp:cNvPr id="0" name=""/>
        <dsp:cNvSpPr/>
      </dsp:nvSpPr>
      <dsp:spPr>
        <a:xfrm>
          <a:off x="0" y="3713843"/>
          <a:ext cx="6269037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Dense Layer 1</a:t>
          </a:r>
        </a:p>
      </dsp:txBody>
      <dsp:txXfrm>
        <a:off x="0" y="3713843"/>
        <a:ext cx="6269037" cy="927780"/>
      </dsp:txXfrm>
    </dsp:sp>
    <dsp:sp modelId="{64FBAD50-DCB0-4474-B63B-CDE4757E3E28}">
      <dsp:nvSpPr>
        <dsp:cNvPr id="0" name=""/>
        <dsp:cNvSpPr/>
      </dsp:nvSpPr>
      <dsp:spPr>
        <a:xfrm>
          <a:off x="0" y="4641623"/>
          <a:ext cx="6269037" cy="0"/>
        </a:xfrm>
        <a:prstGeom prst="line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5A505-8A81-4146-82C3-C5661A92832C}">
      <dsp:nvSpPr>
        <dsp:cNvPr id="0" name=""/>
        <dsp:cNvSpPr/>
      </dsp:nvSpPr>
      <dsp:spPr>
        <a:xfrm>
          <a:off x="0" y="4641623"/>
          <a:ext cx="6269037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Dense Layer 2</a:t>
          </a:r>
        </a:p>
      </dsp:txBody>
      <dsp:txXfrm>
        <a:off x="0" y="4641623"/>
        <a:ext cx="6269037" cy="927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4C80-2610-4033-8565-A911465CC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B777C-CD79-44CE-91A3-D3F1621D6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6E3A-E511-408D-9BE1-67B54EDC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EC92-879F-4191-9FF4-8BE0C34D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21D21-3B30-4940-B8CF-3BCDA759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981C-2AC9-416F-975B-DEACFA98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1D89F-A181-45D3-A4DF-D42FE4D14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CE54-5A10-4E4E-9ACA-811694F5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7071-EA67-471B-8BD6-6F0F4003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BCC80-DBD8-4888-86B0-F0AE5A3E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5B477-88C7-41FA-9746-0A85727C1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930D4-0B61-4454-A4DA-66EB06E13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6E47-3D87-46A7-AD72-F3BFEF2C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CC75D-13C1-4394-BC32-E902B4D8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08013-F9E0-4E6D-9D82-C31830F9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ED0D-A55F-4DAF-A11F-4B5C3792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B8DD-C084-4CAD-9FA0-615F95B6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EE12D-9397-4A4B-8B61-7AC6CCE8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012C2-EDFA-4664-9DEB-9C24B796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333D1-59B3-4FD9-A23A-B681DB9A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0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4C50-93C5-4891-A101-555FA585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27015-64F5-42B7-8F4A-7721EDD79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C8BD-37C1-45FC-A670-3DCB309D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419B-1F8B-480B-A3A5-BCA0F958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2E304-E973-4AD7-B3DE-91568856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4BB5-8E2C-46DC-B48E-1861F270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1573-D388-4201-B2CA-659EB8141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C573D-AD7D-4D0F-87E6-A260C3F39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4AA5B-267E-4EE5-B8C3-CC2CBDA9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12656-6DE2-4C39-9659-7C316BDF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EB952-04E4-4BE1-87B2-30A2F412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8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F4FB-E48C-4D74-9BF3-D75AD0A5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51A0-F1B0-42DC-9F1B-8465CA13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54C43-69D0-4944-8D99-D56A7F55A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56A42-DC2D-4497-B7F7-CDB32E597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FAABF-5F0B-4428-8E07-AD47436E3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F4A28-95B4-4F3B-B183-FC155ED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0B3E0-E77E-41D7-BAD3-18799E88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3AD67-A4C3-4EB0-A392-4B0C687B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9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E4C8-0EEA-460E-9113-875338AE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18B75-298E-4FC7-A0DF-B03C5994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3ED2D-1986-4FF2-B139-2730DE07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7DC74-2DDD-4B6C-AEAB-5D2261F6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FCC9B-0A1E-4CD2-9AD7-18781182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D4A36-DB20-4E18-9F94-C545229D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C34EE-A3E1-43FD-B5B9-EBD573EE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9EF9-3215-46D7-94C5-C6E766B0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C42B-5A84-4F22-A41C-BE110643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C82BA-90C8-423B-AD9D-D9507A569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6B69D-7D2A-4F8C-8122-51C2D0B0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FEB26-6681-4F52-B384-04C625C8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D5C87-02B9-4490-880A-89A3FAE9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E997-3A34-48C5-9638-81999511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87192-BA08-4A70-BD92-A45FDE01E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179C9-942F-4D9A-8D5F-967688DF2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401A1-F2EE-4FE7-9753-5CEEFE3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978EB-28EF-4606-9C67-9BCA4C3F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3F9F2-5147-44D8-8152-9D50CA29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2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3622F-27EA-4954-84FB-EBA29F05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75C68-3B9B-476B-B5D9-ED1734370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0BFA-6927-44FA-8304-46F567C62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864F-7955-44BB-8ECF-5884F2D0915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AFB2-A50C-4B40-9E1C-F57818BDB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C2F6-374B-497E-8968-F0D072960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8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2871A-57E0-48E5-B260-4AD4619C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RIP Maze Runner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634DC-A23B-4C9E-AD0D-AB92E8AD2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Spencer Graff, Wayne Sanford, Chris Kalahiki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4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7106-89B4-4C8D-8013-9A2E4C85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Input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04F3-0265-4E41-AF1D-5D63380BE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form: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batch_size,image_width,image_height,channels</a:t>
            </a:r>
            <a:r>
              <a:rPr lang="en-US" dirty="0"/>
              <a:t>]</a:t>
            </a:r>
          </a:p>
          <a:p>
            <a:r>
              <a:rPr lang="en-US" dirty="0"/>
              <a:t>Our batch size was set up as -1</a:t>
            </a:r>
          </a:p>
          <a:p>
            <a:pPr lvl="1"/>
            <a:r>
              <a:rPr lang="en-US" dirty="0"/>
              <a:t>Means we are dynamically computing our batch size</a:t>
            </a:r>
          </a:p>
          <a:p>
            <a:r>
              <a:rPr lang="en-US" dirty="0"/>
              <a:t>64x64-pixel images</a:t>
            </a:r>
          </a:p>
          <a:p>
            <a:r>
              <a:rPr lang="en-US" dirty="0"/>
              <a:t>RGB </a:t>
            </a:r>
          </a:p>
          <a:p>
            <a:pPr lvl="1"/>
            <a:r>
              <a:rPr lang="en-US" dirty="0"/>
              <a:t>This means we need 3 color channels</a:t>
            </a:r>
          </a:p>
        </p:txBody>
      </p:sp>
    </p:spTree>
    <p:extLst>
      <p:ext uri="{BB962C8B-B14F-4D97-AF65-F5344CB8AC3E}">
        <p14:creationId xmlns:p14="http://schemas.microsoft.com/office/powerpoint/2010/main" val="232348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7BB89-58D6-4400-B477-11200DCF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ReLU Activation Function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253224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69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876DA-5653-4A61-917F-3C40C07A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Hidden Layers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121292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72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E63C-DD40-4578-B297-1709A7BE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First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209F-1646-4F7F-9109-4C63E47F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Extracts 5x5-pixel </a:t>
            </a:r>
            <a:r>
              <a:rPr lang="en-US" dirty="0" err="1"/>
              <a:t>subregions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ReLU</a:t>
            </a:r>
            <a:r>
              <a:rPr lang="en-US" dirty="0"/>
              <a:t>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15320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E78D-8B49-49E7-B3DA-97DD5BCA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07E0-C111-487C-998C-3D827F594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Max Pooling</a:t>
            </a:r>
          </a:p>
          <a:p>
            <a:endParaRPr lang="en-US" dirty="0"/>
          </a:p>
          <a:p>
            <a:r>
              <a:rPr lang="en-US" dirty="0"/>
              <a:t>2x2 Filter</a:t>
            </a:r>
          </a:p>
          <a:p>
            <a:endParaRPr lang="en-US" dirty="0"/>
          </a:p>
          <a:p>
            <a:r>
              <a:rPr lang="en-US" dirty="0"/>
              <a:t>Stride of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0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2E3A-5FF6-4907-9FE9-1543DD3B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6EF0-BAB5-4022-9F4B-C271FFAF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5x5 filters again</a:t>
            </a:r>
          </a:p>
          <a:p>
            <a:endParaRPr lang="en-US" dirty="0"/>
          </a:p>
          <a:p>
            <a:r>
              <a:rPr lang="en-US" dirty="0" err="1"/>
              <a:t>ReLU</a:t>
            </a:r>
            <a:r>
              <a:rPr lang="en-US" dirty="0"/>
              <a:t>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108664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39D5-94AA-4D9D-8ACD-6FF6850C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77FF-98F6-414B-9338-828ADCA8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Pooling</a:t>
            </a:r>
          </a:p>
          <a:p>
            <a:endParaRPr lang="en-US" dirty="0"/>
          </a:p>
          <a:p>
            <a:r>
              <a:rPr lang="en-US" dirty="0"/>
              <a:t>2x2 Filter</a:t>
            </a:r>
          </a:p>
          <a:p>
            <a:endParaRPr lang="en-US" dirty="0"/>
          </a:p>
          <a:p>
            <a:r>
              <a:rPr lang="en-US" dirty="0"/>
              <a:t>Stride of 2</a:t>
            </a:r>
          </a:p>
        </p:txBody>
      </p:sp>
    </p:spTree>
    <p:extLst>
      <p:ext uri="{BB962C8B-B14F-4D97-AF65-F5344CB8AC3E}">
        <p14:creationId xmlns:p14="http://schemas.microsoft.com/office/powerpoint/2010/main" val="29195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7B3B-9C9A-4976-B272-C884ECCA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E9EB-456B-4C87-B92F-C1B7DE221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1024 Neurons</a:t>
            </a:r>
          </a:p>
          <a:p>
            <a:pPr lvl="1"/>
            <a:r>
              <a:rPr lang="en-US" dirty="0"/>
              <a:t>[Why?]</a:t>
            </a:r>
          </a:p>
          <a:p>
            <a:endParaRPr lang="en-US" dirty="0"/>
          </a:p>
          <a:p>
            <a:r>
              <a:rPr lang="en-US" dirty="0"/>
              <a:t>Dropout Regularization Rate of 0.4</a:t>
            </a:r>
          </a:p>
          <a:p>
            <a:pPr lvl="1"/>
            <a:r>
              <a:rPr lang="en-US" dirty="0"/>
              <a:t>[What this means]</a:t>
            </a:r>
          </a:p>
        </p:txBody>
      </p:sp>
    </p:spTree>
    <p:extLst>
      <p:ext uri="{BB962C8B-B14F-4D97-AF65-F5344CB8AC3E}">
        <p14:creationId xmlns:p14="http://schemas.microsoft.com/office/powerpoint/2010/main" val="102956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621B-5BC7-4079-B964-3F0D3A07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C8B2-C1CD-45A3-8328-99B2E5B54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62 Neurons</a:t>
            </a:r>
          </a:p>
          <a:p>
            <a:pPr lvl="1"/>
            <a:r>
              <a:rPr lang="en-US" dirty="0"/>
              <a:t>One for each of the 62 Categories of Street Signs</a:t>
            </a:r>
          </a:p>
        </p:txBody>
      </p:sp>
    </p:spTree>
    <p:extLst>
      <p:ext uri="{BB962C8B-B14F-4D97-AF65-F5344CB8AC3E}">
        <p14:creationId xmlns:p14="http://schemas.microsoft.com/office/powerpoint/2010/main" val="2237773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13836-6799-46CA-BF43-A72FC204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GUI</a:t>
            </a:r>
          </a:p>
        </p:txBody>
      </p:sp>
    </p:spTree>
    <p:extLst>
      <p:ext uri="{BB962C8B-B14F-4D97-AF65-F5344CB8AC3E}">
        <p14:creationId xmlns:p14="http://schemas.microsoft.com/office/powerpoint/2010/main" val="334536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F6201-9E73-4577-ABAA-8D12413F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Our Goals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91292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608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9517-2382-4CF2-9CD3-F61F01DC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22AE-5C91-4C76-8D25-3C0AD1F57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9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2E1E7-D05E-4A65-9E9E-42CA9B02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AE44-CDF7-45B9-A9D9-D7179CFB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Set of .</a:t>
            </a:r>
            <a:r>
              <a:rPr lang="en-US" sz="2000" dirty="0" err="1"/>
              <a:t>ppn</a:t>
            </a:r>
            <a:r>
              <a:rPr lang="en-US" sz="2000" dirty="0"/>
              <a:t> Files of Street Signs</a:t>
            </a:r>
          </a:p>
          <a:p>
            <a:r>
              <a:rPr lang="en-US" sz="2000" dirty="0"/>
              <a:t>Organized into 62 Different Categories</a:t>
            </a:r>
          </a:p>
          <a:p>
            <a:r>
              <a:rPr lang="en-US" sz="2000" dirty="0"/>
              <a:t>Variety of Different Lighting Situations and Pixel Densities</a:t>
            </a:r>
          </a:p>
          <a:p>
            <a:r>
              <a:rPr lang="en-US" sz="2000" dirty="0"/>
              <a:t>We Definitely Had to Pre-Process the Images…</a:t>
            </a:r>
          </a:p>
        </p:txBody>
      </p:sp>
    </p:spTree>
    <p:extLst>
      <p:ext uri="{BB962C8B-B14F-4D97-AF65-F5344CB8AC3E}">
        <p14:creationId xmlns:p14="http://schemas.microsoft.com/office/powerpoint/2010/main" val="2172313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561C-9582-4FB4-916E-A90C16E3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Where We Began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8430-EF20-4957-B50D-981C06C1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 to a Set Pixel Density</a:t>
            </a:r>
          </a:p>
          <a:p>
            <a:r>
              <a:rPr lang="en-US" dirty="0"/>
              <a:t>Make Readable by a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7085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9629F-8739-4670-BE21-7BB3A1E8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 Processing and Network State</a:t>
            </a:r>
          </a:p>
        </p:txBody>
      </p:sp>
    </p:spTree>
    <p:extLst>
      <p:ext uri="{BB962C8B-B14F-4D97-AF65-F5344CB8AC3E}">
        <p14:creationId xmlns:p14="http://schemas.microsoft.com/office/powerpoint/2010/main" val="422478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C983-FCB3-43FB-AE21-D4534588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818E-47E6-4301-B91D-8F52288D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data proved by Belgium Traffic Service</a:t>
            </a:r>
          </a:p>
          <a:p>
            <a:r>
              <a:rPr lang="en-US" dirty="0"/>
              <a:t>Consists of images of street signs belonging to 62 categories</a:t>
            </a:r>
          </a:p>
          <a:p>
            <a:r>
              <a:rPr lang="en-US" dirty="0"/>
              <a:t>Training set has 4575 images, testing has 2520 images</a:t>
            </a:r>
          </a:p>
          <a:p>
            <a:r>
              <a:rPr lang="en-US" dirty="0"/>
              <a:t>Images are of varying size and aspect ratio, so they must be altered to a normalized size</a:t>
            </a:r>
          </a:p>
        </p:txBody>
      </p:sp>
    </p:spTree>
    <p:extLst>
      <p:ext uri="{BB962C8B-B14F-4D97-AF65-F5344CB8AC3E}">
        <p14:creationId xmlns:p14="http://schemas.microsoft.com/office/powerpoint/2010/main" val="44282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2095-0D8A-41F8-B21D-937C2A1A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EC3D-47B3-4ECD-BC03-5B503CDF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images are loaded, directory structure used to pre-classify their correct categories</a:t>
            </a:r>
          </a:p>
          <a:p>
            <a:r>
              <a:rPr lang="en-US" dirty="0"/>
              <a:t>Following this, </a:t>
            </a:r>
            <a:r>
              <a:rPr lang="en-US" dirty="0" err="1"/>
              <a:t>skimage</a:t>
            </a:r>
            <a:r>
              <a:rPr lang="en-US" dirty="0"/>
              <a:t> from </a:t>
            </a:r>
            <a:r>
              <a:rPr lang="en-US" dirty="0" err="1"/>
              <a:t>Scikit</a:t>
            </a:r>
            <a:r>
              <a:rPr lang="en-US" dirty="0"/>
              <a:t> Image Library to resize and scale all images to 64 x 64</a:t>
            </a:r>
          </a:p>
          <a:p>
            <a:r>
              <a:rPr lang="en-US" dirty="0"/>
              <a:t>These output images go to a </a:t>
            </a:r>
            <a:r>
              <a:rPr lang="en-US" dirty="0" err="1"/>
              <a:t>numpy</a:t>
            </a:r>
            <a:r>
              <a:rPr lang="en-US" dirty="0"/>
              <a:t> array, which is expanded into a 4D tensor of [</a:t>
            </a:r>
            <a:r>
              <a:rPr lang="en-US" dirty="0" err="1"/>
              <a:t>batch_size</a:t>
            </a:r>
            <a:r>
              <a:rPr lang="en-US" dirty="0"/>
              <a:t>, </a:t>
            </a:r>
            <a:r>
              <a:rPr lang="en-US" dirty="0" err="1"/>
              <a:t>pixelwidth</a:t>
            </a:r>
            <a:r>
              <a:rPr lang="en-US" dirty="0"/>
              <a:t>, </a:t>
            </a:r>
            <a:r>
              <a:rPr lang="en-US" dirty="0" err="1"/>
              <a:t>pixelheight</a:t>
            </a:r>
            <a:r>
              <a:rPr lang="en-US" dirty="0"/>
              <a:t>, </a:t>
            </a:r>
            <a:r>
              <a:rPr lang="en-US" dirty="0" err="1"/>
              <a:t>colorchannels</a:t>
            </a:r>
            <a:r>
              <a:rPr lang="en-US" dirty="0"/>
              <a:t>]</a:t>
            </a:r>
          </a:p>
          <a:p>
            <a:r>
              <a:rPr lang="en-US" dirty="0"/>
              <a:t>Once this is flattened, it becomes the input for our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9411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6B97-37E8-432A-BD0E-D1DE9D5C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EC498-A3D0-4A57-8922-D1BFF3F5C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functionality within </a:t>
            </a:r>
            <a:r>
              <a:rPr lang="en-US" dirty="0" err="1"/>
              <a:t>TensorFlow</a:t>
            </a:r>
            <a:r>
              <a:rPr lang="en-US" dirty="0"/>
              <a:t>, the network is configured to save its state at regular intervals</a:t>
            </a:r>
          </a:p>
          <a:p>
            <a:r>
              <a:rPr lang="en-US" dirty="0"/>
              <a:t>We can use this to load saved networks, or continue training from a previous state</a:t>
            </a:r>
          </a:p>
          <a:p>
            <a:r>
              <a:rPr lang="en-US" dirty="0"/>
              <a:t>Allows us to easily run through the testing set as needed, and prevent network re-training </a:t>
            </a:r>
            <a:r>
              <a:rPr lang="en-US"/>
              <a:t>with each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7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B4B9A-1B0B-43BB-A48F-B5F1216E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15045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480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RIP Maze Runner</vt:lpstr>
      <vt:lpstr>Our Goals</vt:lpstr>
      <vt:lpstr>Our Dataset</vt:lpstr>
      <vt:lpstr>Where We Began</vt:lpstr>
      <vt:lpstr>Image Processing and Network State</vt:lpstr>
      <vt:lpstr>Overview</vt:lpstr>
      <vt:lpstr>Image Processing</vt:lpstr>
      <vt:lpstr>Network State</vt:lpstr>
      <vt:lpstr>The Neural Network</vt:lpstr>
      <vt:lpstr>Input Layer</vt:lpstr>
      <vt:lpstr>ReLU Activation Function</vt:lpstr>
      <vt:lpstr>Our Hidden Layers</vt:lpstr>
      <vt:lpstr>Convolutional First Layer</vt:lpstr>
      <vt:lpstr>Pooling Layer 1</vt:lpstr>
      <vt:lpstr>Convolutional Layer 2</vt:lpstr>
      <vt:lpstr>Pooling Layer 2</vt:lpstr>
      <vt:lpstr>Dense Layer 1</vt:lpstr>
      <vt:lpstr>Dense Layer 2</vt:lpstr>
      <vt:lpstr>The GUI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 Maze Runner</dc:title>
  <dc:creator>Christopher Kalahiki</dc:creator>
  <cp:lastModifiedBy>Spencer Graff</cp:lastModifiedBy>
  <cp:revision>10</cp:revision>
  <dcterms:created xsi:type="dcterms:W3CDTF">2017-11-06T20:21:19Z</dcterms:created>
  <dcterms:modified xsi:type="dcterms:W3CDTF">2017-11-16T02:11:39Z</dcterms:modified>
</cp:coreProperties>
</file>