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71" r:id="rId6"/>
    <p:sldId id="276" r:id="rId7"/>
    <p:sldId id="277" r:id="rId8"/>
    <p:sldId id="260" r:id="rId9"/>
    <p:sldId id="275" r:id="rId10"/>
    <p:sldId id="268" r:id="rId11"/>
    <p:sldId id="274" r:id="rId12"/>
    <p:sldId id="262" r:id="rId13"/>
    <p:sldId id="263" r:id="rId14"/>
    <p:sldId id="264" r:id="rId15"/>
    <p:sldId id="265" r:id="rId16"/>
    <p:sldId id="266" r:id="rId17"/>
    <p:sldId id="280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10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1AF51-9D4E-4C9C-A8DC-A8818C7A051F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58663D-9946-4F0A-88D1-11E3135279D5}">
      <dgm:prSet/>
      <dgm:spPr/>
      <dgm:t>
        <a:bodyPr/>
        <a:lstStyle/>
        <a:p>
          <a:r>
            <a:rPr lang="en-US" dirty="0"/>
            <a:t>Obtain a Dataset of Images (In This Case, Street Signs)</a:t>
          </a:r>
        </a:p>
      </dgm:t>
    </dgm:pt>
    <dgm:pt modelId="{347EC074-3112-4585-AE92-F761FC6457A8}" type="parTrans" cxnId="{6847CA14-2CC4-418F-90A9-89FC5F8A72EA}">
      <dgm:prSet/>
      <dgm:spPr/>
      <dgm:t>
        <a:bodyPr/>
        <a:lstStyle/>
        <a:p>
          <a:endParaRPr lang="en-US"/>
        </a:p>
      </dgm:t>
    </dgm:pt>
    <dgm:pt modelId="{509CEC55-532E-44EC-A618-5341CBFDFD24}" type="sibTrans" cxnId="{6847CA14-2CC4-418F-90A9-89FC5F8A72E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E247D8F-1BA6-42D4-A4FF-C3E2B81120CD}">
      <dgm:prSet/>
      <dgm:spPr/>
      <dgm:t>
        <a:bodyPr/>
        <a:lstStyle/>
        <a:p>
          <a:r>
            <a:rPr lang="en-US" dirty="0"/>
            <a:t>Pre-Process the Images So They Can be Read by a Network</a:t>
          </a:r>
        </a:p>
      </dgm:t>
    </dgm:pt>
    <dgm:pt modelId="{2016E263-DC4D-4E5D-9AF7-BA964B7F4EF4}" type="parTrans" cxnId="{124953CA-B34F-4716-8640-DB2F2FD4417E}">
      <dgm:prSet/>
      <dgm:spPr/>
      <dgm:t>
        <a:bodyPr/>
        <a:lstStyle/>
        <a:p>
          <a:endParaRPr lang="en-US"/>
        </a:p>
      </dgm:t>
    </dgm:pt>
    <dgm:pt modelId="{CCF5D78F-9180-4893-BB5B-2BF428F1E582}" type="sibTrans" cxnId="{124953CA-B34F-4716-8640-DB2F2FD4417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218FFF6-F90B-4226-86E4-8A7AED4423DC}">
      <dgm:prSet/>
      <dgm:spPr/>
      <dgm:t>
        <a:bodyPr/>
        <a:lstStyle/>
        <a:p>
          <a:r>
            <a:rPr lang="en-US" dirty="0"/>
            <a:t>Create a Neural Network to Read and Learn From the Dataset</a:t>
          </a:r>
        </a:p>
      </dgm:t>
    </dgm:pt>
    <dgm:pt modelId="{980C2356-F102-4025-B831-5F98CACA85F7}" type="parTrans" cxnId="{BA78E710-EAEA-470D-B41A-8FD7E73E9215}">
      <dgm:prSet/>
      <dgm:spPr/>
      <dgm:t>
        <a:bodyPr/>
        <a:lstStyle/>
        <a:p>
          <a:endParaRPr lang="en-US"/>
        </a:p>
      </dgm:t>
    </dgm:pt>
    <dgm:pt modelId="{CD351963-72D4-4835-8DFE-F33287975E18}" type="sibTrans" cxnId="{BA78E710-EAEA-470D-B41A-8FD7E73E921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CAE6BBC-C5C4-46D5-B64D-AF99F3B83993}">
      <dgm:prSet/>
      <dgm:spPr/>
      <dgm:t>
        <a:bodyPr/>
        <a:lstStyle/>
        <a:p>
          <a:r>
            <a:rPr lang="en-US" dirty="0"/>
            <a:t>Train the Network to Categorize the Images Provided</a:t>
          </a:r>
        </a:p>
      </dgm:t>
    </dgm:pt>
    <dgm:pt modelId="{B425C4E5-AF3C-4E81-8875-96F85E996719}" type="parTrans" cxnId="{180DD64C-5C28-4159-833E-54EFE2339112}">
      <dgm:prSet/>
      <dgm:spPr/>
      <dgm:t>
        <a:bodyPr/>
        <a:lstStyle/>
        <a:p>
          <a:endParaRPr lang="en-US"/>
        </a:p>
      </dgm:t>
    </dgm:pt>
    <dgm:pt modelId="{5271BDBE-4B04-4D05-A73B-BA9FCB359EC0}" type="sibTrans" cxnId="{180DD64C-5C28-4159-833E-54EFE233911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7894671-3020-465C-BAC9-2DE72DC71EF2}">
      <dgm:prSet/>
      <dgm:spPr/>
      <dgm:t>
        <a:bodyPr/>
        <a:lstStyle/>
        <a:p>
          <a:r>
            <a:rPr lang="en-US" dirty="0"/>
            <a:t>Prove that the Network is Learning from the Provided Data</a:t>
          </a:r>
        </a:p>
      </dgm:t>
    </dgm:pt>
    <dgm:pt modelId="{928D48E1-4887-4E73-A02C-3B54EFFE2CB6}" type="parTrans" cxnId="{6D4C179F-127E-4C7E-BC03-AE3796A66D7B}">
      <dgm:prSet/>
      <dgm:spPr/>
      <dgm:t>
        <a:bodyPr/>
        <a:lstStyle/>
        <a:p>
          <a:endParaRPr lang="en-US"/>
        </a:p>
      </dgm:t>
    </dgm:pt>
    <dgm:pt modelId="{5191430C-1381-45DD-980B-1B492091B570}" type="sibTrans" cxnId="{6D4C179F-127E-4C7E-BC03-AE3796A66D7B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28BA5F01-DECF-40C1-8C7B-31D366BDE7BD}" type="pres">
      <dgm:prSet presAssocID="{5201AF51-9D4E-4C9C-A8DC-A8818C7A051F}" presName="Name0" presStyleCnt="0">
        <dgm:presLayoutVars>
          <dgm:animLvl val="lvl"/>
          <dgm:resizeHandles val="exact"/>
        </dgm:presLayoutVars>
      </dgm:prSet>
      <dgm:spPr/>
    </dgm:pt>
    <dgm:pt modelId="{98916C9C-29A3-4848-98C1-ED853A53FE0B}" type="pres">
      <dgm:prSet presAssocID="{DF58663D-9946-4F0A-88D1-11E3135279D5}" presName="compositeNode" presStyleCnt="0">
        <dgm:presLayoutVars>
          <dgm:bulletEnabled val="1"/>
        </dgm:presLayoutVars>
      </dgm:prSet>
      <dgm:spPr/>
    </dgm:pt>
    <dgm:pt modelId="{9E9C5926-3D11-4E45-9450-137F2DF2D7F8}" type="pres">
      <dgm:prSet presAssocID="{DF58663D-9946-4F0A-88D1-11E3135279D5}" presName="bgRect" presStyleLbl="alignNode1" presStyleIdx="0" presStyleCnt="5"/>
      <dgm:spPr/>
    </dgm:pt>
    <dgm:pt modelId="{59BFC360-B71D-4958-A21B-15199F33EB11}" type="pres">
      <dgm:prSet presAssocID="{509CEC55-532E-44EC-A618-5341CBFDFD24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B1491307-61CC-4811-B4E8-2F3A48841B3B}" type="pres">
      <dgm:prSet presAssocID="{DF58663D-9946-4F0A-88D1-11E3135279D5}" presName="nodeRect" presStyleLbl="alignNode1" presStyleIdx="0" presStyleCnt="5">
        <dgm:presLayoutVars>
          <dgm:bulletEnabled val="1"/>
        </dgm:presLayoutVars>
      </dgm:prSet>
      <dgm:spPr/>
    </dgm:pt>
    <dgm:pt modelId="{F33B658C-08BF-4319-970A-C74EEF9C1CBA}" type="pres">
      <dgm:prSet presAssocID="{509CEC55-532E-44EC-A618-5341CBFDFD24}" presName="sibTrans" presStyleCnt="0"/>
      <dgm:spPr/>
    </dgm:pt>
    <dgm:pt modelId="{53FB959F-415F-427E-8247-B589682A9932}" type="pres">
      <dgm:prSet presAssocID="{6E247D8F-1BA6-42D4-A4FF-C3E2B81120CD}" presName="compositeNode" presStyleCnt="0">
        <dgm:presLayoutVars>
          <dgm:bulletEnabled val="1"/>
        </dgm:presLayoutVars>
      </dgm:prSet>
      <dgm:spPr/>
    </dgm:pt>
    <dgm:pt modelId="{20AF8FB5-E71B-40AA-8E61-4EF6337F77B8}" type="pres">
      <dgm:prSet presAssocID="{6E247D8F-1BA6-42D4-A4FF-C3E2B81120CD}" presName="bgRect" presStyleLbl="alignNode1" presStyleIdx="1" presStyleCnt="5"/>
      <dgm:spPr/>
    </dgm:pt>
    <dgm:pt modelId="{48BCECB3-06D4-46DA-A4C4-BD241801FCC8}" type="pres">
      <dgm:prSet presAssocID="{CCF5D78F-9180-4893-BB5B-2BF428F1E582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3B5BD2B4-0118-4942-AB2D-99BF19829F14}" type="pres">
      <dgm:prSet presAssocID="{6E247D8F-1BA6-42D4-A4FF-C3E2B81120CD}" presName="nodeRect" presStyleLbl="alignNode1" presStyleIdx="1" presStyleCnt="5">
        <dgm:presLayoutVars>
          <dgm:bulletEnabled val="1"/>
        </dgm:presLayoutVars>
      </dgm:prSet>
      <dgm:spPr/>
    </dgm:pt>
    <dgm:pt modelId="{91300654-EC17-4B40-980F-5ECE922FC7E1}" type="pres">
      <dgm:prSet presAssocID="{CCF5D78F-9180-4893-BB5B-2BF428F1E582}" presName="sibTrans" presStyleCnt="0"/>
      <dgm:spPr/>
    </dgm:pt>
    <dgm:pt modelId="{F3FE1C9F-4567-448F-A1CE-0BB88A9E88C0}" type="pres">
      <dgm:prSet presAssocID="{3218FFF6-F90B-4226-86E4-8A7AED4423DC}" presName="compositeNode" presStyleCnt="0">
        <dgm:presLayoutVars>
          <dgm:bulletEnabled val="1"/>
        </dgm:presLayoutVars>
      </dgm:prSet>
      <dgm:spPr/>
    </dgm:pt>
    <dgm:pt modelId="{4A051D14-4B85-4EA8-99A9-1AD2353B05B2}" type="pres">
      <dgm:prSet presAssocID="{3218FFF6-F90B-4226-86E4-8A7AED4423DC}" presName="bgRect" presStyleLbl="alignNode1" presStyleIdx="2" presStyleCnt="5"/>
      <dgm:spPr/>
    </dgm:pt>
    <dgm:pt modelId="{3C22C516-C4DE-4AA2-A879-0CB63A02BDCE}" type="pres">
      <dgm:prSet presAssocID="{CD351963-72D4-4835-8DFE-F33287975E18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8E736669-FE1F-4DB0-83EB-D580E21D2822}" type="pres">
      <dgm:prSet presAssocID="{3218FFF6-F90B-4226-86E4-8A7AED4423DC}" presName="nodeRect" presStyleLbl="alignNode1" presStyleIdx="2" presStyleCnt="5">
        <dgm:presLayoutVars>
          <dgm:bulletEnabled val="1"/>
        </dgm:presLayoutVars>
      </dgm:prSet>
      <dgm:spPr/>
    </dgm:pt>
    <dgm:pt modelId="{5EDA7283-202E-4B80-A57F-8C999AE8ED5B}" type="pres">
      <dgm:prSet presAssocID="{CD351963-72D4-4835-8DFE-F33287975E18}" presName="sibTrans" presStyleCnt="0"/>
      <dgm:spPr/>
    </dgm:pt>
    <dgm:pt modelId="{CD1A4943-0A1C-4BDC-AEA5-05CB639E82E5}" type="pres">
      <dgm:prSet presAssocID="{FCAE6BBC-C5C4-46D5-B64D-AF99F3B83993}" presName="compositeNode" presStyleCnt="0">
        <dgm:presLayoutVars>
          <dgm:bulletEnabled val="1"/>
        </dgm:presLayoutVars>
      </dgm:prSet>
      <dgm:spPr/>
    </dgm:pt>
    <dgm:pt modelId="{DD3A869E-AFAE-407B-9DBF-5985CAC46F5C}" type="pres">
      <dgm:prSet presAssocID="{FCAE6BBC-C5C4-46D5-B64D-AF99F3B83993}" presName="bgRect" presStyleLbl="alignNode1" presStyleIdx="3" presStyleCnt="5"/>
      <dgm:spPr/>
    </dgm:pt>
    <dgm:pt modelId="{3648088A-A767-4078-8139-5B8DE1EEFF07}" type="pres">
      <dgm:prSet presAssocID="{5271BDBE-4B04-4D05-A73B-BA9FCB359EC0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670C8304-FCEA-4EB6-8D8F-9369897E31FE}" type="pres">
      <dgm:prSet presAssocID="{FCAE6BBC-C5C4-46D5-B64D-AF99F3B83993}" presName="nodeRect" presStyleLbl="alignNode1" presStyleIdx="3" presStyleCnt="5">
        <dgm:presLayoutVars>
          <dgm:bulletEnabled val="1"/>
        </dgm:presLayoutVars>
      </dgm:prSet>
      <dgm:spPr/>
    </dgm:pt>
    <dgm:pt modelId="{B050B2A4-C6B8-49E9-95D9-A7F2BB4F1C66}" type="pres">
      <dgm:prSet presAssocID="{5271BDBE-4B04-4D05-A73B-BA9FCB359EC0}" presName="sibTrans" presStyleCnt="0"/>
      <dgm:spPr/>
    </dgm:pt>
    <dgm:pt modelId="{665B12EE-1B82-469B-BB38-14EB006FFD87}" type="pres">
      <dgm:prSet presAssocID="{A7894671-3020-465C-BAC9-2DE72DC71EF2}" presName="compositeNode" presStyleCnt="0">
        <dgm:presLayoutVars>
          <dgm:bulletEnabled val="1"/>
        </dgm:presLayoutVars>
      </dgm:prSet>
      <dgm:spPr/>
    </dgm:pt>
    <dgm:pt modelId="{6D8F98CA-FE20-441D-8E82-93889B70CC8D}" type="pres">
      <dgm:prSet presAssocID="{A7894671-3020-465C-BAC9-2DE72DC71EF2}" presName="bgRect" presStyleLbl="alignNode1" presStyleIdx="4" presStyleCnt="5"/>
      <dgm:spPr/>
    </dgm:pt>
    <dgm:pt modelId="{8291A287-E919-401E-AA32-2309A8D4628B}" type="pres">
      <dgm:prSet presAssocID="{5191430C-1381-45DD-980B-1B492091B570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F10B9D03-63C6-46CD-B493-21354B325A8A}" type="pres">
      <dgm:prSet presAssocID="{A7894671-3020-465C-BAC9-2DE72DC71EF2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37506703-EA36-456C-AB7E-C56AE23CF880}" type="presOf" srcId="{6E247D8F-1BA6-42D4-A4FF-C3E2B81120CD}" destId="{20AF8FB5-E71B-40AA-8E61-4EF6337F77B8}" srcOrd="0" destOrd="0" presId="urn:microsoft.com/office/officeart/2016/7/layout/LinearBlockProcessNumbered"/>
    <dgm:cxn modelId="{B38BF204-88AA-4C13-9679-18FF24B48111}" type="presOf" srcId="{CCF5D78F-9180-4893-BB5B-2BF428F1E582}" destId="{48BCECB3-06D4-46DA-A4C4-BD241801FCC8}" srcOrd="0" destOrd="0" presId="urn:microsoft.com/office/officeart/2016/7/layout/LinearBlockProcessNumbered"/>
    <dgm:cxn modelId="{980D5A0A-A072-4A9D-AE04-4F680439BCB4}" type="presOf" srcId="{6E247D8F-1BA6-42D4-A4FF-C3E2B81120CD}" destId="{3B5BD2B4-0118-4942-AB2D-99BF19829F14}" srcOrd="1" destOrd="0" presId="urn:microsoft.com/office/officeart/2016/7/layout/LinearBlockProcessNumbered"/>
    <dgm:cxn modelId="{BA78E710-EAEA-470D-B41A-8FD7E73E9215}" srcId="{5201AF51-9D4E-4C9C-A8DC-A8818C7A051F}" destId="{3218FFF6-F90B-4226-86E4-8A7AED4423DC}" srcOrd="2" destOrd="0" parTransId="{980C2356-F102-4025-B831-5F98CACA85F7}" sibTransId="{CD351963-72D4-4835-8DFE-F33287975E18}"/>
    <dgm:cxn modelId="{68003014-C3AC-4686-9E57-584202EF8BCE}" type="presOf" srcId="{5201AF51-9D4E-4C9C-A8DC-A8818C7A051F}" destId="{28BA5F01-DECF-40C1-8C7B-31D366BDE7BD}" srcOrd="0" destOrd="0" presId="urn:microsoft.com/office/officeart/2016/7/layout/LinearBlockProcessNumbered"/>
    <dgm:cxn modelId="{6847CA14-2CC4-418F-90A9-89FC5F8A72EA}" srcId="{5201AF51-9D4E-4C9C-A8DC-A8818C7A051F}" destId="{DF58663D-9946-4F0A-88D1-11E3135279D5}" srcOrd="0" destOrd="0" parTransId="{347EC074-3112-4585-AE92-F761FC6457A8}" sibTransId="{509CEC55-532E-44EC-A618-5341CBFDFD24}"/>
    <dgm:cxn modelId="{4640381C-8E2C-4F14-862D-2D3986627A7D}" type="presOf" srcId="{3218FFF6-F90B-4226-86E4-8A7AED4423DC}" destId="{4A051D14-4B85-4EA8-99A9-1AD2353B05B2}" srcOrd="0" destOrd="0" presId="urn:microsoft.com/office/officeart/2016/7/layout/LinearBlockProcessNumbered"/>
    <dgm:cxn modelId="{B2EA442F-5974-4069-A230-1240315597D3}" type="presOf" srcId="{DF58663D-9946-4F0A-88D1-11E3135279D5}" destId="{B1491307-61CC-4811-B4E8-2F3A48841B3B}" srcOrd="1" destOrd="0" presId="urn:microsoft.com/office/officeart/2016/7/layout/LinearBlockProcessNumbered"/>
    <dgm:cxn modelId="{4F4F2F40-4A6B-4EF2-82EC-26133E49181F}" type="presOf" srcId="{3218FFF6-F90B-4226-86E4-8A7AED4423DC}" destId="{8E736669-FE1F-4DB0-83EB-D580E21D2822}" srcOrd="1" destOrd="0" presId="urn:microsoft.com/office/officeart/2016/7/layout/LinearBlockProcessNumbered"/>
    <dgm:cxn modelId="{68643B5E-9723-4908-9348-6CA9A4B7B957}" type="presOf" srcId="{A7894671-3020-465C-BAC9-2DE72DC71EF2}" destId="{F10B9D03-63C6-46CD-B493-21354B325A8A}" srcOrd="1" destOrd="0" presId="urn:microsoft.com/office/officeart/2016/7/layout/LinearBlockProcessNumbered"/>
    <dgm:cxn modelId="{180DD64C-5C28-4159-833E-54EFE2339112}" srcId="{5201AF51-9D4E-4C9C-A8DC-A8818C7A051F}" destId="{FCAE6BBC-C5C4-46D5-B64D-AF99F3B83993}" srcOrd="3" destOrd="0" parTransId="{B425C4E5-AF3C-4E81-8875-96F85E996719}" sibTransId="{5271BDBE-4B04-4D05-A73B-BA9FCB359EC0}"/>
    <dgm:cxn modelId="{6D4C179F-127E-4C7E-BC03-AE3796A66D7B}" srcId="{5201AF51-9D4E-4C9C-A8DC-A8818C7A051F}" destId="{A7894671-3020-465C-BAC9-2DE72DC71EF2}" srcOrd="4" destOrd="0" parTransId="{928D48E1-4887-4E73-A02C-3B54EFFE2CB6}" sibTransId="{5191430C-1381-45DD-980B-1B492091B570}"/>
    <dgm:cxn modelId="{D6F8FEB6-4307-47A2-8309-927F6E1315A6}" type="presOf" srcId="{FCAE6BBC-C5C4-46D5-B64D-AF99F3B83993}" destId="{DD3A869E-AFAE-407B-9DBF-5985CAC46F5C}" srcOrd="0" destOrd="0" presId="urn:microsoft.com/office/officeart/2016/7/layout/LinearBlockProcessNumbered"/>
    <dgm:cxn modelId="{964F8BB8-D570-41DF-B957-501C47B79345}" type="presOf" srcId="{DF58663D-9946-4F0A-88D1-11E3135279D5}" destId="{9E9C5926-3D11-4E45-9450-137F2DF2D7F8}" srcOrd="0" destOrd="0" presId="urn:microsoft.com/office/officeart/2016/7/layout/LinearBlockProcessNumbered"/>
    <dgm:cxn modelId="{4E2888C3-63EF-460D-99DC-2CDF1748509C}" type="presOf" srcId="{5271BDBE-4B04-4D05-A73B-BA9FCB359EC0}" destId="{3648088A-A767-4078-8139-5B8DE1EEFF07}" srcOrd="0" destOrd="0" presId="urn:microsoft.com/office/officeart/2016/7/layout/LinearBlockProcessNumbered"/>
    <dgm:cxn modelId="{124953CA-B34F-4716-8640-DB2F2FD4417E}" srcId="{5201AF51-9D4E-4C9C-A8DC-A8818C7A051F}" destId="{6E247D8F-1BA6-42D4-A4FF-C3E2B81120CD}" srcOrd="1" destOrd="0" parTransId="{2016E263-DC4D-4E5D-9AF7-BA964B7F4EF4}" sibTransId="{CCF5D78F-9180-4893-BB5B-2BF428F1E582}"/>
    <dgm:cxn modelId="{2A8950CC-18F4-4803-8A7E-90DBC17B5B99}" type="presOf" srcId="{A7894671-3020-465C-BAC9-2DE72DC71EF2}" destId="{6D8F98CA-FE20-441D-8E82-93889B70CC8D}" srcOrd="0" destOrd="0" presId="urn:microsoft.com/office/officeart/2016/7/layout/LinearBlockProcessNumbered"/>
    <dgm:cxn modelId="{A06901DE-2DC4-4CB5-989E-4584D6AC0B8D}" type="presOf" srcId="{5191430C-1381-45DD-980B-1B492091B570}" destId="{8291A287-E919-401E-AA32-2309A8D4628B}" srcOrd="0" destOrd="0" presId="urn:microsoft.com/office/officeart/2016/7/layout/LinearBlockProcessNumbered"/>
    <dgm:cxn modelId="{64585FE9-2EC0-4A42-87CF-7F1199574606}" type="presOf" srcId="{CD351963-72D4-4835-8DFE-F33287975E18}" destId="{3C22C516-C4DE-4AA2-A879-0CB63A02BDCE}" srcOrd="0" destOrd="0" presId="urn:microsoft.com/office/officeart/2016/7/layout/LinearBlockProcessNumbered"/>
    <dgm:cxn modelId="{82B04CF1-B4B8-433F-A0F1-0F3F15CA793B}" type="presOf" srcId="{509CEC55-532E-44EC-A618-5341CBFDFD24}" destId="{59BFC360-B71D-4958-A21B-15199F33EB11}" srcOrd="0" destOrd="0" presId="urn:microsoft.com/office/officeart/2016/7/layout/LinearBlockProcessNumbered"/>
    <dgm:cxn modelId="{079E3BF9-1152-46ED-AF20-228AC5BD0B41}" type="presOf" srcId="{FCAE6BBC-C5C4-46D5-B64D-AF99F3B83993}" destId="{670C8304-FCEA-4EB6-8D8F-9369897E31FE}" srcOrd="1" destOrd="0" presId="urn:microsoft.com/office/officeart/2016/7/layout/LinearBlockProcessNumbered"/>
    <dgm:cxn modelId="{800268CE-9BD5-436B-845B-DB211E90F426}" type="presParOf" srcId="{28BA5F01-DECF-40C1-8C7B-31D366BDE7BD}" destId="{98916C9C-29A3-4848-98C1-ED853A53FE0B}" srcOrd="0" destOrd="0" presId="urn:microsoft.com/office/officeart/2016/7/layout/LinearBlockProcessNumbered"/>
    <dgm:cxn modelId="{896B37C6-BADA-4927-B46D-FC06BA055F01}" type="presParOf" srcId="{98916C9C-29A3-4848-98C1-ED853A53FE0B}" destId="{9E9C5926-3D11-4E45-9450-137F2DF2D7F8}" srcOrd="0" destOrd="0" presId="urn:microsoft.com/office/officeart/2016/7/layout/LinearBlockProcessNumbered"/>
    <dgm:cxn modelId="{139697D4-A1CA-45BD-B09D-950741AEFDF2}" type="presParOf" srcId="{98916C9C-29A3-4848-98C1-ED853A53FE0B}" destId="{59BFC360-B71D-4958-A21B-15199F33EB11}" srcOrd="1" destOrd="0" presId="urn:microsoft.com/office/officeart/2016/7/layout/LinearBlockProcessNumbered"/>
    <dgm:cxn modelId="{2EE425DD-7EE0-4041-9A59-9377B1A1A7B6}" type="presParOf" srcId="{98916C9C-29A3-4848-98C1-ED853A53FE0B}" destId="{B1491307-61CC-4811-B4E8-2F3A48841B3B}" srcOrd="2" destOrd="0" presId="urn:microsoft.com/office/officeart/2016/7/layout/LinearBlockProcessNumbered"/>
    <dgm:cxn modelId="{B1A242CB-8D7A-4310-B2C2-FAFA00ED8040}" type="presParOf" srcId="{28BA5F01-DECF-40C1-8C7B-31D366BDE7BD}" destId="{F33B658C-08BF-4319-970A-C74EEF9C1CBA}" srcOrd="1" destOrd="0" presId="urn:microsoft.com/office/officeart/2016/7/layout/LinearBlockProcessNumbered"/>
    <dgm:cxn modelId="{BA55F4B9-D111-486A-AAFF-7E60CB7B803B}" type="presParOf" srcId="{28BA5F01-DECF-40C1-8C7B-31D366BDE7BD}" destId="{53FB959F-415F-427E-8247-B589682A9932}" srcOrd="2" destOrd="0" presId="urn:microsoft.com/office/officeart/2016/7/layout/LinearBlockProcessNumbered"/>
    <dgm:cxn modelId="{16765059-F06B-4B7D-9E9B-7F3DD9F32C3A}" type="presParOf" srcId="{53FB959F-415F-427E-8247-B589682A9932}" destId="{20AF8FB5-E71B-40AA-8E61-4EF6337F77B8}" srcOrd="0" destOrd="0" presId="urn:microsoft.com/office/officeart/2016/7/layout/LinearBlockProcessNumbered"/>
    <dgm:cxn modelId="{196F4277-6CAD-49CA-B5FC-1CE70B66C70C}" type="presParOf" srcId="{53FB959F-415F-427E-8247-B589682A9932}" destId="{48BCECB3-06D4-46DA-A4C4-BD241801FCC8}" srcOrd="1" destOrd="0" presId="urn:microsoft.com/office/officeart/2016/7/layout/LinearBlockProcessNumbered"/>
    <dgm:cxn modelId="{8DC6B916-C4C8-431C-9E7F-ABB71F55E089}" type="presParOf" srcId="{53FB959F-415F-427E-8247-B589682A9932}" destId="{3B5BD2B4-0118-4942-AB2D-99BF19829F14}" srcOrd="2" destOrd="0" presId="urn:microsoft.com/office/officeart/2016/7/layout/LinearBlockProcessNumbered"/>
    <dgm:cxn modelId="{359E8618-0094-4D5F-96A4-119B97904A6D}" type="presParOf" srcId="{28BA5F01-DECF-40C1-8C7B-31D366BDE7BD}" destId="{91300654-EC17-4B40-980F-5ECE922FC7E1}" srcOrd="3" destOrd="0" presId="urn:microsoft.com/office/officeart/2016/7/layout/LinearBlockProcessNumbered"/>
    <dgm:cxn modelId="{5A094AF6-92E5-4279-A0DA-CCA3C56C26E1}" type="presParOf" srcId="{28BA5F01-DECF-40C1-8C7B-31D366BDE7BD}" destId="{F3FE1C9F-4567-448F-A1CE-0BB88A9E88C0}" srcOrd="4" destOrd="0" presId="urn:microsoft.com/office/officeart/2016/7/layout/LinearBlockProcessNumbered"/>
    <dgm:cxn modelId="{253FF464-06AB-4AC6-9B90-39385759AC66}" type="presParOf" srcId="{F3FE1C9F-4567-448F-A1CE-0BB88A9E88C0}" destId="{4A051D14-4B85-4EA8-99A9-1AD2353B05B2}" srcOrd="0" destOrd="0" presId="urn:microsoft.com/office/officeart/2016/7/layout/LinearBlockProcessNumbered"/>
    <dgm:cxn modelId="{607709DC-7AAF-4987-980E-67E4F9F8CECC}" type="presParOf" srcId="{F3FE1C9F-4567-448F-A1CE-0BB88A9E88C0}" destId="{3C22C516-C4DE-4AA2-A879-0CB63A02BDCE}" srcOrd="1" destOrd="0" presId="urn:microsoft.com/office/officeart/2016/7/layout/LinearBlockProcessNumbered"/>
    <dgm:cxn modelId="{6CBB3F2E-18C2-4924-AB24-1CEB3BC27051}" type="presParOf" srcId="{F3FE1C9F-4567-448F-A1CE-0BB88A9E88C0}" destId="{8E736669-FE1F-4DB0-83EB-D580E21D2822}" srcOrd="2" destOrd="0" presId="urn:microsoft.com/office/officeart/2016/7/layout/LinearBlockProcessNumbered"/>
    <dgm:cxn modelId="{DB849BEC-8D5D-45ED-A999-F620B8A00B26}" type="presParOf" srcId="{28BA5F01-DECF-40C1-8C7B-31D366BDE7BD}" destId="{5EDA7283-202E-4B80-A57F-8C999AE8ED5B}" srcOrd="5" destOrd="0" presId="urn:microsoft.com/office/officeart/2016/7/layout/LinearBlockProcessNumbered"/>
    <dgm:cxn modelId="{63DBFB6C-4C00-4A44-9708-645CBC7D37E5}" type="presParOf" srcId="{28BA5F01-DECF-40C1-8C7B-31D366BDE7BD}" destId="{CD1A4943-0A1C-4BDC-AEA5-05CB639E82E5}" srcOrd="6" destOrd="0" presId="urn:microsoft.com/office/officeart/2016/7/layout/LinearBlockProcessNumbered"/>
    <dgm:cxn modelId="{9A8E4D2B-2C27-4D2A-B01C-FB10E1624393}" type="presParOf" srcId="{CD1A4943-0A1C-4BDC-AEA5-05CB639E82E5}" destId="{DD3A869E-AFAE-407B-9DBF-5985CAC46F5C}" srcOrd="0" destOrd="0" presId="urn:microsoft.com/office/officeart/2016/7/layout/LinearBlockProcessNumbered"/>
    <dgm:cxn modelId="{5E6E3A8A-57AC-4066-90F3-AB40AC3EE9B7}" type="presParOf" srcId="{CD1A4943-0A1C-4BDC-AEA5-05CB639E82E5}" destId="{3648088A-A767-4078-8139-5B8DE1EEFF07}" srcOrd="1" destOrd="0" presId="urn:microsoft.com/office/officeart/2016/7/layout/LinearBlockProcessNumbered"/>
    <dgm:cxn modelId="{82894568-D28E-4047-AE15-CE3A2FCAE2B2}" type="presParOf" srcId="{CD1A4943-0A1C-4BDC-AEA5-05CB639E82E5}" destId="{670C8304-FCEA-4EB6-8D8F-9369897E31FE}" srcOrd="2" destOrd="0" presId="urn:microsoft.com/office/officeart/2016/7/layout/LinearBlockProcessNumbered"/>
    <dgm:cxn modelId="{BB88CB82-C498-4DA4-9A0B-E7E74919D949}" type="presParOf" srcId="{28BA5F01-DECF-40C1-8C7B-31D366BDE7BD}" destId="{B050B2A4-C6B8-49E9-95D9-A7F2BB4F1C66}" srcOrd="7" destOrd="0" presId="urn:microsoft.com/office/officeart/2016/7/layout/LinearBlockProcessNumbered"/>
    <dgm:cxn modelId="{ECCF5FEA-56C6-4D3A-AA6D-C999F10C2A03}" type="presParOf" srcId="{28BA5F01-DECF-40C1-8C7B-31D366BDE7BD}" destId="{665B12EE-1B82-469B-BB38-14EB006FFD87}" srcOrd="8" destOrd="0" presId="urn:microsoft.com/office/officeart/2016/7/layout/LinearBlockProcessNumbered"/>
    <dgm:cxn modelId="{CD9C9365-BB33-4BD1-BAD4-BF5F225314AE}" type="presParOf" srcId="{665B12EE-1B82-469B-BB38-14EB006FFD87}" destId="{6D8F98CA-FE20-441D-8E82-93889B70CC8D}" srcOrd="0" destOrd="0" presId="urn:microsoft.com/office/officeart/2016/7/layout/LinearBlockProcessNumbered"/>
    <dgm:cxn modelId="{06797642-8513-4DB0-AEF4-C5C287B30DD2}" type="presParOf" srcId="{665B12EE-1B82-469B-BB38-14EB006FFD87}" destId="{8291A287-E919-401E-AA32-2309A8D4628B}" srcOrd="1" destOrd="0" presId="urn:microsoft.com/office/officeart/2016/7/layout/LinearBlockProcessNumbered"/>
    <dgm:cxn modelId="{84D0E2DF-3D91-4F8A-BFC1-53529ABE4A49}" type="presParOf" srcId="{665B12EE-1B82-469B-BB38-14EB006FFD87}" destId="{F10B9D03-63C6-46CD-B493-21354B325A8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D4F0DC-67E3-4917-9AD7-B63B2730872F}" type="doc">
      <dgm:prSet loTypeId="urn:microsoft.com/office/officeart/2008/layout/LinedList" loCatId="Inbox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en-US"/>
        </a:p>
      </dgm:t>
    </dgm:pt>
    <dgm:pt modelId="{ABB4CB8E-D05E-4192-BCEC-BDA5F73D0C7D}">
      <dgm:prSet/>
      <dgm:spPr/>
      <dgm:t>
        <a:bodyPr/>
        <a:lstStyle/>
        <a:p>
          <a:r>
            <a:rPr lang="en-US"/>
            <a:t>5x5 filters again</a:t>
          </a:r>
        </a:p>
      </dgm:t>
    </dgm:pt>
    <dgm:pt modelId="{511AC90B-170C-4105-9C80-EEDFA5D65D04}" type="parTrans" cxnId="{1F35F3C0-FBC6-46FD-8723-D852C5112EF4}">
      <dgm:prSet/>
      <dgm:spPr/>
      <dgm:t>
        <a:bodyPr/>
        <a:lstStyle/>
        <a:p>
          <a:endParaRPr lang="en-US"/>
        </a:p>
      </dgm:t>
    </dgm:pt>
    <dgm:pt modelId="{3FC9983D-DDDE-43A0-979E-1D15046F42CE}" type="sibTrans" cxnId="{1F35F3C0-FBC6-46FD-8723-D852C5112EF4}">
      <dgm:prSet/>
      <dgm:spPr/>
      <dgm:t>
        <a:bodyPr/>
        <a:lstStyle/>
        <a:p>
          <a:endParaRPr lang="en-US"/>
        </a:p>
      </dgm:t>
    </dgm:pt>
    <dgm:pt modelId="{857C2A7A-E01B-4278-8A1D-A0CCE7ED1C49}">
      <dgm:prSet/>
      <dgm:spPr/>
      <dgm:t>
        <a:bodyPr/>
        <a:lstStyle/>
        <a:p>
          <a:r>
            <a:rPr lang="en-US"/>
            <a:t>ReLU Activation Function</a:t>
          </a:r>
        </a:p>
      </dgm:t>
    </dgm:pt>
    <dgm:pt modelId="{5E47DF39-6A96-45AC-BBBE-8CB393F15DE2}" type="parTrans" cxnId="{6840736F-D37F-48C6-A7DC-F8D211751457}">
      <dgm:prSet/>
      <dgm:spPr/>
      <dgm:t>
        <a:bodyPr/>
        <a:lstStyle/>
        <a:p>
          <a:endParaRPr lang="en-US"/>
        </a:p>
      </dgm:t>
    </dgm:pt>
    <dgm:pt modelId="{E42B635C-994B-4682-8386-5174258CE3A5}" type="sibTrans" cxnId="{6840736F-D37F-48C6-A7DC-F8D211751457}">
      <dgm:prSet/>
      <dgm:spPr/>
      <dgm:t>
        <a:bodyPr/>
        <a:lstStyle/>
        <a:p>
          <a:endParaRPr lang="en-US"/>
        </a:p>
      </dgm:t>
    </dgm:pt>
    <dgm:pt modelId="{B8445B75-2087-43E4-A326-9BF2705528BB}" type="pres">
      <dgm:prSet presAssocID="{13D4F0DC-67E3-4917-9AD7-B63B2730872F}" presName="vert0" presStyleCnt="0">
        <dgm:presLayoutVars>
          <dgm:dir/>
          <dgm:animOne val="branch"/>
          <dgm:animLvl val="lvl"/>
        </dgm:presLayoutVars>
      </dgm:prSet>
      <dgm:spPr/>
    </dgm:pt>
    <dgm:pt modelId="{2B4BDA40-8829-41C2-8B39-7552C527AB31}" type="pres">
      <dgm:prSet presAssocID="{ABB4CB8E-D05E-4192-BCEC-BDA5F73D0C7D}" presName="thickLine" presStyleLbl="alignNode1" presStyleIdx="0" presStyleCnt="2"/>
      <dgm:spPr/>
    </dgm:pt>
    <dgm:pt modelId="{91CD54F8-E8CF-48FC-8E49-6408F279CD59}" type="pres">
      <dgm:prSet presAssocID="{ABB4CB8E-D05E-4192-BCEC-BDA5F73D0C7D}" presName="horz1" presStyleCnt="0"/>
      <dgm:spPr/>
    </dgm:pt>
    <dgm:pt modelId="{085AB412-B3D9-4EF6-BF79-AC9F4CC44AAF}" type="pres">
      <dgm:prSet presAssocID="{ABB4CB8E-D05E-4192-BCEC-BDA5F73D0C7D}" presName="tx1" presStyleLbl="revTx" presStyleIdx="0" presStyleCnt="2"/>
      <dgm:spPr/>
    </dgm:pt>
    <dgm:pt modelId="{82EE8E91-01D8-48C3-9273-34E3D6FD796F}" type="pres">
      <dgm:prSet presAssocID="{ABB4CB8E-D05E-4192-BCEC-BDA5F73D0C7D}" presName="vert1" presStyleCnt="0"/>
      <dgm:spPr/>
    </dgm:pt>
    <dgm:pt modelId="{12B117EE-E708-474C-8C04-0B9834133CD8}" type="pres">
      <dgm:prSet presAssocID="{857C2A7A-E01B-4278-8A1D-A0CCE7ED1C49}" presName="thickLine" presStyleLbl="alignNode1" presStyleIdx="1" presStyleCnt="2"/>
      <dgm:spPr/>
    </dgm:pt>
    <dgm:pt modelId="{EF7270D9-6BD6-45D4-92D0-E24A3F617EC8}" type="pres">
      <dgm:prSet presAssocID="{857C2A7A-E01B-4278-8A1D-A0CCE7ED1C49}" presName="horz1" presStyleCnt="0"/>
      <dgm:spPr/>
    </dgm:pt>
    <dgm:pt modelId="{838B3DAE-E375-41A3-A084-063F5AD4CE2B}" type="pres">
      <dgm:prSet presAssocID="{857C2A7A-E01B-4278-8A1D-A0CCE7ED1C49}" presName="tx1" presStyleLbl="revTx" presStyleIdx="1" presStyleCnt="2"/>
      <dgm:spPr/>
    </dgm:pt>
    <dgm:pt modelId="{DA42C4CA-7D46-4AC2-AB72-4AADA1E93A99}" type="pres">
      <dgm:prSet presAssocID="{857C2A7A-E01B-4278-8A1D-A0CCE7ED1C49}" presName="vert1" presStyleCnt="0"/>
      <dgm:spPr/>
    </dgm:pt>
  </dgm:ptLst>
  <dgm:cxnLst>
    <dgm:cxn modelId="{6840736F-D37F-48C6-A7DC-F8D211751457}" srcId="{13D4F0DC-67E3-4917-9AD7-B63B2730872F}" destId="{857C2A7A-E01B-4278-8A1D-A0CCE7ED1C49}" srcOrd="1" destOrd="0" parTransId="{5E47DF39-6A96-45AC-BBBE-8CB393F15DE2}" sibTransId="{E42B635C-994B-4682-8386-5174258CE3A5}"/>
    <dgm:cxn modelId="{6E3D597C-FD18-4C0A-88CE-7BBC885D643B}" type="presOf" srcId="{ABB4CB8E-D05E-4192-BCEC-BDA5F73D0C7D}" destId="{085AB412-B3D9-4EF6-BF79-AC9F4CC44AAF}" srcOrd="0" destOrd="0" presId="urn:microsoft.com/office/officeart/2008/layout/LinedList"/>
    <dgm:cxn modelId="{9B4D0CA3-783E-4047-A11E-8F36AD610D65}" type="presOf" srcId="{13D4F0DC-67E3-4917-9AD7-B63B2730872F}" destId="{B8445B75-2087-43E4-A326-9BF2705528BB}" srcOrd="0" destOrd="0" presId="urn:microsoft.com/office/officeart/2008/layout/LinedList"/>
    <dgm:cxn modelId="{5B8FDEA6-1959-4AF2-99EC-A41E23EF971E}" type="presOf" srcId="{857C2A7A-E01B-4278-8A1D-A0CCE7ED1C49}" destId="{838B3DAE-E375-41A3-A084-063F5AD4CE2B}" srcOrd="0" destOrd="0" presId="urn:microsoft.com/office/officeart/2008/layout/LinedList"/>
    <dgm:cxn modelId="{1F35F3C0-FBC6-46FD-8723-D852C5112EF4}" srcId="{13D4F0DC-67E3-4917-9AD7-B63B2730872F}" destId="{ABB4CB8E-D05E-4192-BCEC-BDA5F73D0C7D}" srcOrd="0" destOrd="0" parTransId="{511AC90B-170C-4105-9C80-EEDFA5D65D04}" sibTransId="{3FC9983D-DDDE-43A0-979E-1D15046F42CE}"/>
    <dgm:cxn modelId="{BAA8FD49-251B-4064-877B-2DDF798D5CAD}" type="presParOf" srcId="{B8445B75-2087-43E4-A326-9BF2705528BB}" destId="{2B4BDA40-8829-41C2-8B39-7552C527AB31}" srcOrd="0" destOrd="0" presId="urn:microsoft.com/office/officeart/2008/layout/LinedList"/>
    <dgm:cxn modelId="{84C0E794-61E9-4741-B941-50D7867E69D1}" type="presParOf" srcId="{B8445B75-2087-43E4-A326-9BF2705528BB}" destId="{91CD54F8-E8CF-48FC-8E49-6408F279CD59}" srcOrd="1" destOrd="0" presId="urn:microsoft.com/office/officeart/2008/layout/LinedList"/>
    <dgm:cxn modelId="{9D8E1C06-C964-405E-82D9-67054802F011}" type="presParOf" srcId="{91CD54F8-E8CF-48FC-8E49-6408F279CD59}" destId="{085AB412-B3D9-4EF6-BF79-AC9F4CC44AAF}" srcOrd="0" destOrd="0" presId="urn:microsoft.com/office/officeart/2008/layout/LinedList"/>
    <dgm:cxn modelId="{2725CCDC-2136-4BDD-A36E-80CC91592947}" type="presParOf" srcId="{91CD54F8-E8CF-48FC-8E49-6408F279CD59}" destId="{82EE8E91-01D8-48C3-9273-34E3D6FD796F}" srcOrd="1" destOrd="0" presId="urn:microsoft.com/office/officeart/2008/layout/LinedList"/>
    <dgm:cxn modelId="{75D63408-292E-4CA7-91D0-4173C2691E2F}" type="presParOf" srcId="{B8445B75-2087-43E4-A326-9BF2705528BB}" destId="{12B117EE-E708-474C-8C04-0B9834133CD8}" srcOrd="2" destOrd="0" presId="urn:microsoft.com/office/officeart/2008/layout/LinedList"/>
    <dgm:cxn modelId="{1ED31B1D-7A5F-4636-BBF8-144EF8975ACF}" type="presParOf" srcId="{B8445B75-2087-43E4-A326-9BF2705528BB}" destId="{EF7270D9-6BD6-45D4-92D0-E24A3F617EC8}" srcOrd="3" destOrd="0" presId="urn:microsoft.com/office/officeart/2008/layout/LinedList"/>
    <dgm:cxn modelId="{A6953B50-40F1-46AF-AF7E-898BC9A92842}" type="presParOf" srcId="{EF7270D9-6BD6-45D4-92D0-E24A3F617EC8}" destId="{838B3DAE-E375-41A3-A084-063F5AD4CE2B}" srcOrd="0" destOrd="0" presId="urn:microsoft.com/office/officeart/2008/layout/LinedList"/>
    <dgm:cxn modelId="{54AAB570-0B8B-4159-B86B-3412C229CD22}" type="presParOf" srcId="{EF7270D9-6BD6-45D4-92D0-E24A3F617EC8}" destId="{DA42C4CA-7D46-4AC2-AB72-4AADA1E93A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574B77C-829F-4155-AC84-8C58AAAA91B1}" type="doc">
      <dgm:prSet loTypeId="urn:microsoft.com/office/officeart/2008/layout/LinedList" loCatId="Inbox" qsTypeId="urn:microsoft.com/office/officeart/2005/8/quickstyle/simple3" qsCatId="simple" csTypeId="urn:microsoft.com/office/officeart/2005/8/colors/accent3_3" csCatId="accent3"/>
      <dgm:spPr/>
      <dgm:t>
        <a:bodyPr/>
        <a:lstStyle/>
        <a:p>
          <a:endParaRPr lang="en-US"/>
        </a:p>
      </dgm:t>
    </dgm:pt>
    <dgm:pt modelId="{9A9AA8F1-AB36-44C4-84B7-22E2EDEDB0FB}">
      <dgm:prSet/>
      <dgm:spPr/>
      <dgm:t>
        <a:bodyPr/>
        <a:lstStyle/>
        <a:p>
          <a:r>
            <a:rPr lang="en-US"/>
            <a:t>Max Pooling</a:t>
          </a:r>
        </a:p>
      </dgm:t>
    </dgm:pt>
    <dgm:pt modelId="{088A5706-A053-4889-B7E6-340F0744424A}" type="parTrans" cxnId="{12586192-217A-409D-90B9-67CDC3C86459}">
      <dgm:prSet/>
      <dgm:spPr/>
      <dgm:t>
        <a:bodyPr/>
        <a:lstStyle/>
        <a:p>
          <a:endParaRPr lang="en-US"/>
        </a:p>
      </dgm:t>
    </dgm:pt>
    <dgm:pt modelId="{4FACC305-726F-4BEC-94C0-86C5E9EDE06B}" type="sibTrans" cxnId="{12586192-217A-409D-90B9-67CDC3C86459}">
      <dgm:prSet/>
      <dgm:spPr/>
      <dgm:t>
        <a:bodyPr/>
        <a:lstStyle/>
        <a:p>
          <a:endParaRPr lang="en-US"/>
        </a:p>
      </dgm:t>
    </dgm:pt>
    <dgm:pt modelId="{94FF1B24-FE24-4AEF-856C-347233CA7560}">
      <dgm:prSet/>
      <dgm:spPr/>
      <dgm:t>
        <a:bodyPr/>
        <a:lstStyle/>
        <a:p>
          <a:r>
            <a:rPr lang="en-US"/>
            <a:t>2x2 Filter</a:t>
          </a:r>
        </a:p>
      </dgm:t>
    </dgm:pt>
    <dgm:pt modelId="{B1064B4B-440B-4C7F-B273-8BAD644B332A}" type="parTrans" cxnId="{DAED37C4-D1AE-4C64-88E0-5EA0138A6B95}">
      <dgm:prSet/>
      <dgm:spPr/>
      <dgm:t>
        <a:bodyPr/>
        <a:lstStyle/>
        <a:p>
          <a:endParaRPr lang="en-US"/>
        </a:p>
      </dgm:t>
    </dgm:pt>
    <dgm:pt modelId="{A94DF00A-E7A6-40C7-8027-1EA9FAC64DF1}" type="sibTrans" cxnId="{DAED37C4-D1AE-4C64-88E0-5EA0138A6B95}">
      <dgm:prSet/>
      <dgm:spPr/>
      <dgm:t>
        <a:bodyPr/>
        <a:lstStyle/>
        <a:p>
          <a:endParaRPr lang="en-US"/>
        </a:p>
      </dgm:t>
    </dgm:pt>
    <dgm:pt modelId="{7A947372-6ADE-43BF-8A36-6EB279039033}">
      <dgm:prSet/>
      <dgm:spPr/>
      <dgm:t>
        <a:bodyPr/>
        <a:lstStyle/>
        <a:p>
          <a:r>
            <a:rPr lang="en-US"/>
            <a:t>Stride of 2</a:t>
          </a:r>
        </a:p>
      </dgm:t>
    </dgm:pt>
    <dgm:pt modelId="{E84B1003-4934-48F9-82CD-C8FD62BEAF36}" type="parTrans" cxnId="{A369956B-8AFB-4FC8-B491-478C51CA374E}">
      <dgm:prSet/>
      <dgm:spPr/>
      <dgm:t>
        <a:bodyPr/>
        <a:lstStyle/>
        <a:p>
          <a:endParaRPr lang="en-US"/>
        </a:p>
      </dgm:t>
    </dgm:pt>
    <dgm:pt modelId="{346422E2-5395-4DAD-B5C0-359E503AE40B}" type="sibTrans" cxnId="{A369956B-8AFB-4FC8-B491-478C51CA374E}">
      <dgm:prSet/>
      <dgm:spPr/>
      <dgm:t>
        <a:bodyPr/>
        <a:lstStyle/>
        <a:p>
          <a:endParaRPr lang="en-US"/>
        </a:p>
      </dgm:t>
    </dgm:pt>
    <dgm:pt modelId="{E84FBDA7-1A21-418D-A98B-3D4DA363E083}" type="pres">
      <dgm:prSet presAssocID="{6574B77C-829F-4155-AC84-8C58AAAA91B1}" presName="vert0" presStyleCnt="0">
        <dgm:presLayoutVars>
          <dgm:dir/>
          <dgm:animOne val="branch"/>
          <dgm:animLvl val="lvl"/>
        </dgm:presLayoutVars>
      </dgm:prSet>
      <dgm:spPr/>
    </dgm:pt>
    <dgm:pt modelId="{A9F840B0-12E3-4EDD-93DB-DD4AE993FD51}" type="pres">
      <dgm:prSet presAssocID="{9A9AA8F1-AB36-44C4-84B7-22E2EDEDB0FB}" presName="thickLine" presStyleLbl="alignNode1" presStyleIdx="0" presStyleCnt="3"/>
      <dgm:spPr/>
    </dgm:pt>
    <dgm:pt modelId="{B25C2137-B1BD-4F77-9B54-79DE8BDE7B43}" type="pres">
      <dgm:prSet presAssocID="{9A9AA8F1-AB36-44C4-84B7-22E2EDEDB0FB}" presName="horz1" presStyleCnt="0"/>
      <dgm:spPr/>
    </dgm:pt>
    <dgm:pt modelId="{0EF7D1DF-2C15-437B-9732-7FA4F8452C9C}" type="pres">
      <dgm:prSet presAssocID="{9A9AA8F1-AB36-44C4-84B7-22E2EDEDB0FB}" presName="tx1" presStyleLbl="revTx" presStyleIdx="0" presStyleCnt="3"/>
      <dgm:spPr/>
    </dgm:pt>
    <dgm:pt modelId="{1D764A91-6C85-4D91-98AA-AA9D6459B82D}" type="pres">
      <dgm:prSet presAssocID="{9A9AA8F1-AB36-44C4-84B7-22E2EDEDB0FB}" presName="vert1" presStyleCnt="0"/>
      <dgm:spPr/>
    </dgm:pt>
    <dgm:pt modelId="{AE39557C-FF25-4AB1-A974-8838B93DE53F}" type="pres">
      <dgm:prSet presAssocID="{94FF1B24-FE24-4AEF-856C-347233CA7560}" presName="thickLine" presStyleLbl="alignNode1" presStyleIdx="1" presStyleCnt="3"/>
      <dgm:spPr/>
    </dgm:pt>
    <dgm:pt modelId="{173DB3DB-04DE-4E0A-B5D4-428463F7FA5A}" type="pres">
      <dgm:prSet presAssocID="{94FF1B24-FE24-4AEF-856C-347233CA7560}" presName="horz1" presStyleCnt="0"/>
      <dgm:spPr/>
    </dgm:pt>
    <dgm:pt modelId="{75BFD34F-453D-46BF-AA72-B2DED069FD80}" type="pres">
      <dgm:prSet presAssocID="{94FF1B24-FE24-4AEF-856C-347233CA7560}" presName="tx1" presStyleLbl="revTx" presStyleIdx="1" presStyleCnt="3"/>
      <dgm:spPr/>
    </dgm:pt>
    <dgm:pt modelId="{BB6C0A95-7AB9-4F04-966B-2D8CE9EA8D54}" type="pres">
      <dgm:prSet presAssocID="{94FF1B24-FE24-4AEF-856C-347233CA7560}" presName="vert1" presStyleCnt="0"/>
      <dgm:spPr/>
    </dgm:pt>
    <dgm:pt modelId="{F91AB049-C68D-4B64-9AE5-F4B158D23559}" type="pres">
      <dgm:prSet presAssocID="{7A947372-6ADE-43BF-8A36-6EB279039033}" presName="thickLine" presStyleLbl="alignNode1" presStyleIdx="2" presStyleCnt="3"/>
      <dgm:spPr/>
    </dgm:pt>
    <dgm:pt modelId="{9708F390-4E90-436E-B0B5-2A90DFD002F9}" type="pres">
      <dgm:prSet presAssocID="{7A947372-6ADE-43BF-8A36-6EB279039033}" presName="horz1" presStyleCnt="0"/>
      <dgm:spPr/>
    </dgm:pt>
    <dgm:pt modelId="{303DF045-096A-4D64-ACB1-30092A2406E0}" type="pres">
      <dgm:prSet presAssocID="{7A947372-6ADE-43BF-8A36-6EB279039033}" presName="tx1" presStyleLbl="revTx" presStyleIdx="2" presStyleCnt="3"/>
      <dgm:spPr/>
    </dgm:pt>
    <dgm:pt modelId="{BD30B2E3-EEC6-4D97-88FE-DBAA66C6FA92}" type="pres">
      <dgm:prSet presAssocID="{7A947372-6ADE-43BF-8A36-6EB279039033}" presName="vert1" presStyleCnt="0"/>
      <dgm:spPr/>
    </dgm:pt>
  </dgm:ptLst>
  <dgm:cxnLst>
    <dgm:cxn modelId="{3FB16B24-19DD-40A9-A28A-5026DF729AEF}" type="presOf" srcId="{94FF1B24-FE24-4AEF-856C-347233CA7560}" destId="{75BFD34F-453D-46BF-AA72-B2DED069FD80}" srcOrd="0" destOrd="0" presId="urn:microsoft.com/office/officeart/2008/layout/LinedList"/>
    <dgm:cxn modelId="{B36FEA25-A755-4C2E-880F-F54F07823B44}" type="presOf" srcId="{9A9AA8F1-AB36-44C4-84B7-22E2EDEDB0FB}" destId="{0EF7D1DF-2C15-437B-9732-7FA4F8452C9C}" srcOrd="0" destOrd="0" presId="urn:microsoft.com/office/officeart/2008/layout/LinedList"/>
    <dgm:cxn modelId="{93C28C40-F9A6-41D7-B051-0EF8543099EA}" type="presOf" srcId="{7A947372-6ADE-43BF-8A36-6EB279039033}" destId="{303DF045-096A-4D64-ACB1-30092A2406E0}" srcOrd="0" destOrd="0" presId="urn:microsoft.com/office/officeart/2008/layout/LinedList"/>
    <dgm:cxn modelId="{A369956B-8AFB-4FC8-B491-478C51CA374E}" srcId="{6574B77C-829F-4155-AC84-8C58AAAA91B1}" destId="{7A947372-6ADE-43BF-8A36-6EB279039033}" srcOrd="2" destOrd="0" parTransId="{E84B1003-4934-48F9-82CD-C8FD62BEAF36}" sibTransId="{346422E2-5395-4DAD-B5C0-359E503AE40B}"/>
    <dgm:cxn modelId="{210F876C-B981-40AA-AEC3-683ADF89E7E5}" type="presOf" srcId="{6574B77C-829F-4155-AC84-8C58AAAA91B1}" destId="{E84FBDA7-1A21-418D-A98B-3D4DA363E083}" srcOrd="0" destOrd="0" presId="urn:microsoft.com/office/officeart/2008/layout/LinedList"/>
    <dgm:cxn modelId="{12586192-217A-409D-90B9-67CDC3C86459}" srcId="{6574B77C-829F-4155-AC84-8C58AAAA91B1}" destId="{9A9AA8F1-AB36-44C4-84B7-22E2EDEDB0FB}" srcOrd="0" destOrd="0" parTransId="{088A5706-A053-4889-B7E6-340F0744424A}" sibTransId="{4FACC305-726F-4BEC-94C0-86C5E9EDE06B}"/>
    <dgm:cxn modelId="{DAED37C4-D1AE-4C64-88E0-5EA0138A6B95}" srcId="{6574B77C-829F-4155-AC84-8C58AAAA91B1}" destId="{94FF1B24-FE24-4AEF-856C-347233CA7560}" srcOrd="1" destOrd="0" parTransId="{B1064B4B-440B-4C7F-B273-8BAD644B332A}" sibTransId="{A94DF00A-E7A6-40C7-8027-1EA9FAC64DF1}"/>
    <dgm:cxn modelId="{06618759-EC2D-4467-B614-67604B923BF7}" type="presParOf" srcId="{E84FBDA7-1A21-418D-A98B-3D4DA363E083}" destId="{A9F840B0-12E3-4EDD-93DB-DD4AE993FD51}" srcOrd="0" destOrd="0" presId="urn:microsoft.com/office/officeart/2008/layout/LinedList"/>
    <dgm:cxn modelId="{976E1E61-4F07-475C-8747-96FDC0004B29}" type="presParOf" srcId="{E84FBDA7-1A21-418D-A98B-3D4DA363E083}" destId="{B25C2137-B1BD-4F77-9B54-79DE8BDE7B43}" srcOrd="1" destOrd="0" presId="urn:microsoft.com/office/officeart/2008/layout/LinedList"/>
    <dgm:cxn modelId="{9AA9D11C-7BCA-4FAD-B37A-9F80D7642B0E}" type="presParOf" srcId="{B25C2137-B1BD-4F77-9B54-79DE8BDE7B43}" destId="{0EF7D1DF-2C15-437B-9732-7FA4F8452C9C}" srcOrd="0" destOrd="0" presId="urn:microsoft.com/office/officeart/2008/layout/LinedList"/>
    <dgm:cxn modelId="{42B007C6-68A7-4123-807B-2003BF7C209B}" type="presParOf" srcId="{B25C2137-B1BD-4F77-9B54-79DE8BDE7B43}" destId="{1D764A91-6C85-4D91-98AA-AA9D6459B82D}" srcOrd="1" destOrd="0" presId="urn:microsoft.com/office/officeart/2008/layout/LinedList"/>
    <dgm:cxn modelId="{D5387228-F62B-414E-9C7D-1F60A7806AE0}" type="presParOf" srcId="{E84FBDA7-1A21-418D-A98B-3D4DA363E083}" destId="{AE39557C-FF25-4AB1-A974-8838B93DE53F}" srcOrd="2" destOrd="0" presId="urn:microsoft.com/office/officeart/2008/layout/LinedList"/>
    <dgm:cxn modelId="{17B6F643-1231-46E1-A21A-5D085C2CC693}" type="presParOf" srcId="{E84FBDA7-1A21-418D-A98B-3D4DA363E083}" destId="{173DB3DB-04DE-4E0A-B5D4-428463F7FA5A}" srcOrd="3" destOrd="0" presId="urn:microsoft.com/office/officeart/2008/layout/LinedList"/>
    <dgm:cxn modelId="{6C16CD1E-6AD3-43C6-8085-3FA40FF15331}" type="presParOf" srcId="{173DB3DB-04DE-4E0A-B5D4-428463F7FA5A}" destId="{75BFD34F-453D-46BF-AA72-B2DED069FD80}" srcOrd="0" destOrd="0" presId="urn:microsoft.com/office/officeart/2008/layout/LinedList"/>
    <dgm:cxn modelId="{13F0DC64-A34C-41F4-AAC6-46B4CAF0208A}" type="presParOf" srcId="{173DB3DB-04DE-4E0A-B5D4-428463F7FA5A}" destId="{BB6C0A95-7AB9-4F04-966B-2D8CE9EA8D54}" srcOrd="1" destOrd="0" presId="urn:microsoft.com/office/officeart/2008/layout/LinedList"/>
    <dgm:cxn modelId="{D0905B2D-9634-4505-BDD6-EFB5FE1F7041}" type="presParOf" srcId="{E84FBDA7-1A21-418D-A98B-3D4DA363E083}" destId="{F91AB049-C68D-4B64-9AE5-F4B158D23559}" srcOrd="4" destOrd="0" presId="urn:microsoft.com/office/officeart/2008/layout/LinedList"/>
    <dgm:cxn modelId="{990FAF8F-9FEB-4A98-81A7-6B0F6B8B2BEB}" type="presParOf" srcId="{E84FBDA7-1A21-418D-A98B-3D4DA363E083}" destId="{9708F390-4E90-436E-B0B5-2A90DFD002F9}" srcOrd="5" destOrd="0" presId="urn:microsoft.com/office/officeart/2008/layout/LinedList"/>
    <dgm:cxn modelId="{75A044A7-444D-4348-937A-2C353F294FEB}" type="presParOf" srcId="{9708F390-4E90-436E-B0B5-2A90DFD002F9}" destId="{303DF045-096A-4D64-ACB1-30092A2406E0}" srcOrd="0" destOrd="0" presId="urn:microsoft.com/office/officeart/2008/layout/LinedList"/>
    <dgm:cxn modelId="{80158A7D-DB50-4422-A613-1D732B43F6E1}" type="presParOf" srcId="{9708F390-4E90-436E-B0B5-2A90DFD002F9}" destId="{BD30B2E3-EEC6-4D97-88FE-DBAA66C6FA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A4E447-F6F9-450D-A295-E97944BE8799}" type="doc">
      <dgm:prSet loTypeId="urn:microsoft.com/office/officeart/2008/layout/LinedList" loCatId="Inbox" qsTypeId="urn:microsoft.com/office/officeart/2005/8/quickstyle/simple5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877BB5B0-4E83-4321-B993-304181DB7246}">
      <dgm:prSet/>
      <dgm:spPr/>
      <dgm:t>
        <a:bodyPr/>
        <a:lstStyle/>
        <a:p>
          <a:r>
            <a:rPr lang="en-US"/>
            <a:t>This is where our categorization takes place</a:t>
          </a:r>
        </a:p>
      </dgm:t>
    </dgm:pt>
    <dgm:pt modelId="{E3965AB6-AE98-44D4-8C1D-AB8D7105362F}" type="parTrans" cxnId="{1BE3447E-5C8E-4D09-AEE1-24DFDC63DB2F}">
      <dgm:prSet/>
      <dgm:spPr/>
      <dgm:t>
        <a:bodyPr/>
        <a:lstStyle/>
        <a:p>
          <a:endParaRPr lang="en-US"/>
        </a:p>
      </dgm:t>
    </dgm:pt>
    <dgm:pt modelId="{8B817B1F-8413-41CF-8397-34F776644870}" type="sibTrans" cxnId="{1BE3447E-5C8E-4D09-AEE1-24DFDC63DB2F}">
      <dgm:prSet/>
      <dgm:spPr/>
      <dgm:t>
        <a:bodyPr/>
        <a:lstStyle/>
        <a:p>
          <a:endParaRPr lang="en-US"/>
        </a:p>
      </dgm:t>
    </dgm:pt>
    <dgm:pt modelId="{AA1CAC4D-EB08-4F8E-8AFC-DB72DC639185}">
      <dgm:prSet/>
      <dgm:spPr/>
      <dgm:t>
        <a:bodyPr/>
        <a:lstStyle/>
        <a:p>
          <a:r>
            <a:rPr lang="en-US"/>
            <a:t>1024 Neurons and ReLU Activation</a:t>
          </a:r>
        </a:p>
      </dgm:t>
    </dgm:pt>
    <dgm:pt modelId="{C6BE3EA5-02E2-44A9-BF23-122BA0CA5A47}" type="parTrans" cxnId="{C8E1A8C1-09D1-42EB-8E03-CF33465FE761}">
      <dgm:prSet/>
      <dgm:spPr/>
      <dgm:t>
        <a:bodyPr/>
        <a:lstStyle/>
        <a:p>
          <a:endParaRPr lang="en-US"/>
        </a:p>
      </dgm:t>
    </dgm:pt>
    <dgm:pt modelId="{42470389-F811-44C8-82AF-0F8B46095148}" type="sibTrans" cxnId="{C8E1A8C1-09D1-42EB-8E03-CF33465FE761}">
      <dgm:prSet/>
      <dgm:spPr/>
      <dgm:t>
        <a:bodyPr/>
        <a:lstStyle/>
        <a:p>
          <a:endParaRPr lang="en-US"/>
        </a:p>
      </dgm:t>
    </dgm:pt>
    <dgm:pt modelId="{7552D02E-FD81-4ED4-9A56-494114788AF4}" type="pres">
      <dgm:prSet presAssocID="{1FA4E447-F6F9-450D-A295-E97944BE8799}" presName="vert0" presStyleCnt="0">
        <dgm:presLayoutVars>
          <dgm:dir/>
          <dgm:animOne val="branch"/>
          <dgm:animLvl val="lvl"/>
        </dgm:presLayoutVars>
      </dgm:prSet>
      <dgm:spPr/>
    </dgm:pt>
    <dgm:pt modelId="{342F39DF-EEC1-4E42-8BDE-D2DA428B1D0A}" type="pres">
      <dgm:prSet presAssocID="{877BB5B0-4E83-4321-B993-304181DB7246}" presName="thickLine" presStyleLbl="alignNode1" presStyleIdx="0" presStyleCnt="2"/>
      <dgm:spPr/>
    </dgm:pt>
    <dgm:pt modelId="{6975BFB1-1A02-4028-8811-75FF808E45B6}" type="pres">
      <dgm:prSet presAssocID="{877BB5B0-4E83-4321-B993-304181DB7246}" presName="horz1" presStyleCnt="0"/>
      <dgm:spPr/>
    </dgm:pt>
    <dgm:pt modelId="{6E0737E4-56FF-41CF-A88B-6541C7D136D0}" type="pres">
      <dgm:prSet presAssocID="{877BB5B0-4E83-4321-B993-304181DB7246}" presName="tx1" presStyleLbl="revTx" presStyleIdx="0" presStyleCnt="2"/>
      <dgm:spPr/>
    </dgm:pt>
    <dgm:pt modelId="{27113516-F8F2-4637-A86B-EF9F194704EA}" type="pres">
      <dgm:prSet presAssocID="{877BB5B0-4E83-4321-B993-304181DB7246}" presName="vert1" presStyleCnt="0"/>
      <dgm:spPr/>
    </dgm:pt>
    <dgm:pt modelId="{2B4397CB-66FA-4281-96DC-786744F08439}" type="pres">
      <dgm:prSet presAssocID="{AA1CAC4D-EB08-4F8E-8AFC-DB72DC639185}" presName="thickLine" presStyleLbl="alignNode1" presStyleIdx="1" presStyleCnt="2"/>
      <dgm:spPr/>
    </dgm:pt>
    <dgm:pt modelId="{FB294F9A-AE83-4E02-BA79-2F0AE3B0C69E}" type="pres">
      <dgm:prSet presAssocID="{AA1CAC4D-EB08-4F8E-8AFC-DB72DC639185}" presName="horz1" presStyleCnt="0"/>
      <dgm:spPr/>
    </dgm:pt>
    <dgm:pt modelId="{799F2394-F415-4EAB-9CC0-A30347A32C32}" type="pres">
      <dgm:prSet presAssocID="{AA1CAC4D-EB08-4F8E-8AFC-DB72DC639185}" presName="tx1" presStyleLbl="revTx" presStyleIdx="1" presStyleCnt="2"/>
      <dgm:spPr/>
    </dgm:pt>
    <dgm:pt modelId="{EAA202BC-FAB8-4F06-BB66-92D0368C8C32}" type="pres">
      <dgm:prSet presAssocID="{AA1CAC4D-EB08-4F8E-8AFC-DB72DC639185}" presName="vert1" presStyleCnt="0"/>
      <dgm:spPr/>
    </dgm:pt>
  </dgm:ptLst>
  <dgm:cxnLst>
    <dgm:cxn modelId="{1BE3447E-5C8E-4D09-AEE1-24DFDC63DB2F}" srcId="{1FA4E447-F6F9-450D-A295-E97944BE8799}" destId="{877BB5B0-4E83-4321-B993-304181DB7246}" srcOrd="0" destOrd="0" parTransId="{E3965AB6-AE98-44D4-8C1D-AB8D7105362F}" sibTransId="{8B817B1F-8413-41CF-8397-34F776644870}"/>
    <dgm:cxn modelId="{549BD196-C3F8-4A87-86EE-6905A5CF8D99}" type="presOf" srcId="{877BB5B0-4E83-4321-B993-304181DB7246}" destId="{6E0737E4-56FF-41CF-A88B-6541C7D136D0}" srcOrd="0" destOrd="0" presId="urn:microsoft.com/office/officeart/2008/layout/LinedList"/>
    <dgm:cxn modelId="{2D1B4CB4-AE98-4D6B-B9E9-FA2B7C5B1E36}" type="presOf" srcId="{AA1CAC4D-EB08-4F8E-8AFC-DB72DC639185}" destId="{799F2394-F415-4EAB-9CC0-A30347A32C32}" srcOrd="0" destOrd="0" presId="urn:microsoft.com/office/officeart/2008/layout/LinedList"/>
    <dgm:cxn modelId="{C8E1A8C1-09D1-42EB-8E03-CF33465FE761}" srcId="{1FA4E447-F6F9-450D-A295-E97944BE8799}" destId="{AA1CAC4D-EB08-4F8E-8AFC-DB72DC639185}" srcOrd="1" destOrd="0" parTransId="{C6BE3EA5-02E2-44A9-BF23-122BA0CA5A47}" sibTransId="{42470389-F811-44C8-82AF-0F8B46095148}"/>
    <dgm:cxn modelId="{5743D9D9-0921-49D5-A5D3-A4F248DCC5A4}" type="presOf" srcId="{1FA4E447-F6F9-450D-A295-E97944BE8799}" destId="{7552D02E-FD81-4ED4-9A56-494114788AF4}" srcOrd="0" destOrd="0" presId="urn:microsoft.com/office/officeart/2008/layout/LinedList"/>
    <dgm:cxn modelId="{C9EAC37E-523A-497C-BE69-161D9ED2F1B7}" type="presParOf" srcId="{7552D02E-FD81-4ED4-9A56-494114788AF4}" destId="{342F39DF-EEC1-4E42-8BDE-D2DA428B1D0A}" srcOrd="0" destOrd="0" presId="urn:microsoft.com/office/officeart/2008/layout/LinedList"/>
    <dgm:cxn modelId="{1D1AFB40-D963-4BD4-8784-5FC7A63C0D39}" type="presParOf" srcId="{7552D02E-FD81-4ED4-9A56-494114788AF4}" destId="{6975BFB1-1A02-4028-8811-75FF808E45B6}" srcOrd="1" destOrd="0" presId="urn:microsoft.com/office/officeart/2008/layout/LinedList"/>
    <dgm:cxn modelId="{5AA4888D-FF8E-4C42-A4DF-0274E608EC6B}" type="presParOf" srcId="{6975BFB1-1A02-4028-8811-75FF808E45B6}" destId="{6E0737E4-56FF-41CF-A88B-6541C7D136D0}" srcOrd="0" destOrd="0" presId="urn:microsoft.com/office/officeart/2008/layout/LinedList"/>
    <dgm:cxn modelId="{82D3267A-1D53-46C6-ADA1-F7C939D09FF8}" type="presParOf" srcId="{6975BFB1-1A02-4028-8811-75FF808E45B6}" destId="{27113516-F8F2-4637-A86B-EF9F194704EA}" srcOrd="1" destOrd="0" presId="urn:microsoft.com/office/officeart/2008/layout/LinedList"/>
    <dgm:cxn modelId="{579A6126-B339-4E95-A1A9-C02B4211E303}" type="presParOf" srcId="{7552D02E-FD81-4ED4-9A56-494114788AF4}" destId="{2B4397CB-66FA-4281-96DC-786744F08439}" srcOrd="2" destOrd="0" presId="urn:microsoft.com/office/officeart/2008/layout/LinedList"/>
    <dgm:cxn modelId="{C5B4EA00-30C9-4010-AC16-7D6350886929}" type="presParOf" srcId="{7552D02E-FD81-4ED4-9A56-494114788AF4}" destId="{FB294F9A-AE83-4E02-BA79-2F0AE3B0C69E}" srcOrd="3" destOrd="0" presId="urn:microsoft.com/office/officeart/2008/layout/LinedList"/>
    <dgm:cxn modelId="{E2D21870-8ED9-4BF6-B302-CA6616551D64}" type="presParOf" srcId="{FB294F9A-AE83-4E02-BA79-2F0AE3B0C69E}" destId="{799F2394-F415-4EAB-9CC0-A30347A32C32}" srcOrd="0" destOrd="0" presId="urn:microsoft.com/office/officeart/2008/layout/LinedList"/>
    <dgm:cxn modelId="{19B260CC-402E-4318-AAD2-D7156DB5A7EB}" type="presParOf" srcId="{FB294F9A-AE83-4E02-BA79-2F0AE3B0C69E}" destId="{EAA202BC-FAB8-4F06-BB66-92D0368C8C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FA4E447-F6F9-450D-A295-E97944BE8799}" type="doc">
      <dgm:prSet loTypeId="urn:microsoft.com/office/officeart/2008/layout/LinedList" loCatId="Inbox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77BB5B0-4E83-4321-B993-304181DB7246}">
      <dgm:prSet/>
      <dgm:spPr/>
      <dgm:t>
        <a:bodyPr/>
        <a:lstStyle/>
        <a:p>
          <a:r>
            <a:rPr lang="en-US" dirty="0"/>
            <a:t>This is Our Output Layer</a:t>
          </a:r>
        </a:p>
      </dgm:t>
    </dgm:pt>
    <dgm:pt modelId="{E3965AB6-AE98-44D4-8C1D-AB8D7105362F}" type="parTrans" cxnId="{1BE3447E-5C8E-4D09-AEE1-24DFDC63DB2F}">
      <dgm:prSet/>
      <dgm:spPr/>
      <dgm:t>
        <a:bodyPr/>
        <a:lstStyle/>
        <a:p>
          <a:endParaRPr lang="en-US"/>
        </a:p>
      </dgm:t>
    </dgm:pt>
    <dgm:pt modelId="{8B817B1F-8413-41CF-8397-34F776644870}" type="sibTrans" cxnId="{1BE3447E-5C8E-4D09-AEE1-24DFDC63DB2F}">
      <dgm:prSet/>
      <dgm:spPr/>
      <dgm:t>
        <a:bodyPr/>
        <a:lstStyle/>
        <a:p>
          <a:endParaRPr lang="en-US"/>
        </a:p>
      </dgm:t>
    </dgm:pt>
    <dgm:pt modelId="{AA1CAC4D-EB08-4F8E-8AFC-DB72DC639185}">
      <dgm:prSet/>
      <dgm:spPr/>
      <dgm:t>
        <a:bodyPr/>
        <a:lstStyle/>
        <a:p>
          <a:r>
            <a:rPr lang="en-US" dirty="0"/>
            <a:t>Dense Layer with 62 Neurons</a:t>
          </a:r>
        </a:p>
      </dgm:t>
    </dgm:pt>
    <dgm:pt modelId="{C6BE3EA5-02E2-44A9-BF23-122BA0CA5A47}" type="parTrans" cxnId="{C8E1A8C1-09D1-42EB-8E03-CF33465FE761}">
      <dgm:prSet/>
      <dgm:spPr/>
      <dgm:t>
        <a:bodyPr/>
        <a:lstStyle/>
        <a:p>
          <a:endParaRPr lang="en-US"/>
        </a:p>
      </dgm:t>
    </dgm:pt>
    <dgm:pt modelId="{42470389-F811-44C8-82AF-0F8B46095148}" type="sibTrans" cxnId="{C8E1A8C1-09D1-42EB-8E03-CF33465FE761}">
      <dgm:prSet/>
      <dgm:spPr/>
      <dgm:t>
        <a:bodyPr/>
        <a:lstStyle/>
        <a:p>
          <a:endParaRPr lang="en-US"/>
        </a:p>
      </dgm:t>
    </dgm:pt>
    <dgm:pt modelId="{7552D02E-FD81-4ED4-9A56-494114788AF4}" type="pres">
      <dgm:prSet presAssocID="{1FA4E447-F6F9-450D-A295-E97944BE8799}" presName="vert0" presStyleCnt="0">
        <dgm:presLayoutVars>
          <dgm:dir/>
          <dgm:animOne val="branch"/>
          <dgm:animLvl val="lvl"/>
        </dgm:presLayoutVars>
      </dgm:prSet>
      <dgm:spPr/>
    </dgm:pt>
    <dgm:pt modelId="{342F39DF-EEC1-4E42-8BDE-D2DA428B1D0A}" type="pres">
      <dgm:prSet presAssocID="{877BB5B0-4E83-4321-B993-304181DB7246}" presName="thickLine" presStyleLbl="alignNode1" presStyleIdx="0" presStyleCnt="2"/>
      <dgm:spPr/>
    </dgm:pt>
    <dgm:pt modelId="{6975BFB1-1A02-4028-8811-75FF808E45B6}" type="pres">
      <dgm:prSet presAssocID="{877BB5B0-4E83-4321-B993-304181DB7246}" presName="horz1" presStyleCnt="0"/>
      <dgm:spPr/>
    </dgm:pt>
    <dgm:pt modelId="{6E0737E4-56FF-41CF-A88B-6541C7D136D0}" type="pres">
      <dgm:prSet presAssocID="{877BB5B0-4E83-4321-B993-304181DB7246}" presName="tx1" presStyleLbl="revTx" presStyleIdx="0" presStyleCnt="2"/>
      <dgm:spPr/>
    </dgm:pt>
    <dgm:pt modelId="{27113516-F8F2-4637-A86B-EF9F194704EA}" type="pres">
      <dgm:prSet presAssocID="{877BB5B0-4E83-4321-B993-304181DB7246}" presName="vert1" presStyleCnt="0"/>
      <dgm:spPr/>
    </dgm:pt>
    <dgm:pt modelId="{2B4397CB-66FA-4281-96DC-786744F08439}" type="pres">
      <dgm:prSet presAssocID="{AA1CAC4D-EB08-4F8E-8AFC-DB72DC639185}" presName="thickLine" presStyleLbl="alignNode1" presStyleIdx="1" presStyleCnt="2"/>
      <dgm:spPr/>
    </dgm:pt>
    <dgm:pt modelId="{FB294F9A-AE83-4E02-BA79-2F0AE3B0C69E}" type="pres">
      <dgm:prSet presAssocID="{AA1CAC4D-EB08-4F8E-8AFC-DB72DC639185}" presName="horz1" presStyleCnt="0"/>
      <dgm:spPr/>
    </dgm:pt>
    <dgm:pt modelId="{799F2394-F415-4EAB-9CC0-A30347A32C32}" type="pres">
      <dgm:prSet presAssocID="{AA1CAC4D-EB08-4F8E-8AFC-DB72DC639185}" presName="tx1" presStyleLbl="revTx" presStyleIdx="1" presStyleCnt="2"/>
      <dgm:spPr/>
    </dgm:pt>
    <dgm:pt modelId="{EAA202BC-FAB8-4F06-BB66-92D0368C8C32}" type="pres">
      <dgm:prSet presAssocID="{AA1CAC4D-EB08-4F8E-8AFC-DB72DC639185}" presName="vert1" presStyleCnt="0"/>
      <dgm:spPr/>
    </dgm:pt>
  </dgm:ptLst>
  <dgm:cxnLst>
    <dgm:cxn modelId="{1BE3447E-5C8E-4D09-AEE1-24DFDC63DB2F}" srcId="{1FA4E447-F6F9-450D-A295-E97944BE8799}" destId="{877BB5B0-4E83-4321-B993-304181DB7246}" srcOrd="0" destOrd="0" parTransId="{E3965AB6-AE98-44D4-8C1D-AB8D7105362F}" sibTransId="{8B817B1F-8413-41CF-8397-34F776644870}"/>
    <dgm:cxn modelId="{549BD196-C3F8-4A87-86EE-6905A5CF8D99}" type="presOf" srcId="{877BB5B0-4E83-4321-B993-304181DB7246}" destId="{6E0737E4-56FF-41CF-A88B-6541C7D136D0}" srcOrd="0" destOrd="0" presId="urn:microsoft.com/office/officeart/2008/layout/LinedList"/>
    <dgm:cxn modelId="{2D1B4CB4-AE98-4D6B-B9E9-FA2B7C5B1E36}" type="presOf" srcId="{AA1CAC4D-EB08-4F8E-8AFC-DB72DC639185}" destId="{799F2394-F415-4EAB-9CC0-A30347A32C32}" srcOrd="0" destOrd="0" presId="urn:microsoft.com/office/officeart/2008/layout/LinedList"/>
    <dgm:cxn modelId="{C8E1A8C1-09D1-42EB-8E03-CF33465FE761}" srcId="{1FA4E447-F6F9-450D-A295-E97944BE8799}" destId="{AA1CAC4D-EB08-4F8E-8AFC-DB72DC639185}" srcOrd="1" destOrd="0" parTransId="{C6BE3EA5-02E2-44A9-BF23-122BA0CA5A47}" sibTransId="{42470389-F811-44C8-82AF-0F8B46095148}"/>
    <dgm:cxn modelId="{5743D9D9-0921-49D5-A5D3-A4F248DCC5A4}" type="presOf" srcId="{1FA4E447-F6F9-450D-A295-E97944BE8799}" destId="{7552D02E-FD81-4ED4-9A56-494114788AF4}" srcOrd="0" destOrd="0" presId="urn:microsoft.com/office/officeart/2008/layout/LinedList"/>
    <dgm:cxn modelId="{C9EAC37E-523A-497C-BE69-161D9ED2F1B7}" type="presParOf" srcId="{7552D02E-FD81-4ED4-9A56-494114788AF4}" destId="{342F39DF-EEC1-4E42-8BDE-D2DA428B1D0A}" srcOrd="0" destOrd="0" presId="urn:microsoft.com/office/officeart/2008/layout/LinedList"/>
    <dgm:cxn modelId="{1D1AFB40-D963-4BD4-8784-5FC7A63C0D39}" type="presParOf" srcId="{7552D02E-FD81-4ED4-9A56-494114788AF4}" destId="{6975BFB1-1A02-4028-8811-75FF808E45B6}" srcOrd="1" destOrd="0" presId="urn:microsoft.com/office/officeart/2008/layout/LinedList"/>
    <dgm:cxn modelId="{5AA4888D-FF8E-4C42-A4DF-0274E608EC6B}" type="presParOf" srcId="{6975BFB1-1A02-4028-8811-75FF808E45B6}" destId="{6E0737E4-56FF-41CF-A88B-6541C7D136D0}" srcOrd="0" destOrd="0" presId="urn:microsoft.com/office/officeart/2008/layout/LinedList"/>
    <dgm:cxn modelId="{82D3267A-1D53-46C6-ADA1-F7C939D09FF8}" type="presParOf" srcId="{6975BFB1-1A02-4028-8811-75FF808E45B6}" destId="{27113516-F8F2-4637-A86B-EF9F194704EA}" srcOrd="1" destOrd="0" presId="urn:microsoft.com/office/officeart/2008/layout/LinedList"/>
    <dgm:cxn modelId="{579A6126-B339-4E95-A1A9-C02B4211E303}" type="presParOf" srcId="{7552D02E-FD81-4ED4-9A56-494114788AF4}" destId="{2B4397CB-66FA-4281-96DC-786744F08439}" srcOrd="2" destOrd="0" presId="urn:microsoft.com/office/officeart/2008/layout/LinedList"/>
    <dgm:cxn modelId="{C5B4EA00-30C9-4010-AC16-7D6350886929}" type="presParOf" srcId="{7552D02E-FD81-4ED4-9A56-494114788AF4}" destId="{FB294F9A-AE83-4E02-BA79-2F0AE3B0C69E}" srcOrd="3" destOrd="0" presId="urn:microsoft.com/office/officeart/2008/layout/LinedList"/>
    <dgm:cxn modelId="{E2D21870-8ED9-4BF6-B302-CA6616551D64}" type="presParOf" srcId="{FB294F9A-AE83-4E02-BA79-2F0AE3B0C69E}" destId="{799F2394-F415-4EAB-9CC0-A30347A32C32}" srcOrd="0" destOrd="0" presId="urn:microsoft.com/office/officeart/2008/layout/LinedList"/>
    <dgm:cxn modelId="{19B260CC-402E-4318-AAD2-D7156DB5A7EB}" type="presParOf" srcId="{FB294F9A-AE83-4E02-BA79-2F0AE3B0C69E}" destId="{EAA202BC-FAB8-4F06-BB66-92D0368C8C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20BD95-7C0C-4077-873C-773D50E50216}" type="doc">
      <dgm:prSet loTypeId="urn:microsoft.com/office/officeart/2008/layout/LinedList" loCatId="Inbox" qsTypeId="urn:microsoft.com/office/officeart/2005/8/quickstyle/simple3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088861D5-F3E9-4C7E-8D1D-182B617BBEC8}">
      <dgm:prSet/>
      <dgm:spPr/>
      <dgm:t>
        <a:bodyPr/>
        <a:lstStyle/>
        <a:p>
          <a:r>
            <a:rPr lang="en-US"/>
            <a:t>A Set of .ppn Files of Street Signs</a:t>
          </a:r>
        </a:p>
      </dgm:t>
    </dgm:pt>
    <dgm:pt modelId="{9C030B52-28FD-4A22-BFF6-718A3B270296}" type="parTrans" cxnId="{0650AF22-5148-4EF2-BFD3-0DE2BDBA3D7B}">
      <dgm:prSet/>
      <dgm:spPr/>
      <dgm:t>
        <a:bodyPr/>
        <a:lstStyle/>
        <a:p>
          <a:endParaRPr lang="en-US"/>
        </a:p>
      </dgm:t>
    </dgm:pt>
    <dgm:pt modelId="{B27D1C90-BE02-4BF5-871D-55018467ECF0}" type="sibTrans" cxnId="{0650AF22-5148-4EF2-BFD3-0DE2BDBA3D7B}">
      <dgm:prSet/>
      <dgm:spPr/>
      <dgm:t>
        <a:bodyPr/>
        <a:lstStyle/>
        <a:p>
          <a:endParaRPr lang="en-US"/>
        </a:p>
      </dgm:t>
    </dgm:pt>
    <dgm:pt modelId="{32F62CEF-0370-4A69-8D9E-791622657981}">
      <dgm:prSet/>
      <dgm:spPr/>
      <dgm:t>
        <a:bodyPr/>
        <a:lstStyle/>
        <a:p>
          <a:r>
            <a:rPr lang="en-US"/>
            <a:t>Organized into 62 Different Categories</a:t>
          </a:r>
        </a:p>
      </dgm:t>
    </dgm:pt>
    <dgm:pt modelId="{C05FCD78-A0E3-498F-81FD-70A97F4EF98E}" type="parTrans" cxnId="{9717004D-4B04-4D83-95A7-D3A493BFB59C}">
      <dgm:prSet/>
      <dgm:spPr/>
      <dgm:t>
        <a:bodyPr/>
        <a:lstStyle/>
        <a:p>
          <a:endParaRPr lang="en-US"/>
        </a:p>
      </dgm:t>
    </dgm:pt>
    <dgm:pt modelId="{A4A36B40-6996-479C-A48D-2CC566B11E2E}" type="sibTrans" cxnId="{9717004D-4B04-4D83-95A7-D3A493BFB59C}">
      <dgm:prSet/>
      <dgm:spPr/>
      <dgm:t>
        <a:bodyPr/>
        <a:lstStyle/>
        <a:p>
          <a:endParaRPr lang="en-US"/>
        </a:p>
      </dgm:t>
    </dgm:pt>
    <dgm:pt modelId="{4811017D-A641-4487-B096-9BB00615D6DB}">
      <dgm:prSet/>
      <dgm:spPr/>
      <dgm:t>
        <a:bodyPr/>
        <a:lstStyle/>
        <a:p>
          <a:r>
            <a:rPr lang="en-US"/>
            <a:t>Variety of Different Lighting Situations and Pixel Densities</a:t>
          </a:r>
        </a:p>
      </dgm:t>
    </dgm:pt>
    <dgm:pt modelId="{AD15F494-C620-4B93-86F6-001224D0C922}" type="parTrans" cxnId="{5526DB70-B43D-4E09-BB2D-8C61452AEA8D}">
      <dgm:prSet/>
      <dgm:spPr/>
      <dgm:t>
        <a:bodyPr/>
        <a:lstStyle/>
        <a:p>
          <a:endParaRPr lang="en-US"/>
        </a:p>
      </dgm:t>
    </dgm:pt>
    <dgm:pt modelId="{16159B30-56E2-44C8-81B3-49F7D7DBCFFF}" type="sibTrans" cxnId="{5526DB70-B43D-4E09-BB2D-8C61452AEA8D}">
      <dgm:prSet/>
      <dgm:spPr/>
      <dgm:t>
        <a:bodyPr/>
        <a:lstStyle/>
        <a:p>
          <a:endParaRPr lang="en-US"/>
        </a:p>
      </dgm:t>
    </dgm:pt>
    <dgm:pt modelId="{E2523B49-36D3-4179-9727-60F354699243}">
      <dgm:prSet/>
      <dgm:spPr/>
      <dgm:t>
        <a:bodyPr/>
        <a:lstStyle/>
        <a:p>
          <a:r>
            <a:rPr lang="en-US"/>
            <a:t>We Definitely Had to Pre-Process the Images…</a:t>
          </a:r>
        </a:p>
      </dgm:t>
    </dgm:pt>
    <dgm:pt modelId="{E82E3FCA-55B6-4C07-975A-32BFD67EBE05}" type="parTrans" cxnId="{5D42A95A-905B-42EE-AD2A-63DA798A08EA}">
      <dgm:prSet/>
      <dgm:spPr/>
      <dgm:t>
        <a:bodyPr/>
        <a:lstStyle/>
        <a:p>
          <a:endParaRPr lang="en-US"/>
        </a:p>
      </dgm:t>
    </dgm:pt>
    <dgm:pt modelId="{88125D5E-DA6F-4609-87B5-874AF3131C3B}" type="sibTrans" cxnId="{5D42A95A-905B-42EE-AD2A-63DA798A08EA}">
      <dgm:prSet/>
      <dgm:spPr/>
      <dgm:t>
        <a:bodyPr/>
        <a:lstStyle/>
        <a:p>
          <a:endParaRPr lang="en-US"/>
        </a:p>
      </dgm:t>
    </dgm:pt>
    <dgm:pt modelId="{A54F5B95-BD1C-43A2-A0FC-7088761FF793}" type="pres">
      <dgm:prSet presAssocID="{CB20BD95-7C0C-4077-873C-773D50E50216}" presName="vert0" presStyleCnt="0">
        <dgm:presLayoutVars>
          <dgm:dir/>
          <dgm:animOne val="branch"/>
          <dgm:animLvl val="lvl"/>
        </dgm:presLayoutVars>
      </dgm:prSet>
      <dgm:spPr/>
    </dgm:pt>
    <dgm:pt modelId="{A6C91942-D2B0-4AAC-899A-D20CF4CDB5D5}" type="pres">
      <dgm:prSet presAssocID="{088861D5-F3E9-4C7E-8D1D-182B617BBEC8}" presName="thickLine" presStyleLbl="alignNode1" presStyleIdx="0" presStyleCnt="4"/>
      <dgm:spPr/>
    </dgm:pt>
    <dgm:pt modelId="{028DD523-6F94-4298-8340-125BF1F86E8B}" type="pres">
      <dgm:prSet presAssocID="{088861D5-F3E9-4C7E-8D1D-182B617BBEC8}" presName="horz1" presStyleCnt="0"/>
      <dgm:spPr/>
    </dgm:pt>
    <dgm:pt modelId="{99916686-E35F-4E98-AA23-8CEA2F07470C}" type="pres">
      <dgm:prSet presAssocID="{088861D5-F3E9-4C7E-8D1D-182B617BBEC8}" presName="tx1" presStyleLbl="revTx" presStyleIdx="0" presStyleCnt="4"/>
      <dgm:spPr/>
    </dgm:pt>
    <dgm:pt modelId="{3A45819C-F4EF-465E-B7FE-ED251F79C3BA}" type="pres">
      <dgm:prSet presAssocID="{088861D5-F3E9-4C7E-8D1D-182B617BBEC8}" presName="vert1" presStyleCnt="0"/>
      <dgm:spPr/>
    </dgm:pt>
    <dgm:pt modelId="{1B60817D-EEDF-423A-8399-9019C144152B}" type="pres">
      <dgm:prSet presAssocID="{32F62CEF-0370-4A69-8D9E-791622657981}" presName="thickLine" presStyleLbl="alignNode1" presStyleIdx="1" presStyleCnt="4"/>
      <dgm:spPr/>
    </dgm:pt>
    <dgm:pt modelId="{BB2D2400-8B71-4F6F-B7C1-60EEE11C59BD}" type="pres">
      <dgm:prSet presAssocID="{32F62CEF-0370-4A69-8D9E-791622657981}" presName="horz1" presStyleCnt="0"/>
      <dgm:spPr/>
    </dgm:pt>
    <dgm:pt modelId="{F5BA7123-DED3-4B99-9D01-09CF5ACA4D08}" type="pres">
      <dgm:prSet presAssocID="{32F62CEF-0370-4A69-8D9E-791622657981}" presName="tx1" presStyleLbl="revTx" presStyleIdx="1" presStyleCnt="4"/>
      <dgm:spPr/>
    </dgm:pt>
    <dgm:pt modelId="{F5C41D4C-DAC8-47B1-B6A7-6E32619D6B6A}" type="pres">
      <dgm:prSet presAssocID="{32F62CEF-0370-4A69-8D9E-791622657981}" presName="vert1" presStyleCnt="0"/>
      <dgm:spPr/>
    </dgm:pt>
    <dgm:pt modelId="{C7BC67E2-EBDA-4088-A033-DDD5B71D9C65}" type="pres">
      <dgm:prSet presAssocID="{4811017D-A641-4487-B096-9BB00615D6DB}" presName="thickLine" presStyleLbl="alignNode1" presStyleIdx="2" presStyleCnt="4"/>
      <dgm:spPr/>
    </dgm:pt>
    <dgm:pt modelId="{BC5F1680-E5F7-40D2-86C4-C2C75A3B567A}" type="pres">
      <dgm:prSet presAssocID="{4811017D-A641-4487-B096-9BB00615D6DB}" presName="horz1" presStyleCnt="0"/>
      <dgm:spPr/>
    </dgm:pt>
    <dgm:pt modelId="{5E0F3C8C-6100-47A7-B37E-35888380F07B}" type="pres">
      <dgm:prSet presAssocID="{4811017D-A641-4487-B096-9BB00615D6DB}" presName="tx1" presStyleLbl="revTx" presStyleIdx="2" presStyleCnt="4"/>
      <dgm:spPr/>
    </dgm:pt>
    <dgm:pt modelId="{C84A4D85-340E-4DEC-B365-8C91A8FDE932}" type="pres">
      <dgm:prSet presAssocID="{4811017D-A641-4487-B096-9BB00615D6DB}" presName="vert1" presStyleCnt="0"/>
      <dgm:spPr/>
    </dgm:pt>
    <dgm:pt modelId="{3896B0F1-5B4B-4F0E-9112-C5E56E1FBC89}" type="pres">
      <dgm:prSet presAssocID="{E2523B49-36D3-4179-9727-60F354699243}" presName="thickLine" presStyleLbl="alignNode1" presStyleIdx="3" presStyleCnt="4"/>
      <dgm:spPr/>
    </dgm:pt>
    <dgm:pt modelId="{64DE1911-6574-41EF-9719-2502E24AB042}" type="pres">
      <dgm:prSet presAssocID="{E2523B49-36D3-4179-9727-60F354699243}" presName="horz1" presStyleCnt="0"/>
      <dgm:spPr/>
    </dgm:pt>
    <dgm:pt modelId="{0DE07C08-80B6-4C38-9CAA-9F00F115A0B9}" type="pres">
      <dgm:prSet presAssocID="{E2523B49-36D3-4179-9727-60F354699243}" presName="tx1" presStyleLbl="revTx" presStyleIdx="3" presStyleCnt="4"/>
      <dgm:spPr/>
    </dgm:pt>
    <dgm:pt modelId="{BFE4CA6D-084D-4E4B-9069-1D48F6D002C6}" type="pres">
      <dgm:prSet presAssocID="{E2523B49-36D3-4179-9727-60F354699243}" presName="vert1" presStyleCnt="0"/>
      <dgm:spPr/>
    </dgm:pt>
  </dgm:ptLst>
  <dgm:cxnLst>
    <dgm:cxn modelId="{0650AF22-5148-4EF2-BFD3-0DE2BDBA3D7B}" srcId="{CB20BD95-7C0C-4077-873C-773D50E50216}" destId="{088861D5-F3E9-4C7E-8D1D-182B617BBEC8}" srcOrd="0" destOrd="0" parTransId="{9C030B52-28FD-4A22-BFF6-718A3B270296}" sibTransId="{B27D1C90-BE02-4BF5-871D-55018467ECF0}"/>
    <dgm:cxn modelId="{9717004D-4B04-4D83-95A7-D3A493BFB59C}" srcId="{CB20BD95-7C0C-4077-873C-773D50E50216}" destId="{32F62CEF-0370-4A69-8D9E-791622657981}" srcOrd="1" destOrd="0" parTransId="{C05FCD78-A0E3-498F-81FD-70A97F4EF98E}" sibTransId="{A4A36B40-6996-479C-A48D-2CC566B11E2E}"/>
    <dgm:cxn modelId="{5526DB70-B43D-4E09-BB2D-8C61452AEA8D}" srcId="{CB20BD95-7C0C-4077-873C-773D50E50216}" destId="{4811017D-A641-4487-B096-9BB00615D6DB}" srcOrd="2" destOrd="0" parTransId="{AD15F494-C620-4B93-86F6-001224D0C922}" sibTransId="{16159B30-56E2-44C8-81B3-49F7D7DBCFFF}"/>
    <dgm:cxn modelId="{EE21A05A-AEA8-4276-A354-627E9C5041B3}" type="presOf" srcId="{4811017D-A641-4487-B096-9BB00615D6DB}" destId="{5E0F3C8C-6100-47A7-B37E-35888380F07B}" srcOrd="0" destOrd="0" presId="urn:microsoft.com/office/officeart/2008/layout/LinedList"/>
    <dgm:cxn modelId="{5D42A95A-905B-42EE-AD2A-63DA798A08EA}" srcId="{CB20BD95-7C0C-4077-873C-773D50E50216}" destId="{E2523B49-36D3-4179-9727-60F354699243}" srcOrd="3" destOrd="0" parTransId="{E82E3FCA-55B6-4C07-975A-32BFD67EBE05}" sibTransId="{88125D5E-DA6F-4609-87B5-874AF3131C3B}"/>
    <dgm:cxn modelId="{52C18AB0-0DBC-46CD-8556-7E90B4A04E78}" type="presOf" srcId="{CB20BD95-7C0C-4077-873C-773D50E50216}" destId="{A54F5B95-BD1C-43A2-A0FC-7088761FF793}" srcOrd="0" destOrd="0" presId="urn:microsoft.com/office/officeart/2008/layout/LinedList"/>
    <dgm:cxn modelId="{45259CB7-463A-4459-9948-FB57C51F1F6B}" type="presOf" srcId="{088861D5-F3E9-4C7E-8D1D-182B617BBEC8}" destId="{99916686-E35F-4E98-AA23-8CEA2F07470C}" srcOrd="0" destOrd="0" presId="urn:microsoft.com/office/officeart/2008/layout/LinedList"/>
    <dgm:cxn modelId="{C3BCB8BB-A220-4880-9422-93E011C87069}" type="presOf" srcId="{E2523B49-36D3-4179-9727-60F354699243}" destId="{0DE07C08-80B6-4C38-9CAA-9F00F115A0B9}" srcOrd="0" destOrd="0" presId="urn:microsoft.com/office/officeart/2008/layout/LinedList"/>
    <dgm:cxn modelId="{8B7722E3-3906-458B-9187-4E8263E13C6C}" type="presOf" srcId="{32F62CEF-0370-4A69-8D9E-791622657981}" destId="{F5BA7123-DED3-4B99-9D01-09CF5ACA4D08}" srcOrd="0" destOrd="0" presId="urn:microsoft.com/office/officeart/2008/layout/LinedList"/>
    <dgm:cxn modelId="{9E016DDE-3633-4C57-9B99-F184BD77EF89}" type="presParOf" srcId="{A54F5B95-BD1C-43A2-A0FC-7088761FF793}" destId="{A6C91942-D2B0-4AAC-899A-D20CF4CDB5D5}" srcOrd="0" destOrd="0" presId="urn:microsoft.com/office/officeart/2008/layout/LinedList"/>
    <dgm:cxn modelId="{C9205530-151F-44B7-B55B-57AE562B77E2}" type="presParOf" srcId="{A54F5B95-BD1C-43A2-A0FC-7088761FF793}" destId="{028DD523-6F94-4298-8340-125BF1F86E8B}" srcOrd="1" destOrd="0" presId="urn:microsoft.com/office/officeart/2008/layout/LinedList"/>
    <dgm:cxn modelId="{285C78CB-2BB2-4083-AB63-5AECC5F48266}" type="presParOf" srcId="{028DD523-6F94-4298-8340-125BF1F86E8B}" destId="{99916686-E35F-4E98-AA23-8CEA2F07470C}" srcOrd="0" destOrd="0" presId="urn:microsoft.com/office/officeart/2008/layout/LinedList"/>
    <dgm:cxn modelId="{EFF62CC6-92A3-4518-83CA-555EE6DBDA6B}" type="presParOf" srcId="{028DD523-6F94-4298-8340-125BF1F86E8B}" destId="{3A45819C-F4EF-465E-B7FE-ED251F79C3BA}" srcOrd="1" destOrd="0" presId="urn:microsoft.com/office/officeart/2008/layout/LinedList"/>
    <dgm:cxn modelId="{4367F8FB-FE0E-434F-9485-DF3A35EE703E}" type="presParOf" srcId="{A54F5B95-BD1C-43A2-A0FC-7088761FF793}" destId="{1B60817D-EEDF-423A-8399-9019C144152B}" srcOrd="2" destOrd="0" presId="urn:microsoft.com/office/officeart/2008/layout/LinedList"/>
    <dgm:cxn modelId="{76671C79-5241-4BEB-9D1F-412260304AE6}" type="presParOf" srcId="{A54F5B95-BD1C-43A2-A0FC-7088761FF793}" destId="{BB2D2400-8B71-4F6F-B7C1-60EEE11C59BD}" srcOrd="3" destOrd="0" presId="urn:microsoft.com/office/officeart/2008/layout/LinedList"/>
    <dgm:cxn modelId="{C4D3F42D-9FA2-4AFD-88F4-C5850FD49607}" type="presParOf" srcId="{BB2D2400-8B71-4F6F-B7C1-60EEE11C59BD}" destId="{F5BA7123-DED3-4B99-9D01-09CF5ACA4D08}" srcOrd="0" destOrd="0" presId="urn:microsoft.com/office/officeart/2008/layout/LinedList"/>
    <dgm:cxn modelId="{A4437A1E-9361-427B-B1E8-9FA5CB443829}" type="presParOf" srcId="{BB2D2400-8B71-4F6F-B7C1-60EEE11C59BD}" destId="{F5C41D4C-DAC8-47B1-B6A7-6E32619D6B6A}" srcOrd="1" destOrd="0" presId="urn:microsoft.com/office/officeart/2008/layout/LinedList"/>
    <dgm:cxn modelId="{4EF5C59F-B9DE-4F08-B699-3CFA3B12F1F3}" type="presParOf" srcId="{A54F5B95-BD1C-43A2-A0FC-7088761FF793}" destId="{C7BC67E2-EBDA-4088-A033-DDD5B71D9C65}" srcOrd="4" destOrd="0" presId="urn:microsoft.com/office/officeart/2008/layout/LinedList"/>
    <dgm:cxn modelId="{80F9F4B4-3988-4964-995E-C9DAAC48022A}" type="presParOf" srcId="{A54F5B95-BD1C-43A2-A0FC-7088761FF793}" destId="{BC5F1680-E5F7-40D2-86C4-C2C75A3B567A}" srcOrd="5" destOrd="0" presId="urn:microsoft.com/office/officeart/2008/layout/LinedList"/>
    <dgm:cxn modelId="{E092F1A4-53FC-4362-AE90-E4E1AEDAABA9}" type="presParOf" srcId="{BC5F1680-E5F7-40D2-86C4-C2C75A3B567A}" destId="{5E0F3C8C-6100-47A7-B37E-35888380F07B}" srcOrd="0" destOrd="0" presId="urn:microsoft.com/office/officeart/2008/layout/LinedList"/>
    <dgm:cxn modelId="{58E527BD-465C-493D-A24E-E31B7D3CD6DE}" type="presParOf" srcId="{BC5F1680-E5F7-40D2-86C4-C2C75A3B567A}" destId="{C84A4D85-340E-4DEC-B365-8C91A8FDE932}" srcOrd="1" destOrd="0" presId="urn:microsoft.com/office/officeart/2008/layout/LinedList"/>
    <dgm:cxn modelId="{149E0F4F-D113-4967-B747-16179ECFC49D}" type="presParOf" srcId="{A54F5B95-BD1C-43A2-A0FC-7088761FF793}" destId="{3896B0F1-5B4B-4F0E-9112-C5E56E1FBC89}" srcOrd="6" destOrd="0" presId="urn:microsoft.com/office/officeart/2008/layout/LinedList"/>
    <dgm:cxn modelId="{E263216D-CB34-406A-A517-DC766C20AB2D}" type="presParOf" srcId="{A54F5B95-BD1C-43A2-A0FC-7088761FF793}" destId="{64DE1911-6574-41EF-9719-2502E24AB042}" srcOrd="7" destOrd="0" presId="urn:microsoft.com/office/officeart/2008/layout/LinedList"/>
    <dgm:cxn modelId="{B8368532-D864-4C0A-A414-E3DEA62D998B}" type="presParOf" srcId="{64DE1911-6574-41EF-9719-2502E24AB042}" destId="{0DE07C08-80B6-4C38-9CAA-9F00F115A0B9}" srcOrd="0" destOrd="0" presId="urn:microsoft.com/office/officeart/2008/layout/LinedList"/>
    <dgm:cxn modelId="{7FA82E4B-739D-47BF-B426-A4D65247D2E3}" type="presParOf" srcId="{64DE1911-6574-41EF-9719-2502E24AB042}" destId="{BFE4CA6D-084D-4E4B-9069-1D48F6D002C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EF3207-5588-407D-BCCD-2D1280A373B0}" type="doc">
      <dgm:prSet loTypeId="urn:microsoft.com/office/officeart/2008/layout/LinedList" loCatId="Inbox" qsTypeId="urn:microsoft.com/office/officeart/2005/8/quickstyle/simple5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6B68AAC2-4A07-4562-9C27-08DDEF218541}">
      <dgm:prSet/>
      <dgm:spPr/>
      <dgm:t>
        <a:bodyPr/>
        <a:lstStyle/>
        <a:p>
          <a:r>
            <a:rPr lang="en-US"/>
            <a:t>Original data proved by Belgium Traffic Service</a:t>
          </a:r>
        </a:p>
      </dgm:t>
    </dgm:pt>
    <dgm:pt modelId="{9CF85E64-5945-4B6C-8532-F1A5AC093DF3}" type="parTrans" cxnId="{F99A8E56-C6A5-4200-82EB-F0069E2DD8ED}">
      <dgm:prSet/>
      <dgm:spPr/>
      <dgm:t>
        <a:bodyPr/>
        <a:lstStyle/>
        <a:p>
          <a:endParaRPr lang="en-US"/>
        </a:p>
      </dgm:t>
    </dgm:pt>
    <dgm:pt modelId="{1D56F8BB-B230-45FB-9785-7EFB7D81CE8D}" type="sibTrans" cxnId="{F99A8E56-C6A5-4200-82EB-F0069E2DD8ED}">
      <dgm:prSet/>
      <dgm:spPr/>
      <dgm:t>
        <a:bodyPr/>
        <a:lstStyle/>
        <a:p>
          <a:endParaRPr lang="en-US"/>
        </a:p>
      </dgm:t>
    </dgm:pt>
    <dgm:pt modelId="{75271A94-C79A-4400-89C1-EA0B90AB5A6C}">
      <dgm:prSet/>
      <dgm:spPr/>
      <dgm:t>
        <a:bodyPr/>
        <a:lstStyle/>
        <a:p>
          <a:r>
            <a:rPr lang="en-US"/>
            <a:t>Consists of images of street signs belonging to 62 categories</a:t>
          </a:r>
        </a:p>
      </dgm:t>
    </dgm:pt>
    <dgm:pt modelId="{6B1239B8-BA25-47EF-9F1C-89CDA6A43DE3}" type="parTrans" cxnId="{A7875DA0-A3FA-4F10-8098-CDE5610EF890}">
      <dgm:prSet/>
      <dgm:spPr/>
      <dgm:t>
        <a:bodyPr/>
        <a:lstStyle/>
        <a:p>
          <a:endParaRPr lang="en-US"/>
        </a:p>
      </dgm:t>
    </dgm:pt>
    <dgm:pt modelId="{757AEB1D-4131-4397-8FC0-5A5E448EDAA8}" type="sibTrans" cxnId="{A7875DA0-A3FA-4F10-8098-CDE5610EF890}">
      <dgm:prSet/>
      <dgm:spPr/>
      <dgm:t>
        <a:bodyPr/>
        <a:lstStyle/>
        <a:p>
          <a:endParaRPr lang="en-US"/>
        </a:p>
      </dgm:t>
    </dgm:pt>
    <dgm:pt modelId="{A62ABE07-2B53-481A-8B9F-A8B3024A661B}">
      <dgm:prSet/>
      <dgm:spPr/>
      <dgm:t>
        <a:bodyPr/>
        <a:lstStyle/>
        <a:p>
          <a:r>
            <a:rPr lang="en-US"/>
            <a:t>Training set has 4575 images, testing has 2520 images</a:t>
          </a:r>
        </a:p>
      </dgm:t>
    </dgm:pt>
    <dgm:pt modelId="{A107D7FF-9B48-431A-B855-C96FD9811DDA}" type="parTrans" cxnId="{95C67DA7-A394-4A88-9B3F-1BEFB0A045C7}">
      <dgm:prSet/>
      <dgm:spPr/>
      <dgm:t>
        <a:bodyPr/>
        <a:lstStyle/>
        <a:p>
          <a:endParaRPr lang="en-US"/>
        </a:p>
      </dgm:t>
    </dgm:pt>
    <dgm:pt modelId="{24758834-45D4-4675-9952-15763EDF6E81}" type="sibTrans" cxnId="{95C67DA7-A394-4A88-9B3F-1BEFB0A045C7}">
      <dgm:prSet/>
      <dgm:spPr/>
      <dgm:t>
        <a:bodyPr/>
        <a:lstStyle/>
        <a:p>
          <a:endParaRPr lang="en-US"/>
        </a:p>
      </dgm:t>
    </dgm:pt>
    <dgm:pt modelId="{7DBE4E17-5090-411D-8F19-0DE757C761BD}">
      <dgm:prSet/>
      <dgm:spPr/>
      <dgm:t>
        <a:bodyPr/>
        <a:lstStyle/>
        <a:p>
          <a:r>
            <a:rPr lang="en-US"/>
            <a:t>Images are of varying size and aspect ratio, so they must be altered to a normalized size</a:t>
          </a:r>
        </a:p>
      </dgm:t>
    </dgm:pt>
    <dgm:pt modelId="{39E4B337-424C-417D-85E7-12D3FDA0A19D}" type="parTrans" cxnId="{90269E6F-1826-485B-962F-11EB90AAB824}">
      <dgm:prSet/>
      <dgm:spPr/>
      <dgm:t>
        <a:bodyPr/>
        <a:lstStyle/>
        <a:p>
          <a:endParaRPr lang="en-US"/>
        </a:p>
      </dgm:t>
    </dgm:pt>
    <dgm:pt modelId="{A2B8CA54-64B4-4445-89D0-EF0F98014C10}" type="sibTrans" cxnId="{90269E6F-1826-485B-962F-11EB90AAB824}">
      <dgm:prSet/>
      <dgm:spPr/>
      <dgm:t>
        <a:bodyPr/>
        <a:lstStyle/>
        <a:p>
          <a:endParaRPr lang="en-US"/>
        </a:p>
      </dgm:t>
    </dgm:pt>
    <dgm:pt modelId="{F5C9F058-8B34-4D58-898A-93993031B213}" type="pres">
      <dgm:prSet presAssocID="{57EF3207-5588-407D-BCCD-2D1280A373B0}" presName="vert0" presStyleCnt="0">
        <dgm:presLayoutVars>
          <dgm:dir/>
          <dgm:animOne val="branch"/>
          <dgm:animLvl val="lvl"/>
        </dgm:presLayoutVars>
      </dgm:prSet>
      <dgm:spPr/>
    </dgm:pt>
    <dgm:pt modelId="{AFD945CB-3646-4426-B85F-DF96740EAC56}" type="pres">
      <dgm:prSet presAssocID="{6B68AAC2-4A07-4562-9C27-08DDEF218541}" presName="thickLine" presStyleLbl="alignNode1" presStyleIdx="0" presStyleCnt="4"/>
      <dgm:spPr/>
    </dgm:pt>
    <dgm:pt modelId="{9A92C3B8-EA63-4FA7-9432-8407DBD4981B}" type="pres">
      <dgm:prSet presAssocID="{6B68AAC2-4A07-4562-9C27-08DDEF218541}" presName="horz1" presStyleCnt="0"/>
      <dgm:spPr/>
    </dgm:pt>
    <dgm:pt modelId="{4A5EF147-ED4C-4D4B-9B77-119411EDC14C}" type="pres">
      <dgm:prSet presAssocID="{6B68AAC2-4A07-4562-9C27-08DDEF218541}" presName="tx1" presStyleLbl="revTx" presStyleIdx="0" presStyleCnt="4"/>
      <dgm:spPr/>
    </dgm:pt>
    <dgm:pt modelId="{CD1D5BF3-0215-4C24-8051-9603D0DC1037}" type="pres">
      <dgm:prSet presAssocID="{6B68AAC2-4A07-4562-9C27-08DDEF218541}" presName="vert1" presStyleCnt="0"/>
      <dgm:spPr/>
    </dgm:pt>
    <dgm:pt modelId="{CA555472-BE5C-41C6-B2B7-4C3FC21CDCF1}" type="pres">
      <dgm:prSet presAssocID="{75271A94-C79A-4400-89C1-EA0B90AB5A6C}" presName="thickLine" presStyleLbl="alignNode1" presStyleIdx="1" presStyleCnt="4"/>
      <dgm:spPr/>
    </dgm:pt>
    <dgm:pt modelId="{6B1616BB-EF5D-4E1F-A745-4801DEC7AFE1}" type="pres">
      <dgm:prSet presAssocID="{75271A94-C79A-4400-89C1-EA0B90AB5A6C}" presName="horz1" presStyleCnt="0"/>
      <dgm:spPr/>
    </dgm:pt>
    <dgm:pt modelId="{98F187BC-D916-45EA-B8DF-C25CC955D750}" type="pres">
      <dgm:prSet presAssocID="{75271A94-C79A-4400-89C1-EA0B90AB5A6C}" presName="tx1" presStyleLbl="revTx" presStyleIdx="1" presStyleCnt="4"/>
      <dgm:spPr/>
    </dgm:pt>
    <dgm:pt modelId="{77792291-1C30-4956-8359-E1B76D6AB3E5}" type="pres">
      <dgm:prSet presAssocID="{75271A94-C79A-4400-89C1-EA0B90AB5A6C}" presName="vert1" presStyleCnt="0"/>
      <dgm:spPr/>
    </dgm:pt>
    <dgm:pt modelId="{AEB26750-9F8E-44AD-A038-E200C39C981F}" type="pres">
      <dgm:prSet presAssocID="{A62ABE07-2B53-481A-8B9F-A8B3024A661B}" presName="thickLine" presStyleLbl="alignNode1" presStyleIdx="2" presStyleCnt="4"/>
      <dgm:spPr/>
    </dgm:pt>
    <dgm:pt modelId="{D9964284-EB0B-454B-81BD-C9AED108A382}" type="pres">
      <dgm:prSet presAssocID="{A62ABE07-2B53-481A-8B9F-A8B3024A661B}" presName="horz1" presStyleCnt="0"/>
      <dgm:spPr/>
    </dgm:pt>
    <dgm:pt modelId="{BE55D7C5-85A3-4631-BF12-0CED534DDE72}" type="pres">
      <dgm:prSet presAssocID="{A62ABE07-2B53-481A-8B9F-A8B3024A661B}" presName="tx1" presStyleLbl="revTx" presStyleIdx="2" presStyleCnt="4"/>
      <dgm:spPr/>
    </dgm:pt>
    <dgm:pt modelId="{F996A257-AB35-431B-97F4-21456317ACD4}" type="pres">
      <dgm:prSet presAssocID="{A62ABE07-2B53-481A-8B9F-A8B3024A661B}" presName="vert1" presStyleCnt="0"/>
      <dgm:spPr/>
    </dgm:pt>
    <dgm:pt modelId="{99238F22-2C5F-43B4-B951-C4C648D58605}" type="pres">
      <dgm:prSet presAssocID="{7DBE4E17-5090-411D-8F19-0DE757C761BD}" presName="thickLine" presStyleLbl="alignNode1" presStyleIdx="3" presStyleCnt="4"/>
      <dgm:spPr/>
    </dgm:pt>
    <dgm:pt modelId="{4E2AC9FC-84AA-4462-9C26-EABC354DF9DE}" type="pres">
      <dgm:prSet presAssocID="{7DBE4E17-5090-411D-8F19-0DE757C761BD}" presName="horz1" presStyleCnt="0"/>
      <dgm:spPr/>
    </dgm:pt>
    <dgm:pt modelId="{57A89830-D4AC-4A3C-BAC3-8E99AEB2B4E5}" type="pres">
      <dgm:prSet presAssocID="{7DBE4E17-5090-411D-8F19-0DE757C761BD}" presName="tx1" presStyleLbl="revTx" presStyleIdx="3" presStyleCnt="4"/>
      <dgm:spPr/>
    </dgm:pt>
    <dgm:pt modelId="{60EA2206-6645-481E-B202-FD25A5EFC14B}" type="pres">
      <dgm:prSet presAssocID="{7DBE4E17-5090-411D-8F19-0DE757C761BD}" presName="vert1" presStyleCnt="0"/>
      <dgm:spPr/>
    </dgm:pt>
  </dgm:ptLst>
  <dgm:cxnLst>
    <dgm:cxn modelId="{90269E6F-1826-485B-962F-11EB90AAB824}" srcId="{57EF3207-5588-407D-BCCD-2D1280A373B0}" destId="{7DBE4E17-5090-411D-8F19-0DE757C761BD}" srcOrd="3" destOrd="0" parTransId="{39E4B337-424C-417D-85E7-12D3FDA0A19D}" sibTransId="{A2B8CA54-64B4-4445-89D0-EF0F98014C10}"/>
    <dgm:cxn modelId="{F99A8E56-C6A5-4200-82EB-F0069E2DD8ED}" srcId="{57EF3207-5588-407D-BCCD-2D1280A373B0}" destId="{6B68AAC2-4A07-4562-9C27-08DDEF218541}" srcOrd="0" destOrd="0" parTransId="{9CF85E64-5945-4B6C-8532-F1A5AC093DF3}" sibTransId="{1D56F8BB-B230-45FB-9785-7EFB7D81CE8D}"/>
    <dgm:cxn modelId="{9221E77B-6707-403F-AE23-E47B58B2DB23}" type="presOf" srcId="{7DBE4E17-5090-411D-8F19-0DE757C761BD}" destId="{57A89830-D4AC-4A3C-BAC3-8E99AEB2B4E5}" srcOrd="0" destOrd="0" presId="urn:microsoft.com/office/officeart/2008/layout/LinedList"/>
    <dgm:cxn modelId="{DAB62888-5089-4951-BC26-673938B5715A}" type="presOf" srcId="{A62ABE07-2B53-481A-8B9F-A8B3024A661B}" destId="{BE55D7C5-85A3-4631-BF12-0CED534DDE72}" srcOrd="0" destOrd="0" presId="urn:microsoft.com/office/officeart/2008/layout/LinedList"/>
    <dgm:cxn modelId="{6D13658E-AD8C-4F08-AAD9-2762106CD31A}" type="presOf" srcId="{75271A94-C79A-4400-89C1-EA0B90AB5A6C}" destId="{98F187BC-D916-45EA-B8DF-C25CC955D750}" srcOrd="0" destOrd="0" presId="urn:microsoft.com/office/officeart/2008/layout/LinedList"/>
    <dgm:cxn modelId="{A7875DA0-A3FA-4F10-8098-CDE5610EF890}" srcId="{57EF3207-5588-407D-BCCD-2D1280A373B0}" destId="{75271A94-C79A-4400-89C1-EA0B90AB5A6C}" srcOrd="1" destOrd="0" parTransId="{6B1239B8-BA25-47EF-9F1C-89CDA6A43DE3}" sibTransId="{757AEB1D-4131-4397-8FC0-5A5E448EDAA8}"/>
    <dgm:cxn modelId="{95C67DA7-A394-4A88-9B3F-1BEFB0A045C7}" srcId="{57EF3207-5588-407D-BCCD-2D1280A373B0}" destId="{A62ABE07-2B53-481A-8B9F-A8B3024A661B}" srcOrd="2" destOrd="0" parTransId="{A107D7FF-9B48-431A-B855-C96FD9811DDA}" sibTransId="{24758834-45D4-4675-9952-15763EDF6E81}"/>
    <dgm:cxn modelId="{45546CC5-9755-4222-83BF-719E73935968}" type="presOf" srcId="{6B68AAC2-4A07-4562-9C27-08DDEF218541}" destId="{4A5EF147-ED4C-4D4B-9B77-119411EDC14C}" srcOrd="0" destOrd="0" presId="urn:microsoft.com/office/officeart/2008/layout/LinedList"/>
    <dgm:cxn modelId="{0371BCC8-77C6-47A2-BD3D-7EDE80D4FA7F}" type="presOf" srcId="{57EF3207-5588-407D-BCCD-2D1280A373B0}" destId="{F5C9F058-8B34-4D58-898A-93993031B213}" srcOrd="0" destOrd="0" presId="urn:microsoft.com/office/officeart/2008/layout/LinedList"/>
    <dgm:cxn modelId="{E5D5A5E4-7202-48F9-ADF8-865591CFA68B}" type="presParOf" srcId="{F5C9F058-8B34-4D58-898A-93993031B213}" destId="{AFD945CB-3646-4426-B85F-DF96740EAC56}" srcOrd="0" destOrd="0" presId="urn:microsoft.com/office/officeart/2008/layout/LinedList"/>
    <dgm:cxn modelId="{08751942-1A29-4694-B1B2-481A9327E469}" type="presParOf" srcId="{F5C9F058-8B34-4D58-898A-93993031B213}" destId="{9A92C3B8-EA63-4FA7-9432-8407DBD4981B}" srcOrd="1" destOrd="0" presId="urn:microsoft.com/office/officeart/2008/layout/LinedList"/>
    <dgm:cxn modelId="{A72FA23B-7750-4BDF-AF27-99FEAA131B69}" type="presParOf" srcId="{9A92C3B8-EA63-4FA7-9432-8407DBD4981B}" destId="{4A5EF147-ED4C-4D4B-9B77-119411EDC14C}" srcOrd="0" destOrd="0" presId="urn:microsoft.com/office/officeart/2008/layout/LinedList"/>
    <dgm:cxn modelId="{A63B3B24-623B-4BA7-A00D-6389F7EE7DDF}" type="presParOf" srcId="{9A92C3B8-EA63-4FA7-9432-8407DBD4981B}" destId="{CD1D5BF3-0215-4C24-8051-9603D0DC1037}" srcOrd="1" destOrd="0" presId="urn:microsoft.com/office/officeart/2008/layout/LinedList"/>
    <dgm:cxn modelId="{2D2422F0-AE4D-4235-9FD3-B4066681BB51}" type="presParOf" srcId="{F5C9F058-8B34-4D58-898A-93993031B213}" destId="{CA555472-BE5C-41C6-B2B7-4C3FC21CDCF1}" srcOrd="2" destOrd="0" presId="urn:microsoft.com/office/officeart/2008/layout/LinedList"/>
    <dgm:cxn modelId="{FD8B5483-C10B-43DA-9797-8359D661B838}" type="presParOf" srcId="{F5C9F058-8B34-4D58-898A-93993031B213}" destId="{6B1616BB-EF5D-4E1F-A745-4801DEC7AFE1}" srcOrd="3" destOrd="0" presId="urn:microsoft.com/office/officeart/2008/layout/LinedList"/>
    <dgm:cxn modelId="{76157077-5972-4E7A-AF40-814265A62264}" type="presParOf" srcId="{6B1616BB-EF5D-4E1F-A745-4801DEC7AFE1}" destId="{98F187BC-D916-45EA-B8DF-C25CC955D750}" srcOrd="0" destOrd="0" presId="urn:microsoft.com/office/officeart/2008/layout/LinedList"/>
    <dgm:cxn modelId="{40DC61B2-1E56-42AB-B33B-D4A2BE5E0F4C}" type="presParOf" srcId="{6B1616BB-EF5D-4E1F-A745-4801DEC7AFE1}" destId="{77792291-1C30-4956-8359-E1B76D6AB3E5}" srcOrd="1" destOrd="0" presId="urn:microsoft.com/office/officeart/2008/layout/LinedList"/>
    <dgm:cxn modelId="{B0C7FE99-90F3-4510-8212-2A5209EF5914}" type="presParOf" srcId="{F5C9F058-8B34-4D58-898A-93993031B213}" destId="{AEB26750-9F8E-44AD-A038-E200C39C981F}" srcOrd="4" destOrd="0" presId="urn:microsoft.com/office/officeart/2008/layout/LinedList"/>
    <dgm:cxn modelId="{7B956DA3-8925-4122-844A-3085CE7D84C5}" type="presParOf" srcId="{F5C9F058-8B34-4D58-898A-93993031B213}" destId="{D9964284-EB0B-454B-81BD-C9AED108A382}" srcOrd="5" destOrd="0" presId="urn:microsoft.com/office/officeart/2008/layout/LinedList"/>
    <dgm:cxn modelId="{A1A09467-3CDF-4735-990D-E062A1B31BEF}" type="presParOf" srcId="{D9964284-EB0B-454B-81BD-C9AED108A382}" destId="{BE55D7C5-85A3-4631-BF12-0CED534DDE72}" srcOrd="0" destOrd="0" presId="urn:microsoft.com/office/officeart/2008/layout/LinedList"/>
    <dgm:cxn modelId="{FDC0F359-8AB2-4ACF-B009-8F5ADE77594B}" type="presParOf" srcId="{D9964284-EB0B-454B-81BD-C9AED108A382}" destId="{F996A257-AB35-431B-97F4-21456317ACD4}" srcOrd="1" destOrd="0" presId="urn:microsoft.com/office/officeart/2008/layout/LinedList"/>
    <dgm:cxn modelId="{81BC9B01-8CD7-4081-AF0E-D6E0656E70D8}" type="presParOf" srcId="{F5C9F058-8B34-4D58-898A-93993031B213}" destId="{99238F22-2C5F-43B4-B951-C4C648D58605}" srcOrd="6" destOrd="0" presId="urn:microsoft.com/office/officeart/2008/layout/LinedList"/>
    <dgm:cxn modelId="{67CF7760-09F1-468E-A4EB-8F9439F4A0A0}" type="presParOf" srcId="{F5C9F058-8B34-4D58-898A-93993031B213}" destId="{4E2AC9FC-84AA-4462-9C26-EABC354DF9DE}" srcOrd="7" destOrd="0" presId="urn:microsoft.com/office/officeart/2008/layout/LinedList"/>
    <dgm:cxn modelId="{D042695B-1B75-43B9-BA30-68327E1CF47B}" type="presParOf" srcId="{4E2AC9FC-84AA-4462-9C26-EABC354DF9DE}" destId="{57A89830-D4AC-4A3C-BAC3-8E99AEB2B4E5}" srcOrd="0" destOrd="0" presId="urn:microsoft.com/office/officeart/2008/layout/LinedList"/>
    <dgm:cxn modelId="{86536E4E-4607-43D1-9FC5-DE2A0A94D59B}" type="presParOf" srcId="{4E2AC9FC-84AA-4462-9C26-EABC354DF9DE}" destId="{60EA2206-6645-481E-B202-FD25A5EFC1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694CC5-1460-4D5A-AA81-71997543F5AF}" type="doc">
      <dgm:prSet loTypeId="urn:microsoft.com/office/officeart/2008/layout/LinedList" loCatId="Inbo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B93E38-6B9E-4D80-9831-B9174020DB7B}">
      <dgm:prSet/>
      <dgm:spPr/>
      <dgm:t>
        <a:bodyPr/>
        <a:lstStyle/>
        <a:p>
          <a:r>
            <a:rPr lang="en-US"/>
            <a:t>When the images are loaded, directory structure used to pre-classify their correct categories</a:t>
          </a:r>
        </a:p>
      </dgm:t>
    </dgm:pt>
    <dgm:pt modelId="{71362CBE-8368-433A-AC55-294CC9CA4472}" type="parTrans" cxnId="{CF9657D6-2F28-4CD7-BD3F-467624A93229}">
      <dgm:prSet/>
      <dgm:spPr/>
      <dgm:t>
        <a:bodyPr/>
        <a:lstStyle/>
        <a:p>
          <a:endParaRPr lang="en-US"/>
        </a:p>
      </dgm:t>
    </dgm:pt>
    <dgm:pt modelId="{0E20086A-61EC-4BA2-A231-957F47F91435}" type="sibTrans" cxnId="{CF9657D6-2F28-4CD7-BD3F-467624A93229}">
      <dgm:prSet/>
      <dgm:spPr/>
      <dgm:t>
        <a:bodyPr/>
        <a:lstStyle/>
        <a:p>
          <a:endParaRPr lang="en-US"/>
        </a:p>
      </dgm:t>
    </dgm:pt>
    <dgm:pt modelId="{C43E3723-E099-41D9-915B-AEFD0AAA1085}">
      <dgm:prSet/>
      <dgm:spPr/>
      <dgm:t>
        <a:bodyPr/>
        <a:lstStyle/>
        <a:p>
          <a:r>
            <a:rPr lang="en-US"/>
            <a:t>Following this, skimage from Scikit Image Library to resize and scale all images to 64 x 64</a:t>
          </a:r>
        </a:p>
      </dgm:t>
    </dgm:pt>
    <dgm:pt modelId="{508283C9-4EE1-4C40-B4A2-5C36ED496325}" type="parTrans" cxnId="{058213B4-E9B5-4181-AA58-2ADBFE1C3A0D}">
      <dgm:prSet/>
      <dgm:spPr/>
      <dgm:t>
        <a:bodyPr/>
        <a:lstStyle/>
        <a:p>
          <a:endParaRPr lang="en-US"/>
        </a:p>
      </dgm:t>
    </dgm:pt>
    <dgm:pt modelId="{02BA6FFE-7EA7-4ABF-9049-51C6AFA6ED00}" type="sibTrans" cxnId="{058213B4-E9B5-4181-AA58-2ADBFE1C3A0D}">
      <dgm:prSet/>
      <dgm:spPr/>
      <dgm:t>
        <a:bodyPr/>
        <a:lstStyle/>
        <a:p>
          <a:endParaRPr lang="en-US"/>
        </a:p>
      </dgm:t>
    </dgm:pt>
    <dgm:pt modelId="{653397B4-C9DB-46E9-BA66-1BB11CE2AD32}">
      <dgm:prSet/>
      <dgm:spPr/>
      <dgm:t>
        <a:bodyPr/>
        <a:lstStyle/>
        <a:p>
          <a:r>
            <a:rPr lang="en-US"/>
            <a:t>These output images go to a numpy array, which is expanded into a 4D tensor of [batch_size, pixelwidth, pixelheight, colorchannels]</a:t>
          </a:r>
        </a:p>
      </dgm:t>
    </dgm:pt>
    <dgm:pt modelId="{D8488A75-4730-4453-9DE6-56CE0656BB13}" type="parTrans" cxnId="{A40ADF3E-A768-40DE-B5EF-FA3B151176DC}">
      <dgm:prSet/>
      <dgm:spPr/>
      <dgm:t>
        <a:bodyPr/>
        <a:lstStyle/>
        <a:p>
          <a:endParaRPr lang="en-US"/>
        </a:p>
      </dgm:t>
    </dgm:pt>
    <dgm:pt modelId="{AD192178-59DA-445E-B4E4-680C88F57CCE}" type="sibTrans" cxnId="{A40ADF3E-A768-40DE-B5EF-FA3B151176DC}">
      <dgm:prSet/>
      <dgm:spPr/>
      <dgm:t>
        <a:bodyPr/>
        <a:lstStyle/>
        <a:p>
          <a:endParaRPr lang="en-US"/>
        </a:p>
      </dgm:t>
    </dgm:pt>
    <dgm:pt modelId="{D62801AD-9B57-4A7E-B163-E3CBFBBC22C5}">
      <dgm:prSet/>
      <dgm:spPr/>
      <dgm:t>
        <a:bodyPr/>
        <a:lstStyle/>
        <a:p>
          <a:r>
            <a:rPr lang="en-US"/>
            <a:t>Once this is flattened, it becomes the input for our neural network</a:t>
          </a:r>
        </a:p>
      </dgm:t>
    </dgm:pt>
    <dgm:pt modelId="{1E90B567-CCB1-43A3-97A2-EC5650A69563}" type="parTrans" cxnId="{20BF2026-F74A-4CB7-8711-3173CB15F4F1}">
      <dgm:prSet/>
      <dgm:spPr/>
      <dgm:t>
        <a:bodyPr/>
        <a:lstStyle/>
        <a:p>
          <a:endParaRPr lang="en-US"/>
        </a:p>
      </dgm:t>
    </dgm:pt>
    <dgm:pt modelId="{C8978554-2E04-45E3-A988-C13819C82349}" type="sibTrans" cxnId="{20BF2026-F74A-4CB7-8711-3173CB15F4F1}">
      <dgm:prSet/>
      <dgm:spPr/>
      <dgm:t>
        <a:bodyPr/>
        <a:lstStyle/>
        <a:p>
          <a:endParaRPr lang="en-US"/>
        </a:p>
      </dgm:t>
    </dgm:pt>
    <dgm:pt modelId="{169DF94D-86FA-4007-9118-6B03CEF96235}" type="pres">
      <dgm:prSet presAssocID="{33694CC5-1460-4D5A-AA81-71997543F5AF}" presName="vert0" presStyleCnt="0">
        <dgm:presLayoutVars>
          <dgm:dir/>
          <dgm:animOne val="branch"/>
          <dgm:animLvl val="lvl"/>
        </dgm:presLayoutVars>
      </dgm:prSet>
      <dgm:spPr/>
    </dgm:pt>
    <dgm:pt modelId="{A4D32177-E8BF-44BF-BA2D-A7EA31CA158C}" type="pres">
      <dgm:prSet presAssocID="{0EB93E38-6B9E-4D80-9831-B9174020DB7B}" presName="thickLine" presStyleLbl="alignNode1" presStyleIdx="0" presStyleCnt="4"/>
      <dgm:spPr/>
    </dgm:pt>
    <dgm:pt modelId="{99246900-B095-4656-B1B8-ECB4A7C021DB}" type="pres">
      <dgm:prSet presAssocID="{0EB93E38-6B9E-4D80-9831-B9174020DB7B}" presName="horz1" presStyleCnt="0"/>
      <dgm:spPr/>
    </dgm:pt>
    <dgm:pt modelId="{AB969E46-29BF-4BAB-BE61-F9D72505C5FC}" type="pres">
      <dgm:prSet presAssocID="{0EB93E38-6B9E-4D80-9831-B9174020DB7B}" presName="tx1" presStyleLbl="revTx" presStyleIdx="0" presStyleCnt="4"/>
      <dgm:spPr/>
    </dgm:pt>
    <dgm:pt modelId="{B598914C-5092-4E94-B642-79BECF7E705F}" type="pres">
      <dgm:prSet presAssocID="{0EB93E38-6B9E-4D80-9831-B9174020DB7B}" presName="vert1" presStyleCnt="0"/>
      <dgm:spPr/>
    </dgm:pt>
    <dgm:pt modelId="{57A5DDD8-A33A-424F-BE6F-D898DD8A2A22}" type="pres">
      <dgm:prSet presAssocID="{C43E3723-E099-41D9-915B-AEFD0AAA1085}" presName="thickLine" presStyleLbl="alignNode1" presStyleIdx="1" presStyleCnt="4"/>
      <dgm:spPr/>
    </dgm:pt>
    <dgm:pt modelId="{47E79843-0ECE-4B31-B903-FE216B9EEEF9}" type="pres">
      <dgm:prSet presAssocID="{C43E3723-E099-41D9-915B-AEFD0AAA1085}" presName="horz1" presStyleCnt="0"/>
      <dgm:spPr/>
    </dgm:pt>
    <dgm:pt modelId="{00079C76-64BF-4D07-8800-5A4066A09F5F}" type="pres">
      <dgm:prSet presAssocID="{C43E3723-E099-41D9-915B-AEFD0AAA1085}" presName="tx1" presStyleLbl="revTx" presStyleIdx="1" presStyleCnt="4"/>
      <dgm:spPr/>
    </dgm:pt>
    <dgm:pt modelId="{876BA4F3-B178-4E44-AACE-B190F1FCD99F}" type="pres">
      <dgm:prSet presAssocID="{C43E3723-E099-41D9-915B-AEFD0AAA1085}" presName="vert1" presStyleCnt="0"/>
      <dgm:spPr/>
    </dgm:pt>
    <dgm:pt modelId="{EF6871B3-CCFA-4372-BB8A-43FF5261C086}" type="pres">
      <dgm:prSet presAssocID="{653397B4-C9DB-46E9-BA66-1BB11CE2AD32}" presName="thickLine" presStyleLbl="alignNode1" presStyleIdx="2" presStyleCnt="4"/>
      <dgm:spPr/>
    </dgm:pt>
    <dgm:pt modelId="{167A71A2-6DDF-4F89-A1F5-D285EE6A506D}" type="pres">
      <dgm:prSet presAssocID="{653397B4-C9DB-46E9-BA66-1BB11CE2AD32}" presName="horz1" presStyleCnt="0"/>
      <dgm:spPr/>
    </dgm:pt>
    <dgm:pt modelId="{60623562-2089-47AC-A124-9078643B43C9}" type="pres">
      <dgm:prSet presAssocID="{653397B4-C9DB-46E9-BA66-1BB11CE2AD32}" presName="tx1" presStyleLbl="revTx" presStyleIdx="2" presStyleCnt="4"/>
      <dgm:spPr/>
    </dgm:pt>
    <dgm:pt modelId="{518DD16C-1353-41A3-ABC3-8F4B42998708}" type="pres">
      <dgm:prSet presAssocID="{653397B4-C9DB-46E9-BA66-1BB11CE2AD32}" presName="vert1" presStyleCnt="0"/>
      <dgm:spPr/>
    </dgm:pt>
    <dgm:pt modelId="{D2A0A609-09E1-4FFC-A501-86CED179F936}" type="pres">
      <dgm:prSet presAssocID="{D62801AD-9B57-4A7E-B163-E3CBFBBC22C5}" presName="thickLine" presStyleLbl="alignNode1" presStyleIdx="3" presStyleCnt="4"/>
      <dgm:spPr/>
    </dgm:pt>
    <dgm:pt modelId="{A8D23E48-14CF-45C5-8D9D-7D23FBF669F1}" type="pres">
      <dgm:prSet presAssocID="{D62801AD-9B57-4A7E-B163-E3CBFBBC22C5}" presName="horz1" presStyleCnt="0"/>
      <dgm:spPr/>
    </dgm:pt>
    <dgm:pt modelId="{44F88EEC-07E1-476A-B8F0-CADEC5298A0D}" type="pres">
      <dgm:prSet presAssocID="{D62801AD-9B57-4A7E-B163-E3CBFBBC22C5}" presName="tx1" presStyleLbl="revTx" presStyleIdx="3" presStyleCnt="4"/>
      <dgm:spPr/>
    </dgm:pt>
    <dgm:pt modelId="{4EA5BC06-6ACF-4BBE-A1E6-E3B3ED710474}" type="pres">
      <dgm:prSet presAssocID="{D62801AD-9B57-4A7E-B163-E3CBFBBC22C5}" presName="vert1" presStyleCnt="0"/>
      <dgm:spPr/>
    </dgm:pt>
  </dgm:ptLst>
  <dgm:cxnLst>
    <dgm:cxn modelId="{B782E425-1E82-42FD-8113-010265B88A08}" type="presOf" srcId="{0EB93E38-6B9E-4D80-9831-B9174020DB7B}" destId="{AB969E46-29BF-4BAB-BE61-F9D72505C5FC}" srcOrd="0" destOrd="0" presId="urn:microsoft.com/office/officeart/2008/layout/LinedList"/>
    <dgm:cxn modelId="{20BF2026-F74A-4CB7-8711-3173CB15F4F1}" srcId="{33694CC5-1460-4D5A-AA81-71997543F5AF}" destId="{D62801AD-9B57-4A7E-B163-E3CBFBBC22C5}" srcOrd="3" destOrd="0" parTransId="{1E90B567-CCB1-43A3-97A2-EC5650A69563}" sibTransId="{C8978554-2E04-45E3-A988-C13819C82349}"/>
    <dgm:cxn modelId="{AD23933B-78E3-4257-B783-5C5D87EA32E4}" type="presOf" srcId="{33694CC5-1460-4D5A-AA81-71997543F5AF}" destId="{169DF94D-86FA-4007-9118-6B03CEF96235}" srcOrd="0" destOrd="0" presId="urn:microsoft.com/office/officeart/2008/layout/LinedList"/>
    <dgm:cxn modelId="{A40ADF3E-A768-40DE-B5EF-FA3B151176DC}" srcId="{33694CC5-1460-4D5A-AA81-71997543F5AF}" destId="{653397B4-C9DB-46E9-BA66-1BB11CE2AD32}" srcOrd="2" destOrd="0" parTransId="{D8488A75-4730-4453-9DE6-56CE0656BB13}" sibTransId="{AD192178-59DA-445E-B4E4-680C88F57CCE}"/>
    <dgm:cxn modelId="{0A4BB34E-AFBD-4C2D-A4E9-7145456A925F}" type="presOf" srcId="{C43E3723-E099-41D9-915B-AEFD0AAA1085}" destId="{00079C76-64BF-4D07-8800-5A4066A09F5F}" srcOrd="0" destOrd="0" presId="urn:microsoft.com/office/officeart/2008/layout/LinedList"/>
    <dgm:cxn modelId="{6979446F-FCC7-4B77-A9C0-B0EC3FD6FA94}" type="presOf" srcId="{653397B4-C9DB-46E9-BA66-1BB11CE2AD32}" destId="{60623562-2089-47AC-A124-9078643B43C9}" srcOrd="0" destOrd="0" presId="urn:microsoft.com/office/officeart/2008/layout/LinedList"/>
    <dgm:cxn modelId="{E1DAB3B3-4F5A-4CE6-85B0-9604788FB359}" type="presOf" srcId="{D62801AD-9B57-4A7E-B163-E3CBFBBC22C5}" destId="{44F88EEC-07E1-476A-B8F0-CADEC5298A0D}" srcOrd="0" destOrd="0" presId="urn:microsoft.com/office/officeart/2008/layout/LinedList"/>
    <dgm:cxn modelId="{058213B4-E9B5-4181-AA58-2ADBFE1C3A0D}" srcId="{33694CC5-1460-4D5A-AA81-71997543F5AF}" destId="{C43E3723-E099-41D9-915B-AEFD0AAA1085}" srcOrd="1" destOrd="0" parTransId="{508283C9-4EE1-4C40-B4A2-5C36ED496325}" sibTransId="{02BA6FFE-7EA7-4ABF-9049-51C6AFA6ED00}"/>
    <dgm:cxn modelId="{CF9657D6-2F28-4CD7-BD3F-467624A93229}" srcId="{33694CC5-1460-4D5A-AA81-71997543F5AF}" destId="{0EB93E38-6B9E-4D80-9831-B9174020DB7B}" srcOrd="0" destOrd="0" parTransId="{71362CBE-8368-433A-AC55-294CC9CA4472}" sibTransId="{0E20086A-61EC-4BA2-A231-957F47F91435}"/>
    <dgm:cxn modelId="{982086BB-69F4-4616-82F5-4C049C9C3F7D}" type="presParOf" srcId="{169DF94D-86FA-4007-9118-6B03CEF96235}" destId="{A4D32177-E8BF-44BF-BA2D-A7EA31CA158C}" srcOrd="0" destOrd="0" presId="urn:microsoft.com/office/officeart/2008/layout/LinedList"/>
    <dgm:cxn modelId="{3342F6B8-8726-4106-AF26-101EB834EAB2}" type="presParOf" srcId="{169DF94D-86FA-4007-9118-6B03CEF96235}" destId="{99246900-B095-4656-B1B8-ECB4A7C021DB}" srcOrd="1" destOrd="0" presId="urn:microsoft.com/office/officeart/2008/layout/LinedList"/>
    <dgm:cxn modelId="{CE22B41A-847D-43A7-B0F7-62C60B88C59D}" type="presParOf" srcId="{99246900-B095-4656-B1B8-ECB4A7C021DB}" destId="{AB969E46-29BF-4BAB-BE61-F9D72505C5FC}" srcOrd="0" destOrd="0" presId="urn:microsoft.com/office/officeart/2008/layout/LinedList"/>
    <dgm:cxn modelId="{48D28AE8-39A3-4079-9D86-70062FD1ADA9}" type="presParOf" srcId="{99246900-B095-4656-B1B8-ECB4A7C021DB}" destId="{B598914C-5092-4E94-B642-79BECF7E705F}" srcOrd="1" destOrd="0" presId="urn:microsoft.com/office/officeart/2008/layout/LinedList"/>
    <dgm:cxn modelId="{B80BAAA4-717C-46E7-A3FD-36A4520B8D2A}" type="presParOf" srcId="{169DF94D-86FA-4007-9118-6B03CEF96235}" destId="{57A5DDD8-A33A-424F-BE6F-D898DD8A2A22}" srcOrd="2" destOrd="0" presId="urn:microsoft.com/office/officeart/2008/layout/LinedList"/>
    <dgm:cxn modelId="{18B2EC87-F969-4823-8621-9CEA9E49D689}" type="presParOf" srcId="{169DF94D-86FA-4007-9118-6B03CEF96235}" destId="{47E79843-0ECE-4B31-B903-FE216B9EEEF9}" srcOrd="3" destOrd="0" presId="urn:microsoft.com/office/officeart/2008/layout/LinedList"/>
    <dgm:cxn modelId="{F86938B4-DDF1-4951-8DF5-2A6D9FB5D145}" type="presParOf" srcId="{47E79843-0ECE-4B31-B903-FE216B9EEEF9}" destId="{00079C76-64BF-4D07-8800-5A4066A09F5F}" srcOrd="0" destOrd="0" presId="urn:microsoft.com/office/officeart/2008/layout/LinedList"/>
    <dgm:cxn modelId="{BDCEAD36-5FCF-4717-AAAC-363F61EE9BFE}" type="presParOf" srcId="{47E79843-0ECE-4B31-B903-FE216B9EEEF9}" destId="{876BA4F3-B178-4E44-AACE-B190F1FCD99F}" srcOrd="1" destOrd="0" presId="urn:microsoft.com/office/officeart/2008/layout/LinedList"/>
    <dgm:cxn modelId="{26B430AA-1FBE-4141-8A4C-5D4D39ABDDFC}" type="presParOf" srcId="{169DF94D-86FA-4007-9118-6B03CEF96235}" destId="{EF6871B3-CCFA-4372-BB8A-43FF5261C086}" srcOrd="4" destOrd="0" presId="urn:microsoft.com/office/officeart/2008/layout/LinedList"/>
    <dgm:cxn modelId="{325B0671-5A33-42F1-8539-7694A4DEDC30}" type="presParOf" srcId="{169DF94D-86FA-4007-9118-6B03CEF96235}" destId="{167A71A2-6DDF-4F89-A1F5-D285EE6A506D}" srcOrd="5" destOrd="0" presId="urn:microsoft.com/office/officeart/2008/layout/LinedList"/>
    <dgm:cxn modelId="{688A2C93-5455-48E7-A7B4-38CF8BF9D86E}" type="presParOf" srcId="{167A71A2-6DDF-4F89-A1F5-D285EE6A506D}" destId="{60623562-2089-47AC-A124-9078643B43C9}" srcOrd="0" destOrd="0" presId="urn:microsoft.com/office/officeart/2008/layout/LinedList"/>
    <dgm:cxn modelId="{371FA1E4-7455-46D7-B59C-D0334F50283C}" type="presParOf" srcId="{167A71A2-6DDF-4F89-A1F5-D285EE6A506D}" destId="{518DD16C-1353-41A3-ABC3-8F4B42998708}" srcOrd="1" destOrd="0" presId="urn:microsoft.com/office/officeart/2008/layout/LinedList"/>
    <dgm:cxn modelId="{A87EC7F5-D348-41CC-BCCD-7006AA7644D6}" type="presParOf" srcId="{169DF94D-86FA-4007-9118-6B03CEF96235}" destId="{D2A0A609-09E1-4FFC-A501-86CED179F936}" srcOrd="6" destOrd="0" presId="urn:microsoft.com/office/officeart/2008/layout/LinedList"/>
    <dgm:cxn modelId="{2D5ADA22-7C28-4CD4-A65C-DE7BD0FF8BD9}" type="presParOf" srcId="{169DF94D-86FA-4007-9118-6B03CEF96235}" destId="{A8D23E48-14CF-45C5-8D9D-7D23FBF669F1}" srcOrd="7" destOrd="0" presId="urn:microsoft.com/office/officeart/2008/layout/LinedList"/>
    <dgm:cxn modelId="{C3F6824E-0268-4AFD-BC64-FB0D9E9CAB64}" type="presParOf" srcId="{A8D23E48-14CF-45C5-8D9D-7D23FBF669F1}" destId="{44F88EEC-07E1-476A-B8F0-CADEC5298A0D}" srcOrd="0" destOrd="0" presId="urn:microsoft.com/office/officeart/2008/layout/LinedList"/>
    <dgm:cxn modelId="{E4D0035A-3B33-4F4A-AC3C-D7A8CBB7E7F8}" type="presParOf" srcId="{A8D23E48-14CF-45C5-8D9D-7D23FBF669F1}" destId="{4EA5BC06-6ACF-4BBE-A1E6-E3B3ED7104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BEA424-4E02-471A-8702-E2563FA76FDD}" type="doc">
      <dgm:prSet loTypeId="urn:microsoft.com/office/officeart/2008/layout/LinedList" loCatId="Inbox" qsTypeId="urn:microsoft.com/office/officeart/2005/8/quickstyle/simple2" qsCatId="simple" csTypeId="urn:microsoft.com/office/officeart/2005/8/colors/accent3_4" csCatId="accent3"/>
      <dgm:spPr/>
      <dgm:t>
        <a:bodyPr/>
        <a:lstStyle/>
        <a:p>
          <a:endParaRPr lang="en-US"/>
        </a:p>
      </dgm:t>
    </dgm:pt>
    <dgm:pt modelId="{9AED7E48-C545-434E-923B-B9ECA82FB1A1}">
      <dgm:prSet/>
      <dgm:spPr/>
      <dgm:t>
        <a:bodyPr/>
        <a:lstStyle/>
        <a:p>
          <a:r>
            <a:rPr lang="en-US"/>
            <a:t>By using functionality within TensorFlow, the network is configured to save its state at regular intervals</a:t>
          </a:r>
        </a:p>
      </dgm:t>
    </dgm:pt>
    <dgm:pt modelId="{9CA909A0-95A8-457C-A1C5-3F5CF1B13F3F}" type="parTrans" cxnId="{498D46C1-811E-459E-9FAC-B4E3874CC921}">
      <dgm:prSet/>
      <dgm:spPr/>
      <dgm:t>
        <a:bodyPr/>
        <a:lstStyle/>
        <a:p>
          <a:endParaRPr lang="en-US"/>
        </a:p>
      </dgm:t>
    </dgm:pt>
    <dgm:pt modelId="{C28D075B-5CBF-4041-893C-3F8ABF07D6FC}" type="sibTrans" cxnId="{498D46C1-811E-459E-9FAC-B4E3874CC921}">
      <dgm:prSet/>
      <dgm:spPr/>
      <dgm:t>
        <a:bodyPr/>
        <a:lstStyle/>
        <a:p>
          <a:endParaRPr lang="en-US"/>
        </a:p>
      </dgm:t>
    </dgm:pt>
    <dgm:pt modelId="{0B667EE5-93FC-46BE-B713-520C0C68D300}">
      <dgm:prSet/>
      <dgm:spPr/>
      <dgm:t>
        <a:bodyPr/>
        <a:lstStyle/>
        <a:p>
          <a:r>
            <a:rPr lang="en-US"/>
            <a:t>We can use this to load saved networks, or continue training from a previous state</a:t>
          </a:r>
        </a:p>
      </dgm:t>
    </dgm:pt>
    <dgm:pt modelId="{D50E328E-3E15-424B-B1A3-232C03B91021}" type="parTrans" cxnId="{AD9CB5C1-A98E-425C-9725-92E43A6968A0}">
      <dgm:prSet/>
      <dgm:spPr/>
      <dgm:t>
        <a:bodyPr/>
        <a:lstStyle/>
        <a:p>
          <a:endParaRPr lang="en-US"/>
        </a:p>
      </dgm:t>
    </dgm:pt>
    <dgm:pt modelId="{08B5330E-F427-4AC6-8D17-4A5B1EC2405F}" type="sibTrans" cxnId="{AD9CB5C1-A98E-425C-9725-92E43A6968A0}">
      <dgm:prSet/>
      <dgm:spPr/>
      <dgm:t>
        <a:bodyPr/>
        <a:lstStyle/>
        <a:p>
          <a:endParaRPr lang="en-US"/>
        </a:p>
      </dgm:t>
    </dgm:pt>
    <dgm:pt modelId="{8EEEE0BC-6BEC-4496-ACCD-E8498EBD8D14}">
      <dgm:prSet/>
      <dgm:spPr/>
      <dgm:t>
        <a:bodyPr/>
        <a:lstStyle/>
        <a:p>
          <a:r>
            <a:rPr lang="en-US"/>
            <a:t>Allows us to easily run through the testing set as needed, and prevent network re-training with each run</a:t>
          </a:r>
        </a:p>
      </dgm:t>
    </dgm:pt>
    <dgm:pt modelId="{6B71F03B-FC7A-4DF7-8EA0-F4C0FBEA78E4}" type="parTrans" cxnId="{C1ED5B13-28B9-48CB-B3BD-8A90608B53B1}">
      <dgm:prSet/>
      <dgm:spPr/>
      <dgm:t>
        <a:bodyPr/>
        <a:lstStyle/>
        <a:p>
          <a:endParaRPr lang="en-US"/>
        </a:p>
      </dgm:t>
    </dgm:pt>
    <dgm:pt modelId="{A34A3D69-3F63-429D-A02C-5FDCDC9E4117}" type="sibTrans" cxnId="{C1ED5B13-28B9-48CB-B3BD-8A90608B53B1}">
      <dgm:prSet/>
      <dgm:spPr/>
      <dgm:t>
        <a:bodyPr/>
        <a:lstStyle/>
        <a:p>
          <a:endParaRPr lang="en-US"/>
        </a:p>
      </dgm:t>
    </dgm:pt>
    <dgm:pt modelId="{FF52476C-71DF-4A44-861B-E9CA904ACC35}" type="pres">
      <dgm:prSet presAssocID="{1CBEA424-4E02-471A-8702-E2563FA76FDD}" presName="vert0" presStyleCnt="0">
        <dgm:presLayoutVars>
          <dgm:dir/>
          <dgm:animOne val="branch"/>
          <dgm:animLvl val="lvl"/>
        </dgm:presLayoutVars>
      </dgm:prSet>
      <dgm:spPr/>
    </dgm:pt>
    <dgm:pt modelId="{080E4BE0-C7D3-4F9B-9A78-A4B09BC79CD8}" type="pres">
      <dgm:prSet presAssocID="{9AED7E48-C545-434E-923B-B9ECA82FB1A1}" presName="thickLine" presStyleLbl="alignNode1" presStyleIdx="0" presStyleCnt="3"/>
      <dgm:spPr/>
    </dgm:pt>
    <dgm:pt modelId="{93843C4E-A8B4-4A18-8689-0CC4F1454E46}" type="pres">
      <dgm:prSet presAssocID="{9AED7E48-C545-434E-923B-B9ECA82FB1A1}" presName="horz1" presStyleCnt="0"/>
      <dgm:spPr/>
    </dgm:pt>
    <dgm:pt modelId="{42A0C0B3-37D0-4705-8B87-AC28F6307F90}" type="pres">
      <dgm:prSet presAssocID="{9AED7E48-C545-434E-923B-B9ECA82FB1A1}" presName="tx1" presStyleLbl="revTx" presStyleIdx="0" presStyleCnt="3"/>
      <dgm:spPr/>
    </dgm:pt>
    <dgm:pt modelId="{23F77A65-72E1-4113-B102-9503BED2CA24}" type="pres">
      <dgm:prSet presAssocID="{9AED7E48-C545-434E-923B-B9ECA82FB1A1}" presName="vert1" presStyleCnt="0"/>
      <dgm:spPr/>
    </dgm:pt>
    <dgm:pt modelId="{203B1E84-2F2B-4D66-8C8A-46963376DE17}" type="pres">
      <dgm:prSet presAssocID="{0B667EE5-93FC-46BE-B713-520C0C68D300}" presName="thickLine" presStyleLbl="alignNode1" presStyleIdx="1" presStyleCnt="3"/>
      <dgm:spPr/>
    </dgm:pt>
    <dgm:pt modelId="{784DF730-5AC9-4518-9CCA-9C7205E219BC}" type="pres">
      <dgm:prSet presAssocID="{0B667EE5-93FC-46BE-B713-520C0C68D300}" presName="horz1" presStyleCnt="0"/>
      <dgm:spPr/>
    </dgm:pt>
    <dgm:pt modelId="{C7B22751-F390-467D-8407-8B4A8BDAB466}" type="pres">
      <dgm:prSet presAssocID="{0B667EE5-93FC-46BE-B713-520C0C68D300}" presName="tx1" presStyleLbl="revTx" presStyleIdx="1" presStyleCnt="3"/>
      <dgm:spPr/>
    </dgm:pt>
    <dgm:pt modelId="{FB32309E-C2FB-462A-906A-34FCC70AA335}" type="pres">
      <dgm:prSet presAssocID="{0B667EE5-93FC-46BE-B713-520C0C68D300}" presName="vert1" presStyleCnt="0"/>
      <dgm:spPr/>
    </dgm:pt>
    <dgm:pt modelId="{ED37F660-0945-4B8B-8695-7C58AEA4B485}" type="pres">
      <dgm:prSet presAssocID="{8EEEE0BC-6BEC-4496-ACCD-E8498EBD8D14}" presName="thickLine" presStyleLbl="alignNode1" presStyleIdx="2" presStyleCnt="3"/>
      <dgm:spPr/>
    </dgm:pt>
    <dgm:pt modelId="{69143D52-0B25-4239-88B0-C6BC52046228}" type="pres">
      <dgm:prSet presAssocID="{8EEEE0BC-6BEC-4496-ACCD-E8498EBD8D14}" presName="horz1" presStyleCnt="0"/>
      <dgm:spPr/>
    </dgm:pt>
    <dgm:pt modelId="{3A1C402C-57C4-4DBE-AF3D-978F40459647}" type="pres">
      <dgm:prSet presAssocID="{8EEEE0BC-6BEC-4496-ACCD-E8498EBD8D14}" presName="tx1" presStyleLbl="revTx" presStyleIdx="2" presStyleCnt="3"/>
      <dgm:spPr/>
    </dgm:pt>
    <dgm:pt modelId="{686F80EB-0B3A-4C8F-B962-FA8780B58251}" type="pres">
      <dgm:prSet presAssocID="{8EEEE0BC-6BEC-4496-ACCD-E8498EBD8D14}" presName="vert1" presStyleCnt="0"/>
      <dgm:spPr/>
    </dgm:pt>
  </dgm:ptLst>
  <dgm:cxnLst>
    <dgm:cxn modelId="{C1ED5B13-28B9-48CB-B3BD-8A90608B53B1}" srcId="{1CBEA424-4E02-471A-8702-E2563FA76FDD}" destId="{8EEEE0BC-6BEC-4496-ACCD-E8498EBD8D14}" srcOrd="2" destOrd="0" parTransId="{6B71F03B-FC7A-4DF7-8EA0-F4C0FBEA78E4}" sibTransId="{A34A3D69-3F63-429D-A02C-5FDCDC9E4117}"/>
    <dgm:cxn modelId="{FA45232F-E6D3-4C34-9625-44E7BAB78565}" type="presOf" srcId="{1CBEA424-4E02-471A-8702-E2563FA76FDD}" destId="{FF52476C-71DF-4A44-861B-E9CA904ACC35}" srcOrd="0" destOrd="0" presId="urn:microsoft.com/office/officeart/2008/layout/LinedList"/>
    <dgm:cxn modelId="{8365A8A5-7F4E-4813-A44F-B532B93E9525}" type="presOf" srcId="{0B667EE5-93FC-46BE-B713-520C0C68D300}" destId="{C7B22751-F390-467D-8407-8B4A8BDAB466}" srcOrd="0" destOrd="0" presId="urn:microsoft.com/office/officeart/2008/layout/LinedList"/>
    <dgm:cxn modelId="{BF54F7C0-AB20-447A-B0F3-94CF1848B09B}" type="presOf" srcId="{8EEEE0BC-6BEC-4496-ACCD-E8498EBD8D14}" destId="{3A1C402C-57C4-4DBE-AF3D-978F40459647}" srcOrd="0" destOrd="0" presId="urn:microsoft.com/office/officeart/2008/layout/LinedList"/>
    <dgm:cxn modelId="{498D46C1-811E-459E-9FAC-B4E3874CC921}" srcId="{1CBEA424-4E02-471A-8702-E2563FA76FDD}" destId="{9AED7E48-C545-434E-923B-B9ECA82FB1A1}" srcOrd="0" destOrd="0" parTransId="{9CA909A0-95A8-457C-A1C5-3F5CF1B13F3F}" sibTransId="{C28D075B-5CBF-4041-893C-3F8ABF07D6FC}"/>
    <dgm:cxn modelId="{AD9CB5C1-A98E-425C-9725-92E43A6968A0}" srcId="{1CBEA424-4E02-471A-8702-E2563FA76FDD}" destId="{0B667EE5-93FC-46BE-B713-520C0C68D300}" srcOrd="1" destOrd="0" parTransId="{D50E328E-3E15-424B-B1A3-232C03B91021}" sibTransId="{08B5330E-F427-4AC6-8D17-4A5B1EC2405F}"/>
    <dgm:cxn modelId="{937A8DE6-085C-4360-9C39-E732959707F7}" type="presOf" srcId="{9AED7E48-C545-434E-923B-B9ECA82FB1A1}" destId="{42A0C0B3-37D0-4705-8B87-AC28F6307F90}" srcOrd="0" destOrd="0" presId="urn:microsoft.com/office/officeart/2008/layout/LinedList"/>
    <dgm:cxn modelId="{7538E8E2-3A2F-4569-9927-887A8EC2402B}" type="presParOf" srcId="{FF52476C-71DF-4A44-861B-E9CA904ACC35}" destId="{080E4BE0-C7D3-4F9B-9A78-A4B09BC79CD8}" srcOrd="0" destOrd="0" presId="urn:microsoft.com/office/officeart/2008/layout/LinedList"/>
    <dgm:cxn modelId="{30658963-DA66-4018-9FEF-FCC9C5EC4F61}" type="presParOf" srcId="{FF52476C-71DF-4A44-861B-E9CA904ACC35}" destId="{93843C4E-A8B4-4A18-8689-0CC4F1454E46}" srcOrd="1" destOrd="0" presId="urn:microsoft.com/office/officeart/2008/layout/LinedList"/>
    <dgm:cxn modelId="{A044FC10-BE66-4514-A268-BABEA530B4A4}" type="presParOf" srcId="{93843C4E-A8B4-4A18-8689-0CC4F1454E46}" destId="{42A0C0B3-37D0-4705-8B87-AC28F6307F90}" srcOrd="0" destOrd="0" presId="urn:microsoft.com/office/officeart/2008/layout/LinedList"/>
    <dgm:cxn modelId="{4F01AD9D-4308-42E6-AD40-C8377308F4FA}" type="presParOf" srcId="{93843C4E-A8B4-4A18-8689-0CC4F1454E46}" destId="{23F77A65-72E1-4113-B102-9503BED2CA24}" srcOrd="1" destOrd="0" presId="urn:microsoft.com/office/officeart/2008/layout/LinedList"/>
    <dgm:cxn modelId="{D6357AA8-A337-47E5-87D8-74CA7E48628C}" type="presParOf" srcId="{FF52476C-71DF-4A44-861B-E9CA904ACC35}" destId="{203B1E84-2F2B-4D66-8C8A-46963376DE17}" srcOrd="2" destOrd="0" presId="urn:microsoft.com/office/officeart/2008/layout/LinedList"/>
    <dgm:cxn modelId="{AEEC8ADA-333A-485E-BABE-6E330D65D550}" type="presParOf" srcId="{FF52476C-71DF-4A44-861B-E9CA904ACC35}" destId="{784DF730-5AC9-4518-9CCA-9C7205E219BC}" srcOrd="3" destOrd="0" presId="urn:microsoft.com/office/officeart/2008/layout/LinedList"/>
    <dgm:cxn modelId="{4AD16259-05AF-4BF0-A5AE-498FB53E5031}" type="presParOf" srcId="{784DF730-5AC9-4518-9CCA-9C7205E219BC}" destId="{C7B22751-F390-467D-8407-8B4A8BDAB466}" srcOrd="0" destOrd="0" presId="urn:microsoft.com/office/officeart/2008/layout/LinedList"/>
    <dgm:cxn modelId="{1675CAA8-3B84-42A6-ACC2-A27D60477B26}" type="presParOf" srcId="{784DF730-5AC9-4518-9CCA-9C7205E219BC}" destId="{FB32309E-C2FB-462A-906A-34FCC70AA335}" srcOrd="1" destOrd="0" presId="urn:microsoft.com/office/officeart/2008/layout/LinedList"/>
    <dgm:cxn modelId="{558FC50F-A679-45BA-886D-C0AE45038349}" type="presParOf" srcId="{FF52476C-71DF-4A44-861B-E9CA904ACC35}" destId="{ED37F660-0945-4B8B-8695-7C58AEA4B485}" srcOrd="4" destOrd="0" presId="urn:microsoft.com/office/officeart/2008/layout/LinedList"/>
    <dgm:cxn modelId="{DF003515-C835-4546-BEE7-343763ED1BFE}" type="presParOf" srcId="{FF52476C-71DF-4A44-861B-E9CA904ACC35}" destId="{69143D52-0B25-4239-88B0-C6BC52046228}" srcOrd="5" destOrd="0" presId="urn:microsoft.com/office/officeart/2008/layout/LinedList"/>
    <dgm:cxn modelId="{BDA450BC-20B3-4B53-8D4D-BB67A83D3B67}" type="presParOf" srcId="{69143D52-0B25-4239-88B0-C6BC52046228}" destId="{3A1C402C-57C4-4DBE-AF3D-978F40459647}" srcOrd="0" destOrd="0" presId="urn:microsoft.com/office/officeart/2008/layout/LinedList"/>
    <dgm:cxn modelId="{D8C23647-439E-4D19-87C3-46B5E1775B01}" type="presParOf" srcId="{69143D52-0B25-4239-88B0-C6BC52046228}" destId="{686F80EB-0B3A-4C8F-B962-FA8780B582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41212D-7E51-4745-B926-A8998F760C6B}" type="doc">
      <dgm:prSet loTypeId="urn:microsoft.com/office/officeart/2005/8/layout/list1" loCatId="Inbox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CC230793-F005-4B99-AC2D-9779A9E1B1B0}">
      <dgm:prSet/>
      <dgm:spPr/>
      <dgm:t>
        <a:bodyPr/>
        <a:lstStyle/>
        <a:p>
          <a:r>
            <a:rPr lang="en-US"/>
            <a:t>Defined as: f(x) = max(0, x)</a:t>
          </a:r>
        </a:p>
      </dgm:t>
    </dgm:pt>
    <dgm:pt modelId="{3AC99DC2-CB02-4BC0-8D4E-843CD4488B8D}" type="parTrans" cxnId="{1C947873-1C10-4C31-AB64-CE2008417C59}">
      <dgm:prSet/>
      <dgm:spPr/>
      <dgm:t>
        <a:bodyPr/>
        <a:lstStyle/>
        <a:p>
          <a:endParaRPr lang="en-US"/>
        </a:p>
      </dgm:t>
    </dgm:pt>
    <dgm:pt modelId="{6159F0DD-5097-4650-BB32-741C0E51976A}" type="sibTrans" cxnId="{1C947873-1C10-4C31-AB64-CE2008417C59}">
      <dgm:prSet/>
      <dgm:spPr/>
      <dgm:t>
        <a:bodyPr/>
        <a:lstStyle/>
        <a:p>
          <a:endParaRPr lang="en-US"/>
        </a:p>
      </dgm:t>
    </dgm:pt>
    <dgm:pt modelId="{BE3C452E-AD46-4206-9B9B-5455A19D1882}">
      <dgm:prSet/>
      <dgm:spPr/>
      <dgm:t>
        <a:bodyPr/>
        <a:lstStyle/>
        <a:p>
          <a:r>
            <a:rPr lang="en-US"/>
            <a:t>Where x is the input neuron</a:t>
          </a:r>
        </a:p>
      </dgm:t>
    </dgm:pt>
    <dgm:pt modelId="{72009F10-519F-4B39-8FB3-8176374A1FA9}" type="parTrans" cxnId="{006F1FCC-3C05-4C1A-AD29-0994C8209FED}">
      <dgm:prSet/>
      <dgm:spPr/>
      <dgm:t>
        <a:bodyPr/>
        <a:lstStyle/>
        <a:p>
          <a:endParaRPr lang="en-US"/>
        </a:p>
      </dgm:t>
    </dgm:pt>
    <dgm:pt modelId="{0B11AC95-8140-43DE-AAD9-820CEE5985ED}" type="sibTrans" cxnId="{006F1FCC-3C05-4C1A-AD29-0994C8209FED}">
      <dgm:prSet/>
      <dgm:spPr/>
      <dgm:t>
        <a:bodyPr/>
        <a:lstStyle/>
        <a:p>
          <a:endParaRPr lang="en-US"/>
        </a:p>
      </dgm:t>
    </dgm:pt>
    <dgm:pt modelId="{571A343B-AC03-426F-A91E-ED05CE380773}">
      <dgm:prSet/>
      <dgm:spPr/>
      <dgm:t>
        <a:bodyPr/>
        <a:lstStyle/>
        <a:p>
          <a:r>
            <a:rPr lang="en-US"/>
            <a:t>Advantages over sigmoid:</a:t>
          </a:r>
        </a:p>
      </dgm:t>
    </dgm:pt>
    <dgm:pt modelId="{A1D77F46-839D-4DE3-8C46-26A901F04799}" type="parTrans" cxnId="{D27B7E2D-AFFA-4F1D-826F-D96277C10E0B}">
      <dgm:prSet/>
      <dgm:spPr/>
      <dgm:t>
        <a:bodyPr/>
        <a:lstStyle/>
        <a:p>
          <a:endParaRPr lang="en-US"/>
        </a:p>
      </dgm:t>
    </dgm:pt>
    <dgm:pt modelId="{C17044AB-0EA9-4954-99BA-EFFA71F41607}" type="sibTrans" cxnId="{D27B7E2D-AFFA-4F1D-826F-D96277C10E0B}">
      <dgm:prSet/>
      <dgm:spPr/>
      <dgm:t>
        <a:bodyPr/>
        <a:lstStyle/>
        <a:p>
          <a:endParaRPr lang="en-US"/>
        </a:p>
      </dgm:t>
    </dgm:pt>
    <dgm:pt modelId="{11A7F182-8062-4C2E-80F7-820C657721AD}">
      <dgm:prSet/>
      <dgm:spPr/>
      <dgm:t>
        <a:bodyPr/>
        <a:lstStyle/>
        <a:p>
          <a:r>
            <a:rPr lang="en-US"/>
            <a:t>Reduced likelihood of vanishing gradient</a:t>
          </a:r>
        </a:p>
      </dgm:t>
    </dgm:pt>
    <dgm:pt modelId="{F1572844-4E6D-4757-907E-B6BA6210418B}" type="parTrans" cxnId="{A0DF32E6-1A16-49B8-AB77-4659762B471D}">
      <dgm:prSet/>
      <dgm:spPr/>
      <dgm:t>
        <a:bodyPr/>
        <a:lstStyle/>
        <a:p>
          <a:endParaRPr lang="en-US"/>
        </a:p>
      </dgm:t>
    </dgm:pt>
    <dgm:pt modelId="{5B9C1325-667D-4A70-8E93-8F43EDAF06CD}" type="sibTrans" cxnId="{A0DF32E6-1A16-49B8-AB77-4659762B471D}">
      <dgm:prSet/>
      <dgm:spPr/>
      <dgm:t>
        <a:bodyPr/>
        <a:lstStyle/>
        <a:p>
          <a:endParaRPr lang="en-US"/>
        </a:p>
      </dgm:t>
    </dgm:pt>
    <dgm:pt modelId="{4DB78924-4CAE-42BC-991E-DE706C838498}">
      <dgm:prSet/>
      <dgm:spPr/>
      <dgm:t>
        <a:bodyPr/>
        <a:lstStyle/>
        <a:p>
          <a:r>
            <a:rPr lang="en-US"/>
            <a:t>More sparse representation</a:t>
          </a:r>
        </a:p>
      </dgm:t>
    </dgm:pt>
    <dgm:pt modelId="{2C98356B-5A4F-471D-BF08-52FCDF0F53CD}" type="parTrans" cxnId="{918246B1-6516-4871-8921-B65F888DCE4F}">
      <dgm:prSet/>
      <dgm:spPr/>
      <dgm:t>
        <a:bodyPr/>
        <a:lstStyle/>
        <a:p>
          <a:endParaRPr lang="en-US"/>
        </a:p>
      </dgm:t>
    </dgm:pt>
    <dgm:pt modelId="{A6913D3D-B021-4224-B7C8-BC899008AC6F}" type="sibTrans" cxnId="{918246B1-6516-4871-8921-B65F888DCE4F}">
      <dgm:prSet/>
      <dgm:spPr/>
      <dgm:t>
        <a:bodyPr/>
        <a:lstStyle/>
        <a:p>
          <a:endParaRPr lang="en-US"/>
        </a:p>
      </dgm:t>
    </dgm:pt>
    <dgm:pt modelId="{93985096-31CF-4DD5-8477-68ACDD5A2811}" type="pres">
      <dgm:prSet presAssocID="{3C41212D-7E51-4745-B926-A8998F760C6B}" presName="linear" presStyleCnt="0">
        <dgm:presLayoutVars>
          <dgm:dir/>
          <dgm:animLvl val="lvl"/>
          <dgm:resizeHandles val="exact"/>
        </dgm:presLayoutVars>
      </dgm:prSet>
      <dgm:spPr/>
    </dgm:pt>
    <dgm:pt modelId="{F9BA6AE3-2343-4A7C-9A3A-D3EB5F9FC9A1}" type="pres">
      <dgm:prSet presAssocID="{CC230793-F005-4B99-AC2D-9779A9E1B1B0}" presName="parentLin" presStyleCnt="0"/>
      <dgm:spPr/>
    </dgm:pt>
    <dgm:pt modelId="{016D05CC-B224-47E7-9208-C474D2C34DFD}" type="pres">
      <dgm:prSet presAssocID="{CC230793-F005-4B99-AC2D-9779A9E1B1B0}" presName="parentLeftMargin" presStyleLbl="node1" presStyleIdx="0" presStyleCnt="2"/>
      <dgm:spPr/>
    </dgm:pt>
    <dgm:pt modelId="{66C2BF90-F36A-427D-AFD6-49F6C925D133}" type="pres">
      <dgm:prSet presAssocID="{CC230793-F005-4B99-AC2D-9779A9E1B1B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9A921E1-0A29-4987-96D7-DF170BA7053D}" type="pres">
      <dgm:prSet presAssocID="{CC230793-F005-4B99-AC2D-9779A9E1B1B0}" presName="negativeSpace" presStyleCnt="0"/>
      <dgm:spPr/>
    </dgm:pt>
    <dgm:pt modelId="{FF138D7A-AA71-41DC-B120-C53322E66EAE}" type="pres">
      <dgm:prSet presAssocID="{CC230793-F005-4B99-AC2D-9779A9E1B1B0}" presName="childText" presStyleLbl="conFgAcc1" presStyleIdx="0" presStyleCnt="2">
        <dgm:presLayoutVars>
          <dgm:bulletEnabled val="1"/>
        </dgm:presLayoutVars>
      </dgm:prSet>
      <dgm:spPr/>
    </dgm:pt>
    <dgm:pt modelId="{4071B933-26EC-494F-A296-A0EFA0ACD9A3}" type="pres">
      <dgm:prSet presAssocID="{6159F0DD-5097-4650-BB32-741C0E51976A}" presName="spaceBetweenRectangles" presStyleCnt="0"/>
      <dgm:spPr/>
    </dgm:pt>
    <dgm:pt modelId="{7B7512F6-FC2F-48BA-B7E2-15A57987EC91}" type="pres">
      <dgm:prSet presAssocID="{571A343B-AC03-426F-A91E-ED05CE380773}" presName="parentLin" presStyleCnt="0"/>
      <dgm:spPr/>
    </dgm:pt>
    <dgm:pt modelId="{BE9D46A3-B75F-4376-8747-E82A08879771}" type="pres">
      <dgm:prSet presAssocID="{571A343B-AC03-426F-A91E-ED05CE380773}" presName="parentLeftMargin" presStyleLbl="node1" presStyleIdx="0" presStyleCnt="2"/>
      <dgm:spPr/>
    </dgm:pt>
    <dgm:pt modelId="{337FFDE5-BD9D-4C72-B47D-03E018BD1066}" type="pres">
      <dgm:prSet presAssocID="{571A343B-AC03-426F-A91E-ED05CE3807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FF0D37E-73A9-46F0-B40C-29894BA8BECF}" type="pres">
      <dgm:prSet presAssocID="{571A343B-AC03-426F-A91E-ED05CE380773}" presName="negativeSpace" presStyleCnt="0"/>
      <dgm:spPr/>
    </dgm:pt>
    <dgm:pt modelId="{3C653029-56B2-46E9-953E-CCC679C73BAF}" type="pres">
      <dgm:prSet presAssocID="{571A343B-AC03-426F-A91E-ED05CE3807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A82632B-6D15-4653-AEFE-06B751CDD08D}" type="presOf" srcId="{3C41212D-7E51-4745-B926-A8998F760C6B}" destId="{93985096-31CF-4DD5-8477-68ACDD5A2811}" srcOrd="0" destOrd="0" presId="urn:microsoft.com/office/officeart/2005/8/layout/list1"/>
    <dgm:cxn modelId="{D27B7E2D-AFFA-4F1D-826F-D96277C10E0B}" srcId="{3C41212D-7E51-4745-B926-A8998F760C6B}" destId="{571A343B-AC03-426F-A91E-ED05CE380773}" srcOrd="1" destOrd="0" parTransId="{A1D77F46-839D-4DE3-8C46-26A901F04799}" sibTransId="{C17044AB-0EA9-4954-99BA-EFFA71F41607}"/>
    <dgm:cxn modelId="{A1E3D85F-8E6E-4786-9224-C861CCE48110}" type="presOf" srcId="{CC230793-F005-4B99-AC2D-9779A9E1B1B0}" destId="{016D05CC-B224-47E7-9208-C474D2C34DFD}" srcOrd="0" destOrd="0" presId="urn:microsoft.com/office/officeart/2005/8/layout/list1"/>
    <dgm:cxn modelId="{E8041253-7A0B-4597-87FC-77F32AFE137A}" type="presOf" srcId="{CC230793-F005-4B99-AC2D-9779A9E1B1B0}" destId="{66C2BF90-F36A-427D-AFD6-49F6C925D133}" srcOrd="1" destOrd="0" presId="urn:microsoft.com/office/officeart/2005/8/layout/list1"/>
    <dgm:cxn modelId="{1C947873-1C10-4C31-AB64-CE2008417C59}" srcId="{3C41212D-7E51-4745-B926-A8998F760C6B}" destId="{CC230793-F005-4B99-AC2D-9779A9E1B1B0}" srcOrd="0" destOrd="0" parTransId="{3AC99DC2-CB02-4BC0-8D4E-843CD4488B8D}" sibTransId="{6159F0DD-5097-4650-BB32-741C0E51976A}"/>
    <dgm:cxn modelId="{7EDE5C75-C040-4AC6-8384-20414A066996}" type="presOf" srcId="{571A343B-AC03-426F-A91E-ED05CE380773}" destId="{337FFDE5-BD9D-4C72-B47D-03E018BD1066}" srcOrd="1" destOrd="0" presId="urn:microsoft.com/office/officeart/2005/8/layout/list1"/>
    <dgm:cxn modelId="{31F8D07A-DDFE-4A9E-90D5-2DE30056FDB0}" type="presOf" srcId="{4DB78924-4CAE-42BC-991E-DE706C838498}" destId="{3C653029-56B2-46E9-953E-CCC679C73BAF}" srcOrd="0" destOrd="1" presId="urn:microsoft.com/office/officeart/2005/8/layout/list1"/>
    <dgm:cxn modelId="{80D156AA-60CA-4E32-A585-9C723AFCA3B8}" type="presOf" srcId="{11A7F182-8062-4C2E-80F7-820C657721AD}" destId="{3C653029-56B2-46E9-953E-CCC679C73BAF}" srcOrd="0" destOrd="0" presId="urn:microsoft.com/office/officeart/2005/8/layout/list1"/>
    <dgm:cxn modelId="{918246B1-6516-4871-8921-B65F888DCE4F}" srcId="{571A343B-AC03-426F-A91E-ED05CE380773}" destId="{4DB78924-4CAE-42BC-991E-DE706C838498}" srcOrd="1" destOrd="0" parTransId="{2C98356B-5A4F-471D-BF08-52FCDF0F53CD}" sibTransId="{A6913D3D-B021-4224-B7C8-BC899008AC6F}"/>
    <dgm:cxn modelId="{A12575CA-1D79-40D3-BB1B-CC7F796370B9}" type="presOf" srcId="{571A343B-AC03-426F-A91E-ED05CE380773}" destId="{BE9D46A3-B75F-4376-8747-E82A08879771}" srcOrd="0" destOrd="0" presId="urn:microsoft.com/office/officeart/2005/8/layout/list1"/>
    <dgm:cxn modelId="{006F1FCC-3C05-4C1A-AD29-0994C8209FED}" srcId="{CC230793-F005-4B99-AC2D-9779A9E1B1B0}" destId="{BE3C452E-AD46-4206-9B9B-5455A19D1882}" srcOrd="0" destOrd="0" parTransId="{72009F10-519F-4B39-8FB3-8176374A1FA9}" sibTransId="{0B11AC95-8140-43DE-AAD9-820CEE5985ED}"/>
    <dgm:cxn modelId="{A0DF32E6-1A16-49B8-AB77-4659762B471D}" srcId="{571A343B-AC03-426F-A91E-ED05CE380773}" destId="{11A7F182-8062-4C2E-80F7-820C657721AD}" srcOrd="0" destOrd="0" parTransId="{F1572844-4E6D-4757-907E-B6BA6210418B}" sibTransId="{5B9C1325-667D-4A70-8E93-8F43EDAF06CD}"/>
    <dgm:cxn modelId="{11200CEB-760F-48B5-8570-4AD2FCFEC373}" type="presOf" srcId="{BE3C452E-AD46-4206-9B9B-5455A19D1882}" destId="{FF138D7A-AA71-41DC-B120-C53322E66EAE}" srcOrd="0" destOrd="0" presId="urn:microsoft.com/office/officeart/2005/8/layout/list1"/>
    <dgm:cxn modelId="{7F3E7AF3-B5D6-4518-8514-5319C7682AE4}" type="presParOf" srcId="{93985096-31CF-4DD5-8477-68ACDD5A2811}" destId="{F9BA6AE3-2343-4A7C-9A3A-D3EB5F9FC9A1}" srcOrd="0" destOrd="0" presId="urn:microsoft.com/office/officeart/2005/8/layout/list1"/>
    <dgm:cxn modelId="{DC1776C7-6BD7-49C8-8BCC-022EE128EC5E}" type="presParOf" srcId="{F9BA6AE3-2343-4A7C-9A3A-D3EB5F9FC9A1}" destId="{016D05CC-B224-47E7-9208-C474D2C34DFD}" srcOrd="0" destOrd="0" presId="urn:microsoft.com/office/officeart/2005/8/layout/list1"/>
    <dgm:cxn modelId="{755AC6FE-047F-468B-ADED-90CA3F5D0EA1}" type="presParOf" srcId="{F9BA6AE3-2343-4A7C-9A3A-D3EB5F9FC9A1}" destId="{66C2BF90-F36A-427D-AFD6-49F6C925D133}" srcOrd="1" destOrd="0" presId="urn:microsoft.com/office/officeart/2005/8/layout/list1"/>
    <dgm:cxn modelId="{B3979C26-79C0-4FF1-A08D-11598B181430}" type="presParOf" srcId="{93985096-31CF-4DD5-8477-68ACDD5A2811}" destId="{09A921E1-0A29-4987-96D7-DF170BA7053D}" srcOrd="1" destOrd="0" presId="urn:microsoft.com/office/officeart/2005/8/layout/list1"/>
    <dgm:cxn modelId="{67F2DF5B-855E-478F-8C85-0049143894C3}" type="presParOf" srcId="{93985096-31CF-4DD5-8477-68ACDD5A2811}" destId="{FF138D7A-AA71-41DC-B120-C53322E66EAE}" srcOrd="2" destOrd="0" presId="urn:microsoft.com/office/officeart/2005/8/layout/list1"/>
    <dgm:cxn modelId="{2FC943AD-9807-45E3-8408-6DEE63B69207}" type="presParOf" srcId="{93985096-31CF-4DD5-8477-68ACDD5A2811}" destId="{4071B933-26EC-494F-A296-A0EFA0ACD9A3}" srcOrd="3" destOrd="0" presId="urn:microsoft.com/office/officeart/2005/8/layout/list1"/>
    <dgm:cxn modelId="{B3B94BE7-F6AD-4E19-9F02-983F6E51713F}" type="presParOf" srcId="{93985096-31CF-4DD5-8477-68ACDD5A2811}" destId="{7B7512F6-FC2F-48BA-B7E2-15A57987EC91}" srcOrd="4" destOrd="0" presId="urn:microsoft.com/office/officeart/2005/8/layout/list1"/>
    <dgm:cxn modelId="{F1452F84-E03D-4D0C-86F4-9285EF0E3E33}" type="presParOf" srcId="{7B7512F6-FC2F-48BA-B7E2-15A57987EC91}" destId="{BE9D46A3-B75F-4376-8747-E82A08879771}" srcOrd="0" destOrd="0" presId="urn:microsoft.com/office/officeart/2005/8/layout/list1"/>
    <dgm:cxn modelId="{1D011F6B-15F1-4829-8484-39AEFFFE6B51}" type="presParOf" srcId="{7B7512F6-FC2F-48BA-B7E2-15A57987EC91}" destId="{337FFDE5-BD9D-4C72-B47D-03E018BD1066}" srcOrd="1" destOrd="0" presId="urn:microsoft.com/office/officeart/2005/8/layout/list1"/>
    <dgm:cxn modelId="{E539EAF3-EB9D-4DD5-AAE1-415A8B4F186D}" type="presParOf" srcId="{93985096-31CF-4DD5-8477-68ACDD5A2811}" destId="{2FF0D37E-73A9-46F0-B40C-29894BA8BECF}" srcOrd="5" destOrd="0" presId="urn:microsoft.com/office/officeart/2005/8/layout/list1"/>
    <dgm:cxn modelId="{DF427A06-3F46-4366-9E0E-BA3970AC2899}" type="presParOf" srcId="{93985096-31CF-4DD5-8477-68ACDD5A2811}" destId="{3C653029-56B2-46E9-953E-CCC679C73BA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CE9299-EA96-4173-9355-43DA16BC50E6}" type="doc">
      <dgm:prSet loTypeId="urn:microsoft.com/office/officeart/2008/layout/LinedList" loCatId="Inbox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110D4DC1-C6D5-429B-A482-2D378881F12A}">
      <dgm:prSet/>
      <dgm:spPr/>
      <dgm:t>
        <a:bodyPr/>
        <a:lstStyle/>
        <a:p>
          <a:r>
            <a:rPr lang="en-US"/>
            <a:t>Convolutional Layer 1</a:t>
          </a:r>
        </a:p>
      </dgm:t>
    </dgm:pt>
    <dgm:pt modelId="{6890ADD3-8FD9-4F70-A0ED-80D22A4BFCF1}" type="parTrans" cxnId="{E79BEB93-3B83-42F8-89ED-18CE21ADD106}">
      <dgm:prSet/>
      <dgm:spPr/>
      <dgm:t>
        <a:bodyPr/>
        <a:lstStyle/>
        <a:p>
          <a:endParaRPr lang="en-US"/>
        </a:p>
      </dgm:t>
    </dgm:pt>
    <dgm:pt modelId="{38329720-B9A1-45C9-A24C-300016FC93B8}" type="sibTrans" cxnId="{E79BEB93-3B83-42F8-89ED-18CE21ADD106}">
      <dgm:prSet/>
      <dgm:spPr/>
      <dgm:t>
        <a:bodyPr/>
        <a:lstStyle/>
        <a:p>
          <a:endParaRPr lang="en-US"/>
        </a:p>
      </dgm:t>
    </dgm:pt>
    <dgm:pt modelId="{519D957E-FD39-4F4F-AD0F-DAE89EC7D92E}">
      <dgm:prSet/>
      <dgm:spPr/>
      <dgm:t>
        <a:bodyPr/>
        <a:lstStyle/>
        <a:p>
          <a:r>
            <a:rPr lang="en-US"/>
            <a:t>Pooling Layer 1</a:t>
          </a:r>
        </a:p>
      </dgm:t>
    </dgm:pt>
    <dgm:pt modelId="{4463C6AE-326A-4BD0-9325-7B4FBB1A5AB2}" type="parTrans" cxnId="{537ECAA9-15A6-489C-BE67-E03043F0BAB3}">
      <dgm:prSet/>
      <dgm:spPr/>
      <dgm:t>
        <a:bodyPr/>
        <a:lstStyle/>
        <a:p>
          <a:endParaRPr lang="en-US"/>
        </a:p>
      </dgm:t>
    </dgm:pt>
    <dgm:pt modelId="{9AE2C7E5-BE8A-4A04-8462-6E1E8B6241FE}" type="sibTrans" cxnId="{537ECAA9-15A6-489C-BE67-E03043F0BAB3}">
      <dgm:prSet/>
      <dgm:spPr/>
      <dgm:t>
        <a:bodyPr/>
        <a:lstStyle/>
        <a:p>
          <a:endParaRPr lang="en-US"/>
        </a:p>
      </dgm:t>
    </dgm:pt>
    <dgm:pt modelId="{2A597CB3-C3BD-4552-A7AF-17B84A430F4E}">
      <dgm:prSet/>
      <dgm:spPr/>
      <dgm:t>
        <a:bodyPr/>
        <a:lstStyle/>
        <a:p>
          <a:r>
            <a:rPr lang="en-US"/>
            <a:t>Convolutional Layer 2</a:t>
          </a:r>
        </a:p>
      </dgm:t>
    </dgm:pt>
    <dgm:pt modelId="{E3911E72-A41B-4F76-8439-B5FBC9D2854D}" type="parTrans" cxnId="{D8737DA7-EABE-449B-B1FD-51889EA13817}">
      <dgm:prSet/>
      <dgm:spPr/>
      <dgm:t>
        <a:bodyPr/>
        <a:lstStyle/>
        <a:p>
          <a:endParaRPr lang="en-US"/>
        </a:p>
      </dgm:t>
    </dgm:pt>
    <dgm:pt modelId="{22B04320-A61D-48D7-9F34-C521E04EB9FE}" type="sibTrans" cxnId="{D8737DA7-EABE-449B-B1FD-51889EA13817}">
      <dgm:prSet/>
      <dgm:spPr/>
      <dgm:t>
        <a:bodyPr/>
        <a:lstStyle/>
        <a:p>
          <a:endParaRPr lang="en-US"/>
        </a:p>
      </dgm:t>
    </dgm:pt>
    <dgm:pt modelId="{061525A1-FD14-4A21-AAA3-E7A17E774875}">
      <dgm:prSet/>
      <dgm:spPr/>
      <dgm:t>
        <a:bodyPr/>
        <a:lstStyle/>
        <a:p>
          <a:r>
            <a:rPr lang="en-US"/>
            <a:t>Pooling Layer 2</a:t>
          </a:r>
        </a:p>
      </dgm:t>
    </dgm:pt>
    <dgm:pt modelId="{4FCE5BBD-6A89-4214-B342-F2E23C64C0F4}" type="parTrans" cxnId="{8C1FBA98-3E05-410F-ADC7-AB53B5530D06}">
      <dgm:prSet/>
      <dgm:spPr/>
      <dgm:t>
        <a:bodyPr/>
        <a:lstStyle/>
        <a:p>
          <a:endParaRPr lang="en-US"/>
        </a:p>
      </dgm:t>
    </dgm:pt>
    <dgm:pt modelId="{67C18F34-2747-492B-B58E-64ECEE62710C}" type="sibTrans" cxnId="{8C1FBA98-3E05-410F-ADC7-AB53B5530D06}">
      <dgm:prSet/>
      <dgm:spPr/>
      <dgm:t>
        <a:bodyPr/>
        <a:lstStyle/>
        <a:p>
          <a:endParaRPr lang="en-US"/>
        </a:p>
      </dgm:t>
    </dgm:pt>
    <dgm:pt modelId="{08EAE3D5-9E2A-479E-8599-5F689289CD97}">
      <dgm:prSet/>
      <dgm:spPr/>
      <dgm:t>
        <a:bodyPr/>
        <a:lstStyle/>
        <a:p>
          <a:r>
            <a:rPr lang="en-US" dirty="0"/>
            <a:t>Dense Layer</a:t>
          </a:r>
        </a:p>
      </dgm:t>
    </dgm:pt>
    <dgm:pt modelId="{9904EC40-A46B-48BE-B317-A4671DC47BB7}" type="parTrans" cxnId="{A1575190-3A35-43D1-B599-86E6B89A35DB}">
      <dgm:prSet/>
      <dgm:spPr/>
      <dgm:t>
        <a:bodyPr/>
        <a:lstStyle/>
        <a:p>
          <a:endParaRPr lang="en-US"/>
        </a:p>
      </dgm:t>
    </dgm:pt>
    <dgm:pt modelId="{F9B8D84C-05EA-4409-AC60-105B5B9635EB}" type="sibTrans" cxnId="{A1575190-3A35-43D1-B599-86E6B89A35DB}">
      <dgm:prSet/>
      <dgm:spPr/>
      <dgm:t>
        <a:bodyPr/>
        <a:lstStyle/>
        <a:p>
          <a:endParaRPr lang="en-US"/>
        </a:p>
      </dgm:t>
    </dgm:pt>
    <dgm:pt modelId="{13A9086B-5587-4421-8D41-330F454BEB7A}" type="pres">
      <dgm:prSet presAssocID="{73CE9299-EA96-4173-9355-43DA16BC50E6}" presName="vert0" presStyleCnt="0">
        <dgm:presLayoutVars>
          <dgm:dir/>
          <dgm:animOne val="branch"/>
          <dgm:animLvl val="lvl"/>
        </dgm:presLayoutVars>
      </dgm:prSet>
      <dgm:spPr/>
    </dgm:pt>
    <dgm:pt modelId="{58507255-5403-4607-AE41-D1C9CFA199B7}" type="pres">
      <dgm:prSet presAssocID="{110D4DC1-C6D5-429B-A482-2D378881F12A}" presName="thickLine" presStyleLbl="alignNode1" presStyleIdx="0" presStyleCnt="5"/>
      <dgm:spPr/>
    </dgm:pt>
    <dgm:pt modelId="{75C25FE4-D72B-4BB1-B883-30B8B3D3730E}" type="pres">
      <dgm:prSet presAssocID="{110D4DC1-C6D5-429B-A482-2D378881F12A}" presName="horz1" presStyleCnt="0"/>
      <dgm:spPr/>
    </dgm:pt>
    <dgm:pt modelId="{63777F3E-12CD-42D3-9D4F-290F163604DD}" type="pres">
      <dgm:prSet presAssocID="{110D4DC1-C6D5-429B-A482-2D378881F12A}" presName="tx1" presStyleLbl="revTx" presStyleIdx="0" presStyleCnt="5"/>
      <dgm:spPr/>
    </dgm:pt>
    <dgm:pt modelId="{8850220C-F94A-410F-859A-E8EB2E62B22C}" type="pres">
      <dgm:prSet presAssocID="{110D4DC1-C6D5-429B-A482-2D378881F12A}" presName="vert1" presStyleCnt="0"/>
      <dgm:spPr/>
    </dgm:pt>
    <dgm:pt modelId="{2FB24824-59C2-47D7-BD93-EE621AC29543}" type="pres">
      <dgm:prSet presAssocID="{519D957E-FD39-4F4F-AD0F-DAE89EC7D92E}" presName="thickLine" presStyleLbl="alignNode1" presStyleIdx="1" presStyleCnt="5"/>
      <dgm:spPr/>
    </dgm:pt>
    <dgm:pt modelId="{A920F3C1-C0E8-4C57-A99A-00EC27294FDC}" type="pres">
      <dgm:prSet presAssocID="{519D957E-FD39-4F4F-AD0F-DAE89EC7D92E}" presName="horz1" presStyleCnt="0"/>
      <dgm:spPr/>
    </dgm:pt>
    <dgm:pt modelId="{42A37843-B5AF-4E33-92E8-15D7E91B9481}" type="pres">
      <dgm:prSet presAssocID="{519D957E-FD39-4F4F-AD0F-DAE89EC7D92E}" presName="tx1" presStyleLbl="revTx" presStyleIdx="1" presStyleCnt="5"/>
      <dgm:spPr/>
    </dgm:pt>
    <dgm:pt modelId="{67B916EA-13C0-4E35-981B-F35F8BB48B53}" type="pres">
      <dgm:prSet presAssocID="{519D957E-FD39-4F4F-AD0F-DAE89EC7D92E}" presName="vert1" presStyleCnt="0"/>
      <dgm:spPr/>
    </dgm:pt>
    <dgm:pt modelId="{5DDC443F-3609-4995-A0B5-81A86AE88A46}" type="pres">
      <dgm:prSet presAssocID="{2A597CB3-C3BD-4552-A7AF-17B84A430F4E}" presName="thickLine" presStyleLbl="alignNode1" presStyleIdx="2" presStyleCnt="5"/>
      <dgm:spPr/>
    </dgm:pt>
    <dgm:pt modelId="{C4CB64A5-DF15-4274-B8DD-6DFB892B11AC}" type="pres">
      <dgm:prSet presAssocID="{2A597CB3-C3BD-4552-A7AF-17B84A430F4E}" presName="horz1" presStyleCnt="0"/>
      <dgm:spPr/>
    </dgm:pt>
    <dgm:pt modelId="{D6225780-F448-43DD-AA88-86B8B38A0E7A}" type="pres">
      <dgm:prSet presAssocID="{2A597CB3-C3BD-4552-A7AF-17B84A430F4E}" presName="tx1" presStyleLbl="revTx" presStyleIdx="2" presStyleCnt="5"/>
      <dgm:spPr/>
    </dgm:pt>
    <dgm:pt modelId="{4564D48D-6175-4502-9133-8E1922146A32}" type="pres">
      <dgm:prSet presAssocID="{2A597CB3-C3BD-4552-A7AF-17B84A430F4E}" presName="vert1" presStyleCnt="0"/>
      <dgm:spPr/>
    </dgm:pt>
    <dgm:pt modelId="{7CBC4CA1-A3F8-444C-B32E-3821233CD712}" type="pres">
      <dgm:prSet presAssocID="{061525A1-FD14-4A21-AAA3-E7A17E774875}" presName="thickLine" presStyleLbl="alignNode1" presStyleIdx="3" presStyleCnt="5"/>
      <dgm:spPr/>
    </dgm:pt>
    <dgm:pt modelId="{5EDF708D-4C11-4F70-85FB-BAA9EF0122D1}" type="pres">
      <dgm:prSet presAssocID="{061525A1-FD14-4A21-AAA3-E7A17E774875}" presName="horz1" presStyleCnt="0"/>
      <dgm:spPr/>
    </dgm:pt>
    <dgm:pt modelId="{5C2406F3-7445-4420-96A4-9ECE008A29EA}" type="pres">
      <dgm:prSet presAssocID="{061525A1-FD14-4A21-AAA3-E7A17E774875}" presName="tx1" presStyleLbl="revTx" presStyleIdx="3" presStyleCnt="5"/>
      <dgm:spPr/>
    </dgm:pt>
    <dgm:pt modelId="{CB175D4D-BC1E-4906-9CE7-97FB4F58EE98}" type="pres">
      <dgm:prSet presAssocID="{061525A1-FD14-4A21-AAA3-E7A17E774875}" presName="vert1" presStyleCnt="0"/>
      <dgm:spPr/>
    </dgm:pt>
    <dgm:pt modelId="{DDFBB962-BAE8-42B9-8D30-CABB0CD66932}" type="pres">
      <dgm:prSet presAssocID="{08EAE3D5-9E2A-479E-8599-5F689289CD97}" presName="thickLine" presStyleLbl="alignNode1" presStyleIdx="4" presStyleCnt="5"/>
      <dgm:spPr/>
    </dgm:pt>
    <dgm:pt modelId="{E3440DCC-38C5-43B9-A3B9-1E4F309BB199}" type="pres">
      <dgm:prSet presAssocID="{08EAE3D5-9E2A-479E-8599-5F689289CD97}" presName="horz1" presStyleCnt="0"/>
      <dgm:spPr/>
    </dgm:pt>
    <dgm:pt modelId="{F28B447B-9C6B-477A-B391-51F7E95A9F0B}" type="pres">
      <dgm:prSet presAssocID="{08EAE3D5-9E2A-479E-8599-5F689289CD97}" presName="tx1" presStyleLbl="revTx" presStyleIdx="4" presStyleCnt="5"/>
      <dgm:spPr/>
    </dgm:pt>
    <dgm:pt modelId="{9021AAA0-C5DB-4910-AF6B-0899AF2F0711}" type="pres">
      <dgm:prSet presAssocID="{08EAE3D5-9E2A-479E-8599-5F689289CD97}" presName="vert1" presStyleCnt="0"/>
      <dgm:spPr/>
    </dgm:pt>
  </dgm:ptLst>
  <dgm:cxnLst>
    <dgm:cxn modelId="{8E86183E-C08B-43B6-92BF-B89C924E6BA2}" type="presOf" srcId="{110D4DC1-C6D5-429B-A482-2D378881F12A}" destId="{63777F3E-12CD-42D3-9D4F-290F163604DD}" srcOrd="0" destOrd="0" presId="urn:microsoft.com/office/officeart/2008/layout/LinedList"/>
    <dgm:cxn modelId="{F4EA5468-7474-4EC7-9408-0226D0330BAC}" type="presOf" srcId="{08EAE3D5-9E2A-479E-8599-5F689289CD97}" destId="{F28B447B-9C6B-477A-B391-51F7E95A9F0B}" srcOrd="0" destOrd="0" presId="urn:microsoft.com/office/officeart/2008/layout/LinedList"/>
    <dgm:cxn modelId="{A1575190-3A35-43D1-B599-86E6B89A35DB}" srcId="{73CE9299-EA96-4173-9355-43DA16BC50E6}" destId="{08EAE3D5-9E2A-479E-8599-5F689289CD97}" srcOrd="4" destOrd="0" parTransId="{9904EC40-A46B-48BE-B317-A4671DC47BB7}" sibTransId="{F9B8D84C-05EA-4409-AC60-105B5B9635EB}"/>
    <dgm:cxn modelId="{E79BEB93-3B83-42F8-89ED-18CE21ADD106}" srcId="{73CE9299-EA96-4173-9355-43DA16BC50E6}" destId="{110D4DC1-C6D5-429B-A482-2D378881F12A}" srcOrd="0" destOrd="0" parTransId="{6890ADD3-8FD9-4F70-A0ED-80D22A4BFCF1}" sibTransId="{38329720-B9A1-45C9-A24C-300016FC93B8}"/>
    <dgm:cxn modelId="{8C1FBA98-3E05-410F-ADC7-AB53B5530D06}" srcId="{73CE9299-EA96-4173-9355-43DA16BC50E6}" destId="{061525A1-FD14-4A21-AAA3-E7A17E774875}" srcOrd="3" destOrd="0" parTransId="{4FCE5BBD-6A89-4214-B342-F2E23C64C0F4}" sibTransId="{67C18F34-2747-492B-B58E-64ECEE62710C}"/>
    <dgm:cxn modelId="{5F1E7BA1-79F1-4BC0-BE01-97E8582E9BCC}" type="presOf" srcId="{061525A1-FD14-4A21-AAA3-E7A17E774875}" destId="{5C2406F3-7445-4420-96A4-9ECE008A29EA}" srcOrd="0" destOrd="0" presId="urn:microsoft.com/office/officeart/2008/layout/LinedList"/>
    <dgm:cxn modelId="{BA742EA3-7ECF-43B7-A592-DD9DCC37F4E7}" type="presOf" srcId="{2A597CB3-C3BD-4552-A7AF-17B84A430F4E}" destId="{D6225780-F448-43DD-AA88-86B8B38A0E7A}" srcOrd="0" destOrd="0" presId="urn:microsoft.com/office/officeart/2008/layout/LinedList"/>
    <dgm:cxn modelId="{D8737DA7-EABE-449B-B1FD-51889EA13817}" srcId="{73CE9299-EA96-4173-9355-43DA16BC50E6}" destId="{2A597CB3-C3BD-4552-A7AF-17B84A430F4E}" srcOrd="2" destOrd="0" parTransId="{E3911E72-A41B-4F76-8439-B5FBC9D2854D}" sibTransId="{22B04320-A61D-48D7-9F34-C521E04EB9FE}"/>
    <dgm:cxn modelId="{537ECAA9-15A6-489C-BE67-E03043F0BAB3}" srcId="{73CE9299-EA96-4173-9355-43DA16BC50E6}" destId="{519D957E-FD39-4F4F-AD0F-DAE89EC7D92E}" srcOrd="1" destOrd="0" parTransId="{4463C6AE-326A-4BD0-9325-7B4FBB1A5AB2}" sibTransId="{9AE2C7E5-BE8A-4A04-8462-6E1E8B6241FE}"/>
    <dgm:cxn modelId="{64C01DEA-0C74-466A-AEB2-51D4F656227A}" type="presOf" srcId="{73CE9299-EA96-4173-9355-43DA16BC50E6}" destId="{13A9086B-5587-4421-8D41-330F454BEB7A}" srcOrd="0" destOrd="0" presId="urn:microsoft.com/office/officeart/2008/layout/LinedList"/>
    <dgm:cxn modelId="{6383CAED-6584-4296-84B0-E49F1688E381}" type="presOf" srcId="{519D957E-FD39-4F4F-AD0F-DAE89EC7D92E}" destId="{42A37843-B5AF-4E33-92E8-15D7E91B9481}" srcOrd="0" destOrd="0" presId="urn:microsoft.com/office/officeart/2008/layout/LinedList"/>
    <dgm:cxn modelId="{44A4F435-0E35-4B2B-8F4D-64F5432D663C}" type="presParOf" srcId="{13A9086B-5587-4421-8D41-330F454BEB7A}" destId="{58507255-5403-4607-AE41-D1C9CFA199B7}" srcOrd="0" destOrd="0" presId="urn:microsoft.com/office/officeart/2008/layout/LinedList"/>
    <dgm:cxn modelId="{EF397ADD-A4D6-405F-930E-89FF1B33EDBA}" type="presParOf" srcId="{13A9086B-5587-4421-8D41-330F454BEB7A}" destId="{75C25FE4-D72B-4BB1-B883-30B8B3D3730E}" srcOrd="1" destOrd="0" presId="urn:microsoft.com/office/officeart/2008/layout/LinedList"/>
    <dgm:cxn modelId="{FA88A5AF-2623-4CE5-808F-0A632C0C1F7C}" type="presParOf" srcId="{75C25FE4-D72B-4BB1-B883-30B8B3D3730E}" destId="{63777F3E-12CD-42D3-9D4F-290F163604DD}" srcOrd="0" destOrd="0" presId="urn:microsoft.com/office/officeart/2008/layout/LinedList"/>
    <dgm:cxn modelId="{2398372E-E831-41C4-8D57-849E3D401A34}" type="presParOf" srcId="{75C25FE4-D72B-4BB1-B883-30B8B3D3730E}" destId="{8850220C-F94A-410F-859A-E8EB2E62B22C}" srcOrd="1" destOrd="0" presId="urn:microsoft.com/office/officeart/2008/layout/LinedList"/>
    <dgm:cxn modelId="{C6AF6AB8-B6E8-42A5-B266-6FEAAFFE3643}" type="presParOf" srcId="{13A9086B-5587-4421-8D41-330F454BEB7A}" destId="{2FB24824-59C2-47D7-BD93-EE621AC29543}" srcOrd="2" destOrd="0" presId="urn:microsoft.com/office/officeart/2008/layout/LinedList"/>
    <dgm:cxn modelId="{2A16F147-48AE-46AA-861B-043377382C8C}" type="presParOf" srcId="{13A9086B-5587-4421-8D41-330F454BEB7A}" destId="{A920F3C1-C0E8-4C57-A99A-00EC27294FDC}" srcOrd="3" destOrd="0" presId="urn:microsoft.com/office/officeart/2008/layout/LinedList"/>
    <dgm:cxn modelId="{F61AFB73-3B91-48D5-BE82-96D067E43A78}" type="presParOf" srcId="{A920F3C1-C0E8-4C57-A99A-00EC27294FDC}" destId="{42A37843-B5AF-4E33-92E8-15D7E91B9481}" srcOrd="0" destOrd="0" presId="urn:microsoft.com/office/officeart/2008/layout/LinedList"/>
    <dgm:cxn modelId="{5CFFA1B3-7428-4955-98D7-F9C8BDD3D00B}" type="presParOf" srcId="{A920F3C1-C0E8-4C57-A99A-00EC27294FDC}" destId="{67B916EA-13C0-4E35-981B-F35F8BB48B53}" srcOrd="1" destOrd="0" presId="urn:microsoft.com/office/officeart/2008/layout/LinedList"/>
    <dgm:cxn modelId="{7EE4F8D7-E04E-4386-AEA1-0404AC7928A8}" type="presParOf" srcId="{13A9086B-5587-4421-8D41-330F454BEB7A}" destId="{5DDC443F-3609-4995-A0B5-81A86AE88A46}" srcOrd="4" destOrd="0" presId="urn:microsoft.com/office/officeart/2008/layout/LinedList"/>
    <dgm:cxn modelId="{68424E9C-BCA9-4BA6-94B5-8BC6349FDBF1}" type="presParOf" srcId="{13A9086B-5587-4421-8D41-330F454BEB7A}" destId="{C4CB64A5-DF15-4274-B8DD-6DFB892B11AC}" srcOrd="5" destOrd="0" presId="urn:microsoft.com/office/officeart/2008/layout/LinedList"/>
    <dgm:cxn modelId="{0D2E47BD-1FE5-4240-AA9D-A98F6C9F1612}" type="presParOf" srcId="{C4CB64A5-DF15-4274-B8DD-6DFB892B11AC}" destId="{D6225780-F448-43DD-AA88-86B8B38A0E7A}" srcOrd="0" destOrd="0" presId="urn:microsoft.com/office/officeart/2008/layout/LinedList"/>
    <dgm:cxn modelId="{C765A507-42E1-4103-AC99-2F18C4376162}" type="presParOf" srcId="{C4CB64A5-DF15-4274-B8DD-6DFB892B11AC}" destId="{4564D48D-6175-4502-9133-8E1922146A32}" srcOrd="1" destOrd="0" presId="urn:microsoft.com/office/officeart/2008/layout/LinedList"/>
    <dgm:cxn modelId="{8787A28D-F601-4997-B140-9B5945499667}" type="presParOf" srcId="{13A9086B-5587-4421-8D41-330F454BEB7A}" destId="{7CBC4CA1-A3F8-444C-B32E-3821233CD712}" srcOrd="6" destOrd="0" presId="urn:microsoft.com/office/officeart/2008/layout/LinedList"/>
    <dgm:cxn modelId="{615EE50D-3318-426C-86B5-D857CEC6CEF4}" type="presParOf" srcId="{13A9086B-5587-4421-8D41-330F454BEB7A}" destId="{5EDF708D-4C11-4F70-85FB-BAA9EF0122D1}" srcOrd="7" destOrd="0" presId="urn:microsoft.com/office/officeart/2008/layout/LinedList"/>
    <dgm:cxn modelId="{56F9F83B-F17C-4CC9-9CC5-F1413217E5E9}" type="presParOf" srcId="{5EDF708D-4C11-4F70-85FB-BAA9EF0122D1}" destId="{5C2406F3-7445-4420-96A4-9ECE008A29EA}" srcOrd="0" destOrd="0" presId="urn:microsoft.com/office/officeart/2008/layout/LinedList"/>
    <dgm:cxn modelId="{ECBA97C0-A268-4EE8-AE7D-CC5125EACF4F}" type="presParOf" srcId="{5EDF708D-4C11-4F70-85FB-BAA9EF0122D1}" destId="{CB175D4D-BC1E-4906-9CE7-97FB4F58EE98}" srcOrd="1" destOrd="0" presId="urn:microsoft.com/office/officeart/2008/layout/LinedList"/>
    <dgm:cxn modelId="{374315B9-4211-48DF-B6C4-88080BD27007}" type="presParOf" srcId="{13A9086B-5587-4421-8D41-330F454BEB7A}" destId="{DDFBB962-BAE8-42B9-8D30-CABB0CD66932}" srcOrd="8" destOrd="0" presId="urn:microsoft.com/office/officeart/2008/layout/LinedList"/>
    <dgm:cxn modelId="{1CCC4426-CFC7-472A-B2BB-C02AFC3FC1C7}" type="presParOf" srcId="{13A9086B-5587-4421-8D41-330F454BEB7A}" destId="{E3440DCC-38C5-43B9-A3B9-1E4F309BB199}" srcOrd="9" destOrd="0" presId="urn:microsoft.com/office/officeart/2008/layout/LinedList"/>
    <dgm:cxn modelId="{85A62ECA-F67C-4587-821A-FD04A88B29D4}" type="presParOf" srcId="{E3440DCC-38C5-43B9-A3B9-1E4F309BB199}" destId="{F28B447B-9C6B-477A-B391-51F7E95A9F0B}" srcOrd="0" destOrd="0" presId="urn:microsoft.com/office/officeart/2008/layout/LinedList"/>
    <dgm:cxn modelId="{E19B93DC-D977-4214-BC98-A264DA18D639}" type="presParOf" srcId="{E3440DCC-38C5-43B9-A3B9-1E4F309BB199}" destId="{9021AAA0-C5DB-4910-AF6B-0899AF2F07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82A7CE-0A54-48C2-A7B5-39ADDD869233}" type="doc">
      <dgm:prSet loTypeId="urn:microsoft.com/office/officeart/2008/layout/LinedList" loCatId="Inbo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F8E5A56-A77E-45E4-B47E-230B53EF6B77}">
      <dgm:prSet/>
      <dgm:spPr/>
      <dgm:t>
        <a:bodyPr/>
        <a:lstStyle/>
        <a:p>
          <a:r>
            <a:rPr lang="en-US"/>
            <a:t>Extracts 5x5-pixel subregions</a:t>
          </a:r>
        </a:p>
      </dgm:t>
    </dgm:pt>
    <dgm:pt modelId="{697C5394-85A1-4485-9FF4-94A36F3CE9B6}" type="parTrans" cxnId="{20DB3B61-A172-4219-8A78-2957690EB943}">
      <dgm:prSet/>
      <dgm:spPr/>
      <dgm:t>
        <a:bodyPr/>
        <a:lstStyle/>
        <a:p>
          <a:endParaRPr lang="en-US"/>
        </a:p>
      </dgm:t>
    </dgm:pt>
    <dgm:pt modelId="{28697C70-2D2F-4D6F-994C-F5CB3043D03C}" type="sibTrans" cxnId="{20DB3B61-A172-4219-8A78-2957690EB943}">
      <dgm:prSet/>
      <dgm:spPr/>
      <dgm:t>
        <a:bodyPr/>
        <a:lstStyle/>
        <a:p>
          <a:endParaRPr lang="en-US"/>
        </a:p>
      </dgm:t>
    </dgm:pt>
    <dgm:pt modelId="{9D191F86-C2A8-4ED5-A04F-3E58F40C5E26}">
      <dgm:prSet/>
      <dgm:spPr/>
      <dgm:t>
        <a:bodyPr/>
        <a:lstStyle/>
        <a:p>
          <a:r>
            <a:rPr lang="en-US"/>
            <a:t>ReLU Activation Function</a:t>
          </a:r>
        </a:p>
      </dgm:t>
    </dgm:pt>
    <dgm:pt modelId="{49CEFD3B-F15F-4675-A3BC-EECF77CCEE77}" type="parTrans" cxnId="{DD064975-4208-4F6F-A2A3-62BBAAF346EE}">
      <dgm:prSet/>
      <dgm:spPr/>
      <dgm:t>
        <a:bodyPr/>
        <a:lstStyle/>
        <a:p>
          <a:endParaRPr lang="en-US"/>
        </a:p>
      </dgm:t>
    </dgm:pt>
    <dgm:pt modelId="{C7D38C80-8196-420E-AF7A-2F019D57ED47}" type="sibTrans" cxnId="{DD064975-4208-4F6F-A2A3-62BBAAF346EE}">
      <dgm:prSet/>
      <dgm:spPr/>
      <dgm:t>
        <a:bodyPr/>
        <a:lstStyle/>
        <a:p>
          <a:endParaRPr lang="en-US"/>
        </a:p>
      </dgm:t>
    </dgm:pt>
    <dgm:pt modelId="{FC12BCB3-392D-4C5C-8872-CD87DEC3171C}" type="pres">
      <dgm:prSet presAssocID="{B582A7CE-0A54-48C2-A7B5-39ADDD869233}" presName="vert0" presStyleCnt="0">
        <dgm:presLayoutVars>
          <dgm:dir/>
          <dgm:animOne val="branch"/>
          <dgm:animLvl val="lvl"/>
        </dgm:presLayoutVars>
      </dgm:prSet>
      <dgm:spPr/>
    </dgm:pt>
    <dgm:pt modelId="{2D5AD617-175E-4DAC-934F-76EAC9219531}" type="pres">
      <dgm:prSet presAssocID="{3F8E5A56-A77E-45E4-B47E-230B53EF6B77}" presName="thickLine" presStyleLbl="alignNode1" presStyleIdx="0" presStyleCnt="2"/>
      <dgm:spPr/>
    </dgm:pt>
    <dgm:pt modelId="{9E3389A9-4D17-4979-9274-71A42AD1511E}" type="pres">
      <dgm:prSet presAssocID="{3F8E5A56-A77E-45E4-B47E-230B53EF6B77}" presName="horz1" presStyleCnt="0"/>
      <dgm:spPr/>
    </dgm:pt>
    <dgm:pt modelId="{CF9E20A9-A532-469F-9582-50CEACFC238D}" type="pres">
      <dgm:prSet presAssocID="{3F8E5A56-A77E-45E4-B47E-230B53EF6B77}" presName="tx1" presStyleLbl="revTx" presStyleIdx="0" presStyleCnt="2"/>
      <dgm:spPr/>
    </dgm:pt>
    <dgm:pt modelId="{A0C92685-07E5-4B2F-AE5C-4EF239293485}" type="pres">
      <dgm:prSet presAssocID="{3F8E5A56-A77E-45E4-B47E-230B53EF6B77}" presName="vert1" presStyleCnt="0"/>
      <dgm:spPr/>
    </dgm:pt>
    <dgm:pt modelId="{42711250-EAD3-404B-B6BD-90D466BE24FE}" type="pres">
      <dgm:prSet presAssocID="{9D191F86-C2A8-4ED5-A04F-3E58F40C5E26}" presName="thickLine" presStyleLbl="alignNode1" presStyleIdx="1" presStyleCnt="2"/>
      <dgm:spPr/>
    </dgm:pt>
    <dgm:pt modelId="{F8847FC4-DBAE-4504-B2C3-78019499F74C}" type="pres">
      <dgm:prSet presAssocID="{9D191F86-C2A8-4ED5-A04F-3E58F40C5E26}" presName="horz1" presStyleCnt="0"/>
      <dgm:spPr/>
    </dgm:pt>
    <dgm:pt modelId="{CB0EFF15-117B-440D-BC2D-4E819264B40B}" type="pres">
      <dgm:prSet presAssocID="{9D191F86-C2A8-4ED5-A04F-3E58F40C5E26}" presName="tx1" presStyleLbl="revTx" presStyleIdx="1" presStyleCnt="2"/>
      <dgm:spPr/>
    </dgm:pt>
    <dgm:pt modelId="{10E21429-14F6-41AE-B611-D9B8E4AB9AB7}" type="pres">
      <dgm:prSet presAssocID="{9D191F86-C2A8-4ED5-A04F-3E58F40C5E26}" presName="vert1" presStyleCnt="0"/>
      <dgm:spPr/>
    </dgm:pt>
  </dgm:ptLst>
  <dgm:cxnLst>
    <dgm:cxn modelId="{275C1D38-D32F-4DB7-85E0-D0799250C8E4}" type="presOf" srcId="{B582A7CE-0A54-48C2-A7B5-39ADDD869233}" destId="{FC12BCB3-392D-4C5C-8872-CD87DEC3171C}" srcOrd="0" destOrd="0" presId="urn:microsoft.com/office/officeart/2008/layout/LinedList"/>
    <dgm:cxn modelId="{20DB3B61-A172-4219-8A78-2957690EB943}" srcId="{B582A7CE-0A54-48C2-A7B5-39ADDD869233}" destId="{3F8E5A56-A77E-45E4-B47E-230B53EF6B77}" srcOrd="0" destOrd="0" parTransId="{697C5394-85A1-4485-9FF4-94A36F3CE9B6}" sibTransId="{28697C70-2D2F-4D6F-994C-F5CB3043D03C}"/>
    <dgm:cxn modelId="{DD064975-4208-4F6F-A2A3-62BBAAF346EE}" srcId="{B582A7CE-0A54-48C2-A7B5-39ADDD869233}" destId="{9D191F86-C2A8-4ED5-A04F-3E58F40C5E26}" srcOrd="1" destOrd="0" parTransId="{49CEFD3B-F15F-4675-A3BC-EECF77CCEE77}" sibTransId="{C7D38C80-8196-420E-AF7A-2F019D57ED47}"/>
    <dgm:cxn modelId="{A5CA917A-C071-44FC-9ECA-93B2A061C3F3}" type="presOf" srcId="{9D191F86-C2A8-4ED5-A04F-3E58F40C5E26}" destId="{CB0EFF15-117B-440D-BC2D-4E819264B40B}" srcOrd="0" destOrd="0" presId="urn:microsoft.com/office/officeart/2008/layout/LinedList"/>
    <dgm:cxn modelId="{89B4587B-65D6-49AA-8A12-28DA251FD929}" type="presOf" srcId="{3F8E5A56-A77E-45E4-B47E-230B53EF6B77}" destId="{CF9E20A9-A532-469F-9582-50CEACFC238D}" srcOrd="0" destOrd="0" presId="urn:microsoft.com/office/officeart/2008/layout/LinedList"/>
    <dgm:cxn modelId="{B0ABF316-30D7-4CAF-813C-72AAD0663959}" type="presParOf" srcId="{FC12BCB3-392D-4C5C-8872-CD87DEC3171C}" destId="{2D5AD617-175E-4DAC-934F-76EAC9219531}" srcOrd="0" destOrd="0" presId="urn:microsoft.com/office/officeart/2008/layout/LinedList"/>
    <dgm:cxn modelId="{3706F133-7E5A-4352-A3E2-9069D65B92A3}" type="presParOf" srcId="{FC12BCB3-392D-4C5C-8872-CD87DEC3171C}" destId="{9E3389A9-4D17-4979-9274-71A42AD1511E}" srcOrd="1" destOrd="0" presId="urn:microsoft.com/office/officeart/2008/layout/LinedList"/>
    <dgm:cxn modelId="{496DA12A-67E0-487A-A0E6-A27467DD54E3}" type="presParOf" srcId="{9E3389A9-4D17-4979-9274-71A42AD1511E}" destId="{CF9E20A9-A532-469F-9582-50CEACFC238D}" srcOrd="0" destOrd="0" presId="urn:microsoft.com/office/officeart/2008/layout/LinedList"/>
    <dgm:cxn modelId="{9E3D64C3-406F-4647-8D9E-056CE7689852}" type="presParOf" srcId="{9E3389A9-4D17-4979-9274-71A42AD1511E}" destId="{A0C92685-07E5-4B2F-AE5C-4EF239293485}" srcOrd="1" destOrd="0" presId="urn:microsoft.com/office/officeart/2008/layout/LinedList"/>
    <dgm:cxn modelId="{710AF43A-2118-4729-A797-423409B298BF}" type="presParOf" srcId="{FC12BCB3-392D-4C5C-8872-CD87DEC3171C}" destId="{42711250-EAD3-404B-B6BD-90D466BE24FE}" srcOrd="2" destOrd="0" presId="urn:microsoft.com/office/officeart/2008/layout/LinedList"/>
    <dgm:cxn modelId="{42128EB1-5907-492E-A2AC-1B85273D5CA4}" type="presParOf" srcId="{FC12BCB3-392D-4C5C-8872-CD87DEC3171C}" destId="{F8847FC4-DBAE-4504-B2C3-78019499F74C}" srcOrd="3" destOrd="0" presId="urn:microsoft.com/office/officeart/2008/layout/LinedList"/>
    <dgm:cxn modelId="{5E142C41-2801-4E57-98E8-55499ED37853}" type="presParOf" srcId="{F8847FC4-DBAE-4504-B2C3-78019499F74C}" destId="{CB0EFF15-117B-440D-BC2D-4E819264B40B}" srcOrd="0" destOrd="0" presId="urn:microsoft.com/office/officeart/2008/layout/LinedList"/>
    <dgm:cxn modelId="{9961B627-1EC6-4F70-8D69-8B68265D1588}" type="presParOf" srcId="{F8847FC4-DBAE-4504-B2C3-78019499F74C}" destId="{10E21429-14F6-41AE-B611-D9B8E4AB9A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85047C0-B5C6-48D7-B5B2-759B15CC4AA4}" type="doc">
      <dgm:prSet loTypeId="urn:microsoft.com/office/officeart/2008/layout/LinedList" loCatId="Inbox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88892BE-34DA-46A2-A889-2AABA54CD834}">
      <dgm:prSet/>
      <dgm:spPr/>
      <dgm:t>
        <a:bodyPr/>
        <a:lstStyle/>
        <a:p>
          <a:r>
            <a:rPr lang="en-US"/>
            <a:t>Performs Max Pooling</a:t>
          </a:r>
        </a:p>
      </dgm:t>
    </dgm:pt>
    <dgm:pt modelId="{FAA24842-5A25-4571-9055-36F6B1C10E17}" type="parTrans" cxnId="{EDAB64ED-9061-4B81-8E33-FB68504A7ACF}">
      <dgm:prSet/>
      <dgm:spPr/>
      <dgm:t>
        <a:bodyPr/>
        <a:lstStyle/>
        <a:p>
          <a:endParaRPr lang="en-US"/>
        </a:p>
      </dgm:t>
    </dgm:pt>
    <dgm:pt modelId="{60E67A62-2F51-48B6-90C6-D9C113867BCA}" type="sibTrans" cxnId="{EDAB64ED-9061-4B81-8E33-FB68504A7ACF}">
      <dgm:prSet/>
      <dgm:spPr/>
      <dgm:t>
        <a:bodyPr/>
        <a:lstStyle/>
        <a:p>
          <a:endParaRPr lang="en-US"/>
        </a:p>
      </dgm:t>
    </dgm:pt>
    <dgm:pt modelId="{B1ED55CC-D8F9-47A8-82E3-020F851D9330}">
      <dgm:prSet/>
      <dgm:spPr/>
      <dgm:t>
        <a:bodyPr/>
        <a:lstStyle/>
        <a:p>
          <a:r>
            <a:rPr lang="en-US"/>
            <a:t>2x2 Filter</a:t>
          </a:r>
        </a:p>
      </dgm:t>
    </dgm:pt>
    <dgm:pt modelId="{C09102F5-8024-4FC4-9C21-E473FF0C20E5}" type="parTrans" cxnId="{59781241-8FCF-47E7-90BC-C7FAC7C2B57F}">
      <dgm:prSet/>
      <dgm:spPr/>
      <dgm:t>
        <a:bodyPr/>
        <a:lstStyle/>
        <a:p>
          <a:endParaRPr lang="en-US"/>
        </a:p>
      </dgm:t>
    </dgm:pt>
    <dgm:pt modelId="{ACC30981-0682-46C8-86AE-C799FBE14D4B}" type="sibTrans" cxnId="{59781241-8FCF-47E7-90BC-C7FAC7C2B57F}">
      <dgm:prSet/>
      <dgm:spPr/>
      <dgm:t>
        <a:bodyPr/>
        <a:lstStyle/>
        <a:p>
          <a:endParaRPr lang="en-US"/>
        </a:p>
      </dgm:t>
    </dgm:pt>
    <dgm:pt modelId="{C4D9ABDF-E02A-4D5A-B557-39BBE11C8345}">
      <dgm:prSet/>
      <dgm:spPr/>
      <dgm:t>
        <a:bodyPr/>
        <a:lstStyle/>
        <a:p>
          <a:r>
            <a:rPr lang="en-US"/>
            <a:t>Stride of 2</a:t>
          </a:r>
        </a:p>
      </dgm:t>
    </dgm:pt>
    <dgm:pt modelId="{0C97FC8A-1CE1-48D8-9438-DFFD2EFB5D24}" type="parTrans" cxnId="{97C9661B-CBE4-4426-AA25-5FFBB4D7BC6B}">
      <dgm:prSet/>
      <dgm:spPr/>
      <dgm:t>
        <a:bodyPr/>
        <a:lstStyle/>
        <a:p>
          <a:endParaRPr lang="en-US"/>
        </a:p>
      </dgm:t>
    </dgm:pt>
    <dgm:pt modelId="{ADF1DF7C-CB72-4CA1-A464-CF45D48D1C32}" type="sibTrans" cxnId="{97C9661B-CBE4-4426-AA25-5FFBB4D7BC6B}">
      <dgm:prSet/>
      <dgm:spPr/>
      <dgm:t>
        <a:bodyPr/>
        <a:lstStyle/>
        <a:p>
          <a:endParaRPr lang="en-US"/>
        </a:p>
      </dgm:t>
    </dgm:pt>
    <dgm:pt modelId="{F40710C3-A188-48BC-890C-B99A5000BBFE}" type="pres">
      <dgm:prSet presAssocID="{685047C0-B5C6-48D7-B5B2-759B15CC4AA4}" presName="vert0" presStyleCnt="0">
        <dgm:presLayoutVars>
          <dgm:dir/>
          <dgm:animOne val="branch"/>
          <dgm:animLvl val="lvl"/>
        </dgm:presLayoutVars>
      </dgm:prSet>
      <dgm:spPr/>
    </dgm:pt>
    <dgm:pt modelId="{24E724FC-2C72-4957-8E67-F40F90C9D4C4}" type="pres">
      <dgm:prSet presAssocID="{288892BE-34DA-46A2-A889-2AABA54CD834}" presName="thickLine" presStyleLbl="alignNode1" presStyleIdx="0" presStyleCnt="3"/>
      <dgm:spPr/>
    </dgm:pt>
    <dgm:pt modelId="{C602ADD5-B4D7-47E9-8128-F9CFFB28DF2F}" type="pres">
      <dgm:prSet presAssocID="{288892BE-34DA-46A2-A889-2AABA54CD834}" presName="horz1" presStyleCnt="0"/>
      <dgm:spPr/>
    </dgm:pt>
    <dgm:pt modelId="{0E4155B3-81E8-4EA0-89F7-9362D247F567}" type="pres">
      <dgm:prSet presAssocID="{288892BE-34DA-46A2-A889-2AABA54CD834}" presName="tx1" presStyleLbl="revTx" presStyleIdx="0" presStyleCnt="3"/>
      <dgm:spPr/>
    </dgm:pt>
    <dgm:pt modelId="{F3C74CBA-72CC-49D9-91ED-0311462CB5B2}" type="pres">
      <dgm:prSet presAssocID="{288892BE-34DA-46A2-A889-2AABA54CD834}" presName="vert1" presStyleCnt="0"/>
      <dgm:spPr/>
    </dgm:pt>
    <dgm:pt modelId="{1A476DB1-A84E-41B1-9C76-502311A65C37}" type="pres">
      <dgm:prSet presAssocID="{B1ED55CC-D8F9-47A8-82E3-020F851D9330}" presName="thickLine" presStyleLbl="alignNode1" presStyleIdx="1" presStyleCnt="3"/>
      <dgm:spPr/>
    </dgm:pt>
    <dgm:pt modelId="{9A210548-4701-4810-8021-8A20199A6E6C}" type="pres">
      <dgm:prSet presAssocID="{B1ED55CC-D8F9-47A8-82E3-020F851D9330}" presName="horz1" presStyleCnt="0"/>
      <dgm:spPr/>
    </dgm:pt>
    <dgm:pt modelId="{28B46FA8-C5AB-4EC5-ACF3-73F3005D8D32}" type="pres">
      <dgm:prSet presAssocID="{B1ED55CC-D8F9-47A8-82E3-020F851D9330}" presName="tx1" presStyleLbl="revTx" presStyleIdx="1" presStyleCnt="3"/>
      <dgm:spPr/>
    </dgm:pt>
    <dgm:pt modelId="{8681BF0C-998A-4876-A43C-8A24F5C0B1A1}" type="pres">
      <dgm:prSet presAssocID="{B1ED55CC-D8F9-47A8-82E3-020F851D9330}" presName="vert1" presStyleCnt="0"/>
      <dgm:spPr/>
    </dgm:pt>
    <dgm:pt modelId="{3BF8F60A-C40B-40EA-AC0E-350B9BDBE795}" type="pres">
      <dgm:prSet presAssocID="{C4D9ABDF-E02A-4D5A-B557-39BBE11C8345}" presName="thickLine" presStyleLbl="alignNode1" presStyleIdx="2" presStyleCnt="3"/>
      <dgm:spPr/>
    </dgm:pt>
    <dgm:pt modelId="{A901380E-55CB-4269-A069-3296FF19E429}" type="pres">
      <dgm:prSet presAssocID="{C4D9ABDF-E02A-4D5A-B557-39BBE11C8345}" presName="horz1" presStyleCnt="0"/>
      <dgm:spPr/>
    </dgm:pt>
    <dgm:pt modelId="{D6041C53-8E23-41A6-B7F0-F25307DED157}" type="pres">
      <dgm:prSet presAssocID="{C4D9ABDF-E02A-4D5A-B557-39BBE11C8345}" presName="tx1" presStyleLbl="revTx" presStyleIdx="2" presStyleCnt="3"/>
      <dgm:spPr/>
    </dgm:pt>
    <dgm:pt modelId="{844398C2-146B-422C-8D8B-31CBB4D1E13F}" type="pres">
      <dgm:prSet presAssocID="{C4D9ABDF-E02A-4D5A-B557-39BBE11C8345}" presName="vert1" presStyleCnt="0"/>
      <dgm:spPr/>
    </dgm:pt>
  </dgm:ptLst>
  <dgm:cxnLst>
    <dgm:cxn modelId="{97C9661B-CBE4-4426-AA25-5FFBB4D7BC6B}" srcId="{685047C0-B5C6-48D7-B5B2-759B15CC4AA4}" destId="{C4D9ABDF-E02A-4D5A-B557-39BBE11C8345}" srcOrd="2" destOrd="0" parTransId="{0C97FC8A-1CE1-48D8-9438-DFFD2EFB5D24}" sibTransId="{ADF1DF7C-CB72-4CA1-A464-CF45D48D1C32}"/>
    <dgm:cxn modelId="{C6927460-3BC7-44B0-800D-1D992EC55798}" type="presOf" srcId="{288892BE-34DA-46A2-A889-2AABA54CD834}" destId="{0E4155B3-81E8-4EA0-89F7-9362D247F567}" srcOrd="0" destOrd="0" presId="urn:microsoft.com/office/officeart/2008/layout/LinedList"/>
    <dgm:cxn modelId="{59781241-8FCF-47E7-90BC-C7FAC7C2B57F}" srcId="{685047C0-B5C6-48D7-B5B2-759B15CC4AA4}" destId="{B1ED55CC-D8F9-47A8-82E3-020F851D9330}" srcOrd="1" destOrd="0" parTransId="{C09102F5-8024-4FC4-9C21-E473FF0C20E5}" sibTransId="{ACC30981-0682-46C8-86AE-C799FBE14D4B}"/>
    <dgm:cxn modelId="{9D40A9A8-F6A7-4EDB-9DC8-136A112A5C20}" type="presOf" srcId="{B1ED55CC-D8F9-47A8-82E3-020F851D9330}" destId="{28B46FA8-C5AB-4EC5-ACF3-73F3005D8D32}" srcOrd="0" destOrd="0" presId="urn:microsoft.com/office/officeart/2008/layout/LinedList"/>
    <dgm:cxn modelId="{72C1DEB7-EC53-48D6-9D16-3CFE946475CF}" type="presOf" srcId="{C4D9ABDF-E02A-4D5A-B557-39BBE11C8345}" destId="{D6041C53-8E23-41A6-B7F0-F25307DED157}" srcOrd="0" destOrd="0" presId="urn:microsoft.com/office/officeart/2008/layout/LinedList"/>
    <dgm:cxn modelId="{ED102FE9-FC7A-4A46-9D4E-28E4F9CEB755}" type="presOf" srcId="{685047C0-B5C6-48D7-B5B2-759B15CC4AA4}" destId="{F40710C3-A188-48BC-890C-B99A5000BBFE}" srcOrd="0" destOrd="0" presId="urn:microsoft.com/office/officeart/2008/layout/LinedList"/>
    <dgm:cxn modelId="{EDAB64ED-9061-4B81-8E33-FB68504A7ACF}" srcId="{685047C0-B5C6-48D7-B5B2-759B15CC4AA4}" destId="{288892BE-34DA-46A2-A889-2AABA54CD834}" srcOrd="0" destOrd="0" parTransId="{FAA24842-5A25-4571-9055-36F6B1C10E17}" sibTransId="{60E67A62-2F51-48B6-90C6-D9C113867BCA}"/>
    <dgm:cxn modelId="{97F7E789-3CE4-4D7D-9C02-16B8AFF91855}" type="presParOf" srcId="{F40710C3-A188-48BC-890C-B99A5000BBFE}" destId="{24E724FC-2C72-4957-8E67-F40F90C9D4C4}" srcOrd="0" destOrd="0" presId="urn:microsoft.com/office/officeart/2008/layout/LinedList"/>
    <dgm:cxn modelId="{30333693-512A-4588-A37A-35AD36C81DBB}" type="presParOf" srcId="{F40710C3-A188-48BC-890C-B99A5000BBFE}" destId="{C602ADD5-B4D7-47E9-8128-F9CFFB28DF2F}" srcOrd="1" destOrd="0" presId="urn:microsoft.com/office/officeart/2008/layout/LinedList"/>
    <dgm:cxn modelId="{6ADD79E3-C70A-4E5C-946D-4C05F16E66C8}" type="presParOf" srcId="{C602ADD5-B4D7-47E9-8128-F9CFFB28DF2F}" destId="{0E4155B3-81E8-4EA0-89F7-9362D247F567}" srcOrd="0" destOrd="0" presId="urn:microsoft.com/office/officeart/2008/layout/LinedList"/>
    <dgm:cxn modelId="{9BF9DE29-7A44-4403-9801-32DE24C680F6}" type="presParOf" srcId="{C602ADD5-B4D7-47E9-8128-F9CFFB28DF2F}" destId="{F3C74CBA-72CC-49D9-91ED-0311462CB5B2}" srcOrd="1" destOrd="0" presId="urn:microsoft.com/office/officeart/2008/layout/LinedList"/>
    <dgm:cxn modelId="{C7290462-9AE2-4209-8CAA-B22FF1CFE3CD}" type="presParOf" srcId="{F40710C3-A188-48BC-890C-B99A5000BBFE}" destId="{1A476DB1-A84E-41B1-9C76-502311A65C37}" srcOrd="2" destOrd="0" presId="urn:microsoft.com/office/officeart/2008/layout/LinedList"/>
    <dgm:cxn modelId="{ABF4BD47-0E7C-4060-8E3B-5924D1CD0916}" type="presParOf" srcId="{F40710C3-A188-48BC-890C-B99A5000BBFE}" destId="{9A210548-4701-4810-8021-8A20199A6E6C}" srcOrd="3" destOrd="0" presId="urn:microsoft.com/office/officeart/2008/layout/LinedList"/>
    <dgm:cxn modelId="{D91E7B1A-A931-4D68-AB4D-177A1CA35809}" type="presParOf" srcId="{9A210548-4701-4810-8021-8A20199A6E6C}" destId="{28B46FA8-C5AB-4EC5-ACF3-73F3005D8D32}" srcOrd="0" destOrd="0" presId="urn:microsoft.com/office/officeart/2008/layout/LinedList"/>
    <dgm:cxn modelId="{B4007A15-FCF9-4968-AE93-A6903DDA87CD}" type="presParOf" srcId="{9A210548-4701-4810-8021-8A20199A6E6C}" destId="{8681BF0C-998A-4876-A43C-8A24F5C0B1A1}" srcOrd="1" destOrd="0" presId="urn:microsoft.com/office/officeart/2008/layout/LinedList"/>
    <dgm:cxn modelId="{962A479F-CEE5-4D6B-9480-280E7F2E1405}" type="presParOf" srcId="{F40710C3-A188-48BC-890C-B99A5000BBFE}" destId="{3BF8F60A-C40B-40EA-AC0E-350B9BDBE795}" srcOrd="4" destOrd="0" presId="urn:microsoft.com/office/officeart/2008/layout/LinedList"/>
    <dgm:cxn modelId="{F87A0AE4-C259-42DB-B6D8-ED8AF9448CBA}" type="presParOf" srcId="{F40710C3-A188-48BC-890C-B99A5000BBFE}" destId="{A901380E-55CB-4269-A069-3296FF19E429}" srcOrd="5" destOrd="0" presId="urn:microsoft.com/office/officeart/2008/layout/LinedList"/>
    <dgm:cxn modelId="{42B9A729-3C93-4A99-8AE9-322789B62D10}" type="presParOf" srcId="{A901380E-55CB-4269-A069-3296FF19E429}" destId="{D6041C53-8E23-41A6-B7F0-F25307DED157}" srcOrd="0" destOrd="0" presId="urn:microsoft.com/office/officeart/2008/layout/LinedList"/>
    <dgm:cxn modelId="{6446D5D1-917E-4F8C-9CB8-0F04F35F1479}" type="presParOf" srcId="{A901380E-55CB-4269-A069-3296FF19E429}" destId="{844398C2-146B-422C-8D8B-31CBB4D1E1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C5926-3D11-4E45-9450-137F2DF2D7F8}">
      <dsp:nvSpPr>
        <dsp:cNvPr id="0" name=""/>
        <dsp:cNvSpPr/>
      </dsp:nvSpPr>
      <dsp:spPr>
        <a:xfrm>
          <a:off x="6315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Obtain a Dataset of Images (In This Case, Street Signs)</a:t>
          </a:r>
        </a:p>
      </dsp:txBody>
      <dsp:txXfrm>
        <a:off x="6315" y="1840334"/>
        <a:ext cx="1974242" cy="1421454"/>
      </dsp:txXfrm>
    </dsp:sp>
    <dsp:sp modelId="{59BFC360-B71D-4958-A21B-15199F33EB11}">
      <dsp:nvSpPr>
        <dsp:cNvPr id="0" name=""/>
        <dsp:cNvSpPr/>
      </dsp:nvSpPr>
      <dsp:spPr>
        <a:xfrm>
          <a:off x="6315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6315" y="892698"/>
        <a:ext cx="1974242" cy="947636"/>
      </dsp:txXfrm>
    </dsp:sp>
    <dsp:sp modelId="{20AF8FB5-E71B-40AA-8E61-4EF6337F77B8}">
      <dsp:nvSpPr>
        <dsp:cNvPr id="0" name=""/>
        <dsp:cNvSpPr/>
      </dsp:nvSpPr>
      <dsp:spPr>
        <a:xfrm>
          <a:off x="2138497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Pre-Process the Images So They Can be Read by a Network</a:t>
          </a:r>
        </a:p>
      </dsp:txBody>
      <dsp:txXfrm>
        <a:off x="2138497" y="1840334"/>
        <a:ext cx="1974242" cy="1421454"/>
      </dsp:txXfrm>
    </dsp:sp>
    <dsp:sp modelId="{48BCECB3-06D4-46DA-A4C4-BD241801FCC8}">
      <dsp:nvSpPr>
        <dsp:cNvPr id="0" name=""/>
        <dsp:cNvSpPr/>
      </dsp:nvSpPr>
      <dsp:spPr>
        <a:xfrm>
          <a:off x="2138497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38497" y="892698"/>
        <a:ext cx="1974242" cy="947636"/>
      </dsp:txXfrm>
    </dsp:sp>
    <dsp:sp modelId="{4A051D14-4B85-4EA8-99A9-1AD2353B05B2}">
      <dsp:nvSpPr>
        <dsp:cNvPr id="0" name=""/>
        <dsp:cNvSpPr/>
      </dsp:nvSpPr>
      <dsp:spPr>
        <a:xfrm>
          <a:off x="4270678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a Neural Network to Read and Learn From the Dataset</a:t>
          </a:r>
        </a:p>
      </dsp:txBody>
      <dsp:txXfrm>
        <a:off x="4270678" y="1840334"/>
        <a:ext cx="1974242" cy="1421454"/>
      </dsp:txXfrm>
    </dsp:sp>
    <dsp:sp modelId="{3C22C516-C4DE-4AA2-A879-0CB63A02BDCE}">
      <dsp:nvSpPr>
        <dsp:cNvPr id="0" name=""/>
        <dsp:cNvSpPr/>
      </dsp:nvSpPr>
      <dsp:spPr>
        <a:xfrm>
          <a:off x="4270678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70678" y="892698"/>
        <a:ext cx="1974242" cy="947636"/>
      </dsp:txXfrm>
    </dsp:sp>
    <dsp:sp modelId="{DD3A869E-AFAE-407B-9DBF-5985CAC46F5C}">
      <dsp:nvSpPr>
        <dsp:cNvPr id="0" name=""/>
        <dsp:cNvSpPr/>
      </dsp:nvSpPr>
      <dsp:spPr>
        <a:xfrm>
          <a:off x="6402860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Train the Network to Categorize the Images Provided</a:t>
          </a:r>
        </a:p>
      </dsp:txBody>
      <dsp:txXfrm>
        <a:off x="6402860" y="1840334"/>
        <a:ext cx="1974242" cy="1421454"/>
      </dsp:txXfrm>
    </dsp:sp>
    <dsp:sp modelId="{3648088A-A767-4078-8139-5B8DE1EEFF07}">
      <dsp:nvSpPr>
        <dsp:cNvPr id="0" name=""/>
        <dsp:cNvSpPr/>
      </dsp:nvSpPr>
      <dsp:spPr>
        <a:xfrm>
          <a:off x="6402860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04</a:t>
          </a:r>
        </a:p>
      </dsp:txBody>
      <dsp:txXfrm>
        <a:off x="6402860" y="892698"/>
        <a:ext cx="1974242" cy="947636"/>
      </dsp:txXfrm>
    </dsp:sp>
    <dsp:sp modelId="{6D8F98CA-FE20-441D-8E82-93889B70CC8D}">
      <dsp:nvSpPr>
        <dsp:cNvPr id="0" name=""/>
        <dsp:cNvSpPr/>
      </dsp:nvSpPr>
      <dsp:spPr>
        <a:xfrm>
          <a:off x="8535042" y="892698"/>
          <a:ext cx="1974242" cy="236909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Prove that the Network is Learning from the Provided Data</a:t>
          </a:r>
        </a:p>
      </dsp:txBody>
      <dsp:txXfrm>
        <a:off x="8535042" y="1840334"/>
        <a:ext cx="1974242" cy="1421454"/>
      </dsp:txXfrm>
    </dsp:sp>
    <dsp:sp modelId="{8291A287-E919-401E-AA32-2309A8D4628B}">
      <dsp:nvSpPr>
        <dsp:cNvPr id="0" name=""/>
        <dsp:cNvSpPr/>
      </dsp:nvSpPr>
      <dsp:spPr>
        <a:xfrm>
          <a:off x="8535042" y="892698"/>
          <a:ext cx="1974242" cy="9476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05</a:t>
          </a:r>
        </a:p>
      </dsp:txBody>
      <dsp:txXfrm>
        <a:off x="8535042" y="892698"/>
        <a:ext cx="1974242" cy="94763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BDA40-8829-41C2-8B39-7552C527AB31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AB412-B3D9-4EF6-BF79-AC9F4CC44AAF}">
      <dsp:nvSpPr>
        <dsp:cNvPr id="0" name=""/>
        <dsp:cNvSpPr/>
      </dsp:nvSpPr>
      <dsp:spPr>
        <a:xfrm>
          <a:off x="0" y="0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5x5 filters again</a:t>
          </a:r>
        </a:p>
      </dsp:txBody>
      <dsp:txXfrm>
        <a:off x="0" y="0"/>
        <a:ext cx="6269038" cy="2786062"/>
      </dsp:txXfrm>
    </dsp:sp>
    <dsp:sp modelId="{12B117EE-E708-474C-8C04-0B9834133CD8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accent2">
            <a:shade val="50000"/>
            <a:hueOff val="-591173"/>
            <a:satOff val="7783"/>
            <a:lumOff val="46617"/>
            <a:alphaOff val="0"/>
          </a:schemeClr>
        </a:solidFill>
        <a:ln w="12700" cap="flat" cmpd="sng" algn="ctr">
          <a:solidFill>
            <a:schemeClr val="accent2">
              <a:shade val="50000"/>
              <a:hueOff val="-591173"/>
              <a:satOff val="7783"/>
              <a:lumOff val="46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B3DAE-E375-41A3-A084-063F5AD4CE2B}">
      <dsp:nvSpPr>
        <dsp:cNvPr id="0" name=""/>
        <dsp:cNvSpPr/>
      </dsp:nvSpPr>
      <dsp:spPr>
        <a:xfrm>
          <a:off x="0" y="2786062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ReLU Activation Function</a:t>
          </a:r>
        </a:p>
      </dsp:txBody>
      <dsp:txXfrm>
        <a:off x="0" y="2786062"/>
        <a:ext cx="6269038" cy="27860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840B0-12E3-4EDD-93DB-DD4AE993FD51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EF7D1DF-2C15-437B-9732-7FA4F8452C9C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Max Pooling</a:t>
          </a:r>
        </a:p>
      </dsp:txBody>
      <dsp:txXfrm>
        <a:off x="0" y="2720"/>
        <a:ext cx="6269038" cy="1855561"/>
      </dsp:txXfrm>
    </dsp:sp>
    <dsp:sp modelId="{AE39557C-FF25-4AB1-A974-8838B93DE53F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954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0"/>
                <a:satOff val="0"/>
                <a:lumOff val="954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0"/>
                <a:satOff val="0"/>
                <a:lumOff val="954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954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BFD34F-453D-46BF-AA72-B2DED069FD80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2x2 Filter</a:t>
          </a:r>
        </a:p>
      </dsp:txBody>
      <dsp:txXfrm>
        <a:off x="0" y="1858281"/>
        <a:ext cx="6269038" cy="1855561"/>
      </dsp:txXfrm>
    </dsp:sp>
    <dsp:sp modelId="{F91AB049-C68D-4B64-9AE5-F4B158D23559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90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0"/>
                <a:satOff val="0"/>
                <a:lumOff val="190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0"/>
                <a:satOff val="0"/>
                <a:lumOff val="190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190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03DF045-096A-4D64-ACB1-30092A2406E0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Stride of 2</a:t>
          </a:r>
        </a:p>
      </dsp:txBody>
      <dsp:txXfrm>
        <a:off x="0" y="3713843"/>
        <a:ext cx="6269038" cy="185556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F39DF-EEC1-4E42-8BDE-D2DA428B1D0A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0737E4-56FF-41CF-A88B-6541C7D136D0}">
      <dsp:nvSpPr>
        <dsp:cNvPr id="0" name=""/>
        <dsp:cNvSpPr/>
      </dsp:nvSpPr>
      <dsp:spPr>
        <a:xfrm>
          <a:off x="0" y="0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This is where our categorization takes place</a:t>
          </a:r>
        </a:p>
      </dsp:txBody>
      <dsp:txXfrm>
        <a:off x="0" y="0"/>
        <a:ext cx="6269038" cy="2786062"/>
      </dsp:txXfrm>
    </dsp:sp>
    <dsp:sp modelId="{2B4397CB-66FA-4281-96DC-786744F08439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9F2394-F415-4EAB-9CC0-A30347A32C32}">
      <dsp:nvSpPr>
        <dsp:cNvPr id="0" name=""/>
        <dsp:cNvSpPr/>
      </dsp:nvSpPr>
      <dsp:spPr>
        <a:xfrm>
          <a:off x="0" y="2786062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1024 Neurons and ReLU Activation</a:t>
          </a:r>
        </a:p>
      </dsp:txBody>
      <dsp:txXfrm>
        <a:off x="0" y="2786062"/>
        <a:ext cx="6269038" cy="27860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F39DF-EEC1-4E42-8BDE-D2DA428B1D0A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0737E4-56FF-41CF-A88B-6541C7D136D0}">
      <dsp:nvSpPr>
        <dsp:cNvPr id="0" name=""/>
        <dsp:cNvSpPr/>
      </dsp:nvSpPr>
      <dsp:spPr>
        <a:xfrm>
          <a:off x="0" y="0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This is Our Output Layer</a:t>
          </a:r>
        </a:p>
      </dsp:txBody>
      <dsp:txXfrm>
        <a:off x="0" y="0"/>
        <a:ext cx="6269038" cy="2786062"/>
      </dsp:txXfrm>
    </dsp:sp>
    <dsp:sp modelId="{2B4397CB-66FA-4281-96DC-786744F08439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9F2394-F415-4EAB-9CC0-A30347A32C32}">
      <dsp:nvSpPr>
        <dsp:cNvPr id="0" name=""/>
        <dsp:cNvSpPr/>
      </dsp:nvSpPr>
      <dsp:spPr>
        <a:xfrm>
          <a:off x="0" y="2786062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Dense Layer with 62 Neurons</a:t>
          </a:r>
        </a:p>
      </dsp:txBody>
      <dsp:txXfrm>
        <a:off x="0" y="2786062"/>
        <a:ext cx="6269038" cy="2786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91942-D2B0-4AAC-899A-D20CF4CDB5D5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916686-E35F-4E98-AA23-8CEA2F07470C}">
      <dsp:nvSpPr>
        <dsp:cNvPr id="0" name=""/>
        <dsp:cNvSpPr/>
      </dsp:nvSpPr>
      <dsp:spPr>
        <a:xfrm>
          <a:off x="0" y="0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 Set of .ppn Files of Street Signs</a:t>
          </a:r>
        </a:p>
      </dsp:txBody>
      <dsp:txXfrm>
        <a:off x="0" y="0"/>
        <a:ext cx="6269038" cy="1393031"/>
      </dsp:txXfrm>
    </dsp:sp>
    <dsp:sp modelId="{1B60817D-EEDF-423A-8399-9019C144152B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shade val="80000"/>
                <a:hueOff val="-160472"/>
                <a:satOff val="3389"/>
                <a:lumOff val="902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-160472"/>
                <a:satOff val="3389"/>
                <a:lumOff val="902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-160472"/>
                <a:satOff val="3389"/>
                <a:lumOff val="902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-160472"/>
              <a:satOff val="3389"/>
              <a:lumOff val="902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BA7123-DED3-4B99-9D01-09CF5ACA4D08}">
      <dsp:nvSpPr>
        <dsp:cNvPr id="0" name=""/>
        <dsp:cNvSpPr/>
      </dsp:nvSpPr>
      <dsp:spPr>
        <a:xfrm>
          <a:off x="0" y="1393031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Organized into 62 Different Categories</a:t>
          </a:r>
        </a:p>
      </dsp:txBody>
      <dsp:txXfrm>
        <a:off x="0" y="1393031"/>
        <a:ext cx="6269038" cy="1393031"/>
      </dsp:txXfrm>
    </dsp:sp>
    <dsp:sp modelId="{C7BC67E2-EBDA-4088-A033-DDD5B71D9C65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shade val="80000"/>
                <a:hueOff val="-320943"/>
                <a:satOff val="6777"/>
                <a:lumOff val="1805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-320943"/>
                <a:satOff val="6777"/>
                <a:lumOff val="1805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-320943"/>
                <a:satOff val="6777"/>
                <a:lumOff val="1805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-320943"/>
              <a:satOff val="6777"/>
              <a:lumOff val="180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0F3C8C-6100-47A7-B37E-35888380F07B}">
      <dsp:nvSpPr>
        <dsp:cNvPr id="0" name=""/>
        <dsp:cNvSpPr/>
      </dsp:nvSpPr>
      <dsp:spPr>
        <a:xfrm>
          <a:off x="0" y="2786062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Variety of Different Lighting Situations and Pixel Densities</a:t>
          </a:r>
        </a:p>
      </dsp:txBody>
      <dsp:txXfrm>
        <a:off x="0" y="2786062"/>
        <a:ext cx="6269038" cy="1393031"/>
      </dsp:txXfrm>
    </dsp:sp>
    <dsp:sp modelId="{3896B0F1-5B4B-4F0E-9112-C5E56E1FBC89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DE07C08-80B6-4C38-9CAA-9F00F115A0B9}">
      <dsp:nvSpPr>
        <dsp:cNvPr id="0" name=""/>
        <dsp:cNvSpPr/>
      </dsp:nvSpPr>
      <dsp:spPr>
        <a:xfrm>
          <a:off x="0" y="4179093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We Definitely Had to Pre-Process the Images…</a:t>
          </a:r>
        </a:p>
      </dsp:txBody>
      <dsp:txXfrm>
        <a:off x="0" y="4179093"/>
        <a:ext cx="6269038" cy="1393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945CB-3646-4426-B85F-DF96740EAC56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5EF147-ED4C-4D4B-9B77-119411EDC14C}">
      <dsp:nvSpPr>
        <dsp:cNvPr id="0" name=""/>
        <dsp:cNvSpPr/>
      </dsp:nvSpPr>
      <dsp:spPr>
        <a:xfrm>
          <a:off x="0" y="0"/>
          <a:ext cx="105156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Original data proved by Belgium Traffic Service</a:t>
          </a:r>
        </a:p>
      </dsp:txBody>
      <dsp:txXfrm>
        <a:off x="0" y="0"/>
        <a:ext cx="10515600" cy="1020243"/>
      </dsp:txXfrm>
    </dsp:sp>
    <dsp:sp modelId="{CA555472-BE5C-41C6-B2B7-4C3FC21CDCF1}">
      <dsp:nvSpPr>
        <dsp:cNvPr id="0" name=""/>
        <dsp:cNvSpPr/>
      </dsp:nvSpPr>
      <dsp:spPr>
        <a:xfrm>
          <a:off x="0" y="1020243"/>
          <a:ext cx="10515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F187BC-D916-45EA-B8DF-C25CC955D750}">
      <dsp:nvSpPr>
        <dsp:cNvPr id="0" name=""/>
        <dsp:cNvSpPr/>
      </dsp:nvSpPr>
      <dsp:spPr>
        <a:xfrm>
          <a:off x="0" y="1020243"/>
          <a:ext cx="105156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Consists of images of street signs belonging to 62 categories</a:t>
          </a:r>
        </a:p>
      </dsp:txBody>
      <dsp:txXfrm>
        <a:off x="0" y="1020243"/>
        <a:ext cx="10515600" cy="1020243"/>
      </dsp:txXfrm>
    </dsp:sp>
    <dsp:sp modelId="{AEB26750-9F8E-44AD-A038-E200C39C981F}">
      <dsp:nvSpPr>
        <dsp:cNvPr id="0" name=""/>
        <dsp:cNvSpPr/>
      </dsp:nvSpPr>
      <dsp:spPr>
        <a:xfrm>
          <a:off x="0" y="2040487"/>
          <a:ext cx="10515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55D7C5-85A3-4631-BF12-0CED534DDE72}">
      <dsp:nvSpPr>
        <dsp:cNvPr id="0" name=""/>
        <dsp:cNvSpPr/>
      </dsp:nvSpPr>
      <dsp:spPr>
        <a:xfrm>
          <a:off x="0" y="2040487"/>
          <a:ext cx="105156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Training set has 4575 images, testing has 2520 images</a:t>
          </a:r>
        </a:p>
      </dsp:txBody>
      <dsp:txXfrm>
        <a:off x="0" y="2040487"/>
        <a:ext cx="10515600" cy="1020243"/>
      </dsp:txXfrm>
    </dsp:sp>
    <dsp:sp modelId="{99238F22-2C5F-43B4-B951-C4C648D58605}">
      <dsp:nvSpPr>
        <dsp:cNvPr id="0" name=""/>
        <dsp:cNvSpPr/>
      </dsp:nvSpPr>
      <dsp:spPr>
        <a:xfrm>
          <a:off x="0" y="3060730"/>
          <a:ext cx="10515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A89830-D4AC-4A3C-BAC3-8E99AEB2B4E5}">
      <dsp:nvSpPr>
        <dsp:cNvPr id="0" name=""/>
        <dsp:cNvSpPr/>
      </dsp:nvSpPr>
      <dsp:spPr>
        <a:xfrm>
          <a:off x="0" y="3060730"/>
          <a:ext cx="105156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Images are of varying size and aspect ratio, so they must be altered to a normalized size</a:t>
          </a:r>
        </a:p>
      </dsp:txBody>
      <dsp:txXfrm>
        <a:off x="0" y="3060730"/>
        <a:ext cx="10515600" cy="10202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32177-E8BF-44BF-BA2D-A7EA31CA158C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969E46-29BF-4BAB-BE61-F9D72505C5FC}">
      <dsp:nvSpPr>
        <dsp:cNvPr id="0" name=""/>
        <dsp:cNvSpPr/>
      </dsp:nvSpPr>
      <dsp:spPr>
        <a:xfrm>
          <a:off x="0" y="0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When the images are loaded, directory structure used to pre-classify their correct categories</a:t>
          </a:r>
        </a:p>
      </dsp:txBody>
      <dsp:txXfrm>
        <a:off x="0" y="0"/>
        <a:ext cx="6269038" cy="1393031"/>
      </dsp:txXfrm>
    </dsp:sp>
    <dsp:sp modelId="{57A5DDD8-A33A-424F-BE6F-D898DD8A2A22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79C76-64BF-4D07-8800-5A4066A09F5F}">
      <dsp:nvSpPr>
        <dsp:cNvPr id="0" name=""/>
        <dsp:cNvSpPr/>
      </dsp:nvSpPr>
      <dsp:spPr>
        <a:xfrm>
          <a:off x="0" y="1393031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Following this, skimage from Scikit Image Library to resize and scale all images to 64 x 64</a:t>
          </a:r>
        </a:p>
      </dsp:txBody>
      <dsp:txXfrm>
        <a:off x="0" y="1393031"/>
        <a:ext cx="6269038" cy="1393031"/>
      </dsp:txXfrm>
    </dsp:sp>
    <dsp:sp modelId="{EF6871B3-CCFA-4372-BB8A-43FF5261C086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623562-2089-47AC-A124-9078643B43C9}">
      <dsp:nvSpPr>
        <dsp:cNvPr id="0" name=""/>
        <dsp:cNvSpPr/>
      </dsp:nvSpPr>
      <dsp:spPr>
        <a:xfrm>
          <a:off x="0" y="2786062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These output images go to a numpy array, which is expanded into a 4D tensor of [batch_size, pixelwidth, pixelheight, colorchannels]</a:t>
          </a:r>
        </a:p>
      </dsp:txBody>
      <dsp:txXfrm>
        <a:off x="0" y="2786062"/>
        <a:ext cx="6269038" cy="1393031"/>
      </dsp:txXfrm>
    </dsp:sp>
    <dsp:sp modelId="{D2A0A609-09E1-4FFC-A501-86CED179F936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F88EEC-07E1-476A-B8F0-CADEC5298A0D}">
      <dsp:nvSpPr>
        <dsp:cNvPr id="0" name=""/>
        <dsp:cNvSpPr/>
      </dsp:nvSpPr>
      <dsp:spPr>
        <a:xfrm>
          <a:off x="0" y="4179093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Once this is flattened, it becomes the input for our neural network</a:t>
          </a:r>
        </a:p>
      </dsp:txBody>
      <dsp:txXfrm>
        <a:off x="0" y="4179093"/>
        <a:ext cx="6269038" cy="13930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E4BE0-C7D3-4F9B-9A78-A4B09BC79CD8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A0C0B3-37D0-4705-8B87-AC28F6307F90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By using functionality within TensorFlow, the network is configured to save its state at regular intervals</a:t>
          </a:r>
        </a:p>
      </dsp:txBody>
      <dsp:txXfrm>
        <a:off x="0" y="2720"/>
        <a:ext cx="6269038" cy="1855561"/>
      </dsp:txXfrm>
    </dsp:sp>
    <dsp:sp modelId="{203B1E84-2F2B-4D66-8C8A-46963376DE17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B22751-F390-467D-8407-8B4A8BDAB466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We can use this to load saved networks, or continue training from a previous state</a:t>
          </a:r>
        </a:p>
      </dsp:txBody>
      <dsp:txXfrm>
        <a:off x="0" y="1858281"/>
        <a:ext cx="6269038" cy="1855561"/>
      </dsp:txXfrm>
    </dsp:sp>
    <dsp:sp modelId="{ED37F660-0945-4B8B-8695-7C58AEA4B485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1C402C-57C4-4DBE-AF3D-978F40459647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Allows us to easily run through the testing set as needed, and prevent network re-training with each run</a:t>
          </a:r>
        </a:p>
      </dsp:txBody>
      <dsp:txXfrm>
        <a:off x="0" y="3713843"/>
        <a:ext cx="6269038" cy="18555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38D7A-AA71-41DC-B120-C53322E66EAE}">
      <dsp:nvSpPr>
        <dsp:cNvPr id="0" name=""/>
        <dsp:cNvSpPr/>
      </dsp:nvSpPr>
      <dsp:spPr>
        <a:xfrm>
          <a:off x="0" y="1100812"/>
          <a:ext cx="6269037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83184" rIns="48654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Where x is the input neuron</a:t>
          </a:r>
        </a:p>
      </dsp:txBody>
      <dsp:txXfrm>
        <a:off x="0" y="1100812"/>
        <a:ext cx="6269037" cy="1190700"/>
      </dsp:txXfrm>
    </dsp:sp>
    <dsp:sp modelId="{66C2BF90-F36A-427D-AFD6-49F6C925D133}">
      <dsp:nvSpPr>
        <dsp:cNvPr id="0" name=""/>
        <dsp:cNvSpPr/>
      </dsp:nvSpPr>
      <dsp:spPr>
        <a:xfrm>
          <a:off x="313451" y="687532"/>
          <a:ext cx="4388325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Defined as: f(x) = max(0, x)</a:t>
          </a:r>
        </a:p>
      </dsp:txBody>
      <dsp:txXfrm>
        <a:off x="353800" y="727881"/>
        <a:ext cx="4307627" cy="745862"/>
      </dsp:txXfrm>
    </dsp:sp>
    <dsp:sp modelId="{3C653029-56B2-46E9-953E-CCC679C73BAF}">
      <dsp:nvSpPr>
        <dsp:cNvPr id="0" name=""/>
        <dsp:cNvSpPr/>
      </dsp:nvSpPr>
      <dsp:spPr>
        <a:xfrm>
          <a:off x="0" y="2855992"/>
          <a:ext cx="6269037" cy="202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83184" rIns="48654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Reduced likelihood of vanishing gradient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More sparse representation</a:t>
          </a:r>
        </a:p>
      </dsp:txBody>
      <dsp:txXfrm>
        <a:off x="0" y="2855992"/>
        <a:ext cx="6269037" cy="2028600"/>
      </dsp:txXfrm>
    </dsp:sp>
    <dsp:sp modelId="{337FFDE5-BD9D-4C72-B47D-03E018BD1066}">
      <dsp:nvSpPr>
        <dsp:cNvPr id="0" name=""/>
        <dsp:cNvSpPr/>
      </dsp:nvSpPr>
      <dsp:spPr>
        <a:xfrm>
          <a:off x="313451" y="2442712"/>
          <a:ext cx="4388325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Advantages over sigmoid:</a:t>
          </a:r>
        </a:p>
      </dsp:txBody>
      <dsp:txXfrm>
        <a:off x="353800" y="2483061"/>
        <a:ext cx="4307627" cy="7458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07255-5403-4607-AE41-D1C9CFA199B7}">
      <dsp:nvSpPr>
        <dsp:cNvPr id="0" name=""/>
        <dsp:cNvSpPr/>
      </dsp:nvSpPr>
      <dsp:spPr>
        <a:xfrm>
          <a:off x="0" y="680"/>
          <a:ext cx="6269037" cy="0"/>
        </a:xfrm>
        <a:prstGeom prst="lin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77F3E-12CD-42D3-9D4F-290F163604DD}">
      <dsp:nvSpPr>
        <dsp:cNvPr id="0" name=""/>
        <dsp:cNvSpPr/>
      </dsp:nvSpPr>
      <dsp:spPr>
        <a:xfrm>
          <a:off x="0" y="680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Convolutional Layer 1</a:t>
          </a:r>
        </a:p>
      </dsp:txBody>
      <dsp:txXfrm>
        <a:off x="0" y="680"/>
        <a:ext cx="6269037" cy="1114152"/>
      </dsp:txXfrm>
    </dsp:sp>
    <dsp:sp modelId="{2FB24824-59C2-47D7-BD93-EE621AC29543}">
      <dsp:nvSpPr>
        <dsp:cNvPr id="0" name=""/>
        <dsp:cNvSpPr/>
      </dsp:nvSpPr>
      <dsp:spPr>
        <a:xfrm>
          <a:off x="0" y="1114833"/>
          <a:ext cx="6269037" cy="0"/>
        </a:xfrm>
        <a:prstGeom prst="line">
          <a:avLst/>
        </a:prstGeom>
        <a:solidFill>
          <a:schemeClr val="accent1">
            <a:shade val="80000"/>
            <a:hueOff val="87321"/>
            <a:satOff val="-1564"/>
            <a:lumOff val="6646"/>
            <a:alphaOff val="0"/>
          </a:schemeClr>
        </a:solidFill>
        <a:ln w="12700" cap="flat" cmpd="sng" algn="ctr">
          <a:solidFill>
            <a:schemeClr val="accent1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37843-B5AF-4E33-92E8-15D7E91B9481}">
      <dsp:nvSpPr>
        <dsp:cNvPr id="0" name=""/>
        <dsp:cNvSpPr/>
      </dsp:nvSpPr>
      <dsp:spPr>
        <a:xfrm>
          <a:off x="0" y="1114833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Pooling Layer 1</a:t>
          </a:r>
        </a:p>
      </dsp:txBody>
      <dsp:txXfrm>
        <a:off x="0" y="1114833"/>
        <a:ext cx="6269037" cy="1114152"/>
      </dsp:txXfrm>
    </dsp:sp>
    <dsp:sp modelId="{5DDC443F-3609-4995-A0B5-81A86AE88A46}">
      <dsp:nvSpPr>
        <dsp:cNvPr id="0" name=""/>
        <dsp:cNvSpPr/>
      </dsp:nvSpPr>
      <dsp:spPr>
        <a:xfrm>
          <a:off x="0" y="2228986"/>
          <a:ext cx="6269037" cy="0"/>
        </a:xfrm>
        <a:prstGeom prst="line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25780-F448-43DD-AA88-86B8B38A0E7A}">
      <dsp:nvSpPr>
        <dsp:cNvPr id="0" name=""/>
        <dsp:cNvSpPr/>
      </dsp:nvSpPr>
      <dsp:spPr>
        <a:xfrm>
          <a:off x="0" y="2228986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Convolutional Layer 2</a:t>
          </a:r>
        </a:p>
      </dsp:txBody>
      <dsp:txXfrm>
        <a:off x="0" y="2228986"/>
        <a:ext cx="6269037" cy="1114152"/>
      </dsp:txXfrm>
    </dsp:sp>
    <dsp:sp modelId="{7CBC4CA1-A3F8-444C-B32E-3821233CD712}">
      <dsp:nvSpPr>
        <dsp:cNvPr id="0" name=""/>
        <dsp:cNvSpPr/>
      </dsp:nvSpPr>
      <dsp:spPr>
        <a:xfrm>
          <a:off x="0" y="3343138"/>
          <a:ext cx="6269037" cy="0"/>
        </a:xfrm>
        <a:prstGeom prst="line">
          <a:avLst/>
        </a:prstGeom>
        <a:solidFill>
          <a:schemeClr val="accent1">
            <a:shade val="80000"/>
            <a:hueOff val="261962"/>
            <a:satOff val="-4692"/>
            <a:lumOff val="19939"/>
            <a:alphaOff val="0"/>
          </a:schemeClr>
        </a:solidFill>
        <a:ln w="12700" cap="flat" cmpd="sng" algn="ctr">
          <a:solidFill>
            <a:schemeClr val="accent1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406F3-7445-4420-96A4-9ECE008A29EA}">
      <dsp:nvSpPr>
        <dsp:cNvPr id="0" name=""/>
        <dsp:cNvSpPr/>
      </dsp:nvSpPr>
      <dsp:spPr>
        <a:xfrm>
          <a:off x="0" y="3343138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Pooling Layer 2</a:t>
          </a:r>
        </a:p>
      </dsp:txBody>
      <dsp:txXfrm>
        <a:off x="0" y="3343138"/>
        <a:ext cx="6269037" cy="1114152"/>
      </dsp:txXfrm>
    </dsp:sp>
    <dsp:sp modelId="{DDFBB962-BAE8-42B9-8D30-CABB0CD66932}">
      <dsp:nvSpPr>
        <dsp:cNvPr id="0" name=""/>
        <dsp:cNvSpPr/>
      </dsp:nvSpPr>
      <dsp:spPr>
        <a:xfrm>
          <a:off x="0" y="4457291"/>
          <a:ext cx="6269037" cy="0"/>
        </a:xfrm>
        <a:prstGeom prst="line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B447B-9C6B-477A-B391-51F7E95A9F0B}">
      <dsp:nvSpPr>
        <dsp:cNvPr id="0" name=""/>
        <dsp:cNvSpPr/>
      </dsp:nvSpPr>
      <dsp:spPr>
        <a:xfrm>
          <a:off x="0" y="4457291"/>
          <a:ext cx="6269037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Dense Layer</a:t>
          </a:r>
        </a:p>
      </dsp:txBody>
      <dsp:txXfrm>
        <a:off x="0" y="4457291"/>
        <a:ext cx="6269037" cy="11141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AD617-175E-4DAC-934F-76EAC9219531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9E20A9-A532-469F-9582-50CEACFC238D}">
      <dsp:nvSpPr>
        <dsp:cNvPr id="0" name=""/>
        <dsp:cNvSpPr/>
      </dsp:nvSpPr>
      <dsp:spPr>
        <a:xfrm>
          <a:off x="0" y="0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Extracts 5x5-pixel subregions</a:t>
          </a:r>
        </a:p>
      </dsp:txBody>
      <dsp:txXfrm>
        <a:off x="0" y="0"/>
        <a:ext cx="6269038" cy="2786062"/>
      </dsp:txXfrm>
    </dsp:sp>
    <dsp:sp modelId="{42711250-EAD3-404B-B6BD-90D466BE24FE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0EFF15-117B-440D-BC2D-4E819264B40B}">
      <dsp:nvSpPr>
        <dsp:cNvPr id="0" name=""/>
        <dsp:cNvSpPr/>
      </dsp:nvSpPr>
      <dsp:spPr>
        <a:xfrm>
          <a:off x="0" y="2786062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ReLU Activation Function</a:t>
          </a:r>
        </a:p>
      </dsp:txBody>
      <dsp:txXfrm>
        <a:off x="0" y="2786062"/>
        <a:ext cx="6269038" cy="27860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724FC-2C72-4957-8E67-F40F90C9D4C4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4155B3-81E8-4EA0-89F7-9362D247F567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Performs Max Pooling</a:t>
          </a:r>
        </a:p>
      </dsp:txBody>
      <dsp:txXfrm>
        <a:off x="0" y="2720"/>
        <a:ext cx="6269038" cy="1855561"/>
      </dsp:txXfrm>
    </dsp:sp>
    <dsp:sp modelId="{1A476DB1-A84E-41B1-9C76-502311A65C37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B46FA8-C5AB-4EC5-ACF3-73F3005D8D32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2x2 Filter</a:t>
          </a:r>
        </a:p>
      </dsp:txBody>
      <dsp:txXfrm>
        <a:off x="0" y="1858281"/>
        <a:ext cx="6269038" cy="1855561"/>
      </dsp:txXfrm>
    </dsp:sp>
    <dsp:sp modelId="{3BF8F60A-C40B-40EA-AC0E-350B9BDBE795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041C53-8E23-41A6-B7F0-F25307DED157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Stride of 2</a:t>
          </a:r>
        </a:p>
      </dsp:txBody>
      <dsp:txXfrm>
        <a:off x="0" y="3713843"/>
        <a:ext cx="6269038" cy="1855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3BD9-3E0D-466E-BE45-B4DE33039419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E54DF-D2AA-4DF2-88C3-F458BB057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E54DF-D2AA-4DF2-88C3-F458BB057D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0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4C80-2610-4033-8565-A911465CC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B777C-CD79-44CE-91A3-D3F1621D6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36E3A-E511-408D-9BE1-67B54EDC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EC92-879F-4191-9FF4-8BE0C34D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21D21-3B30-4940-B8CF-3BCDA759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981C-2AC9-416F-975B-DEACFA98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1D89F-A181-45D3-A4DF-D42FE4D14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9CE54-5A10-4E4E-9ACA-811694F5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37071-EA67-471B-8BD6-6F0F4003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BCC80-DBD8-4888-86B0-F0AE5A3E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5B477-88C7-41FA-9746-0A85727C1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930D4-0B61-4454-A4DA-66EB06E13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6E47-3D87-46A7-AD72-F3BFEF2C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CC75D-13C1-4394-BC32-E902B4D8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08013-F9E0-4E6D-9D82-C31830F9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ED0D-A55F-4DAF-A11F-4B5C3792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B8DD-C084-4CAD-9FA0-615F95B60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EE12D-9397-4A4B-8B61-7AC6CCE8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012C2-EDFA-4664-9DEB-9C24B796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333D1-59B3-4FD9-A23A-B681DB9A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0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4C50-93C5-4891-A101-555FA585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27015-64F5-42B7-8F4A-7721EDD79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C8BD-37C1-45FC-A670-3DCB309D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419B-1F8B-480B-A3A5-BCA0F958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2E304-E973-4AD7-B3DE-91568856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4BB5-8E2C-46DC-B48E-1861F270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91573-D388-4201-B2CA-659EB8141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C573D-AD7D-4D0F-87E6-A260C3F39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4AA5B-267E-4EE5-B8C3-CC2CBDA9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12656-6DE2-4C39-9659-7C316BDF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EB952-04E4-4BE1-87B2-30A2F412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8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F4FB-E48C-4D74-9BF3-D75AD0A5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551A0-F1B0-42DC-9F1B-8465CA135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54C43-69D0-4944-8D99-D56A7F55A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56A42-DC2D-4497-B7F7-CDB32E597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FAABF-5F0B-4428-8E07-AD47436E3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F4A28-95B4-4F3B-B183-FC155ED3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0B3E0-E77E-41D7-BAD3-18799E88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3AD67-A4C3-4EB0-A392-4B0C687B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9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E4C8-0EEA-460E-9113-875338AE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18B75-298E-4FC7-A0DF-B03C5994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3ED2D-1986-4FF2-B139-2730DE07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7DC74-2DDD-4B6C-AEAB-5D2261F6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FCC9B-0A1E-4CD2-9AD7-18781182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D4A36-DB20-4E18-9F94-C545229D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C34EE-A3E1-43FD-B5B9-EBD573EE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9EF9-3215-46D7-94C5-C6E766B0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C42B-5A84-4F22-A41C-BE110643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C82BA-90C8-423B-AD9D-D9507A569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6B69D-7D2A-4F8C-8122-51C2D0B0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FEB26-6681-4F52-B384-04C625C8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D5C87-02B9-4490-880A-89A3FAE9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6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E997-3A34-48C5-9638-81999511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87192-BA08-4A70-BD92-A45FDE01E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179C9-942F-4D9A-8D5F-967688DF2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401A1-F2EE-4FE7-9753-5CEEFE3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864F-7955-44BB-8ECF-5884F2D0915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978EB-28EF-4606-9C67-9BCA4C3F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3F9F2-5147-44D8-8152-9D50CA29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2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3622F-27EA-4954-84FB-EBA29F05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75C68-3B9B-476B-B5D9-ED1734370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0BFA-6927-44FA-8304-46F567C62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864F-7955-44BB-8ECF-5884F2D0915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CAFB2-A50C-4B40-9E1C-F57818BDB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1C2F6-374B-497E-8968-F0D072960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FA911-56E2-451A-B0C4-B65B894C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8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2871A-57E0-48E5-B260-4AD4619C4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RIP Maze Runner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634DC-A23B-4C9E-AD0D-AB92E8AD2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Spencer Graff, Wayne Sanford, Chris Kalahiki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4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81200-3BB2-4CA3-9D54-1077F6F765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7BB89-58D6-4400-B477-11200DCF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ReLU Activation Function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253224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69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81200-3BB2-4CA3-9D54-1077F6F765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876DA-5653-4A61-917F-3C40C07A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Our Hidden Layers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299405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772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AFE63C-DD40-4578-B297-1709A7BE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Convolutional First Layer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65472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320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C5E78D-8B49-49E7-B3DA-97DD5BCA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Pooling Layer 1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66212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190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2C32E3A-5FF6-4907-9FE9-1543DD3B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Convolutional Layer 2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85471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6642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D139D5-94AA-4D9D-8ACD-6FF6850C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Pooling Layer 2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95235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5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767B3B-9C9A-4976-B272-C884ECCA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Dense Layer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48229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56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767B3B-9C9A-4976-B272-C884ECCA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Logits Layer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8315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144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13836-6799-46CA-BF43-A72FC204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GUI</a:t>
            </a:r>
          </a:p>
        </p:txBody>
      </p:sp>
    </p:spTree>
    <p:extLst>
      <p:ext uri="{BB962C8B-B14F-4D97-AF65-F5344CB8AC3E}">
        <p14:creationId xmlns:p14="http://schemas.microsoft.com/office/powerpoint/2010/main" val="3345362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9517-2382-4CF2-9CD3-F61F01DC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22AE-5C91-4C76-8D25-3C0AD1F57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9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F6201-9E73-4577-ABAA-8D12413F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Our Goals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912923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608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032E1E7-D05E-4A65-9E9E-42CA9B02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Our Dataset</a:t>
            </a:r>
          </a:p>
        </p:txBody>
      </p:sp>
      <p:graphicFrame>
        <p:nvGraphicFramePr>
          <p:cNvPr id="1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02153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231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9629F-8739-4670-BE21-7BB3A1E8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 Processing and Network State</a:t>
            </a:r>
          </a:p>
        </p:txBody>
      </p:sp>
    </p:spTree>
    <p:extLst>
      <p:ext uri="{BB962C8B-B14F-4D97-AF65-F5344CB8AC3E}">
        <p14:creationId xmlns:p14="http://schemas.microsoft.com/office/powerpoint/2010/main" val="422478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BC983-FCB3-43FB-AE21-D4534588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053919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82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502095-0D8A-41F8-B21D-937C2A1A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Image Processing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62792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11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476B97-37E8-432A-BD0E-D1DE9D5C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Network State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06340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97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B4B9A-1B0B-43BB-A48F-B5F1216E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15045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A57106-89B4-4C8D-8013-9A2E4C85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Input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04F3-0265-4E41-AF1D-5D63380B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513" y="804672"/>
            <a:ext cx="7116762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Of the form:</a:t>
            </a:r>
          </a:p>
          <a:p>
            <a:pPr marL="457200" lvl="1" indent="0">
              <a:buNone/>
            </a:pPr>
            <a:r>
              <a:rPr lang="en-US" dirty="0"/>
              <a:t>[</a:t>
            </a:r>
            <a:r>
              <a:rPr lang="en-US" dirty="0" err="1"/>
              <a:t>batch_size,image_width,image_height,channels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sz="2400" dirty="0"/>
              <a:t>Our batch size was set up as -1</a:t>
            </a:r>
          </a:p>
          <a:p>
            <a:pPr marL="457200" lvl="1" indent="0">
              <a:buNone/>
            </a:pPr>
            <a:r>
              <a:rPr lang="en-US" dirty="0"/>
              <a:t>Means we are dynamically computing our batch size</a:t>
            </a:r>
          </a:p>
          <a:p>
            <a:pPr marL="0" indent="0">
              <a:buNone/>
            </a:pPr>
            <a:r>
              <a:rPr lang="en-US" sz="2400" dirty="0"/>
              <a:t>64x64-pixel images</a:t>
            </a:r>
          </a:p>
          <a:p>
            <a:pPr marL="0" indent="0">
              <a:buNone/>
            </a:pPr>
            <a:r>
              <a:rPr lang="en-US" sz="2400" dirty="0"/>
              <a:t>RGB </a:t>
            </a:r>
          </a:p>
          <a:p>
            <a:pPr marL="457200" lvl="1" indent="0">
              <a:buNone/>
            </a:pPr>
            <a:r>
              <a:rPr lang="en-US" dirty="0"/>
              <a:t>This means we need 3 color channels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348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455</Words>
  <Application>Microsoft Office PowerPoint</Application>
  <PresentationFormat>Widescreen</PresentationFormat>
  <Paragraphs>77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RIP Maze Runner</vt:lpstr>
      <vt:lpstr>Our Goals</vt:lpstr>
      <vt:lpstr>Our Dataset</vt:lpstr>
      <vt:lpstr>Image Processing and Network State</vt:lpstr>
      <vt:lpstr>Overview</vt:lpstr>
      <vt:lpstr>Image Processing</vt:lpstr>
      <vt:lpstr>Network State</vt:lpstr>
      <vt:lpstr>The Neural Network</vt:lpstr>
      <vt:lpstr>Input Layer</vt:lpstr>
      <vt:lpstr>ReLU Activation Function</vt:lpstr>
      <vt:lpstr>Our Hidden Layers</vt:lpstr>
      <vt:lpstr>Convolutional First Layer</vt:lpstr>
      <vt:lpstr>Pooling Layer 1</vt:lpstr>
      <vt:lpstr>Convolutional Layer 2</vt:lpstr>
      <vt:lpstr>Pooling Layer 2</vt:lpstr>
      <vt:lpstr>Dense Layer</vt:lpstr>
      <vt:lpstr>Logits Layer</vt:lpstr>
      <vt:lpstr>The GUI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RIP Maze Runner</dc:title>
  <dc:creator>Christopher Kalahiki</dc:creator>
  <cp:lastModifiedBy>Christopher Kalahiki</cp:lastModifiedBy>
  <cp:revision>14</cp:revision>
  <dcterms:created xsi:type="dcterms:W3CDTF">2017-11-06T20:21:19Z</dcterms:created>
  <dcterms:modified xsi:type="dcterms:W3CDTF">2017-11-16T14:47:08Z</dcterms:modified>
</cp:coreProperties>
</file>