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AF51-9D4E-4C9C-A8DC-A8818C7A051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8663D-9946-4F0A-88D1-11E3135279D5}">
      <dgm:prSet/>
      <dgm:spPr/>
      <dgm:t>
        <a:bodyPr/>
        <a:lstStyle/>
        <a:p>
          <a:r>
            <a:rPr lang="en-US" dirty="0"/>
            <a:t>Obtain a Dataset of Images (In This Case, Street Signs)</a:t>
          </a:r>
        </a:p>
      </dgm:t>
    </dgm:pt>
    <dgm:pt modelId="{347EC074-3112-4585-AE92-F761FC6457A8}" type="parTrans" cxnId="{6847CA14-2CC4-418F-90A9-89FC5F8A72EA}">
      <dgm:prSet/>
      <dgm:spPr/>
      <dgm:t>
        <a:bodyPr/>
        <a:lstStyle/>
        <a:p>
          <a:endParaRPr lang="en-US"/>
        </a:p>
      </dgm:t>
    </dgm:pt>
    <dgm:pt modelId="{509CEC55-532E-44EC-A618-5341CBFDFD24}" type="sibTrans" cxnId="{6847CA14-2CC4-418F-90A9-89FC5F8A72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247D8F-1BA6-42D4-A4FF-C3E2B81120CD}">
      <dgm:prSet/>
      <dgm:spPr/>
      <dgm:t>
        <a:bodyPr/>
        <a:lstStyle/>
        <a:p>
          <a:r>
            <a:rPr lang="en-US" dirty="0"/>
            <a:t>Pre-Process the Images So They Can be Read by a Network</a:t>
          </a:r>
        </a:p>
      </dgm:t>
    </dgm:pt>
    <dgm:pt modelId="{2016E263-DC4D-4E5D-9AF7-BA964B7F4EF4}" type="parTrans" cxnId="{124953CA-B34F-4716-8640-DB2F2FD4417E}">
      <dgm:prSet/>
      <dgm:spPr/>
      <dgm:t>
        <a:bodyPr/>
        <a:lstStyle/>
        <a:p>
          <a:endParaRPr lang="en-US"/>
        </a:p>
      </dgm:t>
    </dgm:pt>
    <dgm:pt modelId="{CCF5D78F-9180-4893-BB5B-2BF428F1E582}" type="sibTrans" cxnId="{124953CA-B34F-4716-8640-DB2F2FD4417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218FFF6-F90B-4226-86E4-8A7AED4423DC}">
      <dgm:prSet/>
      <dgm:spPr/>
      <dgm:t>
        <a:bodyPr/>
        <a:lstStyle/>
        <a:p>
          <a:r>
            <a:rPr lang="en-US" dirty="0"/>
            <a:t>Create a Neural Network to Read and Learn From the Dataset</a:t>
          </a:r>
        </a:p>
      </dgm:t>
    </dgm:pt>
    <dgm:pt modelId="{980C2356-F102-4025-B831-5F98CACA85F7}" type="parTrans" cxnId="{BA78E710-EAEA-470D-B41A-8FD7E73E9215}">
      <dgm:prSet/>
      <dgm:spPr/>
      <dgm:t>
        <a:bodyPr/>
        <a:lstStyle/>
        <a:p>
          <a:endParaRPr lang="en-US"/>
        </a:p>
      </dgm:t>
    </dgm:pt>
    <dgm:pt modelId="{CD351963-72D4-4835-8DFE-F33287975E18}" type="sibTrans" cxnId="{BA78E710-EAEA-470D-B41A-8FD7E73E92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AE6BBC-C5C4-46D5-B64D-AF99F3B83993}">
      <dgm:prSet/>
      <dgm:spPr/>
      <dgm:t>
        <a:bodyPr/>
        <a:lstStyle/>
        <a:p>
          <a:r>
            <a:rPr lang="en-US" dirty="0"/>
            <a:t>Train the Network to Categorize the Images Provided</a:t>
          </a:r>
        </a:p>
      </dgm:t>
    </dgm:pt>
    <dgm:pt modelId="{B425C4E5-AF3C-4E81-8875-96F85E996719}" type="parTrans" cxnId="{180DD64C-5C28-4159-833E-54EFE2339112}">
      <dgm:prSet/>
      <dgm:spPr/>
      <dgm:t>
        <a:bodyPr/>
        <a:lstStyle/>
        <a:p>
          <a:endParaRPr lang="en-US"/>
        </a:p>
      </dgm:t>
    </dgm:pt>
    <dgm:pt modelId="{5271BDBE-4B04-4D05-A73B-BA9FCB359EC0}" type="sibTrans" cxnId="{180DD64C-5C28-4159-833E-54EFE23391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894671-3020-465C-BAC9-2DE72DC71EF2}">
      <dgm:prSet/>
      <dgm:spPr/>
      <dgm:t>
        <a:bodyPr/>
        <a:lstStyle/>
        <a:p>
          <a:r>
            <a:rPr lang="en-US" dirty="0"/>
            <a:t>Prove that the Network is Learning from the Provided Data</a:t>
          </a:r>
        </a:p>
      </dgm:t>
    </dgm:pt>
    <dgm:pt modelId="{928D48E1-4887-4E73-A02C-3B54EFFE2CB6}" type="parTrans" cxnId="{6D4C179F-127E-4C7E-BC03-AE3796A66D7B}">
      <dgm:prSet/>
      <dgm:spPr/>
      <dgm:t>
        <a:bodyPr/>
        <a:lstStyle/>
        <a:p>
          <a:endParaRPr lang="en-US"/>
        </a:p>
      </dgm:t>
    </dgm:pt>
    <dgm:pt modelId="{5191430C-1381-45DD-980B-1B492091B570}" type="sibTrans" cxnId="{6D4C179F-127E-4C7E-BC03-AE3796A66D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BA5F01-DECF-40C1-8C7B-31D366BDE7BD}" type="pres">
      <dgm:prSet presAssocID="{5201AF51-9D4E-4C9C-A8DC-A8818C7A051F}" presName="Name0" presStyleCnt="0">
        <dgm:presLayoutVars>
          <dgm:animLvl val="lvl"/>
          <dgm:resizeHandles val="exact"/>
        </dgm:presLayoutVars>
      </dgm:prSet>
      <dgm:spPr/>
    </dgm:pt>
    <dgm:pt modelId="{98916C9C-29A3-4848-98C1-ED853A53FE0B}" type="pres">
      <dgm:prSet presAssocID="{DF58663D-9946-4F0A-88D1-11E3135279D5}" presName="compositeNode" presStyleCnt="0">
        <dgm:presLayoutVars>
          <dgm:bulletEnabled val="1"/>
        </dgm:presLayoutVars>
      </dgm:prSet>
      <dgm:spPr/>
    </dgm:pt>
    <dgm:pt modelId="{9E9C5926-3D11-4E45-9450-137F2DF2D7F8}" type="pres">
      <dgm:prSet presAssocID="{DF58663D-9946-4F0A-88D1-11E3135279D5}" presName="bgRect" presStyleLbl="alignNode1" presStyleIdx="0" presStyleCnt="5"/>
      <dgm:spPr/>
    </dgm:pt>
    <dgm:pt modelId="{59BFC360-B71D-4958-A21B-15199F33EB11}" type="pres">
      <dgm:prSet presAssocID="{509CEC55-532E-44EC-A618-5341CBFDFD2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491307-61CC-4811-B4E8-2F3A48841B3B}" type="pres">
      <dgm:prSet presAssocID="{DF58663D-9946-4F0A-88D1-11E3135279D5}" presName="nodeRect" presStyleLbl="alignNode1" presStyleIdx="0" presStyleCnt="5">
        <dgm:presLayoutVars>
          <dgm:bulletEnabled val="1"/>
        </dgm:presLayoutVars>
      </dgm:prSet>
      <dgm:spPr/>
    </dgm:pt>
    <dgm:pt modelId="{F33B658C-08BF-4319-970A-C74EEF9C1CBA}" type="pres">
      <dgm:prSet presAssocID="{509CEC55-532E-44EC-A618-5341CBFDFD24}" presName="sibTrans" presStyleCnt="0"/>
      <dgm:spPr/>
    </dgm:pt>
    <dgm:pt modelId="{53FB959F-415F-427E-8247-B589682A9932}" type="pres">
      <dgm:prSet presAssocID="{6E247D8F-1BA6-42D4-A4FF-C3E2B81120CD}" presName="compositeNode" presStyleCnt="0">
        <dgm:presLayoutVars>
          <dgm:bulletEnabled val="1"/>
        </dgm:presLayoutVars>
      </dgm:prSet>
      <dgm:spPr/>
    </dgm:pt>
    <dgm:pt modelId="{20AF8FB5-E71B-40AA-8E61-4EF6337F77B8}" type="pres">
      <dgm:prSet presAssocID="{6E247D8F-1BA6-42D4-A4FF-C3E2B81120CD}" presName="bgRect" presStyleLbl="alignNode1" presStyleIdx="1" presStyleCnt="5"/>
      <dgm:spPr/>
    </dgm:pt>
    <dgm:pt modelId="{48BCECB3-06D4-46DA-A4C4-BD241801FCC8}" type="pres">
      <dgm:prSet presAssocID="{CCF5D78F-9180-4893-BB5B-2BF428F1E58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BD2B4-0118-4942-AB2D-99BF19829F14}" type="pres">
      <dgm:prSet presAssocID="{6E247D8F-1BA6-42D4-A4FF-C3E2B81120CD}" presName="nodeRect" presStyleLbl="alignNode1" presStyleIdx="1" presStyleCnt="5">
        <dgm:presLayoutVars>
          <dgm:bulletEnabled val="1"/>
        </dgm:presLayoutVars>
      </dgm:prSet>
      <dgm:spPr/>
    </dgm:pt>
    <dgm:pt modelId="{91300654-EC17-4B40-980F-5ECE922FC7E1}" type="pres">
      <dgm:prSet presAssocID="{CCF5D78F-9180-4893-BB5B-2BF428F1E582}" presName="sibTrans" presStyleCnt="0"/>
      <dgm:spPr/>
    </dgm:pt>
    <dgm:pt modelId="{F3FE1C9F-4567-448F-A1CE-0BB88A9E88C0}" type="pres">
      <dgm:prSet presAssocID="{3218FFF6-F90B-4226-86E4-8A7AED4423DC}" presName="compositeNode" presStyleCnt="0">
        <dgm:presLayoutVars>
          <dgm:bulletEnabled val="1"/>
        </dgm:presLayoutVars>
      </dgm:prSet>
      <dgm:spPr/>
    </dgm:pt>
    <dgm:pt modelId="{4A051D14-4B85-4EA8-99A9-1AD2353B05B2}" type="pres">
      <dgm:prSet presAssocID="{3218FFF6-F90B-4226-86E4-8A7AED4423DC}" presName="bgRect" presStyleLbl="alignNode1" presStyleIdx="2" presStyleCnt="5"/>
      <dgm:spPr/>
    </dgm:pt>
    <dgm:pt modelId="{3C22C516-C4DE-4AA2-A879-0CB63A02BDCE}" type="pres">
      <dgm:prSet presAssocID="{CD351963-72D4-4835-8DFE-F33287975E1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E736669-FE1F-4DB0-83EB-D580E21D2822}" type="pres">
      <dgm:prSet presAssocID="{3218FFF6-F90B-4226-86E4-8A7AED4423DC}" presName="nodeRect" presStyleLbl="alignNode1" presStyleIdx="2" presStyleCnt="5">
        <dgm:presLayoutVars>
          <dgm:bulletEnabled val="1"/>
        </dgm:presLayoutVars>
      </dgm:prSet>
      <dgm:spPr/>
    </dgm:pt>
    <dgm:pt modelId="{5EDA7283-202E-4B80-A57F-8C999AE8ED5B}" type="pres">
      <dgm:prSet presAssocID="{CD351963-72D4-4835-8DFE-F33287975E18}" presName="sibTrans" presStyleCnt="0"/>
      <dgm:spPr/>
    </dgm:pt>
    <dgm:pt modelId="{CD1A4943-0A1C-4BDC-AEA5-05CB639E82E5}" type="pres">
      <dgm:prSet presAssocID="{FCAE6BBC-C5C4-46D5-B64D-AF99F3B83993}" presName="compositeNode" presStyleCnt="0">
        <dgm:presLayoutVars>
          <dgm:bulletEnabled val="1"/>
        </dgm:presLayoutVars>
      </dgm:prSet>
      <dgm:spPr/>
    </dgm:pt>
    <dgm:pt modelId="{DD3A869E-AFAE-407B-9DBF-5985CAC46F5C}" type="pres">
      <dgm:prSet presAssocID="{FCAE6BBC-C5C4-46D5-B64D-AF99F3B83993}" presName="bgRect" presStyleLbl="alignNode1" presStyleIdx="3" presStyleCnt="5"/>
      <dgm:spPr/>
    </dgm:pt>
    <dgm:pt modelId="{3648088A-A767-4078-8139-5B8DE1EEFF07}" type="pres">
      <dgm:prSet presAssocID="{5271BDBE-4B04-4D05-A73B-BA9FCB359EC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0C8304-FCEA-4EB6-8D8F-9369897E31FE}" type="pres">
      <dgm:prSet presAssocID="{FCAE6BBC-C5C4-46D5-B64D-AF99F3B83993}" presName="nodeRect" presStyleLbl="alignNode1" presStyleIdx="3" presStyleCnt="5">
        <dgm:presLayoutVars>
          <dgm:bulletEnabled val="1"/>
        </dgm:presLayoutVars>
      </dgm:prSet>
      <dgm:spPr/>
    </dgm:pt>
    <dgm:pt modelId="{B050B2A4-C6B8-49E9-95D9-A7F2BB4F1C66}" type="pres">
      <dgm:prSet presAssocID="{5271BDBE-4B04-4D05-A73B-BA9FCB359EC0}" presName="sibTrans" presStyleCnt="0"/>
      <dgm:spPr/>
    </dgm:pt>
    <dgm:pt modelId="{665B12EE-1B82-469B-BB38-14EB006FFD87}" type="pres">
      <dgm:prSet presAssocID="{A7894671-3020-465C-BAC9-2DE72DC71EF2}" presName="compositeNode" presStyleCnt="0">
        <dgm:presLayoutVars>
          <dgm:bulletEnabled val="1"/>
        </dgm:presLayoutVars>
      </dgm:prSet>
      <dgm:spPr/>
    </dgm:pt>
    <dgm:pt modelId="{6D8F98CA-FE20-441D-8E82-93889B70CC8D}" type="pres">
      <dgm:prSet presAssocID="{A7894671-3020-465C-BAC9-2DE72DC71EF2}" presName="bgRect" presStyleLbl="alignNode1" presStyleIdx="4" presStyleCnt="5"/>
      <dgm:spPr/>
    </dgm:pt>
    <dgm:pt modelId="{8291A287-E919-401E-AA32-2309A8D4628B}" type="pres">
      <dgm:prSet presAssocID="{5191430C-1381-45DD-980B-1B492091B5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0B9D03-63C6-46CD-B493-21354B325A8A}" type="pres">
      <dgm:prSet presAssocID="{A7894671-3020-465C-BAC9-2DE72DC71E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7506703-EA36-456C-AB7E-C56AE23CF880}" type="presOf" srcId="{6E247D8F-1BA6-42D4-A4FF-C3E2B81120CD}" destId="{20AF8FB5-E71B-40AA-8E61-4EF6337F77B8}" srcOrd="0" destOrd="0" presId="urn:microsoft.com/office/officeart/2016/7/layout/LinearBlockProcessNumbered"/>
    <dgm:cxn modelId="{B38BF204-88AA-4C13-9679-18FF24B48111}" type="presOf" srcId="{CCF5D78F-9180-4893-BB5B-2BF428F1E582}" destId="{48BCECB3-06D4-46DA-A4C4-BD241801FCC8}" srcOrd="0" destOrd="0" presId="urn:microsoft.com/office/officeart/2016/7/layout/LinearBlockProcessNumbered"/>
    <dgm:cxn modelId="{980D5A0A-A072-4A9D-AE04-4F680439BCB4}" type="presOf" srcId="{6E247D8F-1BA6-42D4-A4FF-C3E2B81120CD}" destId="{3B5BD2B4-0118-4942-AB2D-99BF19829F14}" srcOrd="1" destOrd="0" presId="urn:microsoft.com/office/officeart/2016/7/layout/LinearBlockProcessNumbered"/>
    <dgm:cxn modelId="{BA78E710-EAEA-470D-B41A-8FD7E73E9215}" srcId="{5201AF51-9D4E-4C9C-A8DC-A8818C7A051F}" destId="{3218FFF6-F90B-4226-86E4-8A7AED4423DC}" srcOrd="2" destOrd="0" parTransId="{980C2356-F102-4025-B831-5F98CACA85F7}" sibTransId="{CD351963-72D4-4835-8DFE-F33287975E18}"/>
    <dgm:cxn modelId="{68003014-C3AC-4686-9E57-584202EF8BCE}" type="presOf" srcId="{5201AF51-9D4E-4C9C-A8DC-A8818C7A051F}" destId="{28BA5F01-DECF-40C1-8C7B-31D366BDE7BD}" srcOrd="0" destOrd="0" presId="urn:microsoft.com/office/officeart/2016/7/layout/LinearBlockProcessNumbered"/>
    <dgm:cxn modelId="{6847CA14-2CC4-418F-90A9-89FC5F8A72EA}" srcId="{5201AF51-9D4E-4C9C-A8DC-A8818C7A051F}" destId="{DF58663D-9946-4F0A-88D1-11E3135279D5}" srcOrd="0" destOrd="0" parTransId="{347EC074-3112-4585-AE92-F761FC6457A8}" sibTransId="{509CEC55-532E-44EC-A618-5341CBFDFD24}"/>
    <dgm:cxn modelId="{4640381C-8E2C-4F14-862D-2D3986627A7D}" type="presOf" srcId="{3218FFF6-F90B-4226-86E4-8A7AED4423DC}" destId="{4A051D14-4B85-4EA8-99A9-1AD2353B05B2}" srcOrd="0" destOrd="0" presId="urn:microsoft.com/office/officeart/2016/7/layout/LinearBlockProcessNumbered"/>
    <dgm:cxn modelId="{B2EA442F-5974-4069-A230-1240315597D3}" type="presOf" srcId="{DF58663D-9946-4F0A-88D1-11E3135279D5}" destId="{B1491307-61CC-4811-B4E8-2F3A48841B3B}" srcOrd="1" destOrd="0" presId="urn:microsoft.com/office/officeart/2016/7/layout/LinearBlockProcessNumbered"/>
    <dgm:cxn modelId="{4F4F2F40-4A6B-4EF2-82EC-26133E49181F}" type="presOf" srcId="{3218FFF6-F90B-4226-86E4-8A7AED4423DC}" destId="{8E736669-FE1F-4DB0-83EB-D580E21D2822}" srcOrd="1" destOrd="0" presId="urn:microsoft.com/office/officeart/2016/7/layout/LinearBlockProcessNumbered"/>
    <dgm:cxn modelId="{68643B5E-9723-4908-9348-6CA9A4B7B957}" type="presOf" srcId="{A7894671-3020-465C-BAC9-2DE72DC71EF2}" destId="{F10B9D03-63C6-46CD-B493-21354B325A8A}" srcOrd="1" destOrd="0" presId="urn:microsoft.com/office/officeart/2016/7/layout/LinearBlockProcessNumbered"/>
    <dgm:cxn modelId="{180DD64C-5C28-4159-833E-54EFE2339112}" srcId="{5201AF51-9D4E-4C9C-A8DC-A8818C7A051F}" destId="{FCAE6BBC-C5C4-46D5-B64D-AF99F3B83993}" srcOrd="3" destOrd="0" parTransId="{B425C4E5-AF3C-4E81-8875-96F85E996719}" sibTransId="{5271BDBE-4B04-4D05-A73B-BA9FCB359EC0}"/>
    <dgm:cxn modelId="{6D4C179F-127E-4C7E-BC03-AE3796A66D7B}" srcId="{5201AF51-9D4E-4C9C-A8DC-A8818C7A051F}" destId="{A7894671-3020-465C-BAC9-2DE72DC71EF2}" srcOrd="4" destOrd="0" parTransId="{928D48E1-4887-4E73-A02C-3B54EFFE2CB6}" sibTransId="{5191430C-1381-45DD-980B-1B492091B570}"/>
    <dgm:cxn modelId="{D6F8FEB6-4307-47A2-8309-927F6E1315A6}" type="presOf" srcId="{FCAE6BBC-C5C4-46D5-B64D-AF99F3B83993}" destId="{DD3A869E-AFAE-407B-9DBF-5985CAC46F5C}" srcOrd="0" destOrd="0" presId="urn:microsoft.com/office/officeart/2016/7/layout/LinearBlockProcessNumbered"/>
    <dgm:cxn modelId="{964F8BB8-D570-41DF-B957-501C47B79345}" type="presOf" srcId="{DF58663D-9946-4F0A-88D1-11E3135279D5}" destId="{9E9C5926-3D11-4E45-9450-137F2DF2D7F8}" srcOrd="0" destOrd="0" presId="urn:microsoft.com/office/officeart/2016/7/layout/LinearBlockProcessNumbered"/>
    <dgm:cxn modelId="{4E2888C3-63EF-460D-99DC-2CDF1748509C}" type="presOf" srcId="{5271BDBE-4B04-4D05-A73B-BA9FCB359EC0}" destId="{3648088A-A767-4078-8139-5B8DE1EEFF07}" srcOrd="0" destOrd="0" presId="urn:microsoft.com/office/officeart/2016/7/layout/LinearBlockProcessNumbered"/>
    <dgm:cxn modelId="{124953CA-B34F-4716-8640-DB2F2FD4417E}" srcId="{5201AF51-9D4E-4C9C-A8DC-A8818C7A051F}" destId="{6E247D8F-1BA6-42D4-A4FF-C3E2B81120CD}" srcOrd="1" destOrd="0" parTransId="{2016E263-DC4D-4E5D-9AF7-BA964B7F4EF4}" sibTransId="{CCF5D78F-9180-4893-BB5B-2BF428F1E582}"/>
    <dgm:cxn modelId="{2A8950CC-18F4-4803-8A7E-90DBC17B5B99}" type="presOf" srcId="{A7894671-3020-465C-BAC9-2DE72DC71EF2}" destId="{6D8F98CA-FE20-441D-8E82-93889B70CC8D}" srcOrd="0" destOrd="0" presId="urn:microsoft.com/office/officeart/2016/7/layout/LinearBlockProcessNumbered"/>
    <dgm:cxn modelId="{A06901DE-2DC4-4CB5-989E-4584D6AC0B8D}" type="presOf" srcId="{5191430C-1381-45DD-980B-1B492091B570}" destId="{8291A287-E919-401E-AA32-2309A8D4628B}" srcOrd="0" destOrd="0" presId="urn:microsoft.com/office/officeart/2016/7/layout/LinearBlockProcessNumbered"/>
    <dgm:cxn modelId="{64585FE9-2EC0-4A42-87CF-7F1199574606}" type="presOf" srcId="{CD351963-72D4-4835-8DFE-F33287975E18}" destId="{3C22C516-C4DE-4AA2-A879-0CB63A02BDCE}" srcOrd="0" destOrd="0" presId="urn:microsoft.com/office/officeart/2016/7/layout/LinearBlockProcessNumbered"/>
    <dgm:cxn modelId="{82B04CF1-B4B8-433F-A0F1-0F3F15CA793B}" type="presOf" srcId="{509CEC55-532E-44EC-A618-5341CBFDFD24}" destId="{59BFC360-B71D-4958-A21B-15199F33EB11}" srcOrd="0" destOrd="0" presId="urn:microsoft.com/office/officeart/2016/7/layout/LinearBlockProcessNumbered"/>
    <dgm:cxn modelId="{079E3BF9-1152-46ED-AF20-228AC5BD0B41}" type="presOf" srcId="{FCAE6BBC-C5C4-46D5-B64D-AF99F3B83993}" destId="{670C8304-FCEA-4EB6-8D8F-9369897E31FE}" srcOrd="1" destOrd="0" presId="urn:microsoft.com/office/officeart/2016/7/layout/LinearBlockProcessNumbered"/>
    <dgm:cxn modelId="{800268CE-9BD5-436B-845B-DB211E90F426}" type="presParOf" srcId="{28BA5F01-DECF-40C1-8C7B-31D366BDE7BD}" destId="{98916C9C-29A3-4848-98C1-ED853A53FE0B}" srcOrd="0" destOrd="0" presId="urn:microsoft.com/office/officeart/2016/7/layout/LinearBlockProcessNumbered"/>
    <dgm:cxn modelId="{896B37C6-BADA-4927-B46D-FC06BA055F01}" type="presParOf" srcId="{98916C9C-29A3-4848-98C1-ED853A53FE0B}" destId="{9E9C5926-3D11-4E45-9450-137F2DF2D7F8}" srcOrd="0" destOrd="0" presId="urn:microsoft.com/office/officeart/2016/7/layout/LinearBlockProcessNumbered"/>
    <dgm:cxn modelId="{139697D4-A1CA-45BD-B09D-950741AEFDF2}" type="presParOf" srcId="{98916C9C-29A3-4848-98C1-ED853A53FE0B}" destId="{59BFC360-B71D-4958-A21B-15199F33EB11}" srcOrd="1" destOrd="0" presId="urn:microsoft.com/office/officeart/2016/7/layout/LinearBlockProcessNumbered"/>
    <dgm:cxn modelId="{2EE425DD-7EE0-4041-9A59-9377B1A1A7B6}" type="presParOf" srcId="{98916C9C-29A3-4848-98C1-ED853A53FE0B}" destId="{B1491307-61CC-4811-B4E8-2F3A48841B3B}" srcOrd="2" destOrd="0" presId="urn:microsoft.com/office/officeart/2016/7/layout/LinearBlockProcessNumbered"/>
    <dgm:cxn modelId="{B1A242CB-8D7A-4310-B2C2-FAFA00ED8040}" type="presParOf" srcId="{28BA5F01-DECF-40C1-8C7B-31D366BDE7BD}" destId="{F33B658C-08BF-4319-970A-C74EEF9C1CBA}" srcOrd="1" destOrd="0" presId="urn:microsoft.com/office/officeart/2016/7/layout/LinearBlockProcessNumbered"/>
    <dgm:cxn modelId="{BA55F4B9-D111-486A-AAFF-7E60CB7B803B}" type="presParOf" srcId="{28BA5F01-DECF-40C1-8C7B-31D366BDE7BD}" destId="{53FB959F-415F-427E-8247-B589682A9932}" srcOrd="2" destOrd="0" presId="urn:microsoft.com/office/officeart/2016/7/layout/LinearBlockProcessNumbered"/>
    <dgm:cxn modelId="{16765059-F06B-4B7D-9E9B-7F3DD9F32C3A}" type="presParOf" srcId="{53FB959F-415F-427E-8247-B589682A9932}" destId="{20AF8FB5-E71B-40AA-8E61-4EF6337F77B8}" srcOrd="0" destOrd="0" presId="urn:microsoft.com/office/officeart/2016/7/layout/LinearBlockProcessNumbered"/>
    <dgm:cxn modelId="{196F4277-6CAD-49CA-B5FC-1CE70B66C70C}" type="presParOf" srcId="{53FB959F-415F-427E-8247-B589682A9932}" destId="{48BCECB3-06D4-46DA-A4C4-BD241801FCC8}" srcOrd="1" destOrd="0" presId="urn:microsoft.com/office/officeart/2016/7/layout/LinearBlockProcessNumbered"/>
    <dgm:cxn modelId="{8DC6B916-C4C8-431C-9E7F-ABB71F55E089}" type="presParOf" srcId="{53FB959F-415F-427E-8247-B589682A9932}" destId="{3B5BD2B4-0118-4942-AB2D-99BF19829F14}" srcOrd="2" destOrd="0" presId="urn:microsoft.com/office/officeart/2016/7/layout/LinearBlockProcessNumbered"/>
    <dgm:cxn modelId="{359E8618-0094-4D5F-96A4-119B97904A6D}" type="presParOf" srcId="{28BA5F01-DECF-40C1-8C7B-31D366BDE7BD}" destId="{91300654-EC17-4B40-980F-5ECE922FC7E1}" srcOrd="3" destOrd="0" presId="urn:microsoft.com/office/officeart/2016/7/layout/LinearBlockProcessNumbered"/>
    <dgm:cxn modelId="{5A094AF6-92E5-4279-A0DA-CCA3C56C26E1}" type="presParOf" srcId="{28BA5F01-DECF-40C1-8C7B-31D366BDE7BD}" destId="{F3FE1C9F-4567-448F-A1CE-0BB88A9E88C0}" srcOrd="4" destOrd="0" presId="urn:microsoft.com/office/officeart/2016/7/layout/LinearBlockProcessNumbered"/>
    <dgm:cxn modelId="{253FF464-06AB-4AC6-9B90-39385759AC66}" type="presParOf" srcId="{F3FE1C9F-4567-448F-A1CE-0BB88A9E88C0}" destId="{4A051D14-4B85-4EA8-99A9-1AD2353B05B2}" srcOrd="0" destOrd="0" presId="urn:microsoft.com/office/officeart/2016/7/layout/LinearBlockProcessNumbered"/>
    <dgm:cxn modelId="{607709DC-7AAF-4987-980E-67E4F9F8CECC}" type="presParOf" srcId="{F3FE1C9F-4567-448F-A1CE-0BB88A9E88C0}" destId="{3C22C516-C4DE-4AA2-A879-0CB63A02BDCE}" srcOrd="1" destOrd="0" presId="urn:microsoft.com/office/officeart/2016/7/layout/LinearBlockProcessNumbered"/>
    <dgm:cxn modelId="{6CBB3F2E-18C2-4924-AB24-1CEB3BC27051}" type="presParOf" srcId="{F3FE1C9F-4567-448F-A1CE-0BB88A9E88C0}" destId="{8E736669-FE1F-4DB0-83EB-D580E21D2822}" srcOrd="2" destOrd="0" presId="urn:microsoft.com/office/officeart/2016/7/layout/LinearBlockProcessNumbered"/>
    <dgm:cxn modelId="{DB849BEC-8D5D-45ED-A999-F620B8A00B26}" type="presParOf" srcId="{28BA5F01-DECF-40C1-8C7B-31D366BDE7BD}" destId="{5EDA7283-202E-4B80-A57F-8C999AE8ED5B}" srcOrd="5" destOrd="0" presId="urn:microsoft.com/office/officeart/2016/7/layout/LinearBlockProcessNumbered"/>
    <dgm:cxn modelId="{63DBFB6C-4C00-4A44-9708-645CBC7D37E5}" type="presParOf" srcId="{28BA5F01-DECF-40C1-8C7B-31D366BDE7BD}" destId="{CD1A4943-0A1C-4BDC-AEA5-05CB639E82E5}" srcOrd="6" destOrd="0" presId="urn:microsoft.com/office/officeart/2016/7/layout/LinearBlockProcessNumbered"/>
    <dgm:cxn modelId="{9A8E4D2B-2C27-4D2A-B01C-FB10E1624393}" type="presParOf" srcId="{CD1A4943-0A1C-4BDC-AEA5-05CB639E82E5}" destId="{DD3A869E-AFAE-407B-9DBF-5985CAC46F5C}" srcOrd="0" destOrd="0" presId="urn:microsoft.com/office/officeart/2016/7/layout/LinearBlockProcessNumbered"/>
    <dgm:cxn modelId="{5E6E3A8A-57AC-4066-90F3-AB40AC3EE9B7}" type="presParOf" srcId="{CD1A4943-0A1C-4BDC-AEA5-05CB639E82E5}" destId="{3648088A-A767-4078-8139-5B8DE1EEFF07}" srcOrd="1" destOrd="0" presId="urn:microsoft.com/office/officeart/2016/7/layout/LinearBlockProcessNumbered"/>
    <dgm:cxn modelId="{82894568-D28E-4047-AE15-CE3A2FCAE2B2}" type="presParOf" srcId="{CD1A4943-0A1C-4BDC-AEA5-05CB639E82E5}" destId="{670C8304-FCEA-4EB6-8D8F-9369897E31FE}" srcOrd="2" destOrd="0" presId="urn:microsoft.com/office/officeart/2016/7/layout/LinearBlockProcessNumbered"/>
    <dgm:cxn modelId="{BB88CB82-C498-4DA4-9A0B-E7E74919D949}" type="presParOf" srcId="{28BA5F01-DECF-40C1-8C7B-31D366BDE7BD}" destId="{B050B2A4-C6B8-49E9-95D9-A7F2BB4F1C66}" srcOrd="7" destOrd="0" presId="urn:microsoft.com/office/officeart/2016/7/layout/LinearBlockProcessNumbered"/>
    <dgm:cxn modelId="{ECCF5FEA-56C6-4D3A-AA6D-C999F10C2A03}" type="presParOf" srcId="{28BA5F01-DECF-40C1-8C7B-31D366BDE7BD}" destId="{665B12EE-1B82-469B-BB38-14EB006FFD87}" srcOrd="8" destOrd="0" presId="urn:microsoft.com/office/officeart/2016/7/layout/LinearBlockProcessNumbered"/>
    <dgm:cxn modelId="{CD9C9365-BB33-4BD1-BAD4-BF5F225314AE}" type="presParOf" srcId="{665B12EE-1B82-469B-BB38-14EB006FFD87}" destId="{6D8F98CA-FE20-441D-8E82-93889B70CC8D}" srcOrd="0" destOrd="0" presId="urn:microsoft.com/office/officeart/2016/7/layout/LinearBlockProcessNumbered"/>
    <dgm:cxn modelId="{06797642-8513-4DB0-AEF4-C5C287B30DD2}" type="presParOf" srcId="{665B12EE-1B82-469B-BB38-14EB006FFD87}" destId="{8291A287-E919-401E-AA32-2309A8D4628B}" srcOrd="1" destOrd="0" presId="urn:microsoft.com/office/officeart/2016/7/layout/LinearBlockProcessNumbered"/>
    <dgm:cxn modelId="{84D0E2DF-3D91-4F8A-BFC1-53529ABE4A49}" type="presParOf" srcId="{665B12EE-1B82-469B-BB38-14EB006FFD87}" destId="{F10B9D03-63C6-46CD-B493-21354B325A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926-3D11-4E45-9450-137F2DF2D7F8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Obtain a Dataset of Images (In This Case, Street Signs)</a:t>
          </a:r>
        </a:p>
      </dsp:txBody>
      <dsp:txXfrm>
        <a:off x="6315" y="1840334"/>
        <a:ext cx="1974242" cy="1421454"/>
      </dsp:txXfrm>
    </dsp:sp>
    <dsp:sp modelId="{59BFC360-B71D-4958-A21B-15199F33EB11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20AF8FB5-E71B-40AA-8E61-4EF6337F77B8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 the Images So They Can be Read by a Network</a:t>
          </a:r>
        </a:p>
      </dsp:txBody>
      <dsp:txXfrm>
        <a:off x="2138497" y="1840334"/>
        <a:ext cx="1974242" cy="1421454"/>
      </dsp:txXfrm>
    </dsp:sp>
    <dsp:sp modelId="{48BCECB3-06D4-46DA-A4C4-BD241801FCC8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892698"/>
        <a:ext cx="1974242" cy="947636"/>
      </dsp:txXfrm>
    </dsp:sp>
    <dsp:sp modelId="{4A051D14-4B85-4EA8-99A9-1AD2353B05B2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Neural Network to Read and Learn From the Dataset</a:t>
          </a:r>
        </a:p>
      </dsp:txBody>
      <dsp:txXfrm>
        <a:off x="4270678" y="1840334"/>
        <a:ext cx="1974242" cy="1421454"/>
      </dsp:txXfrm>
    </dsp:sp>
    <dsp:sp modelId="{3C22C516-C4DE-4AA2-A879-0CB63A02BDCE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DD3A869E-AFAE-407B-9DBF-5985CAC46F5C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Network to Categorize the Images Provided</a:t>
          </a:r>
        </a:p>
      </dsp:txBody>
      <dsp:txXfrm>
        <a:off x="6402860" y="1840334"/>
        <a:ext cx="1974242" cy="1421454"/>
      </dsp:txXfrm>
    </dsp:sp>
    <dsp:sp modelId="{3648088A-A767-4078-8139-5B8DE1EEFF07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6D8F98CA-FE20-441D-8E82-93889B70CC8D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Prove that the Network is Learning from the Provided Data</a:t>
          </a:r>
        </a:p>
      </dsp:txBody>
      <dsp:txXfrm>
        <a:off x="8535042" y="1840334"/>
        <a:ext cx="1974242" cy="1421454"/>
      </dsp:txXfrm>
    </dsp:sp>
    <dsp:sp modelId="{8291A287-E919-401E-AA32-2309A8D4628B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80-2610-4033-8565-A911465C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777C-CD79-44CE-91A3-D3F1621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6E3A-E511-408D-9BE1-67B54ED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EC92-879F-4191-9FF4-8BE0C34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D21-3B30-4940-B8CF-3BCDA75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81C-2AC9-416F-975B-DEACFA9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D89F-A181-45D3-A4DF-D42FE4D1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CE54-5A10-4E4E-9ACA-811694F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7071-EA67-471B-8BD6-6F0F400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CC80-DBD8-4888-86B0-F0AE5A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B477-88C7-41FA-9746-0A85727C1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0D4-0B61-4454-A4DA-66EB06E1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E47-3D87-46A7-AD72-F3BFEF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C75D-13C1-4394-BC32-E902B4D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8013-F9E0-4E6D-9D82-C31830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D0D-A55F-4DAF-A11F-4B5C379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B8DD-C084-4CAD-9FA0-615F95B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E12D-9397-4A4B-8B61-7AC6CC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12C2-EDFA-4664-9DEB-9C24B7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3D1-59B3-4FD9-A23A-B681DB9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C50-93C5-4891-A101-555FA585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7015-64F5-42B7-8F4A-7721EDD7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BD-37C1-45FC-A670-3DCB309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19B-1F8B-480B-A3A5-BCA0F9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304-E973-4AD7-B3DE-91568856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BB5-8E2C-46DC-B48E-1861F27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573-D388-4201-B2CA-659EB814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73D-AD7D-4D0F-87E6-A260C3F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AA5B-267E-4EE5-B8C3-CC2CBDA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656-6DE2-4C39-9659-7C316BD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B952-04E4-4BE1-87B2-30A2F41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4FB-E48C-4D74-9BF3-D75AD0A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1A0-F1B0-42DC-9F1B-8465CA1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C43-69D0-4944-8D99-D56A7F55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6A42-DC2D-4497-B7F7-CDB32E5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AABF-5F0B-4428-8E07-AD47436E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A28-95B4-4F3B-B183-FC155ED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B3E0-E77E-41D7-BAD3-18799E88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AD67-A4C3-4EB0-A392-4B0C68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E4C8-0EEA-460E-9113-875338A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B75-298E-4FC7-A0DF-B03C5994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D2D-1986-4FF2-B139-2730DE0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DC74-2DDD-4B6C-AEAB-5D2261F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CC9B-0A1E-4CD2-9AD7-187811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4A36-DB20-4E18-9F94-C54522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34EE-A3E1-43FD-B5B9-EBD573E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EF9-3215-46D7-94C5-C6E76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42B-5A84-4F22-A41C-BE110643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82BA-90C8-423B-AD9D-D9507A56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B69D-7D2A-4F8C-8122-51C2D0B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EB26-6681-4F52-B384-04C625C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C87-02B9-4490-880A-89A3FAE9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997-3A34-48C5-9638-8199951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7192-BA08-4A70-BD92-A45FDE01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9C9-942F-4D9A-8D5F-967688DF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01A1-F2EE-4FE7-9753-5CEEFE3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8EB-28EF-4606-9C67-9BCA4C3F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9F2-5147-44D8-8152-9D50CA2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622F-27EA-4954-84FB-EBA29F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5C68-3B9B-476B-B5D9-ED173437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0BFA-6927-44FA-8304-46F567C6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64F-7955-44BB-8ECF-5884F2D0915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FB2-A50C-4B40-9E1C-F57818BD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2F6-374B-497E-8968-F0D0729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871A-57E0-48E5-B260-4AD4619C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RIP Maze Runner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4DC-A23B-4C9E-AD0D-AB92E8AD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Spencer Graff, Wayne Sanford, Chris Kalahiki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209F-1646-4F7F-9109-4C63E47F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78D-8B49-49E7-B3DA-97DD5BC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07E0-C111-487C-998C-3D827F59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2E3A-5FF6-4907-9FE9-1543DD3B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6EF0-BAB5-4022-9F4B-C271FFA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39D5-94AA-4D9D-8ACD-6FF6850C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7FF-98F6-414B-9338-828ADCA8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E9EB-456B-4C87-B92F-C1B7DE22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21B-5BC7-4079-B964-3F0D3A0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8B2-C1CD-45A3-8328-99B2E5B5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13836-6799-46CA-BF43-A72FC20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</p:spTree>
    <p:extLst>
      <p:ext uri="{BB962C8B-B14F-4D97-AF65-F5344CB8AC3E}">
        <p14:creationId xmlns:p14="http://schemas.microsoft.com/office/powerpoint/2010/main" val="334536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517-2382-4CF2-9CD3-F61F01DC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2AE-5C91-4C76-8D25-3C0AD1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6201-9E73-4577-ABAA-8D12413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Our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29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0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E1E7-D05E-4A65-9E9E-42CA9B0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AE44-CDF7-45B9-A9D9-D7179CFB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Set of .</a:t>
            </a:r>
            <a:r>
              <a:rPr lang="en-US" sz="2000" dirty="0" err="1"/>
              <a:t>ppn</a:t>
            </a:r>
            <a:r>
              <a:rPr lang="en-US" sz="2000" dirty="0"/>
              <a:t> Files of Street Signs</a:t>
            </a:r>
          </a:p>
          <a:p>
            <a:r>
              <a:rPr lang="en-US" sz="2000" dirty="0"/>
              <a:t>Organized into 62 Different Categories</a:t>
            </a:r>
          </a:p>
          <a:p>
            <a:r>
              <a:rPr lang="en-US" sz="2000" dirty="0"/>
              <a:t>Variety of Different Lighting Situations and Pixel Densities</a:t>
            </a:r>
          </a:p>
          <a:p>
            <a:r>
              <a:rPr lang="en-US" sz="2000" dirty="0"/>
              <a:t>We Definitely Had to Pre-Process the Images…</a:t>
            </a:r>
          </a:p>
        </p:txBody>
      </p:sp>
    </p:spTree>
    <p:extLst>
      <p:ext uri="{BB962C8B-B14F-4D97-AF65-F5344CB8AC3E}">
        <p14:creationId xmlns:p14="http://schemas.microsoft.com/office/powerpoint/2010/main" val="217231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561C-9582-4FB4-916E-A90C16E3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Began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8430-EF20-4957-B50D-981C06C1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 to a Set Pixel Density</a:t>
            </a:r>
          </a:p>
          <a:p>
            <a:r>
              <a:rPr lang="en-US" dirty="0"/>
              <a:t>Make Readable by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7085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629F-8739-4670-BE21-7BB3A1E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Image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2247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C983-FCB3-43FB-AE21-D4534588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818E-47E6-4301-B91D-8F5228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A-1B0B-43BB-A48F-B5F121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504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523D-88F5-4086-91E0-6A1A67F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52B8-1D5A-4F31-A178-A1770E62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Hidden Layers</a:t>
            </a:r>
          </a:p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1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BB89-58D6-4400-B477-11200DCF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88B7-9E13-42D6-86CE-F76822F8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RIP Maze Runner</vt:lpstr>
      <vt:lpstr>Our Goals</vt:lpstr>
      <vt:lpstr>Our Dataset</vt:lpstr>
      <vt:lpstr>Where We Began</vt:lpstr>
      <vt:lpstr>The Image Pre-Processing</vt:lpstr>
      <vt:lpstr>Overview</vt:lpstr>
      <vt:lpstr>The Neural Network</vt:lpstr>
      <vt:lpstr>Overview</vt:lpstr>
      <vt:lpstr>ReLU Activation Function</vt:lpstr>
      <vt:lpstr>First Layer</vt:lpstr>
      <vt:lpstr>Second Layer</vt:lpstr>
      <vt:lpstr>Third Layer</vt:lpstr>
      <vt:lpstr>Fourth Layer</vt:lpstr>
      <vt:lpstr>Fifth Layer</vt:lpstr>
      <vt:lpstr>Sixth Layer</vt:lpstr>
      <vt:lpstr>The GUI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Maze Runner</dc:title>
  <dc:creator>Christopher Kalahiki</dc:creator>
  <cp:lastModifiedBy>Christopher Kalahiki</cp:lastModifiedBy>
  <cp:revision>3</cp:revision>
  <dcterms:created xsi:type="dcterms:W3CDTF">2017-11-06T20:21:19Z</dcterms:created>
  <dcterms:modified xsi:type="dcterms:W3CDTF">2017-11-06T20:41:42Z</dcterms:modified>
</cp:coreProperties>
</file>