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9" d="100"/>
          <a:sy n="79" d="100"/>
        </p:scale>
        <p:origin x="775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1916B-FD28-419D-BA52-C490013C13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42D58-CE06-4339-A231-68EB4A8D209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Pester?</a:t>
          </a:r>
          <a:endParaRPr lang="en-US" dirty="0"/>
        </a:p>
      </dgm:t>
    </dgm:pt>
    <dgm:pt modelId="{BC69A3B5-8554-4C53-8965-A670EDBB1598}" type="parTrans" cxnId="{97E6BDF6-F6F4-4550-90EC-DC04B635ED46}">
      <dgm:prSet/>
      <dgm:spPr/>
      <dgm:t>
        <a:bodyPr/>
        <a:lstStyle/>
        <a:p>
          <a:endParaRPr lang="en-US"/>
        </a:p>
      </dgm:t>
    </dgm:pt>
    <dgm:pt modelId="{F8E408D2-9DA1-4588-84B4-BC85D0FF75F8}" type="sibTrans" cxnId="{97E6BDF6-F6F4-4550-90EC-DC04B635ED46}">
      <dgm:prSet/>
      <dgm:spPr/>
      <dgm:t>
        <a:bodyPr/>
        <a:lstStyle/>
        <a:p>
          <a:endParaRPr lang="en-US"/>
        </a:p>
      </dgm:t>
    </dgm:pt>
    <dgm:pt modelId="{44ACB2AB-DA90-49B1-B5D2-40167165857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It’s Free!</a:t>
          </a:r>
          <a:endParaRPr lang="en-US" dirty="0"/>
        </a:p>
      </dgm:t>
    </dgm:pt>
    <dgm:pt modelId="{60C4B201-847C-4343-B11A-07784DE7B244}" type="parTrans" cxnId="{19321559-3781-48C9-A73F-848F560E92A4}">
      <dgm:prSet/>
      <dgm:spPr/>
      <dgm:t>
        <a:bodyPr/>
        <a:lstStyle/>
        <a:p>
          <a:endParaRPr lang="en-US"/>
        </a:p>
      </dgm:t>
    </dgm:pt>
    <dgm:pt modelId="{573AF9BC-FDA3-47E7-9923-4B182C510311}" type="sibTrans" cxnId="{19321559-3781-48C9-A73F-848F560E92A4}">
      <dgm:prSet/>
      <dgm:spPr/>
      <dgm:t>
        <a:bodyPr/>
        <a:lstStyle/>
        <a:p>
          <a:endParaRPr lang="en-US"/>
        </a:p>
      </dgm:t>
    </dgm:pt>
    <dgm:pt modelId="{F98B21DE-99D1-4D65-95D2-9C84DE89D07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could I be testing for?</a:t>
          </a:r>
          <a:endParaRPr lang="en-US" dirty="0"/>
        </a:p>
      </dgm:t>
    </dgm:pt>
    <dgm:pt modelId="{4D7BBFA3-08FB-4A8E-8E93-F83F7AE69E2C}" type="parTrans" cxnId="{CA16A8D1-70E8-4BFB-8B19-CF3DD40C48D4}">
      <dgm:prSet/>
      <dgm:spPr/>
      <dgm:t>
        <a:bodyPr/>
        <a:lstStyle/>
        <a:p>
          <a:endParaRPr lang="en-US"/>
        </a:p>
      </dgm:t>
    </dgm:pt>
    <dgm:pt modelId="{CF40ABBA-4EDD-40D4-B064-FC6C889BF63A}" type="sibTrans" cxnId="{CA16A8D1-70E8-4BFB-8B19-CF3DD40C48D4}">
      <dgm:prSet/>
      <dgm:spPr/>
      <dgm:t>
        <a:bodyPr/>
        <a:lstStyle/>
        <a:p>
          <a:endParaRPr lang="en-US"/>
        </a:p>
      </dgm:t>
    </dgm:pt>
    <dgm:pt modelId="{7CE35324-A8ED-415B-A644-295E030A9F4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Critical Agent Installation and Configuration.</a:t>
          </a:r>
          <a:endParaRPr lang="en-US" dirty="0"/>
        </a:p>
      </dgm:t>
    </dgm:pt>
    <dgm:pt modelId="{DED97968-D1A3-435F-93BF-4CC67C70D5B5}" type="parTrans" cxnId="{4AA87D30-F746-499A-A7F5-97A8BB191E32}">
      <dgm:prSet/>
      <dgm:spPr/>
      <dgm:t>
        <a:bodyPr/>
        <a:lstStyle/>
        <a:p>
          <a:endParaRPr lang="en-US"/>
        </a:p>
      </dgm:t>
    </dgm:pt>
    <dgm:pt modelId="{AD099003-67FC-4E22-9216-016056E7C624}" type="sibTrans" cxnId="{4AA87D30-F746-499A-A7F5-97A8BB191E32}">
      <dgm:prSet/>
      <dgm:spPr/>
      <dgm:t>
        <a:bodyPr/>
        <a:lstStyle/>
        <a:p>
          <a:endParaRPr lang="en-US"/>
        </a:p>
      </dgm:t>
    </dgm:pt>
    <dgm:pt modelId="{306E0556-22B5-4A8F-B55B-8438105B20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already know PowerShell.</a:t>
          </a:r>
        </a:p>
      </dgm:t>
    </dgm:pt>
    <dgm:pt modelId="{BE7B4C7F-91CE-4367-A4C8-17DFDF664660}" type="parTrans" cxnId="{9BDDA161-8FBC-494B-8715-428971D2EEEB}">
      <dgm:prSet/>
      <dgm:spPr/>
      <dgm:t>
        <a:bodyPr/>
        <a:lstStyle/>
        <a:p>
          <a:endParaRPr lang="en-US"/>
        </a:p>
      </dgm:t>
    </dgm:pt>
    <dgm:pt modelId="{25768C35-8F71-4CC8-A327-D6C930829388}" type="sibTrans" cxnId="{9BDDA161-8FBC-494B-8715-428971D2EEEB}">
      <dgm:prSet/>
      <dgm:spPr/>
      <dgm:t>
        <a:bodyPr/>
        <a:lstStyle/>
        <a:p>
          <a:endParaRPr lang="en-US"/>
        </a:p>
      </dgm:t>
    </dgm:pt>
    <dgm:pt modelId="{9C08E64E-41C7-469A-AF1A-6B24AF02C25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Specific policies you expect to be configured a certain way.</a:t>
          </a:r>
          <a:endParaRPr lang="en-US" dirty="0"/>
        </a:p>
      </dgm:t>
    </dgm:pt>
    <dgm:pt modelId="{0BBB3799-0CB3-4001-870E-51C5349F5251}" type="parTrans" cxnId="{BC393D61-0153-4AFA-BB2A-48F832E48169}">
      <dgm:prSet/>
      <dgm:spPr/>
      <dgm:t>
        <a:bodyPr/>
        <a:lstStyle/>
        <a:p>
          <a:endParaRPr lang="en-US"/>
        </a:p>
      </dgm:t>
    </dgm:pt>
    <dgm:pt modelId="{D5202E7C-BD8E-48CA-BC03-11233B9F8018}" type="sibTrans" cxnId="{BC393D61-0153-4AFA-BB2A-48F832E48169}">
      <dgm:prSet/>
      <dgm:spPr/>
      <dgm:t>
        <a:bodyPr/>
        <a:lstStyle/>
        <a:p>
          <a:endParaRPr lang="en-US"/>
        </a:p>
      </dgm:t>
    </dgm:pt>
    <dgm:pt modelId="{B1C489BB-CA53-4AC3-93A8-6469EF2B69F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Did someone reinstall PowerShell v2?  SMBv1? Did an application disable your 3</a:t>
          </a:r>
          <a:r>
            <a:rPr lang="en-US" baseline="30000"/>
            <a:t>rd</a:t>
          </a:r>
          <a:r>
            <a:rPr lang="en-US"/>
            <a:t> party AV?</a:t>
          </a:r>
          <a:endParaRPr lang="en-US" dirty="0"/>
        </a:p>
      </dgm:t>
    </dgm:pt>
    <dgm:pt modelId="{994088B4-C487-448B-B857-F88EB6FD6578}" type="parTrans" cxnId="{C2FB175A-110F-4DD0-8B99-2DD5C8A5AA20}">
      <dgm:prSet/>
      <dgm:spPr/>
      <dgm:t>
        <a:bodyPr/>
        <a:lstStyle/>
        <a:p>
          <a:endParaRPr lang="en-US"/>
        </a:p>
      </dgm:t>
    </dgm:pt>
    <dgm:pt modelId="{CFCEE971-0C6F-44C5-8C97-9E174AE87C9A}" type="sibTrans" cxnId="{C2FB175A-110F-4DD0-8B99-2DD5C8A5AA20}">
      <dgm:prSet/>
      <dgm:spPr/>
      <dgm:t>
        <a:bodyPr/>
        <a:lstStyle/>
        <a:p>
          <a:endParaRPr lang="en-US"/>
        </a:p>
      </dgm:t>
    </dgm:pt>
    <dgm:pt modelId="{6E76FB62-59FD-466A-B79E-68E9B8318B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should I test?</a:t>
          </a:r>
          <a:endParaRPr lang="en-US" dirty="0"/>
        </a:p>
      </dgm:t>
    </dgm:pt>
    <dgm:pt modelId="{2954DC86-AB87-4411-B346-F24F9B66114E}" type="parTrans" cxnId="{09F31481-D9DF-4880-BBEF-DFA8F613DDE4}">
      <dgm:prSet/>
      <dgm:spPr/>
      <dgm:t>
        <a:bodyPr/>
        <a:lstStyle/>
        <a:p>
          <a:endParaRPr lang="en-US"/>
        </a:p>
      </dgm:t>
    </dgm:pt>
    <dgm:pt modelId="{C3DB4DB3-D15C-4740-B299-5C1F9D2C725D}" type="sibTrans" cxnId="{09F31481-D9DF-4880-BBEF-DFA8F613DDE4}">
      <dgm:prSet/>
      <dgm:spPr/>
      <dgm:t>
        <a:bodyPr/>
        <a:lstStyle/>
        <a:p>
          <a:endParaRPr lang="en-US"/>
        </a:p>
      </dgm:t>
    </dgm:pt>
    <dgm:pt modelId="{AC487406-C4C1-4470-971F-7E39FCC7ADF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Anytime you make a major change (we test as part of monthly patching)</a:t>
          </a:r>
          <a:endParaRPr lang="en-US" dirty="0"/>
        </a:p>
      </dgm:t>
    </dgm:pt>
    <dgm:pt modelId="{B0263439-B2BF-4553-87EB-9F96204EA08D}" type="parTrans" cxnId="{8DDA98C1-3F5F-4695-8EB2-BFC34C1F9DB7}">
      <dgm:prSet/>
      <dgm:spPr/>
      <dgm:t>
        <a:bodyPr/>
        <a:lstStyle/>
        <a:p>
          <a:endParaRPr lang="en-US"/>
        </a:p>
      </dgm:t>
    </dgm:pt>
    <dgm:pt modelId="{B9FFBCB5-DE14-4FF0-9FB2-1B20C05C9512}" type="sibTrans" cxnId="{8DDA98C1-3F5F-4695-8EB2-BFC34C1F9DB7}">
      <dgm:prSet/>
      <dgm:spPr/>
      <dgm:t>
        <a:bodyPr/>
        <a:lstStyle/>
        <a:p>
          <a:endParaRPr lang="en-US"/>
        </a:p>
      </dgm:t>
    </dgm:pt>
    <dgm:pt modelId="{4A17B0A2-45CA-4851-B2A9-24F01061BE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Regularly to ensure someone didn’t accidently muck with one of your policies!</a:t>
          </a:r>
        </a:p>
      </dgm:t>
    </dgm:pt>
    <dgm:pt modelId="{873B5E74-2C95-4AFD-A70B-9EA617BB1EB2}" type="parTrans" cxnId="{E19AF149-6C51-41A8-9686-078AE9012159}">
      <dgm:prSet/>
      <dgm:spPr/>
      <dgm:t>
        <a:bodyPr/>
        <a:lstStyle/>
        <a:p>
          <a:endParaRPr lang="en-US"/>
        </a:p>
      </dgm:t>
    </dgm:pt>
    <dgm:pt modelId="{2C33C38B-53FE-438C-A1A4-7A1ADB66BEC8}" type="sibTrans" cxnId="{E19AF149-6C51-41A8-9686-078AE9012159}">
      <dgm:prSet/>
      <dgm:spPr/>
      <dgm:t>
        <a:bodyPr/>
        <a:lstStyle/>
        <a:p>
          <a:endParaRPr lang="en-US"/>
        </a:p>
      </dgm:t>
    </dgm:pt>
    <dgm:pt modelId="{8424D530-20DA-4BEA-80E2-F88311080C29}" type="pres">
      <dgm:prSet presAssocID="{44F1916B-FD28-419D-BA52-C490013C131E}" presName="linear" presStyleCnt="0">
        <dgm:presLayoutVars>
          <dgm:animLvl val="lvl"/>
          <dgm:resizeHandles val="exact"/>
        </dgm:presLayoutVars>
      </dgm:prSet>
      <dgm:spPr/>
    </dgm:pt>
    <dgm:pt modelId="{E4B5D441-5CA5-4CE2-A5C0-4F59D04CEA1E}" type="pres">
      <dgm:prSet presAssocID="{DF342D58-CE06-4339-A231-68EB4A8D20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CD872B-E010-443D-9BF7-98A430C88DB2}" type="pres">
      <dgm:prSet presAssocID="{DF342D58-CE06-4339-A231-68EB4A8D2099}" presName="childText" presStyleLbl="revTx" presStyleIdx="0" presStyleCnt="3">
        <dgm:presLayoutVars>
          <dgm:bulletEnabled val="1"/>
        </dgm:presLayoutVars>
      </dgm:prSet>
      <dgm:spPr/>
    </dgm:pt>
    <dgm:pt modelId="{AAD276B1-4BEE-4DBF-AF7B-92374175D5C6}" type="pres">
      <dgm:prSet presAssocID="{F98B21DE-99D1-4D65-95D2-9C84DE89D0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17BC41-566F-414D-A84D-C62283E55EF8}" type="pres">
      <dgm:prSet presAssocID="{F98B21DE-99D1-4D65-95D2-9C84DE89D07D}" presName="childText" presStyleLbl="revTx" presStyleIdx="1" presStyleCnt="3">
        <dgm:presLayoutVars>
          <dgm:bulletEnabled val="1"/>
        </dgm:presLayoutVars>
      </dgm:prSet>
      <dgm:spPr/>
    </dgm:pt>
    <dgm:pt modelId="{82706923-4E04-4AEE-8175-4405C5336D00}" type="pres">
      <dgm:prSet presAssocID="{6E76FB62-59FD-466A-B79E-68E9B8318B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4BC2EC-DD6E-4C63-B03D-1B335154DD9D}" type="pres">
      <dgm:prSet presAssocID="{6E76FB62-59FD-466A-B79E-68E9B8318BC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AFC3607-96D7-42F6-B09F-D557926777A2}" type="presOf" srcId="{306E0556-22B5-4A8F-B55B-8438105B2098}" destId="{0BCD872B-E010-443D-9BF7-98A430C88DB2}" srcOrd="0" destOrd="1" presId="urn:microsoft.com/office/officeart/2005/8/layout/vList2"/>
    <dgm:cxn modelId="{22A6D90E-AD9A-43CA-9022-371A32E0CB2C}" type="presOf" srcId="{9C08E64E-41C7-469A-AF1A-6B24AF02C254}" destId="{E817BC41-566F-414D-A84D-C62283E55EF8}" srcOrd="0" destOrd="1" presId="urn:microsoft.com/office/officeart/2005/8/layout/vList2"/>
    <dgm:cxn modelId="{9E9F0110-9E06-43C5-AA8C-252EC276A6D4}" type="presOf" srcId="{B1C489BB-CA53-4AC3-93A8-6469EF2B69F7}" destId="{E817BC41-566F-414D-A84D-C62283E55EF8}" srcOrd="0" destOrd="2" presId="urn:microsoft.com/office/officeart/2005/8/layout/vList2"/>
    <dgm:cxn modelId="{ACCE2D10-2C5E-4999-9234-0569EE4598B7}" type="presOf" srcId="{4A17B0A2-45CA-4851-B2A9-24F01061BE0A}" destId="{894BC2EC-DD6E-4C63-B03D-1B335154DD9D}" srcOrd="0" destOrd="1" presId="urn:microsoft.com/office/officeart/2005/8/layout/vList2"/>
    <dgm:cxn modelId="{C622CE12-2C7F-40E2-B000-60D087589D8E}" type="presOf" srcId="{44F1916B-FD28-419D-BA52-C490013C131E}" destId="{8424D530-20DA-4BEA-80E2-F88311080C29}" srcOrd="0" destOrd="0" presId="urn:microsoft.com/office/officeart/2005/8/layout/vList2"/>
    <dgm:cxn modelId="{55A93813-CFB9-45AC-BC43-DBD56271D268}" type="presOf" srcId="{F98B21DE-99D1-4D65-95D2-9C84DE89D07D}" destId="{AAD276B1-4BEE-4DBF-AF7B-92374175D5C6}" srcOrd="0" destOrd="0" presId="urn:microsoft.com/office/officeart/2005/8/layout/vList2"/>
    <dgm:cxn modelId="{4AA87D30-F746-499A-A7F5-97A8BB191E32}" srcId="{F98B21DE-99D1-4D65-95D2-9C84DE89D07D}" destId="{7CE35324-A8ED-415B-A644-295E030A9F49}" srcOrd="0" destOrd="0" parTransId="{DED97968-D1A3-435F-93BF-4CC67C70D5B5}" sibTransId="{AD099003-67FC-4E22-9216-016056E7C624}"/>
    <dgm:cxn modelId="{BC393D61-0153-4AFA-BB2A-48F832E48169}" srcId="{F98B21DE-99D1-4D65-95D2-9C84DE89D07D}" destId="{9C08E64E-41C7-469A-AF1A-6B24AF02C254}" srcOrd="1" destOrd="0" parTransId="{0BBB3799-0CB3-4001-870E-51C5349F5251}" sibTransId="{D5202E7C-BD8E-48CA-BC03-11233B9F8018}"/>
    <dgm:cxn modelId="{9BDDA161-8FBC-494B-8715-428971D2EEEB}" srcId="{DF342D58-CE06-4339-A231-68EB4A8D2099}" destId="{306E0556-22B5-4A8F-B55B-8438105B2098}" srcOrd="1" destOrd="0" parTransId="{BE7B4C7F-91CE-4367-A4C8-17DFDF664660}" sibTransId="{25768C35-8F71-4CC8-A327-D6C930829388}"/>
    <dgm:cxn modelId="{E19AF149-6C51-41A8-9686-078AE9012159}" srcId="{6E76FB62-59FD-466A-B79E-68E9B8318BC7}" destId="{4A17B0A2-45CA-4851-B2A9-24F01061BE0A}" srcOrd="1" destOrd="0" parTransId="{873B5E74-2C95-4AFD-A70B-9EA617BB1EB2}" sibTransId="{2C33C38B-53FE-438C-A1A4-7A1ADB66BEC8}"/>
    <dgm:cxn modelId="{6C2D5E54-60B5-4834-A5FF-E2B0C0B6D41D}" type="presOf" srcId="{AC487406-C4C1-4470-971F-7E39FCC7ADF3}" destId="{894BC2EC-DD6E-4C63-B03D-1B335154DD9D}" srcOrd="0" destOrd="0" presId="urn:microsoft.com/office/officeart/2005/8/layout/vList2"/>
    <dgm:cxn modelId="{19321559-3781-48C9-A73F-848F560E92A4}" srcId="{DF342D58-CE06-4339-A231-68EB4A8D2099}" destId="{44ACB2AB-DA90-49B1-B5D2-401671658575}" srcOrd="0" destOrd="0" parTransId="{60C4B201-847C-4343-B11A-07784DE7B244}" sibTransId="{573AF9BC-FDA3-47E7-9923-4B182C510311}"/>
    <dgm:cxn modelId="{C2FB175A-110F-4DD0-8B99-2DD5C8A5AA20}" srcId="{F98B21DE-99D1-4D65-95D2-9C84DE89D07D}" destId="{B1C489BB-CA53-4AC3-93A8-6469EF2B69F7}" srcOrd="2" destOrd="0" parTransId="{994088B4-C487-448B-B857-F88EB6FD6578}" sibTransId="{CFCEE971-0C6F-44C5-8C97-9E174AE87C9A}"/>
    <dgm:cxn modelId="{09F31481-D9DF-4880-BBEF-DFA8F613DDE4}" srcId="{44F1916B-FD28-419D-BA52-C490013C131E}" destId="{6E76FB62-59FD-466A-B79E-68E9B8318BC7}" srcOrd="2" destOrd="0" parTransId="{2954DC86-AB87-4411-B346-F24F9B66114E}" sibTransId="{C3DB4DB3-D15C-4740-B299-5C1F9D2C725D}"/>
    <dgm:cxn modelId="{207F2790-2877-469A-A645-8CA8F09ADB32}" type="presOf" srcId="{6E76FB62-59FD-466A-B79E-68E9B8318BC7}" destId="{82706923-4E04-4AEE-8175-4405C5336D00}" srcOrd="0" destOrd="0" presId="urn:microsoft.com/office/officeart/2005/8/layout/vList2"/>
    <dgm:cxn modelId="{8F8077BA-8367-4FC5-A6F0-8D619E92ABFA}" type="presOf" srcId="{7CE35324-A8ED-415B-A644-295E030A9F49}" destId="{E817BC41-566F-414D-A84D-C62283E55EF8}" srcOrd="0" destOrd="0" presId="urn:microsoft.com/office/officeart/2005/8/layout/vList2"/>
    <dgm:cxn modelId="{8DDA98C1-3F5F-4695-8EB2-BFC34C1F9DB7}" srcId="{6E76FB62-59FD-466A-B79E-68E9B8318BC7}" destId="{AC487406-C4C1-4470-971F-7E39FCC7ADF3}" srcOrd="0" destOrd="0" parTransId="{B0263439-B2BF-4553-87EB-9F96204EA08D}" sibTransId="{B9FFBCB5-DE14-4FF0-9FB2-1B20C05C9512}"/>
    <dgm:cxn modelId="{2CD2D0CB-9665-4343-8F34-EBECBD214789}" type="presOf" srcId="{44ACB2AB-DA90-49B1-B5D2-401671658575}" destId="{0BCD872B-E010-443D-9BF7-98A430C88DB2}" srcOrd="0" destOrd="0" presId="urn:microsoft.com/office/officeart/2005/8/layout/vList2"/>
    <dgm:cxn modelId="{CA16A8D1-70E8-4BFB-8B19-CF3DD40C48D4}" srcId="{44F1916B-FD28-419D-BA52-C490013C131E}" destId="{F98B21DE-99D1-4D65-95D2-9C84DE89D07D}" srcOrd="1" destOrd="0" parTransId="{4D7BBFA3-08FB-4A8E-8E93-F83F7AE69E2C}" sibTransId="{CF40ABBA-4EDD-40D4-B064-FC6C889BF63A}"/>
    <dgm:cxn modelId="{130B3CE6-3670-4A4E-A363-5C0388616844}" type="presOf" srcId="{DF342D58-CE06-4339-A231-68EB4A8D2099}" destId="{E4B5D441-5CA5-4CE2-A5C0-4F59D04CEA1E}" srcOrd="0" destOrd="0" presId="urn:microsoft.com/office/officeart/2005/8/layout/vList2"/>
    <dgm:cxn modelId="{97E6BDF6-F6F4-4550-90EC-DC04B635ED46}" srcId="{44F1916B-FD28-419D-BA52-C490013C131E}" destId="{DF342D58-CE06-4339-A231-68EB4A8D2099}" srcOrd="0" destOrd="0" parTransId="{BC69A3B5-8554-4C53-8965-A670EDBB1598}" sibTransId="{F8E408D2-9DA1-4588-84B4-BC85D0FF75F8}"/>
    <dgm:cxn modelId="{D35EC197-0E9D-4D8C-9F38-920E0ADD0198}" type="presParOf" srcId="{8424D530-20DA-4BEA-80E2-F88311080C29}" destId="{E4B5D441-5CA5-4CE2-A5C0-4F59D04CEA1E}" srcOrd="0" destOrd="0" presId="urn:microsoft.com/office/officeart/2005/8/layout/vList2"/>
    <dgm:cxn modelId="{806AA48E-DC0A-41F5-A8D5-D982AC0070DA}" type="presParOf" srcId="{8424D530-20DA-4BEA-80E2-F88311080C29}" destId="{0BCD872B-E010-443D-9BF7-98A430C88DB2}" srcOrd="1" destOrd="0" presId="urn:microsoft.com/office/officeart/2005/8/layout/vList2"/>
    <dgm:cxn modelId="{D4BA6DD6-3502-48D5-8BC7-7155CBEAF65D}" type="presParOf" srcId="{8424D530-20DA-4BEA-80E2-F88311080C29}" destId="{AAD276B1-4BEE-4DBF-AF7B-92374175D5C6}" srcOrd="2" destOrd="0" presId="urn:microsoft.com/office/officeart/2005/8/layout/vList2"/>
    <dgm:cxn modelId="{AC08EB1D-0C9C-4EB7-BBDC-2CEBAAFECCED}" type="presParOf" srcId="{8424D530-20DA-4BEA-80E2-F88311080C29}" destId="{E817BC41-566F-414D-A84D-C62283E55EF8}" srcOrd="3" destOrd="0" presId="urn:microsoft.com/office/officeart/2005/8/layout/vList2"/>
    <dgm:cxn modelId="{38932986-9548-44CA-AB8A-77E6C479FC61}" type="presParOf" srcId="{8424D530-20DA-4BEA-80E2-F88311080C29}" destId="{82706923-4E04-4AEE-8175-4405C5336D00}" srcOrd="4" destOrd="0" presId="urn:microsoft.com/office/officeart/2005/8/layout/vList2"/>
    <dgm:cxn modelId="{375E989C-991F-4C7D-831B-38485A494F1E}" type="presParOf" srcId="{8424D530-20DA-4BEA-80E2-F88311080C29}" destId="{894BC2EC-DD6E-4C63-B03D-1B335154DD9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5D441-5CA5-4CE2-A5C0-4F59D04CEA1E}">
      <dsp:nvSpPr>
        <dsp:cNvPr id="0" name=""/>
        <dsp:cNvSpPr/>
      </dsp:nvSpPr>
      <dsp:spPr>
        <a:xfrm>
          <a:off x="0" y="181716"/>
          <a:ext cx="584925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Why Pester?</a:t>
          </a:r>
          <a:endParaRPr lang="en-US" sz="2700" kern="1200" dirty="0"/>
        </a:p>
      </dsp:txBody>
      <dsp:txXfrm>
        <a:off x="33926" y="215642"/>
        <a:ext cx="5781405" cy="627128"/>
      </dsp:txXfrm>
    </dsp:sp>
    <dsp:sp modelId="{0BCD872B-E010-443D-9BF7-98A430C88DB2}">
      <dsp:nvSpPr>
        <dsp:cNvPr id="0" name=""/>
        <dsp:cNvSpPr/>
      </dsp:nvSpPr>
      <dsp:spPr>
        <a:xfrm>
          <a:off x="0" y="876696"/>
          <a:ext cx="5849257" cy="79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1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It’s Free!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You already know PowerShell.</a:t>
          </a:r>
        </a:p>
      </dsp:txBody>
      <dsp:txXfrm>
        <a:off x="0" y="876696"/>
        <a:ext cx="5849257" cy="796432"/>
      </dsp:txXfrm>
    </dsp:sp>
    <dsp:sp modelId="{AAD276B1-4BEE-4DBF-AF7B-92374175D5C6}">
      <dsp:nvSpPr>
        <dsp:cNvPr id="0" name=""/>
        <dsp:cNvSpPr/>
      </dsp:nvSpPr>
      <dsp:spPr>
        <a:xfrm>
          <a:off x="0" y="1673128"/>
          <a:ext cx="584925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could I be testing for?</a:t>
          </a:r>
          <a:endParaRPr lang="en-US" sz="2700" kern="1200" dirty="0"/>
        </a:p>
      </dsp:txBody>
      <dsp:txXfrm>
        <a:off x="33926" y="1707054"/>
        <a:ext cx="5781405" cy="627128"/>
      </dsp:txXfrm>
    </dsp:sp>
    <dsp:sp modelId="{E817BC41-566F-414D-A84D-C62283E55EF8}">
      <dsp:nvSpPr>
        <dsp:cNvPr id="0" name=""/>
        <dsp:cNvSpPr/>
      </dsp:nvSpPr>
      <dsp:spPr>
        <a:xfrm>
          <a:off x="0" y="2368108"/>
          <a:ext cx="5849257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1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Critical Agent Installation and Configuration.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Specific policies you expect to be configured a certain way.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Did someone reinstall PowerShell v2?  SMBv1? Did an application disable your 3</a:t>
          </a:r>
          <a:r>
            <a:rPr lang="en-US" sz="2100" kern="1200" baseline="30000"/>
            <a:t>rd</a:t>
          </a:r>
          <a:r>
            <a:rPr lang="en-US" sz="2100" kern="1200"/>
            <a:t> party AV?</a:t>
          </a:r>
          <a:endParaRPr lang="en-US" sz="2100" kern="1200" dirty="0"/>
        </a:p>
      </dsp:txBody>
      <dsp:txXfrm>
        <a:off x="0" y="2368108"/>
        <a:ext cx="5849257" cy="1844369"/>
      </dsp:txXfrm>
    </dsp:sp>
    <dsp:sp modelId="{82706923-4E04-4AEE-8175-4405C5336D00}">
      <dsp:nvSpPr>
        <dsp:cNvPr id="0" name=""/>
        <dsp:cNvSpPr/>
      </dsp:nvSpPr>
      <dsp:spPr>
        <a:xfrm>
          <a:off x="0" y="4212478"/>
          <a:ext cx="584925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When should I test?</a:t>
          </a:r>
          <a:endParaRPr lang="en-US" sz="2700" kern="1200" dirty="0"/>
        </a:p>
      </dsp:txBody>
      <dsp:txXfrm>
        <a:off x="33926" y="4246404"/>
        <a:ext cx="5781405" cy="627128"/>
      </dsp:txXfrm>
    </dsp:sp>
    <dsp:sp modelId="{894BC2EC-DD6E-4C63-B03D-1B335154DD9D}">
      <dsp:nvSpPr>
        <dsp:cNvPr id="0" name=""/>
        <dsp:cNvSpPr/>
      </dsp:nvSpPr>
      <dsp:spPr>
        <a:xfrm>
          <a:off x="0" y="4907458"/>
          <a:ext cx="5849257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71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Anytime you make a major change (we test as part of monthly patching)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Regularly to ensure someone didn’t accidently muck with one of your policies!</a:t>
          </a:r>
        </a:p>
      </dsp:txBody>
      <dsp:txXfrm>
        <a:off x="0" y="4907458"/>
        <a:ext cx="5849257" cy="1453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7F51-8C68-1BC6-0931-27C3443C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5EDE2-8381-A1B3-B2FC-2CABC52F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78AF-5152-FC71-AEF9-E52CA3CD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FC2F-CEBB-5A5F-5D1A-3A9F6636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AD0D-BF01-85AD-AC52-3241D92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13ED-DA37-1F76-E0C4-B0A58EAA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2D3B2-BDFA-E141-FB93-5936CD20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44390-163B-C992-7E42-7CE4D25A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9071-4784-7505-A49E-AE082155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2D0B-26C3-71D0-868C-FBEC3B8F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84876-8E17-974F-2E66-CE73844B1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E71A1-AE43-FB90-B74F-7318C993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EBB6-6EEC-8DBD-96E7-B8E0814D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AA75-711F-12CA-8CEB-35F8AB1A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2D72-2F56-2494-542A-CD47FD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9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D70B-640F-70C3-F994-A5400738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89A-4727-68E7-A532-E448BA72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CF2F-F363-9CDA-BF42-32917E0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4595-5164-9464-CBF2-06609863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E05F-455C-1DF5-ED60-C32E5E65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AC23-228E-ACBD-64C8-D229D59B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E4993-7331-811E-6CF4-DDC433E0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7E52-E4F8-0118-FCD0-DE61664D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C77B-2DD3-5B40-9E85-B087BD67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813D-A979-CAF9-D7E2-B9B19ACB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1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E693-042A-9FEF-F341-55C461CD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A1EE-7D15-31ED-2C79-C854F226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00C4-25FF-E9F1-5628-80168B36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DEBD-77D1-8D24-4B33-82CA410B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06FBA-6363-2A42-C4B3-E623EF68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4D30-0A1F-D27F-65DE-2176EDF4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084F-0CA8-31AD-8E8D-C52A5109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1983-A8B8-13E0-3B41-328B432B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5C9C-E240-17C3-50FA-F5003D5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1ADE9-217B-A0B8-0491-B0ADC575B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AD88C-0924-01A9-5717-6256B0564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B5CFD-6976-48AF-5797-7C025FCC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A4AB8-F303-C5A5-1FED-BA90E44A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C7B09-3A5F-6A59-7BD9-81AC2E7D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3D82-68BA-691F-6E35-FD2FED1C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ED50D-3F3D-5CDF-7664-4CA560B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41D57-DA39-846D-162B-C3D92692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32121-471B-510D-6382-1E26F4BA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4B1AC-4A9E-4B51-7CD0-42754292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00394-8424-A797-D835-599E7C3A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2A68-ACE8-CDA5-95F0-83D0235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0081-6CEA-E3DC-230F-3A3FD856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6D67-06B4-4209-4D36-10D595B6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58C67-282D-6B21-9806-F1306359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D69B2-39A7-7618-F0ED-DD30B15C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69968-A817-BE43-1B2C-854B0603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F0500-1652-20BE-E04A-1F3710CA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9EE7-D55B-3E18-20A8-13180EA0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07971-9EE4-43D0-43C8-9AD25E008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D465-B5FD-DBB7-75FB-635B9A35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8085-EFAD-E998-CC11-0AA587C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8263-36F9-27FE-B009-C4535B2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FCAFC-6F01-1334-8C50-ADA1FEA5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71608-A159-BD60-9BAD-4E23340C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EB20-9E28-45A3-A807-D26C2F7D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F7F1-406B-3891-E392-309EC5E91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30C6-1365-00AD-A787-C81774492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6286-5131-97BA-5BDC-9CE126BD9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2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00CF7A-7B52-E7C3-42A1-66272890D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1015395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Pester – Not Just for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3CE59-DA62-3AC7-D776-B0F645349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9581395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Using Assertions to Test Endpoints </a:t>
            </a:r>
          </a:p>
        </p:txBody>
      </p:sp>
    </p:spTree>
    <p:extLst>
      <p:ext uri="{BB962C8B-B14F-4D97-AF65-F5344CB8AC3E}">
        <p14:creationId xmlns:p14="http://schemas.microsoft.com/office/powerpoint/2010/main" val="6221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3CD3B4-8035-CE52-2EFB-9A71A074797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Wingdings 2" panose="05020102010507070707" pitchFamily="18" charset="2"/>
                <a:ea typeface="+mj-ea"/>
                <a:cs typeface="+mj-cs"/>
              </a:rPr>
              <a:t>u</a:t>
            </a:r>
            <a:r>
              <a:rPr lang="en-US" sz="3200" dirty="0">
                <a:latin typeface="+mj-lt"/>
                <a:ea typeface="+mj-ea"/>
                <a:cs typeface="+mj-cs"/>
              </a:rPr>
              <a:t> Write Your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98C66-953D-5214-6043-069202AD3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54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32558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3CD3B4-8035-CE52-2EFB-9A71A074797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Wingdings 2" panose="05020102010507070707" pitchFamily="18" charset="2"/>
                <a:ea typeface="+mj-ea"/>
                <a:cs typeface="+mj-cs"/>
              </a:rPr>
              <a:t>v</a:t>
            </a:r>
            <a:r>
              <a:rPr lang="en-US" sz="3200" dirty="0">
                <a:latin typeface="+mj-lt"/>
                <a:ea typeface="+mj-ea"/>
                <a:cs typeface="+mj-cs"/>
              </a:rPr>
              <a:t> Call Your Tests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5AC72F4-B712-07BE-BF89-862A0AED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0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8149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3CD3B4-8035-CE52-2EFB-9A71A074797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Wingdings 2" panose="05020102010507070707" pitchFamily="18" charset="2"/>
                <a:ea typeface="+mj-ea"/>
                <a:cs typeface="+mj-cs"/>
              </a:rPr>
              <a:t>w</a:t>
            </a:r>
            <a:r>
              <a:rPr lang="en-US" sz="3200" dirty="0">
                <a:latin typeface="+mj-lt"/>
                <a:ea typeface="+mj-ea"/>
                <a:cs typeface="+mj-cs"/>
              </a:rPr>
              <a:t> View the Test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A3323-71D1-A0C5-A410-90E119757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3" r="1" b="12354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68550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3CD3B4-8035-CE52-2EFB-9A71A074797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Wingdings 2" panose="05020102010507070707" pitchFamily="18" charset="2"/>
                <a:ea typeface="+mj-ea"/>
                <a:cs typeface="+mj-cs"/>
              </a:rPr>
              <a:t>w</a:t>
            </a:r>
            <a:r>
              <a:rPr lang="en-US" sz="3200" dirty="0">
                <a:latin typeface="+mj-lt"/>
                <a:ea typeface="+mj-ea"/>
                <a:cs typeface="+mj-cs"/>
              </a:rPr>
              <a:t> View the Test Output (with a Failure 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4F7DB-79D3-1091-B155-F03101FD4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2" r="1" b="69"/>
          <a:stretch/>
        </p:blipFill>
        <p:spPr>
          <a:xfrm>
            <a:off x="640080" y="641032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9875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05320E7-2018-199C-30A1-F38E3505C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567236"/>
              </p:ext>
            </p:extLst>
          </p:nvPr>
        </p:nvGraphicFramePr>
        <p:xfrm>
          <a:off x="246743" y="177799"/>
          <a:ext cx="5849257" cy="6542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3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Office Theme</vt:lpstr>
      <vt:lpstr>Pester – Not Just for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 – Not Just for Code</dc:title>
  <dc:creator>Christopher Kibble</dc:creator>
  <cp:lastModifiedBy>Christopher Kibble</cp:lastModifiedBy>
  <cp:revision>2</cp:revision>
  <dcterms:created xsi:type="dcterms:W3CDTF">2023-05-03T19:45:01Z</dcterms:created>
  <dcterms:modified xsi:type="dcterms:W3CDTF">2023-05-03T20:36:53Z</dcterms:modified>
</cp:coreProperties>
</file>