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1916B-FD28-419D-BA52-C490013C131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42D58-CE06-4339-A231-68EB4A8D209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Pester?</a:t>
          </a:r>
          <a:endParaRPr lang="en-US" dirty="0"/>
        </a:p>
      </dgm:t>
    </dgm:pt>
    <dgm:pt modelId="{BC69A3B5-8554-4C53-8965-A670EDBB1598}" type="parTrans" cxnId="{97E6BDF6-F6F4-4550-90EC-DC04B635ED46}">
      <dgm:prSet/>
      <dgm:spPr/>
      <dgm:t>
        <a:bodyPr/>
        <a:lstStyle/>
        <a:p>
          <a:endParaRPr lang="en-US"/>
        </a:p>
      </dgm:t>
    </dgm:pt>
    <dgm:pt modelId="{F8E408D2-9DA1-4588-84B4-BC85D0FF75F8}" type="sibTrans" cxnId="{97E6BDF6-F6F4-4550-90EC-DC04B635ED46}">
      <dgm:prSet/>
      <dgm:spPr/>
      <dgm:t>
        <a:bodyPr/>
        <a:lstStyle/>
        <a:p>
          <a:endParaRPr lang="en-US"/>
        </a:p>
      </dgm:t>
    </dgm:pt>
    <dgm:pt modelId="{44ACB2AB-DA90-49B1-B5D2-40167165857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It’s Free!</a:t>
          </a:r>
          <a:endParaRPr lang="en-US" dirty="0"/>
        </a:p>
      </dgm:t>
    </dgm:pt>
    <dgm:pt modelId="{60C4B201-847C-4343-B11A-07784DE7B244}" type="parTrans" cxnId="{19321559-3781-48C9-A73F-848F560E92A4}">
      <dgm:prSet/>
      <dgm:spPr/>
      <dgm:t>
        <a:bodyPr/>
        <a:lstStyle/>
        <a:p>
          <a:endParaRPr lang="en-US"/>
        </a:p>
      </dgm:t>
    </dgm:pt>
    <dgm:pt modelId="{573AF9BC-FDA3-47E7-9923-4B182C510311}" type="sibTrans" cxnId="{19321559-3781-48C9-A73F-848F560E92A4}">
      <dgm:prSet/>
      <dgm:spPr/>
      <dgm:t>
        <a:bodyPr/>
        <a:lstStyle/>
        <a:p>
          <a:endParaRPr lang="en-US"/>
        </a:p>
      </dgm:t>
    </dgm:pt>
    <dgm:pt modelId="{F98B21DE-99D1-4D65-95D2-9C84DE89D07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could I be testing for?</a:t>
          </a:r>
          <a:endParaRPr lang="en-US" dirty="0"/>
        </a:p>
      </dgm:t>
    </dgm:pt>
    <dgm:pt modelId="{4D7BBFA3-08FB-4A8E-8E93-F83F7AE69E2C}" type="parTrans" cxnId="{CA16A8D1-70E8-4BFB-8B19-CF3DD40C48D4}">
      <dgm:prSet/>
      <dgm:spPr/>
      <dgm:t>
        <a:bodyPr/>
        <a:lstStyle/>
        <a:p>
          <a:endParaRPr lang="en-US"/>
        </a:p>
      </dgm:t>
    </dgm:pt>
    <dgm:pt modelId="{CF40ABBA-4EDD-40D4-B064-FC6C889BF63A}" type="sibTrans" cxnId="{CA16A8D1-70E8-4BFB-8B19-CF3DD40C48D4}">
      <dgm:prSet/>
      <dgm:spPr/>
      <dgm:t>
        <a:bodyPr/>
        <a:lstStyle/>
        <a:p>
          <a:endParaRPr lang="en-US"/>
        </a:p>
      </dgm:t>
    </dgm:pt>
    <dgm:pt modelId="{7CE35324-A8ED-415B-A644-295E030A9F4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Critical Agent Installation and Configuration.</a:t>
          </a:r>
          <a:endParaRPr lang="en-US" dirty="0"/>
        </a:p>
      </dgm:t>
    </dgm:pt>
    <dgm:pt modelId="{DED97968-D1A3-435F-93BF-4CC67C70D5B5}" type="parTrans" cxnId="{4AA87D30-F746-499A-A7F5-97A8BB191E32}">
      <dgm:prSet/>
      <dgm:spPr/>
      <dgm:t>
        <a:bodyPr/>
        <a:lstStyle/>
        <a:p>
          <a:endParaRPr lang="en-US"/>
        </a:p>
      </dgm:t>
    </dgm:pt>
    <dgm:pt modelId="{AD099003-67FC-4E22-9216-016056E7C624}" type="sibTrans" cxnId="{4AA87D30-F746-499A-A7F5-97A8BB191E32}">
      <dgm:prSet/>
      <dgm:spPr/>
      <dgm:t>
        <a:bodyPr/>
        <a:lstStyle/>
        <a:p>
          <a:endParaRPr lang="en-US"/>
        </a:p>
      </dgm:t>
    </dgm:pt>
    <dgm:pt modelId="{306E0556-22B5-4A8F-B55B-8438105B20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already know PowerShell.</a:t>
          </a:r>
        </a:p>
      </dgm:t>
    </dgm:pt>
    <dgm:pt modelId="{BE7B4C7F-91CE-4367-A4C8-17DFDF664660}" type="parTrans" cxnId="{9BDDA161-8FBC-494B-8715-428971D2EEEB}">
      <dgm:prSet/>
      <dgm:spPr/>
      <dgm:t>
        <a:bodyPr/>
        <a:lstStyle/>
        <a:p>
          <a:endParaRPr lang="en-US"/>
        </a:p>
      </dgm:t>
    </dgm:pt>
    <dgm:pt modelId="{25768C35-8F71-4CC8-A327-D6C930829388}" type="sibTrans" cxnId="{9BDDA161-8FBC-494B-8715-428971D2EEEB}">
      <dgm:prSet/>
      <dgm:spPr/>
      <dgm:t>
        <a:bodyPr/>
        <a:lstStyle/>
        <a:p>
          <a:endParaRPr lang="en-US"/>
        </a:p>
      </dgm:t>
    </dgm:pt>
    <dgm:pt modelId="{9C08E64E-41C7-469A-AF1A-6B24AF02C25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Specific policies you expect to be configured a certain way.</a:t>
          </a:r>
          <a:endParaRPr lang="en-US" dirty="0"/>
        </a:p>
      </dgm:t>
    </dgm:pt>
    <dgm:pt modelId="{0BBB3799-0CB3-4001-870E-51C5349F5251}" type="parTrans" cxnId="{BC393D61-0153-4AFA-BB2A-48F832E48169}">
      <dgm:prSet/>
      <dgm:spPr/>
      <dgm:t>
        <a:bodyPr/>
        <a:lstStyle/>
        <a:p>
          <a:endParaRPr lang="en-US"/>
        </a:p>
      </dgm:t>
    </dgm:pt>
    <dgm:pt modelId="{D5202E7C-BD8E-48CA-BC03-11233B9F8018}" type="sibTrans" cxnId="{BC393D61-0153-4AFA-BB2A-48F832E48169}">
      <dgm:prSet/>
      <dgm:spPr/>
      <dgm:t>
        <a:bodyPr/>
        <a:lstStyle/>
        <a:p>
          <a:endParaRPr lang="en-US"/>
        </a:p>
      </dgm:t>
    </dgm:pt>
    <dgm:pt modelId="{B1C489BB-CA53-4AC3-93A8-6469EF2B69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Did someone reinstall PowerShell v2?  SMBv1? Did an application disable your 3</a:t>
          </a:r>
          <a:r>
            <a:rPr lang="en-US" baseline="30000"/>
            <a:t>rd</a:t>
          </a:r>
          <a:r>
            <a:rPr lang="en-US"/>
            <a:t> party AV?</a:t>
          </a:r>
          <a:endParaRPr lang="en-US" dirty="0"/>
        </a:p>
      </dgm:t>
    </dgm:pt>
    <dgm:pt modelId="{994088B4-C487-448B-B857-F88EB6FD6578}" type="parTrans" cxnId="{C2FB175A-110F-4DD0-8B99-2DD5C8A5AA20}">
      <dgm:prSet/>
      <dgm:spPr/>
      <dgm:t>
        <a:bodyPr/>
        <a:lstStyle/>
        <a:p>
          <a:endParaRPr lang="en-US"/>
        </a:p>
      </dgm:t>
    </dgm:pt>
    <dgm:pt modelId="{CFCEE971-0C6F-44C5-8C97-9E174AE87C9A}" type="sibTrans" cxnId="{C2FB175A-110F-4DD0-8B99-2DD5C8A5AA20}">
      <dgm:prSet/>
      <dgm:spPr/>
      <dgm:t>
        <a:bodyPr/>
        <a:lstStyle/>
        <a:p>
          <a:endParaRPr lang="en-US"/>
        </a:p>
      </dgm:t>
    </dgm:pt>
    <dgm:pt modelId="{6E76FB62-59FD-466A-B79E-68E9B8318BC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should I test?</a:t>
          </a:r>
          <a:endParaRPr lang="en-US" dirty="0"/>
        </a:p>
      </dgm:t>
    </dgm:pt>
    <dgm:pt modelId="{2954DC86-AB87-4411-B346-F24F9B66114E}" type="parTrans" cxnId="{09F31481-D9DF-4880-BBEF-DFA8F613DDE4}">
      <dgm:prSet/>
      <dgm:spPr/>
      <dgm:t>
        <a:bodyPr/>
        <a:lstStyle/>
        <a:p>
          <a:endParaRPr lang="en-US"/>
        </a:p>
      </dgm:t>
    </dgm:pt>
    <dgm:pt modelId="{C3DB4DB3-D15C-4740-B299-5C1F9D2C725D}" type="sibTrans" cxnId="{09F31481-D9DF-4880-BBEF-DFA8F613DDE4}">
      <dgm:prSet/>
      <dgm:spPr/>
      <dgm:t>
        <a:bodyPr/>
        <a:lstStyle/>
        <a:p>
          <a:endParaRPr lang="en-US"/>
        </a:p>
      </dgm:t>
    </dgm:pt>
    <dgm:pt modelId="{AC487406-C4C1-4470-971F-7E39FCC7ADF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Anytime you make a major change (we test as part of monthly patching)</a:t>
          </a:r>
        </a:p>
      </dgm:t>
    </dgm:pt>
    <dgm:pt modelId="{B0263439-B2BF-4553-87EB-9F96204EA08D}" type="parTrans" cxnId="{8DDA98C1-3F5F-4695-8EB2-BFC34C1F9DB7}">
      <dgm:prSet/>
      <dgm:spPr/>
      <dgm:t>
        <a:bodyPr/>
        <a:lstStyle/>
        <a:p>
          <a:endParaRPr lang="en-US"/>
        </a:p>
      </dgm:t>
    </dgm:pt>
    <dgm:pt modelId="{B9FFBCB5-DE14-4FF0-9FB2-1B20C05C9512}" type="sibTrans" cxnId="{8DDA98C1-3F5F-4695-8EB2-BFC34C1F9DB7}">
      <dgm:prSet/>
      <dgm:spPr/>
      <dgm:t>
        <a:bodyPr/>
        <a:lstStyle/>
        <a:p>
          <a:endParaRPr lang="en-US"/>
        </a:p>
      </dgm:t>
    </dgm:pt>
    <dgm:pt modelId="{4A17B0A2-45CA-4851-B2A9-24F01061BE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Regularly to ensure someone didn’t accidently muck with one of your policies!</a:t>
          </a:r>
        </a:p>
      </dgm:t>
    </dgm:pt>
    <dgm:pt modelId="{873B5E74-2C95-4AFD-A70B-9EA617BB1EB2}" type="parTrans" cxnId="{E19AF149-6C51-41A8-9686-078AE9012159}">
      <dgm:prSet/>
      <dgm:spPr/>
      <dgm:t>
        <a:bodyPr/>
        <a:lstStyle/>
        <a:p>
          <a:endParaRPr lang="en-US"/>
        </a:p>
      </dgm:t>
    </dgm:pt>
    <dgm:pt modelId="{2C33C38B-53FE-438C-A1A4-7A1ADB66BEC8}" type="sibTrans" cxnId="{E19AF149-6C51-41A8-9686-078AE9012159}">
      <dgm:prSet/>
      <dgm:spPr/>
      <dgm:t>
        <a:bodyPr/>
        <a:lstStyle/>
        <a:p>
          <a:endParaRPr lang="en-US"/>
        </a:p>
      </dgm:t>
    </dgm:pt>
    <dgm:pt modelId="{0D5B8EEE-C81D-40AB-9886-96D7338BCE22}" type="pres">
      <dgm:prSet presAssocID="{44F1916B-FD28-419D-BA52-C490013C131E}" presName="linear" presStyleCnt="0">
        <dgm:presLayoutVars>
          <dgm:dir/>
          <dgm:animLvl val="lvl"/>
          <dgm:resizeHandles val="exact"/>
        </dgm:presLayoutVars>
      </dgm:prSet>
      <dgm:spPr/>
    </dgm:pt>
    <dgm:pt modelId="{197EAE7A-28B7-4640-BD34-448195F980BE}" type="pres">
      <dgm:prSet presAssocID="{DF342D58-CE06-4339-A231-68EB4A8D2099}" presName="parentLin" presStyleCnt="0"/>
      <dgm:spPr/>
    </dgm:pt>
    <dgm:pt modelId="{B6CA8707-48E1-4925-8CC0-2F0442460F75}" type="pres">
      <dgm:prSet presAssocID="{DF342D58-CE06-4339-A231-68EB4A8D2099}" presName="parentLeftMargin" presStyleLbl="node1" presStyleIdx="0" presStyleCnt="3"/>
      <dgm:spPr/>
    </dgm:pt>
    <dgm:pt modelId="{1B07E035-A24A-4F1D-A8AE-2AFE47D1AE40}" type="pres">
      <dgm:prSet presAssocID="{DF342D58-CE06-4339-A231-68EB4A8D20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797494-D2B9-4D27-9D53-F38F647C1ECF}" type="pres">
      <dgm:prSet presAssocID="{DF342D58-CE06-4339-A231-68EB4A8D2099}" presName="negativeSpace" presStyleCnt="0"/>
      <dgm:spPr/>
    </dgm:pt>
    <dgm:pt modelId="{1B32F48D-E892-454A-9FC6-245EA2E9654D}" type="pres">
      <dgm:prSet presAssocID="{DF342D58-CE06-4339-A231-68EB4A8D2099}" presName="childText" presStyleLbl="conFgAcc1" presStyleIdx="0" presStyleCnt="3">
        <dgm:presLayoutVars>
          <dgm:bulletEnabled val="1"/>
        </dgm:presLayoutVars>
      </dgm:prSet>
      <dgm:spPr/>
    </dgm:pt>
    <dgm:pt modelId="{63B0A3BB-56F0-4429-8F8A-E5327B6F45D2}" type="pres">
      <dgm:prSet presAssocID="{F8E408D2-9DA1-4588-84B4-BC85D0FF75F8}" presName="spaceBetweenRectangles" presStyleCnt="0"/>
      <dgm:spPr/>
    </dgm:pt>
    <dgm:pt modelId="{01010697-0334-4F48-A7CE-94C05B102D3B}" type="pres">
      <dgm:prSet presAssocID="{F98B21DE-99D1-4D65-95D2-9C84DE89D07D}" presName="parentLin" presStyleCnt="0"/>
      <dgm:spPr/>
    </dgm:pt>
    <dgm:pt modelId="{F02582E3-9991-4E26-A303-24BD1E63840A}" type="pres">
      <dgm:prSet presAssocID="{F98B21DE-99D1-4D65-95D2-9C84DE89D07D}" presName="parentLeftMargin" presStyleLbl="node1" presStyleIdx="0" presStyleCnt="3"/>
      <dgm:spPr/>
    </dgm:pt>
    <dgm:pt modelId="{F84505ED-BF58-47F0-A462-7A3C4439696D}" type="pres">
      <dgm:prSet presAssocID="{F98B21DE-99D1-4D65-95D2-9C84DE89D0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0F9E50-9FBB-447D-BD3C-C49123F52B52}" type="pres">
      <dgm:prSet presAssocID="{F98B21DE-99D1-4D65-95D2-9C84DE89D07D}" presName="negativeSpace" presStyleCnt="0"/>
      <dgm:spPr/>
    </dgm:pt>
    <dgm:pt modelId="{EA5B2BA8-6A8F-47B2-B45D-1E9FDE4D38FA}" type="pres">
      <dgm:prSet presAssocID="{F98B21DE-99D1-4D65-95D2-9C84DE89D07D}" presName="childText" presStyleLbl="conFgAcc1" presStyleIdx="1" presStyleCnt="3">
        <dgm:presLayoutVars>
          <dgm:bulletEnabled val="1"/>
        </dgm:presLayoutVars>
      </dgm:prSet>
      <dgm:spPr/>
    </dgm:pt>
    <dgm:pt modelId="{1D87547B-133F-4405-AA3B-350AFB4AC3DE}" type="pres">
      <dgm:prSet presAssocID="{CF40ABBA-4EDD-40D4-B064-FC6C889BF63A}" presName="spaceBetweenRectangles" presStyleCnt="0"/>
      <dgm:spPr/>
    </dgm:pt>
    <dgm:pt modelId="{28A1525F-C973-4BA0-8231-6925CE7F5CAF}" type="pres">
      <dgm:prSet presAssocID="{6E76FB62-59FD-466A-B79E-68E9B8318BC7}" presName="parentLin" presStyleCnt="0"/>
      <dgm:spPr/>
    </dgm:pt>
    <dgm:pt modelId="{3C783191-57F5-4329-A16E-BDD3AC855541}" type="pres">
      <dgm:prSet presAssocID="{6E76FB62-59FD-466A-B79E-68E9B8318BC7}" presName="parentLeftMargin" presStyleLbl="node1" presStyleIdx="1" presStyleCnt="3"/>
      <dgm:spPr/>
    </dgm:pt>
    <dgm:pt modelId="{EE3D6AF1-F946-447E-B39A-4AC6978A7AF7}" type="pres">
      <dgm:prSet presAssocID="{6E76FB62-59FD-466A-B79E-68E9B8318B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518D84F-204C-4810-9CB2-D46802C423E3}" type="pres">
      <dgm:prSet presAssocID="{6E76FB62-59FD-466A-B79E-68E9B8318BC7}" presName="negativeSpace" presStyleCnt="0"/>
      <dgm:spPr/>
    </dgm:pt>
    <dgm:pt modelId="{5E50086C-EEB3-4158-A980-BE7643E32F67}" type="pres">
      <dgm:prSet presAssocID="{6E76FB62-59FD-466A-B79E-68E9B8318B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AECD803-2DF5-426B-863D-B1ABEC9A6A2C}" type="presOf" srcId="{6E76FB62-59FD-466A-B79E-68E9B8318BC7}" destId="{3C783191-57F5-4329-A16E-BDD3AC855541}" srcOrd="0" destOrd="0" presId="urn:microsoft.com/office/officeart/2005/8/layout/list1"/>
    <dgm:cxn modelId="{2DB07E12-0A0A-4DDC-9468-041A7F53306C}" type="presOf" srcId="{7CE35324-A8ED-415B-A644-295E030A9F49}" destId="{EA5B2BA8-6A8F-47B2-B45D-1E9FDE4D38FA}" srcOrd="0" destOrd="0" presId="urn:microsoft.com/office/officeart/2005/8/layout/list1"/>
    <dgm:cxn modelId="{5ABFBF1D-3206-4B71-8C4D-67F23FE89C31}" type="presOf" srcId="{4A17B0A2-45CA-4851-B2A9-24F01061BE0A}" destId="{5E50086C-EEB3-4158-A980-BE7643E32F67}" srcOrd="0" destOrd="1" presId="urn:microsoft.com/office/officeart/2005/8/layout/list1"/>
    <dgm:cxn modelId="{4AA87D30-F746-499A-A7F5-97A8BB191E32}" srcId="{F98B21DE-99D1-4D65-95D2-9C84DE89D07D}" destId="{7CE35324-A8ED-415B-A644-295E030A9F49}" srcOrd="0" destOrd="0" parTransId="{DED97968-D1A3-435F-93BF-4CC67C70D5B5}" sibTransId="{AD099003-67FC-4E22-9216-016056E7C624}"/>
    <dgm:cxn modelId="{BC393D61-0153-4AFA-BB2A-48F832E48169}" srcId="{F98B21DE-99D1-4D65-95D2-9C84DE89D07D}" destId="{9C08E64E-41C7-469A-AF1A-6B24AF02C254}" srcOrd="1" destOrd="0" parTransId="{0BBB3799-0CB3-4001-870E-51C5349F5251}" sibTransId="{D5202E7C-BD8E-48CA-BC03-11233B9F8018}"/>
    <dgm:cxn modelId="{9BDDA161-8FBC-494B-8715-428971D2EEEB}" srcId="{DF342D58-CE06-4339-A231-68EB4A8D2099}" destId="{306E0556-22B5-4A8F-B55B-8438105B2098}" srcOrd="1" destOrd="0" parTransId="{BE7B4C7F-91CE-4367-A4C8-17DFDF664660}" sibTransId="{25768C35-8F71-4CC8-A327-D6C930829388}"/>
    <dgm:cxn modelId="{8DD38A67-4E7E-4422-A5BF-C69CAAB4D89D}" type="presOf" srcId="{B1C489BB-CA53-4AC3-93A8-6469EF2B69F7}" destId="{EA5B2BA8-6A8F-47B2-B45D-1E9FDE4D38FA}" srcOrd="0" destOrd="2" presId="urn:microsoft.com/office/officeart/2005/8/layout/list1"/>
    <dgm:cxn modelId="{E19AF149-6C51-41A8-9686-078AE9012159}" srcId="{6E76FB62-59FD-466A-B79E-68E9B8318BC7}" destId="{4A17B0A2-45CA-4851-B2A9-24F01061BE0A}" srcOrd="1" destOrd="0" parTransId="{873B5E74-2C95-4AFD-A70B-9EA617BB1EB2}" sibTransId="{2C33C38B-53FE-438C-A1A4-7A1ADB66BEC8}"/>
    <dgm:cxn modelId="{A79D756D-C038-44E8-A427-07AB214217B6}" type="presOf" srcId="{6E76FB62-59FD-466A-B79E-68E9B8318BC7}" destId="{EE3D6AF1-F946-447E-B39A-4AC6978A7AF7}" srcOrd="1" destOrd="0" presId="urn:microsoft.com/office/officeart/2005/8/layout/list1"/>
    <dgm:cxn modelId="{0C1FBF53-1445-44D2-8828-3025144C325E}" type="presOf" srcId="{44ACB2AB-DA90-49B1-B5D2-401671658575}" destId="{1B32F48D-E892-454A-9FC6-245EA2E9654D}" srcOrd="0" destOrd="0" presId="urn:microsoft.com/office/officeart/2005/8/layout/list1"/>
    <dgm:cxn modelId="{19321559-3781-48C9-A73F-848F560E92A4}" srcId="{DF342D58-CE06-4339-A231-68EB4A8D2099}" destId="{44ACB2AB-DA90-49B1-B5D2-401671658575}" srcOrd="0" destOrd="0" parTransId="{60C4B201-847C-4343-B11A-07784DE7B244}" sibTransId="{573AF9BC-FDA3-47E7-9923-4B182C510311}"/>
    <dgm:cxn modelId="{C2FB175A-110F-4DD0-8B99-2DD5C8A5AA20}" srcId="{F98B21DE-99D1-4D65-95D2-9C84DE89D07D}" destId="{B1C489BB-CA53-4AC3-93A8-6469EF2B69F7}" srcOrd="2" destOrd="0" parTransId="{994088B4-C487-448B-B857-F88EB6FD6578}" sibTransId="{CFCEE971-0C6F-44C5-8C97-9E174AE87C9A}"/>
    <dgm:cxn modelId="{09F31481-D9DF-4880-BBEF-DFA8F613DDE4}" srcId="{44F1916B-FD28-419D-BA52-C490013C131E}" destId="{6E76FB62-59FD-466A-B79E-68E9B8318BC7}" srcOrd="2" destOrd="0" parTransId="{2954DC86-AB87-4411-B346-F24F9B66114E}" sibTransId="{C3DB4DB3-D15C-4740-B299-5C1F9D2C725D}"/>
    <dgm:cxn modelId="{8A8453A3-8E77-4AB4-90A1-93BF533F4710}" type="presOf" srcId="{F98B21DE-99D1-4D65-95D2-9C84DE89D07D}" destId="{F84505ED-BF58-47F0-A462-7A3C4439696D}" srcOrd="1" destOrd="0" presId="urn:microsoft.com/office/officeart/2005/8/layout/list1"/>
    <dgm:cxn modelId="{324648AC-8A90-40D4-AF80-3E9CA07AC193}" type="presOf" srcId="{306E0556-22B5-4A8F-B55B-8438105B2098}" destId="{1B32F48D-E892-454A-9FC6-245EA2E9654D}" srcOrd="0" destOrd="1" presId="urn:microsoft.com/office/officeart/2005/8/layout/list1"/>
    <dgm:cxn modelId="{862EB3AD-5B05-4591-8DF0-4628DE349E78}" type="presOf" srcId="{AC487406-C4C1-4470-971F-7E39FCC7ADF3}" destId="{5E50086C-EEB3-4158-A980-BE7643E32F67}" srcOrd="0" destOrd="0" presId="urn:microsoft.com/office/officeart/2005/8/layout/list1"/>
    <dgm:cxn modelId="{8DDA98C1-3F5F-4695-8EB2-BFC34C1F9DB7}" srcId="{6E76FB62-59FD-466A-B79E-68E9B8318BC7}" destId="{AC487406-C4C1-4470-971F-7E39FCC7ADF3}" srcOrd="0" destOrd="0" parTransId="{B0263439-B2BF-4553-87EB-9F96204EA08D}" sibTransId="{B9FFBCB5-DE14-4FF0-9FB2-1B20C05C9512}"/>
    <dgm:cxn modelId="{1D369DC1-474A-4B51-8885-78233251F11B}" type="presOf" srcId="{DF342D58-CE06-4339-A231-68EB4A8D2099}" destId="{1B07E035-A24A-4F1D-A8AE-2AFE47D1AE40}" srcOrd="1" destOrd="0" presId="urn:microsoft.com/office/officeart/2005/8/layout/list1"/>
    <dgm:cxn modelId="{303F45C4-9F14-4E64-A223-B4CA3CEFF6DD}" type="presOf" srcId="{9C08E64E-41C7-469A-AF1A-6B24AF02C254}" destId="{EA5B2BA8-6A8F-47B2-B45D-1E9FDE4D38FA}" srcOrd="0" destOrd="1" presId="urn:microsoft.com/office/officeart/2005/8/layout/list1"/>
    <dgm:cxn modelId="{CA16A8D1-70E8-4BFB-8B19-CF3DD40C48D4}" srcId="{44F1916B-FD28-419D-BA52-C490013C131E}" destId="{F98B21DE-99D1-4D65-95D2-9C84DE89D07D}" srcOrd="1" destOrd="0" parTransId="{4D7BBFA3-08FB-4A8E-8E93-F83F7AE69E2C}" sibTransId="{CF40ABBA-4EDD-40D4-B064-FC6C889BF63A}"/>
    <dgm:cxn modelId="{618CE8D7-A116-40D3-B6BD-3B3669A24982}" type="presOf" srcId="{F98B21DE-99D1-4D65-95D2-9C84DE89D07D}" destId="{F02582E3-9991-4E26-A303-24BD1E63840A}" srcOrd="0" destOrd="0" presId="urn:microsoft.com/office/officeart/2005/8/layout/list1"/>
    <dgm:cxn modelId="{B7C0B6EC-1879-4250-A71A-AF205BC1A735}" type="presOf" srcId="{DF342D58-CE06-4339-A231-68EB4A8D2099}" destId="{B6CA8707-48E1-4925-8CC0-2F0442460F75}" srcOrd="0" destOrd="0" presId="urn:microsoft.com/office/officeart/2005/8/layout/list1"/>
    <dgm:cxn modelId="{97E6BDF6-F6F4-4550-90EC-DC04B635ED46}" srcId="{44F1916B-FD28-419D-BA52-C490013C131E}" destId="{DF342D58-CE06-4339-A231-68EB4A8D2099}" srcOrd="0" destOrd="0" parTransId="{BC69A3B5-8554-4C53-8965-A670EDBB1598}" sibTransId="{F8E408D2-9DA1-4588-84B4-BC85D0FF75F8}"/>
    <dgm:cxn modelId="{DEE655FA-39AE-44D7-B9A0-287A353DC1E2}" type="presOf" srcId="{44F1916B-FD28-419D-BA52-C490013C131E}" destId="{0D5B8EEE-C81D-40AB-9886-96D7338BCE22}" srcOrd="0" destOrd="0" presId="urn:microsoft.com/office/officeart/2005/8/layout/list1"/>
    <dgm:cxn modelId="{64648E2E-D8CB-44ED-9A3C-E52D15C9902C}" type="presParOf" srcId="{0D5B8EEE-C81D-40AB-9886-96D7338BCE22}" destId="{197EAE7A-28B7-4640-BD34-448195F980BE}" srcOrd="0" destOrd="0" presId="urn:microsoft.com/office/officeart/2005/8/layout/list1"/>
    <dgm:cxn modelId="{67D45A8D-44AF-41C5-AF13-6803F4A4C833}" type="presParOf" srcId="{197EAE7A-28B7-4640-BD34-448195F980BE}" destId="{B6CA8707-48E1-4925-8CC0-2F0442460F75}" srcOrd="0" destOrd="0" presId="urn:microsoft.com/office/officeart/2005/8/layout/list1"/>
    <dgm:cxn modelId="{5D964EEF-F970-4C3D-866E-D61AD411AA3E}" type="presParOf" srcId="{197EAE7A-28B7-4640-BD34-448195F980BE}" destId="{1B07E035-A24A-4F1D-A8AE-2AFE47D1AE40}" srcOrd="1" destOrd="0" presId="urn:microsoft.com/office/officeart/2005/8/layout/list1"/>
    <dgm:cxn modelId="{5F095FE9-AEF6-4331-AA50-3F46E7B9B17E}" type="presParOf" srcId="{0D5B8EEE-C81D-40AB-9886-96D7338BCE22}" destId="{C4797494-D2B9-4D27-9D53-F38F647C1ECF}" srcOrd="1" destOrd="0" presId="urn:microsoft.com/office/officeart/2005/8/layout/list1"/>
    <dgm:cxn modelId="{167A94C0-94FA-46C1-B5D4-EFCD365E6DF7}" type="presParOf" srcId="{0D5B8EEE-C81D-40AB-9886-96D7338BCE22}" destId="{1B32F48D-E892-454A-9FC6-245EA2E9654D}" srcOrd="2" destOrd="0" presId="urn:microsoft.com/office/officeart/2005/8/layout/list1"/>
    <dgm:cxn modelId="{F2E0CB67-67F3-4EA3-A57C-02F27FC062B3}" type="presParOf" srcId="{0D5B8EEE-C81D-40AB-9886-96D7338BCE22}" destId="{63B0A3BB-56F0-4429-8F8A-E5327B6F45D2}" srcOrd="3" destOrd="0" presId="urn:microsoft.com/office/officeart/2005/8/layout/list1"/>
    <dgm:cxn modelId="{EB5EC645-0DB4-420D-AC64-B75545183CB7}" type="presParOf" srcId="{0D5B8EEE-C81D-40AB-9886-96D7338BCE22}" destId="{01010697-0334-4F48-A7CE-94C05B102D3B}" srcOrd="4" destOrd="0" presId="urn:microsoft.com/office/officeart/2005/8/layout/list1"/>
    <dgm:cxn modelId="{47D663CC-3EE3-421E-9C88-8DD2568F5408}" type="presParOf" srcId="{01010697-0334-4F48-A7CE-94C05B102D3B}" destId="{F02582E3-9991-4E26-A303-24BD1E63840A}" srcOrd="0" destOrd="0" presId="urn:microsoft.com/office/officeart/2005/8/layout/list1"/>
    <dgm:cxn modelId="{4F7BFD06-A5AC-4547-B42C-835E3F3B5A56}" type="presParOf" srcId="{01010697-0334-4F48-A7CE-94C05B102D3B}" destId="{F84505ED-BF58-47F0-A462-7A3C4439696D}" srcOrd="1" destOrd="0" presId="urn:microsoft.com/office/officeart/2005/8/layout/list1"/>
    <dgm:cxn modelId="{45EA7E99-1372-4D25-9C2F-2CD5A0C1EF14}" type="presParOf" srcId="{0D5B8EEE-C81D-40AB-9886-96D7338BCE22}" destId="{EA0F9E50-9FBB-447D-BD3C-C49123F52B52}" srcOrd="5" destOrd="0" presId="urn:microsoft.com/office/officeart/2005/8/layout/list1"/>
    <dgm:cxn modelId="{7518D10B-7B5D-4436-95EE-1C8F611617D4}" type="presParOf" srcId="{0D5B8EEE-C81D-40AB-9886-96D7338BCE22}" destId="{EA5B2BA8-6A8F-47B2-B45D-1E9FDE4D38FA}" srcOrd="6" destOrd="0" presId="urn:microsoft.com/office/officeart/2005/8/layout/list1"/>
    <dgm:cxn modelId="{091E2A3C-B806-466F-8F90-50129A26E730}" type="presParOf" srcId="{0D5B8EEE-C81D-40AB-9886-96D7338BCE22}" destId="{1D87547B-133F-4405-AA3B-350AFB4AC3DE}" srcOrd="7" destOrd="0" presId="urn:microsoft.com/office/officeart/2005/8/layout/list1"/>
    <dgm:cxn modelId="{DD8A2356-5519-4FC0-A3EA-3CAE599926A4}" type="presParOf" srcId="{0D5B8EEE-C81D-40AB-9886-96D7338BCE22}" destId="{28A1525F-C973-4BA0-8231-6925CE7F5CAF}" srcOrd="8" destOrd="0" presId="urn:microsoft.com/office/officeart/2005/8/layout/list1"/>
    <dgm:cxn modelId="{E76BE0C7-DE1E-4165-BEAA-B62DE00AC95A}" type="presParOf" srcId="{28A1525F-C973-4BA0-8231-6925CE7F5CAF}" destId="{3C783191-57F5-4329-A16E-BDD3AC855541}" srcOrd="0" destOrd="0" presId="urn:microsoft.com/office/officeart/2005/8/layout/list1"/>
    <dgm:cxn modelId="{0BB93595-B08C-4045-8990-0E5F3D860B9A}" type="presParOf" srcId="{28A1525F-C973-4BA0-8231-6925CE7F5CAF}" destId="{EE3D6AF1-F946-447E-B39A-4AC6978A7AF7}" srcOrd="1" destOrd="0" presId="urn:microsoft.com/office/officeart/2005/8/layout/list1"/>
    <dgm:cxn modelId="{25E17467-3560-4A25-8F1D-3F9422E95E3F}" type="presParOf" srcId="{0D5B8EEE-C81D-40AB-9886-96D7338BCE22}" destId="{D518D84F-204C-4810-9CB2-D46802C423E3}" srcOrd="9" destOrd="0" presId="urn:microsoft.com/office/officeart/2005/8/layout/list1"/>
    <dgm:cxn modelId="{F64455B4-5857-4A44-AE52-3D7013095762}" type="presParOf" srcId="{0D5B8EEE-C81D-40AB-9886-96D7338BCE22}" destId="{5E50086C-EEB3-4158-A980-BE7643E32F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2F48D-E892-454A-9FC6-245EA2E9654D}">
      <dsp:nvSpPr>
        <dsp:cNvPr id="0" name=""/>
        <dsp:cNvSpPr/>
      </dsp:nvSpPr>
      <dsp:spPr>
        <a:xfrm>
          <a:off x="0" y="373314"/>
          <a:ext cx="7978144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193" tIns="437388" rIns="6191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It’s Free!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You already know PowerShell.</a:t>
          </a:r>
        </a:p>
      </dsp:txBody>
      <dsp:txXfrm>
        <a:off x="0" y="373314"/>
        <a:ext cx="7978144" cy="1289925"/>
      </dsp:txXfrm>
    </dsp:sp>
    <dsp:sp modelId="{1B07E035-A24A-4F1D-A8AE-2AFE47D1AE40}">
      <dsp:nvSpPr>
        <dsp:cNvPr id="0" name=""/>
        <dsp:cNvSpPr/>
      </dsp:nvSpPr>
      <dsp:spPr>
        <a:xfrm>
          <a:off x="398907" y="63354"/>
          <a:ext cx="55847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088" tIns="0" rIns="211088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Pester?</a:t>
          </a:r>
          <a:endParaRPr lang="en-US" sz="2100" kern="1200" dirty="0"/>
        </a:p>
      </dsp:txBody>
      <dsp:txXfrm>
        <a:off x="429169" y="93616"/>
        <a:ext cx="5524176" cy="559396"/>
      </dsp:txXfrm>
    </dsp:sp>
    <dsp:sp modelId="{EA5B2BA8-6A8F-47B2-B45D-1E9FDE4D38FA}">
      <dsp:nvSpPr>
        <dsp:cNvPr id="0" name=""/>
        <dsp:cNvSpPr/>
      </dsp:nvSpPr>
      <dsp:spPr>
        <a:xfrm>
          <a:off x="0" y="2086600"/>
          <a:ext cx="7978144" cy="201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193" tIns="437388" rIns="6191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Critical Agent Installation and Configuration.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Specific policies you expect to be configured a certain way.</a:t>
          </a:r>
          <a:endParaRPr lang="en-US" sz="2100" kern="1200" dirty="0"/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Did someone reinstall PowerShell v2?  SMBv1? Did an application disable your 3</a:t>
          </a:r>
          <a:r>
            <a:rPr lang="en-US" sz="2100" kern="1200" baseline="30000"/>
            <a:t>rd</a:t>
          </a:r>
          <a:r>
            <a:rPr lang="en-US" sz="2100" kern="1200"/>
            <a:t> party AV?</a:t>
          </a:r>
          <a:endParaRPr lang="en-US" sz="2100" kern="1200" dirty="0"/>
        </a:p>
      </dsp:txBody>
      <dsp:txXfrm>
        <a:off x="0" y="2086600"/>
        <a:ext cx="7978144" cy="2017575"/>
      </dsp:txXfrm>
    </dsp:sp>
    <dsp:sp modelId="{F84505ED-BF58-47F0-A462-7A3C4439696D}">
      <dsp:nvSpPr>
        <dsp:cNvPr id="0" name=""/>
        <dsp:cNvSpPr/>
      </dsp:nvSpPr>
      <dsp:spPr>
        <a:xfrm>
          <a:off x="398907" y="1776640"/>
          <a:ext cx="55847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088" tIns="0" rIns="211088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could I be testing for?</a:t>
          </a:r>
          <a:endParaRPr lang="en-US" sz="2100" kern="1200" dirty="0"/>
        </a:p>
      </dsp:txBody>
      <dsp:txXfrm>
        <a:off x="429169" y="1806902"/>
        <a:ext cx="5524176" cy="559396"/>
      </dsp:txXfrm>
    </dsp:sp>
    <dsp:sp modelId="{5E50086C-EEB3-4158-A980-BE7643E32F67}">
      <dsp:nvSpPr>
        <dsp:cNvPr id="0" name=""/>
        <dsp:cNvSpPr/>
      </dsp:nvSpPr>
      <dsp:spPr>
        <a:xfrm>
          <a:off x="0" y="4527535"/>
          <a:ext cx="7978144" cy="1951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9193" tIns="437388" rIns="61919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Anytime you make a major change (we test as part of monthly patching)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Regularly to ensure someone didn’t accidently muck with one of your policies!</a:t>
          </a:r>
        </a:p>
      </dsp:txBody>
      <dsp:txXfrm>
        <a:off x="0" y="4527535"/>
        <a:ext cx="7978144" cy="1951425"/>
      </dsp:txXfrm>
    </dsp:sp>
    <dsp:sp modelId="{EE3D6AF1-F946-447E-B39A-4AC6978A7AF7}">
      <dsp:nvSpPr>
        <dsp:cNvPr id="0" name=""/>
        <dsp:cNvSpPr/>
      </dsp:nvSpPr>
      <dsp:spPr>
        <a:xfrm>
          <a:off x="398907" y="4217575"/>
          <a:ext cx="55847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088" tIns="0" rIns="211088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should I test?</a:t>
          </a:r>
          <a:endParaRPr lang="en-US" sz="2100" kern="1200" dirty="0"/>
        </a:p>
      </dsp:txBody>
      <dsp:txXfrm>
        <a:off x="429169" y="4247837"/>
        <a:ext cx="55241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38E59-283E-474A-AB0D-3113D80E900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2AEA7-59CC-4164-8646-5997A2E0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7F51-8C68-1BC6-0931-27C3443C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5EDE2-8381-A1B3-B2FC-2CABC52F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78AF-5152-FC71-AEF9-E52CA3CD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FC2F-CEBB-5A5F-5D1A-3A9F6636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AD0D-BF01-85AD-AC52-3241D924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3ED-DA37-1F76-E0C4-B0A58EAA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2D3B2-BDFA-E141-FB93-5936CD20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4390-163B-C992-7E42-7CE4D25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9071-4784-7505-A49E-AE082155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2D0B-26C3-71D0-868C-FBEC3B8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84876-8E17-974F-2E66-CE73844B1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71A1-AE43-FB90-B74F-7318C993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EBB6-6EEC-8DBD-96E7-B8E0814D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AA75-711F-12CA-8CEB-35F8AB1A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2D72-2F56-2494-542A-CD47FD8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9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D70B-640F-70C3-F994-A5400738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89A-4727-68E7-A532-E448BA72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CF2F-F363-9CDA-BF42-32917E0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4595-5164-9464-CBF2-06609863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E05F-455C-1DF5-ED60-C32E5E65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AC23-228E-ACBD-64C8-D229D59B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E4993-7331-811E-6CF4-DDC433E0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7E52-E4F8-0118-FCD0-DE61664D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C77B-2DD3-5B40-9E85-B087BD67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813D-A979-CAF9-D7E2-B9B19ACB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1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E693-042A-9FEF-F341-55C461CD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A1EE-7D15-31ED-2C79-C854F226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00C4-25FF-E9F1-5628-80168B36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DEBD-77D1-8D24-4B33-82CA410B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06FBA-6363-2A42-C4B3-E623EF68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4D30-0A1F-D27F-65DE-2176EDF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084F-0CA8-31AD-8E8D-C52A5109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1983-A8B8-13E0-3B41-328B432B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5C9C-E240-17C3-50FA-F5003D5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1ADE9-217B-A0B8-0491-B0ADC575B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AD88C-0924-01A9-5717-6256B0564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B5CFD-6976-48AF-5797-7C025FCC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A4AB8-F303-C5A5-1FED-BA90E44A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C7B09-3A5F-6A59-7BD9-81AC2E7D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3D82-68BA-691F-6E35-FD2FED1C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ED50D-3F3D-5CDF-7664-4CA560B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41D57-DA39-846D-162B-C3D92692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32121-471B-510D-6382-1E26F4BA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4B1AC-4A9E-4B51-7CD0-42754292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00394-8424-A797-D835-599E7C3A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2A68-ACE8-CDA5-95F0-83D0235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0081-6CEA-E3DC-230F-3A3FD856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6D67-06B4-4209-4D36-10D595B6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58C67-282D-6B21-9806-F1306359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D69B2-39A7-7618-F0ED-DD30B15C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69968-A817-BE43-1B2C-854B0603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F0500-1652-20BE-E04A-1F3710CA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9EE7-D55B-3E18-20A8-13180EA0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07971-9EE4-43D0-43C8-9AD25E008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D465-B5FD-DBB7-75FB-635B9A35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8085-EFAD-E998-CC11-0AA587C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8263-36F9-27FE-B009-C4535B26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CAFC-6F01-1334-8C50-ADA1FEA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71608-A159-BD60-9BAD-4E23340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FEB20-9E28-45A3-A807-D26C2F7D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F7F1-406B-3891-E392-309EC5E91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F6C2-02FA-4D37-B5D8-DA62231FBEB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30C6-1365-00AD-A787-C81774492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6286-5131-97BA-5BDC-9CE126BD9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C0C2-88BA-446F-9ACB-42DE379C2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2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00CF7A-7B52-E7C3-42A1-66272890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10153953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Pester – Not Just for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3CE59-DA62-3AC7-D776-B0F645349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9581395" cy="10127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Using Assertions to Test Endpoints </a:t>
            </a:r>
          </a:p>
        </p:txBody>
      </p:sp>
    </p:spTree>
    <p:extLst>
      <p:ext uri="{BB962C8B-B14F-4D97-AF65-F5344CB8AC3E}">
        <p14:creationId xmlns:p14="http://schemas.microsoft.com/office/powerpoint/2010/main" val="62211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u</a:t>
            </a:r>
            <a:r>
              <a:rPr lang="en-US" sz="3200" dirty="0">
                <a:latin typeface="+mj-lt"/>
                <a:ea typeface="+mj-ea"/>
                <a:cs typeface="+mj-cs"/>
              </a:rPr>
              <a:t> Write Your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98C66-953D-5214-6043-069202AD3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954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32558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v</a:t>
            </a:r>
            <a:r>
              <a:rPr lang="en-US" sz="3200" dirty="0">
                <a:latin typeface="+mj-lt"/>
                <a:ea typeface="+mj-ea"/>
                <a:cs typeface="+mj-cs"/>
              </a:rPr>
              <a:t> Call Your Tests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75AC72F4-B712-07BE-BF89-862A0AED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00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8149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w</a:t>
            </a:r>
            <a:r>
              <a:rPr lang="en-US" sz="3200" dirty="0">
                <a:latin typeface="+mj-lt"/>
                <a:ea typeface="+mj-ea"/>
                <a:cs typeface="+mj-cs"/>
              </a:rPr>
              <a:t> View the Test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A3323-71D1-A0C5-A410-90E119757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3" r="1" b="12354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68550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33CD3B4-8035-CE52-2EFB-9A71A074797D}"/>
              </a:ext>
            </a:extLst>
          </p:cNvPr>
          <p:cNvSpPr txBox="1"/>
          <p:nvPr/>
        </p:nvSpPr>
        <p:spPr>
          <a:xfrm>
            <a:off x="640080" y="5576887"/>
            <a:ext cx="10911840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  <a:latin typeface="Wingdings 2" panose="05020102010507070707" pitchFamily="18" charset="2"/>
                <a:ea typeface="+mj-ea"/>
                <a:cs typeface="+mj-cs"/>
              </a:rPr>
              <a:t>w</a:t>
            </a:r>
            <a:r>
              <a:rPr lang="en-US" sz="3200" dirty="0">
                <a:latin typeface="+mj-lt"/>
                <a:ea typeface="+mj-ea"/>
                <a:cs typeface="+mj-cs"/>
              </a:rPr>
              <a:t> View the Test Output (with a Failure 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4F7DB-79D3-1091-B155-F03101FD4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2" r="1" b="69"/>
          <a:stretch/>
        </p:blipFill>
        <p:spPr>
          <a:xfrm>
            <a:off x="640080" y="641032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9875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05320E7-2018-199C-30A1-F38E3505C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953676"/>
              </p:ext>
            </p:extLst>
          </p:nvPr>
        </p:nvGraphicFramePr>
        <p:xfrm>
          <a:off x="246743" y="177799"/>
          <a:ext cx="7978144" cy="6542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Sample Code">
            <a:extLst>
              <a:ext uri="{FF2B5EF4-FFF2-40B4-BE49-F238E27FC236}">
                <a16:creationId xmlns:a16="http://schemas.microsoft.com/office/drawing/2014/main" id="{03B39C98-4562-9C33-98DA-FABAFEF6F1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68" y="177799"/>
            <a:ext cx="3307896" cy="3307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75E168-B621-1240-76CD-C7BCCEA2C4F6}"/>
              </a:ext>
            </a:extLst>
          </p:cNvPr>
          <p:cNvSpPr txBox="1"/>
          <p:nvPr/>
        </p:nvSpPr>
        <p:spPr>
          <a:xfrm>
            <a:off x="8821918" y="3224085"/>
            <a:ext cx="337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Sample Code:</a:t>
            </a:r>
          </a:p>
          <a:p>
            <a:r>
              <a:rPr lang="en-US" sz="1400" dirty="0"/>
              <a:t>https://github.com/ChrisKibble/MMS2023</a:t>
            </a:r>
          </a:p>
        </p:txBody>
      </p:sp>
    </p:spTree>
    <p:extLst>
      <p:ext uri="{BB962C8B-B14F-4D97-AF65-F5344CB8AC3E}">
        <p14:creationId xmlns:p14="http://schemas.microsoft.com/office/powerpoint/2010/main" val="32963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Office Theme</vt:lpstr>
      <vt:lpstr>Pester – Not Just for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Pester – Not Just for Code</dc:title>
  <dc:creator>Christopher Kibble</dc:creator>
  <cp:lastModifiedBy>Christopher Kibble</cp:lastModifiedBy>
  <cp:revision>4</cp:revision>
  <dcterms:created xsi:type="dcterms:W3CDTF">2023-05-03T19:45:01Z</dcterms:created>
  <dcterms:modified xsi:type="dcterms:W3CDTF">2023-05-03T20:42:06Z</dcterms:modified>
</cp:coreProperties>
</file>