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9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300" r:id="rId16"/>
    <p:sldId id="30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6" y="2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Chris" userId="7f9e1bb7b6b0c2b3" providerId="LiveId" clId="{B093D1D1-7181-45B7-B9C3-AA9BCB329ECE}"/>
    <pc:docChg chg="modSld">
      <pc:chgData name="K Chris" userId="7f9e1bb7b6b0c2b3" providerId="LiveId" clId="{B093D1D1-7181-45B7-B9C3-AA9BCB329ECE}" dt="2019-11-04T14:41:58.951" v="5" actId="404"/>
      <pc:docMkLst>
        <pc:docMk/>
      </pc:docMkLst>
      <pc:sldChg chg="modSp">
        <pc:chgData name="K Chris" userId="7f9e1bb7b6b0c2b3" providerId="LiveId" clId="{B093D1D1-7181-45B7-B9C3-AA9BCB329ECE}" dt="2019-11-04T14:41:58.951" v="5" actId="404"/>
        <pc:sldMkLst>
          <pc:docMk/>
          <pc:sldMk cId="0" sldId="268"/>
        </pc:sldMkLst>
        <pc:spChg chg="mod">
          <ac:chgData name="K Chris" userId="7f9e1bb7b6b0c2b3" providerId="LiveId" clId="{B093D1D1-7181-45B7-B9C3-AA9BCB329ECE}" dt="2019-11-04T14:41:54.302" v="3" actId="404"/>
          <ac:spMkLst>
            <pc:docMk/>
            <pc:sldMk cId="0" sldId="268"/>
            <ac:spMk id="633" creationId="{00000000-0000-0000-0000-000000000000}"/>
          </ac:spMkLst>
        </pc:spChg>
        <pc:spChg chg="mod">
          <ac:chgData name="K Chris" userId="7f9e1bb7b6b0c2b3" providerId="LiveId" clId="{B093D1D1-7181-45B7-B9C3-AA9BCB329ECE}" dt="2019-11-04T14:41:58.951" v="5" actId="404"/>
          <ac:spMkLst>
            <pc:docMk/>
            <pc:sldMk cId="0" sldId="268"/>
            <ac:spMk id="7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128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7" name="Google Shape;360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3" name="Google Shape;38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5" name="Google Shape;405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5" name="Google Shape;433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9" name="Google Shape;447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Google Shape;451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5" name="Google Shape;45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0" name="Google Shape;455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1" name="Google Shape;45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6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slide" Target="slide18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slide" Target="slide17.xml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slide" Target="slide18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slide" Target="slide17.xml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2.png"/><Relationship Id="rId5" Type="http://schemas.openxmlformats.org/officeDocument/2006/relationships/image" Target="../media/image28.png"/><Relationship Id="rId10" Type="http://schemas.openxmlformats.org/officeDocument/2006/relationships/image" Target="../media/image51.png"/><Relationship Id="rId4" Type="http://schemas.openxmlformats.org/officeDocument/2006/relationships/image" Target="../media/image49.png"/><Relationship Id="rId9" Type="http://schemas.openxmlformats.org/officeDocument/2006/relationships/image" Target="../media/image1.png"/><Relationship Id="rId1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7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6.png"/><Relationship Id="rId5" Type="http://schemas.openxmlformats.org/officeDocument/2006/relationships/image" Target="../media/image28.png"/><Relationship Id="rId15" Type="http://schemas.openxmlformats.org/officeDocument/2006/relationships/image" Target="../media/image59.png"/><Relationship Id="rId10" Type="http://schemas.openxmlformats.org/officeDocument/2006/relationships/image" Target="../media/image34.png"/><Relationship Id="rId4" Type="http://schemas.openxmlformats.org/officeDocument/2006/relationships/image" Target="../media/image55.png"/><Relationship Id="rId9" Type="http://schemas.openxmlformats.org/officeDocument/2006/relationships/image" Target="../media/image1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Slide Puzzle Battle</a:t>
            </a:r>
            <a:br>
              <a:rPr lang="en-US"/>
            </a:br>
            <a:r>
              <a:rPr lang="en-US"/>
              <a:t>Effect &amp; Animation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2019 1 25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28"/>
          <p:cNvGrpSpPr/>
          <p:nvPr/>
        </p:nvGrpSpPr>
        <p:grpSpPr>
          <a:xfrm>
            <a:off x="58930" y="884859"/>
            <a:ext cx="2715463" cy="4814519"/>
            <a:chOff x="364106" y="669683"/>
            <a:chExt cx="3253434" cy="5768342"/>
          </a:xfrm>
        </p:grpSpPr>
        <p:sp>
          <p:nvSpPr>
            <p:cNvPr id="902" name="Google Shape;902;p28"/>
            <p:cNvSpPr/>
            <p:nvPr/>
          </p:nvSpPr>
          <p:spPr>
            <a:xfrm rot="10800000">
              <a:off x="364106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364106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8"/>
            <p:cNvSpPr txBox="1"/>
            <p:nvPr/>
          </p:nvSpPr>
          <p:spPr>
            <a:xfrm>
              <a:off x="1155947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5" name="Google Shape;905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43859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28"/>
            <p:cNvSpPr/>
            <p:nvPr/>
          </p:nvSpPr>
          <p:spPr>
            <a:xfrm>
              <a:off x="1163238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8"/>
            <p:cNvSpPr/>
            <p:nvPr/>
          </p:nvSpPr>
          <p:spPr>
            <a:xfrm rot="10800000">
              <a:off x="505758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1163238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8"/>
            <p:cNvSpPr/>
            <p:nvPr/>
          </p:nvSpPr>
          <p:spPr>
            <a:xfrm rot="10800000">
              <a:off x="505758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1163238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8"/>
            <p:cNvSpPr/>
            <p:nvPr/>
          </p:nvSpPr>
          <p:spPr>
            <a:xfrm rot="10800000">
              <a:off x="505758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1163238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8"/>
            <p:cNvSpPr/>
            <p:nvPr/>
          </p:nvSpPr>
          <p:spPr>
            <a:xfrm rot="10800000">
              <a:off x="505758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1163238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8"/>
            <p:cNvSpPr/>
            <p:nvPr/>
          </p:nvSpPr>
          <p:spPr>
            <a:xfrm rot="10800000">
              <a:off x="505758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1163238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8"/>
            <p:cNvSpPr/>
            <p:nvPr/>
          </p:nvSpPr>
          <p:spPr>
            <a:xfrm rot="10800000">
              <a:off x="505758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1163238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 rot="10800000">
              <a:off x="505758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1163238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8"/>
            <p:cNvSpPr/>
            <p:nvPr/>
          </p:nvSpPr>
          <p:spPr>
            <a:xfrm rot="10800000">
              <a:off x="505758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8"/>
            <p:cNvSpPr/>
            <p:nvPr/>
          </p:nvSpPr>
          <p:spPr>
            <a:xfrm rot="5400000">
              <a:off x="188296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1676592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2090956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2399705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556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7" name="Google Shape;927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8" name="Google Shape;928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9" name="Google Shape;929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7246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" name="Google Shape;931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7246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" name="Google Shape;93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900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33842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4" name="Google Shape;934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529595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5" name="Google Shape;935;p28"/>
          <p:cNvGrpSpPr/>
          <p:nvPr/>
        </p:nvGrpSpPr>
        <p:grpSpPr>
          <a:xfrm>
            <a:off x="2857354" y="884859"/>
            <a:ext cx="2715463" cy="4814519"/>
            <a:chOff x="3411761" y="669683"/>
            <a:chExt cx="3253434" cy="5768342"/>
          </a:xfrm>
        </p:grpSpPr>
        <p:sp>
          <p:nvSpPr>
            <p:cNvPr id="936" name="Google Shape;936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9" name="Google Shape;939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0" name="Google Shape;940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1" name="Google Shape;96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2" name="Google Shape;96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3" name="Google Shape;963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4" name="Google Shape;964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5" name="Google Shape;965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6" name="Google Shape;96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7" name="Google Shape;967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8" name="Google Shape;968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9" name="Google Shape;969;p28"/>
          <p:cNvSpPr/>
          <p:nvPr/>
        </p:nvSpPr>
        <p:spPr>
          <a:xfrm>
            <a:off x="2857352" y="884862"/>
            <a:ext cx="2715464" cy="324143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0" name="Google Shape;970;p28"/>
          <p:cNvGrpSpPr/>
          <p:nvPr/>
        </p:nvGrpSpPr>
        <p:grpSpPr>
          <a:xfrm>
            <a:off x="5671547" y="884859"/>
            <a:ext cx="2715463" cy="4814519"/>
            <a:chOff x="3411761" y="669683"/>
            <a:chExt cx="3253434" cy="5768342"/>
          </a:xfrm>
        </p:grpSpPr>
        <p:sp>
          <p:nvSpPr>
            <p:cNvPr id="971" name="Google Shape;971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4" name="Google Shape;974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5" name="Google Shape;975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6" name="Google Shape;99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7" name="Google Shape;997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8" name="Google Shape;998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9" name="Google Shape;999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0" name="Google Shape;1000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1" name="Google Shape;100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2" name="Google Shape;1002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3" name="Google Shape;1003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4" name="Google Shape;1004;p28"/>
          <p:cNvSpPr/>
          <p:nvPr/>
        </p:nvSpPr>
        <p:spPr>
          <a:xfrm>
            <a:off x="5671546" y="884862"/>
            <a:ext cx="2715464" cy="2549602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28"/>
          <p:cNvGrpSpPr/>
          <p:nvPr/>
        </p:nvGrpSpPr>
        <p:grpSpPr>
          <a:xfrm>
            <a:off x="8475706" y="884859"/>
            <a:ext cx="2715463" cy="4814519"/>
            <a:chOff x="3411761" y="669683"/>
            <a:chExt cx="3253434" cy="5768342"/>
          </a:xfrm>
        </p:grpSpPr>
        <p:sp>
          <p:nvSpPr>
            <p:cNvPr id="1006" name="Google Shape;1006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9" name="Google Shape;1009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0" name="Google Shape;1010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1" name="Google Shape;103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Google Shape;103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3" name="Google Shape;1033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4" name="Google Shape;1034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5" name="Google Shape;1035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Google Shape;103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7" name="Google Shape;1037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8" name="Google Shape;1038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9" name="Google Shape;1039;p28"/>
          <p:cNvSpPr/>
          <p:nvPr/>
        </p:nvSpPr>
        <p:spPr>
          <a:xfrm>
            <a:off x="8475705" y="884861"/>
            <a:ext cx="2715464" cy="4814517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28"/>
          <p:cNvSpPr txBox="1"/>
          <p:nvPr/>
        </p:nvSpPr>
        <p:spPr>
          <a:xfrm>
            <a:off x="128957" y="5859101"/>
            <a:ext cx="23679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가림판이 위에서 아래로 등장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8"/>
          <p:cNvSpPr txBox="1"/>
          <p:nvPr/>
        </p:nvSpPr>
        <p:spPr>
          <a:xfrm>
            <a:off x="107690" y="237718"/>
            <a:ext cx="15440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 선택 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28"/>
          <p:cNvSpPr/>
          <p:nvPr/>
        </p:nvSpPr>
        <p:spPr>
          <a:xfrm rot="5400000">
            <a:off x="1719793" y="2993889"/>
            <a:ext cx="443540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9"/>
          <p:cNvSpPr/>
          <p:nvPr/>
        </p:nvSpPr>
        <p:spPr>
          <a:xfrm rot="10800000">
            <a:off x="59638" y="884862"/>
            <a:ext cx="2715463" cy="481451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29"/>
          <p:cNvSpPr/>
          <p:nvPr/>
        </p:nvSpPr>
        <p:spPr>
          <a:xfrm rot="10800000">
            <a:off x="2858062" y="884862"/>
            <a:ext cx="2715463" cy="481451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29"/>
          <p:cNvSpPr/>
          <p:nvPr/>
        </p:nvSpPr>
        <p:spPr>
          <a:xfrm>
            <a:off x="2858060" y="884862"/>
            <a:ext cx="2715464" cy="644241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29"/>
          <p:cNvSpPr/>
          <p:nvPr/>
        </p:nvSpPr>
        <p:spPr>
          <a:xfrm>
            <a:off x="59638" y="884862"/>
            <a:ext cx="2715464" cy="2549602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29"/>
          <p:cNvGrpSpPr/>
          <p:nvPr/>
        </p:nvGrpSpPr>
        <p:grpSpPr>
          <a:xfrm>
            <a:off x="112931" y="3434465"/>
            <a:ext cx="2635001" cy="1602119"/>
            <a:chOff x="6921649" y="3622568"/>
            <a:chExt cx="3253430" cy="1978132"/>
          </a:xfrm>
        </p:grpSpPr>
        <p:sp>
          <p:nvSpPr>
            <p:cNvPr id="1052" name="Google Shape;1052;p29"/>
            <p:cNvSpPr/>
            <p:nvPr/>
          </p:nvSpPr>
          <p:spPr>
            <a:xfrm>
              <a:off x="7108362" y="3622568"/>
              <a:ext cx="2880001" cy="9752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8144932" y="4687030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6921649" y="4940099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9"/>
            <p:cNvSpPr txBox="1"/>
            <p:nvPr/>
          </p:nvSpPr>
          <p:spPr>
            <a:xfrm>
              <a:off x="8151624" y="4687030"/>
              <a:ext cx="788127" cy="28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</a:t>
              </a:r>
              <a:r>
                <a:rPr lang="en-US" sz="9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7065097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7694804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8324511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8954218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9583924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1" name="Google Shape;1061;p29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3660" y="5105374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2" name="Google Shape;1062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119980" y="5135320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3" name="Google Shape;1063;p29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735475" y="5105129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" name="Google Shape;1064;p29"/>
            <p:cNvSpPr/>
            <p:nvPr/>
          </p:nvSpPr>
          <p:spPr>
            <a:xfrm>
              <a:off x="9588221" y="5058098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8967331" y="5066652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6" name="Google Shape;1066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05944" y="5103597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7" name="Google Shape;1067;p29"/>
          <p:cNvSpPr/>
          <p:nvPr/>
        </p:nvSpPr>
        <p:spPr>
          <a:xfrm>
            <a:off x="3069607" y="1933975"/>
            <a:ext cx="2295283" cy="2295284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9"/>
          <p:cNvSpPr txBox="1"/>
          <p:nvPr/>
        </p:nvSpPr>
        <p:spPr>
          <a:xfrm>
            <a:off x="4928731" y="1546670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9"/>
          <p:cNvSpPr txBox="1"/>
          <p:nvPr/>
        </p:nvSpPr>
        <p:spPr>
          <a:xfrm>
            <a:off x="3358885" y="1546670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9"/>
          <p:cNvSpPr/>
          <p:nvPr/>
        </p:nvSpPr>
        <p:spPr>
          <a:xfrm>
            <a:off x="3895726" y="4300374"/>
            <a:ext cx="643048" cy="292944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9"/>
          <p:cNvSpPr/>
          <p:nvPr/>
        </p:nvSpPr>
        <p:spPr>
          <a:xfrm>
            <a:off x="2920802" y="4502063"/>
            <a:ext cx="2592897" cy="5264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29"/>
          <p:cNvSpPr txBox="1"/>
          <p:nvPr/>
        </p:nvSpPr>
        <p:spPr>
          <a:xfrm>
            <a:off x="3895959" y="430037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29"/>
          <p:cNvSpPr/>
          <p:nvPr/>
        </p:nvSpPr>
        <p:spPr>
          <a:xfrm>
            <a:off x="303512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29"/>
          <p:cNvSpPr/>
          <p:nvPr/>
        </p:nvSpPr>
        <p:spPr>
          <a:xfrm>
            <a:off x="353698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29"/>
          <p:cNvSpPr/>
          <p:nvPr/>
        </p:nvSpPr>
        <p:spPr>
          <a:xfrm>
            <a:off x="403884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29"/>
          <p:cNvSpPr/>
          <p:nvPr/>
        </p:nvSpPr>
        <p:spPr>
          <a:xfrm>
            <a:off x="4540705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29"/>
          <p:cNvSpPr/>
          <p:nvPr/>
        </p:nvSpPr>
        <p:spPr>
          <a:xfrm>
            <a:off x="5042564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8" name="Google Shape;1078;p29" descr="C:\Users\Rivers\Desktop\Png\15255-20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78016" y="4633783"/>
            <a:ext cx="288021" cy="28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78867" y="4657649"/>
            <a:ext cx="263852" cy="26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2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69400" y="4633588"/>
            <a:ext cx="298338" cy="29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29"/>
          <p:cNvSpPr/>
          <p:nvPr/>
        </p:nvSpPr>
        <p:spPr>
          <a:xfrm>
            <a:off x="5045989" y="4596105"/>
            <a:ext cx="369878" cy="37330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29"/>
          <p:cNvSpPr/>
          <p:nvPr/>
        </p:nvSpPr>
        <p:spPr>
          <a:xfrm>
            <a:off x="4551156" y="4602923"/>
            <a:ext cx="369878" cy="37330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3" name="Google Shape;1083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81930" y="4632367"/>
            <a:ext cx="290854" cy="29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29" descr="D:\GitHub\Sliding_Puzzle_Battle\Slide Puzzle Battle\Assets\Resources\Sprites\Icons\Icon_Clo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00045" y="1547505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29" descr="D:\GitHub\Sliding_Puzzle_Battle\Slide Puzzle Battle\Assets\Resources\Sprites\Icons\Icon_Swor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45875" y="1548045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9"/>
          <p:cNvSpPr/>
          <p:nvPr/>
        </p:nvSpPr>
        <p:spPr>
          <a:xfrm rot="10800000">
            <a:off x="5728491" y="889852"/>
            <a:ext cx="2712648" cy="480952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29"/>
          <p:cNvSpPr/>
          <p:nvPr/>
        </p:nvSpPr>
        <p:spPr>
          <a:xfrm>
            <a:off x="5730754" y="889849"/>
            <a:ext cx="2712648" cy="448296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29"/>
          <p:cNvSpPr txBox="1"/>
          <p:nvPr/>
        </p:nvSpPr>
        <p:spPr>
          <a:xfrm>
            <a:off x="6621384" y="951073"/>
            <a:ext cx="909610" cy="3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29"/>
          <p:cNvSpPr/>
          <p:nvPr/>
        </p:nvSpPr>
        <p:spPr>
          <a:xfrm>
            <a:off x="5875544" y="1763747"/>
            <a:ext cx="2401286" cy="2401287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29"/>
          <p:cNvSpPr txBox="1"/>
          <p:nvPr/>
        </p:nvSpPr>
        <p:spPr>
          <a:xfrm>
            <a:off x="7826470" y="1358555"/>
            <a:ext cx="42951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29"/>
          <p:cNvSpPr txBox="1"/>
          <p:nvPr/>
        </p:nvSpPr>
        <p:spPr>
          <a:xfrm>
            <a:off x="6182454" y="1358555"/>
            <a:ext cx="30875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29"/>
          <p:cNvSpPr/>
          <p:nvPr/>
        </p:nvSpPr>
        <p:spPr>
          <a:xfrm>
            <a:off x="6739815" y="4239433"/>
            <a:ext cx="672746" cy="306473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29"/>
          <p:cNvSpPr/>
          <p:nvPr/>
        </p:nvSpPr>
        <p:spPr>
          <a:xfrm>
            <a:off x="5719866" y="4450437"/>
            <a:ext cx="2712644" cy="550796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29"/>
          <p:cNvSpPr txBox="1"/>
          <p:nvPr/>
        </p:nvSpPr>
        <p:spPr>
          <a:xfrm>
            <a:off x="6749049" y="4239433"/>
            <a:ext cx="649815" cy="23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29"/>
          <p:cNvSpPr/>
          <p:nvPr/>
        </p:nvSpPr>
        <p:spPr>
          <a:xfrm>
            <a:off x="5839470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29"/>
          <p:cNvSpPr/>
          <p:nvPr/>
        </p:nvSpPr>
        <p:spPr>
          <a:xfrm>
            <a:off x="6364507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29"/>
          <p:cNvSpPr/>
          <p:nvPr/>
        </p:nvSpPr>
        <p:spPr>
          <a:xfrm>
            <a:off x="6889544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29"/>
          <p:cNvSpPr/>
          <p:nvPr/>
        </p:nvSpPr>
        <p:spPr>
          <a:xfrm>
            <a:off x="7414581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29"/>
          <p:cNvSpPr/>
          <p:nvPr/>
        </p:nvSpPr>
        <p:spPr>
          <a:xfrm>
            <a:off x="7939617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0" name="Google Shape;1100;p29" descr="C:\Users\Rivers\Desktop\Png\15255-200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930523" y="4588240"/>
            <a:ext cx="301323" cy="3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5885230" y="4613208"/>
            <a:ext cx="276037" cy="27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2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98418" y="4588036"/>
            <a:ext cx="312116" cy="312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29"/>
          <p:cNvSpPr/>
          <p:nvPr/>
        </p:nvSpPr>
        <p:spPr>
          <a:xfrm>
            <a:off x="7943200" y="4548822"/>
            <a:ext cx="386960" cy="39054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29"/>
          <p:cNvSpPr/>
          <p:nvPr/>
        </p:nvSpPr>
        <p:spPr>
          <a:xfrm>
            <a:off x="7425514" y="4555954"/>
            <a:ext cx="386960" cy="39054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5" name="Google Shape;1105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57709" y="4586758"/>
            <a:ext cx="304286" cy="30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29" descr="C:\Users\Rivers\Desktop\gear_1139470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7565" y="988538"/>
            <a:ext cx="265425" cy="2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29" descr="D:\GitHub\Sliding_Puzzle_Battle\Slide Puzzle Battle\Assets\Resources\Sprites\Icons\Icon_Clo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1516" y="135613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29" descr="D:\GitHub\Sliding_Puzzle_Battle\Slide Puzzle Battle\Assets\Resources\Sprites\Icons\Icon_Swor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67921" y="1356672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29"/>
          <p:cNvSpPr txBox="1"/>
          <p:nvPr/>
        </p:nvSpPr>
        <p:spPr>
          <a:xfrm>
            <a:off x="128957" y="5859101"/>
            <a:ext cx="42194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후,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사라질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퍼즐의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셋팅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있어야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합니다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4" name="Google Shape;1114;p29"/>
          <p:cNvGrpSpPr/>
          <p:nvPr/>
        </p:nvGrpSpPr>
        <p:grpSpPr>
          <a:xfrm>
            <a:off x="3101877" y="1989530"/>
            <a:ext cx="2246502" cy="2214693"/>
            <a:chOff x="3075750" y="1950341"/>
            <a:chExt cx="2305125" cy="2272486"/>
          </a:xfrm>
        </p:grpSpPr>
        <p:pic>
          <p:nvPicPr>
            <p:cNvPr id="1115" name="Google Shape;1115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076154" y="3312472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6" name="Google Shape;111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7" name="Google Shape;111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8" name="Google Shape;111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9" name="Google Shape;111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0" name="Google Shape;112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1" name="Google Shape;112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2" name="Google Shape;112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3" name="Google Shape;112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4" name="Google Shape;112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5" name="Google Shape;112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6" name="Google Shape;112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7" name="Google Shape;112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8" name="Google Shape;112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9" name="Google Shape;112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0" name="Google Shape;113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1" name="Google Shape;113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2" name="Google Shape;113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19050" y="3326318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3" name="Google Shape;1133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4523" y="3319749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4" name="Google Shape;1134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002012" y="286732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5" name="Google Shape;113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86748" y="3312067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6" name="Google Shape;113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56183" y="3315620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7" name="Google Shape;1137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531685" y="195034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8" name="Google Shape;1138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455271" y="3765003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9" name="Google Shape;1139;p29"/>
          <p:cNvGrpSpPr/>
          <p:nvPr/>
        </p:nvGrpSpPr>
        <p:grpSpPr>
          <a:xfrm>
            <a:off x="5916247" y="1804791"/>
            <a:ext cx="2339733" cy="2360243"/>
            <a:chOff x="3075750" y="1950341"/>
            <a:chExt cx="2305125" cy="2272486"/>
          </a:xfrm>
        </p:grpSpPr>
        <p:pic>
          <p:nvPicPr>
            <p:cNvPr id="1140" name="Google Shape;1140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076154" y="3312472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1" name="Google Shape;114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2" name="Google Shape;114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3" name="Google Shape;114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4" name="Google Shape;114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5" name="Google Shape;114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6" name="Google Shape;114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7" name="Google Shape;114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8" name="Google Shape;114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9" name="Google Shape;114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0" name="Google Shape;115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2" name="Google Shape;115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3" name="Google Shape;115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4" name="Google Shape;115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5" name="Google Shape;115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6" name="Google Shape;115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7" name="Google Shape;115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19050" y="3326318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8" name="Google Shape;1158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4523" y="3319749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9" name="Google Shape;1159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002012" y="286732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0" name="Google Shape;116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86748" y="3312067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1" name="Google Shape;116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56183" y="3315620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2" name="Google Shape;1162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531685" y="195034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3" name="Google Shape;1163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455271" y="3765003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그룹 1"/>
          <p:cNvGrpSpPr/>
          <p:nvPr/>
        </p:nvGrpSpPr>
        <p:grpSpPr>
          <a:xfrm>
            <a:off x="36650" y="5123167"/>
            <a:ext cx="674678" cy="465448"/>
            <a:chOff x="36650" y="5123167"/>
            <a:chExt cx="674678" cy="465448"/>
          </a:xfrm>
        </p:grpSpPr>
        <p:sp>
          <p:nvSpPr>
            <p:cNvPr id="119" name="양쪽 모서리가 둥근 사각형 118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양쪽 모서리가 둥근 사각형 119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22" name="십자형 12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그룹 136"/>
          <p:cNvGrpSpPr/>
          <p:nvPr/>
        </p:nvGrpSpPr>
        <p:grpSpPr>
          <a:xfrm>
            <a:off x="2835851" y="5132733"/>
            <a:ext cx="674678" cy="465448"/>
            <a:chOff x="36650" y="5123167"/>
            <a:chExt cx="674678" cy="465448"/>
          </a:xfrm>
        </p:grpSpPr>
        <p:sp>
          <p:nvSpPr>
            <p:cNvPr id="138" name="양쪽 모서리가 둥근 사각형 13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양쪽 모서리가 둥근 사각형 13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40" name="십자형 13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그룹 146"/>
          <p:cNvGrpSpPr/>
          <p:nvPr/>
        </p:nvGrpSpPr>
        <p:grpSpPr>
          <a:xfrm>
            <a:off x="5697402" y="5123167"/>
            <a:ext cx="674678" cy="465448"/>
            <a:chOff x="36650" y="5123167"/>
            <a:chExt cx="674678" cy="465448"/>
          </a:xfrm>
        </p:grpSpPr>
        <p:sp>
          <p:nvSpPr>
            <p:cNvPr id="148" name="양쪽 모서리가 둥근 사각형 14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0" name="십자형 14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51" y="5119001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3" name="Google Shape;1113;p29"/>
          <p:cNvSpPr/>
          <p:nvPr/>
        </p:nvSpPr>
        <p:spPr>
          <a:xfrm rot="-5400000">
            <a:off x="156081" y="2993889"/>
            <a:ext cx="443540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12" y="5121245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771" y="5125106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0"/>
          <p:cNvGrpSpPr/>
          <p:nvPr/>
        </p:nvGrpSpPr>
        <p:grpSpPr>
          <a:xfrm>
            <a:off x="349029" y="669603"/>
            <a:ext cx="2675341" cy="4724420"/>
            <a:chOff x="3645071" y="669603"/>
            <a:chExt cx="3266493" cy="5768342"/>
          </a:xfrm>
        </p:grpSpPr>
        <p:sp>
          <p:nvSpPr>
            <p:cNvPr id="1169" name="Google Shape;1169;p30"/>
            <p:cNvSpPr/>
            <p:nvPr/>
          </p:nvSpPr>
          <p:spPr>
            <a:xfrm rot="10800000">
              <a:off x="3655416" y="66960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3658130" y="66960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0"/>
            <p:cNvSpPr txBox="1"/>
            <p:nvPr/>
          </p:nvSpPr>
          <p:spPr>
            <a:xfrm>
              <a:off x="4726313" y="743033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3831784" y="1717719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0"/>
            <p:cNvSpPr txBox="1"/>
            <p:nvPr/>
          </p:nvSpPr>
          <p:spPr>
            <a:xfrm>
              <a:off x="6171642" y="1231749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0"/>
            <p:cNvSpPr txBox="1"/>
            <p:nvPr/>
          </p:nvSpPr>
          <p:spPr>
            <a:xfrm>
              <a:off x="4199879" y="1231749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4868354" y="4686950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3645071" y="4940019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0"/>
            <p:cNvSpPr txBox="1"/>
            <p:nvPr/>
          </p:nvSpPr>
          <p:spPr>
            <a:xfrm>
              <a:off x="4879429" y="4686950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3788519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4418226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47933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677640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6307346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3" name="Google Shape;1183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97082" y="5105294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843402" y="5135240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4458897" y="5105049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6" name="Google Shape;1186;p30"/>
            <p:cNvSpPr/>
            <p:nvPr/>
          </p:nvSpPr>
          <p:spPr>
            <a:xfrm>
              <a:off x="6311643" y="5058018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690753" y="5066572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8" name="Google Shape;1188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29366" y="5103517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9" name="Google Shape;1189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424820" y="78796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0" name="Google Shape;1190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849282" y="344986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1" name="Google Shape;119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2" name="Google Shape;119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3" name="Google Shape;119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4" name="Google Shape;119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5" name="Google Shape;119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6" name="Google Shape;119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7" name="Google Shape;119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8" name="Google Shape;119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9" name="Google Shape;119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0" name="Google Shape;120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1" name="Google Shape;120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2" name="Google Shape;120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3" name="Google Shape;120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4" name="Google Shape;120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5" name="Google Shape;120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6" name="Google Shape;120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7" name="Google Shape;120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099390" y="3466770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8" name="Google Shape;1208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408934" y="3458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9" name="Google Shape;1209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979721" y="290635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0" name="Google Shape;121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61084" y="3449369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1" name="Google Shape;121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34247" y="345370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2" name="Google Shape;1212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05469" y="1786752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3" name="Google Shape;1213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533133" y="4002387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4" name="Google Shape;1214;p30"/>
          <p:cNvGrpSpPr/>
          <p:nvPr/>
        </p:nvGrpSpPr>
        <p:grpSpPr>
          <a:xfrm>
            <a:off x="3143179" y="669601"/>
            <a:ext cx="2675341" cy="4724420"/>
            <a:chOff x="7056625" y="669600"/>
            <a:chExt cx="3266493" cy="5768342"/>
          </a:xfrm>
        </p:grpSpPr>
        <p:sp>
          <p:nvSpPr>
            <p:cNvPr id="1215" name="Google Shape;1215;p30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0"/>
            <p:cNvSpPr txBox="1"/>
            <p:nvPr/>
          </p:nvSpPr>
          <p:spPr>
            <a:xfrm>
              <a:off x="8137867" y="743030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0"/>
            <p:cNvSpPr txBox="1"/>
            <p:nvPr/>
          </p:nvSpPr>
          <p:spPr>
            <a:xfrm>
              <a:off x="9583196" y="1231746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0"/>
            <p:cNvSpPr txBox="1"/>
            <p:nvPr/>
          </p:nvSpPr>
          <p:spPr>
            <a:xfrm>
              <a:off x="7611433" y="1231746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0"/>
            <p:cNvSpPr txBox="1"/>
            <p:nvPr/>
          </p:nvSpPr>
          <p:spPr>
            <a:xfrm>
              <a:off x="8290983" y="4686947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9" name="Google Shape;1229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0" name="Google Shape;1230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1" name="Google Shape;1231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2" name="Google Shape;1232;p30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4" name="Google Shape;1234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5" name="Google Shape;1235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6" name="Google Shape;1236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7" name="Google Shape;123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8" name="Google Shape;123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9" name="Google Shape;123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0" name="Google Shape;124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1" name="Google Shape;124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2" name="Google Shape;124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3" name="Google Shape;124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4" name="Google Shape;124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5" name="Google Shape;124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6" name="Google Shape;124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7" name="Google Shape;124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8" name="Google Shape;124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9" name="Google Shape;124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0" name="Google Shape;125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1" name="Google Shape;125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2" name="Google Shape;125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3" name="Google Shape;125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4" name="Google Shape;1254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5" name="Google Shape;1255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6" name="Google Shape;125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7" name="Google Shape;125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8" name="Google Shape;1258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9" name="Google Shape;1259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0" name="Google Shape;1260;p30"/>
          <p:cNvSpPr/>
          <p:nvPr/>
        </p:nvSpPr>
        <p:spPr>
          <a:xfrm>
            <a:off x="3159242" y="2647582"/>
            <a:ext cx="2664646" cy="56439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START !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0"/>
          <p:cNvSpPr/>
          <p:nvPr/>
        </p:nvSpPr>
        <p:spPr>
          <a:xfrm>
            <a:off x="359725" y="2827748"/>
            <a:ext cx="2664646" cy="204064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2" name="Google Shape;1262;p30"/>
          <p:cNvGrpSpPr/>
          <p:nvPr/>
        </p:nvGrpSpPr>
        <p:grpSpPr>
          <a:xfrm>
            <a:off x="5979231" y="666022"/>
            <a:ext cx="2675341" cy="4724420"/>
            <a:chOff x="7056625" y="669600"/>
            <a:chExt cx="3266493" cy="5768342"/>
          </a:xfrm>
        </p:grpSpPr>
        <p:sp>
          <p:nvSpPr>
            <p:cNvPr id="1263" name="Google Shape;1263;p30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0"/>
            <p:cNvSpPr txBox="1"/>
            <p:nvPr/>
          </p:nvSpPr>
          <p:spPr>
            <a:xfrm>
              <a:off x="8137867" y="743030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0"/>
            <p:cNvSpPr txBox="1"/>
            <p:nvPr/>
          </p:nvSpPr>
          <p:spPr>
            <a:xfrm>
              <a:off x="9583196" y="1231746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0"/>
            <p:cNvSpPr txBox="1"/>
            <p:nvPr/>
          </p:nvSpPr>
          <p:spPr>
            <a:xfrm>
              <a:off x="7611433" y="1231746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0"/>
            <p:cNvSpPr txBox="1"/>
            <p:nvPr/>
          </p:nvSpPr>
          <p:spPr>
            <a:xfrm>
              <a:off x="8290983" y="4686947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7" name="Google Shape;1277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8" name="Google Shape;1278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9" name="Google Shape;1279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0" name="Google Shape;1280;p30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2" name="Google Shape;1282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3" name="Google Shape;1283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4" name="Google Shape;1284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5" name="Google Shape;128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Google Shape;128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7" name="Google Shape;128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8" name="Google Shape;128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9" name="Google Shape;128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0" name="Google Shape;129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1" name="Google Shape;129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2" name="Google Shape;129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3" name="Google Shape;129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4" name="Google Shape;129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5" name="Google Shape;129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6" name="Google Shape;129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7" name="Google Shape;129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8" name="Google Shape;129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9" name="Google Shape;129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0" name="Google Shape;130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1" name="Google Shape;130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2" name="Google Shape;1302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3" name="Google Shape;1303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4" name="Google Shape;130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5" name="Google Shape;130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6" name="Google Shape;1306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8" name="Google Shape;1308;p30"/>
          <p:cNvSpPr/>
          <p:nvPr/>
        </p:nvSpPr>
        <p:spPr>
          <a:xfrm>
            <a:off x="5995294" y="2773465"/>
            <a:ext cx="2664646" cy="305474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9" name="Google Shape;1309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44070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14572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51690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99434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43480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7520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30"/>
          <p:cNvSpPr txBox="1"/>
          <p:nvPr/>
        </p:nvSpPr>
        <p:spPr>
          <a:xfrm>
            <a:off x="128957" y="5443566"/>
            <a:ext cx="13356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퍼즐이 셋팅됨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328507" y="4828348"/>
            <a:ext cx="674678" cy="465448"/>
            <a:chOff x="36650" y="5123167"/>
            <a:chExt cx="674678" cy="465448"/>
          </a:xfrm>
        </p:grpSpPr>
        <p:sp>
          <p:nvSpPr>
            <p:cNvPr id="154" name="양쪽 모서리가 둥근 사각형 15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양쪽 모서리가 둥근 사각형 15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6" name="십자형 15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" name="그룹 162"/>
          <p:cNvGrpSpPr/>
          <p:nvPr/>
        </p:nvGrpSpPr>
        <p:grpSpPr>
          <a:xfrm>
            <a:off x="3115144" y="4819508"/>
            <a:ext cx="674678" cy="465448"/>
            <a:chOff x="36650" y="5123167"/>
            <a:chExt cx="674678" cy="465448"/>
          </a:xfrm>
        </p:grpSpPr>
        <p:sp>
          <p:nvSpPr>
            <p:cNvPr id="164" name="양쪽 모서리가 둥근 사각형 16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양쪽 모서리가 둥근 사각형 16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6" name="십자형 16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그룹 172"/>
          <p:cNvGrpSpPr/>
          <p:nvPr/>
        </p:nvGrpSpPr>
        <p:grpSpPr>
          <a:xfrm>
            <a:off x="5957456" y="4837062"/>
            <a:ext cx="674678" cy="465448"/>
            <a:chOff x="36650" y="5123167"/>
            <a:chExt cx="674678" cy="465448"/>
          </a:xfrm>
        </p:grpSpPr>
        <p:sp>
          <p:nvSpPr>
            <p:cNvPr id="174" name="양쪽 모서리가 둥근 사각형 17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양쪽 모서리가 둥근 사각형 17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6" name="십자형 17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12" y="4823094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23" y="4822836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64" y="4822835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31"/>
          <p:cNvSpPr/>
          <p:nvPr/>
        </p:nvSpPr>
        <p:spPr>
          <a:xfrm rot="10800000">
            <a:off x="222033" y="669603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31"/>
          <p:cNvSpPr/>
          <p:nvPr/>
        </p:nvSpPr>
        <p:spPr>
          <a:xfrm>
            <a:off x="224747" y="669600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31"/>
          <p:cNvSpPr txBox="1"/>
          <p:nvPr/>
        </p:nvSpPr>
        <p:spPr>
          <a:xfrm>
            <a:off x="1237919" y="743030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31"/>
          <p:cNvSpPr/>
          <p:nvPr/>
        </p:nvSpPr>
        <p:spPr>
          <a:xfrm>
            <a:off x="398401" y="1717716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31"/>
          <p:cNvSpPr txBox="1"/>
          <p:nvPr/>
        </p:nvSpPr>
        <p:spPr>
          <a:xfrm>
            <a:off x="2739988" y="1231746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31"/>
          <p:cNvSpPr txBox="1"/>
          <p:nvPr/>
        </p:nvSpPr>
        <p:spPr>
          <a:xfrm>
            <a:off x="777560" y="1231746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1"/>
          <p:cNvSpPr/>
          <p:nvPr/>
        </p:nvSpPr>
        <p:spPr>
          <a:xfrm>
            <a:off x="1434971" y="4686947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1"/>
          <p:cNvSpPr/>
          <p:nvPr/>
        </p:nvSpPr>
        <p:spPr>
          <a:xfrm>
            <a:off x="211688" y="4940016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1"/>
          <p:cNvSpPr txBox="1"/>
          <p:nvPr/>
        </p:nvSpPr>
        <p:spPr>
          <a:xfrm>
            <a:off x="1464472" y="4686947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31"/>
          <p:cNvSpPr/>
          <p:nvPr/>
        </p:nvSpPr>
        <p:spPr>
          <a:xfrm>
            <a:off x="355136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1"/>
          <p:cNvSpPr/>
          <p:nvPr/>
        </p:nvSpPr>
        <p:spPr>
          <a:xfrm>
            <a:off x="98484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1"/>
          <p:cNvSpPr/>
          <p:nvPr/>
        </p:nvSpPr>
        <p:spPr>
          <a:xfrm>
            <a:off x="1614550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31"/>
          <p:cNvSpPr/>
          <p:nvPr/>
        </p:nvSpPr>
        <p:spPr>
          <a:xfrm>
            <a:off x="2244257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31"/>
          <p:cNvSpPr/>
          <p:nvPr/>
        </p:nvSpPr>
        <p:spPr>
          <a:xfrm>
            <a:off x="287396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7" name="Google Shape;1337;p3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5105291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5135237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p3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5105046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31"/>
          <p:cNvSpPr/>
          <p:nvPr/>
        </p:nvSpPr>
        <p:spPr>
          <a:xfrm>
            <a:off x="2878260" y="5058015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31"/>
          <p:cNvSpPr/>
          <p:nvPr/>
        </p:nvSpPr>
        <p:spPr>
          <a:xfrm>
            <a:off x="2257370" y="5066569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2" name="Google Shape;1342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5103514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2308" y="5849083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3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787963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344986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Google Shape;1349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4667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31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345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31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9063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34493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34537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78674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9750" y="4002384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31"/>
          <p:cNvSpPr txBox="1"/>
          <p:nvPr/>
        </p:nvSpPr>
        <p:spPr>
          <a:xfrm>
            <a:off x="3797225" y="669603"/>
            <a:ext cx="481413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말풍선은 공통 애니메이션을 사용합니다.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 action="ppaction://hlinksldjump"/>
              </a:rPr>
              <a:t>메인 화면 – 잠긴 스테이지 터치 시, 호출되는 말풍선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 action="ppaction://hlinksldjump"/>
              </a:rPr>
              <a:t>메인 화면 – 말풍선 사라지기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0" name="Google Shape;1370;p31" descr="D:\GitHub\Sliding_Puzzle_Battle\Slide Puzzle Battle\Assets\Resources\Sprites\Icons\Icon_Clo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31" descr="D:\GitHub\Sliding_Puzzle_Battle\Slide Puzzle Battle\Assets\Resources\Sprites\Icons\Icon_Sword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그룹 52"/>
          <p:cNvGrpSpPr/>
          <p:nvPr/>
        </p:nvGrpSpPr>
        <p:grpSpPr>
          <a:xfrm>
            <a:off x="286569" y="5779816"/>
            <a:ext cx="674678" cy="465448"/>
            <a:chOff x="36650" y="5123167"/>
            <a:chExt cx="674678" cy="465448"/>
          </a:xfrm>
        </p:grpSpPr>
        <p:sp>
          <p:nvSpPr>
            <p:cNvPr id="54" name="양쪽 모서리가 둥근 사각형 5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6" name="십자형 5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8" y="5781892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3" name="Google Shape;1373;p31"/>
          <p:cNvSpPr/>
          <p:nvPr/>
        </p:nvSpPr>
        <p:spPr>
          <a:xfrm>
            <a:off x="708819" y="5472901"/>
            <a:ext cx="2518231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 타일 공격력이 x2만큼 증가합니다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2"/>
          <p:cNvGrpSpPr/>
          <p:nvPr/>
        </p:nvGrpSpPr>
        <p:grpSpPr>
          <a:xfrm>
            <a:off x="211688" y="669600"/>
            <a:ext cx="3266493" cy="5768342"/>
            <a:chOff x="7056625" y="669600"/>
            <a:chExt cx="3266493" cy="5768342"/>
          </a:xfrm>
        </p:grpSpPr>
        <p:sp>
          <p:nvSpPr>
            <p:cNvPr id="1379" name="Google Shape;1379;p32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8082856" y="743030"/>
              <a:ext cx="12009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9584925" y="1231746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 txBox="1"/>
            <p:nvPr/>
          </p:nvSpPr>
          <p:spPr>
            <a:xfrm>
              <a:off x="7622497" y="1231746"/>
              <a:ext cx="34817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 txBox="1"/>
            <p:nvPr/>
          </p:nvSpPr>
          <p:spPr>
            <a:xfrm>
              <a:off x="8309409" y="4686947"/>
              <a:ext cx="742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32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32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2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8" name="Google Shape;1398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07245" y="5849083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32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4" name="Google Shape;140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6" name="Google Shape;141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7" name="Google Shape;141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32"/>
          <p:cNvSpPr txBox="1"/>
          <p:nvPr/>
        </p:nvSpPr>
        <p:spPr>
          <a:xfrm>
            <a:off x="3797225" y="669603"/>
            <a:ext cx="481413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말풍선은 공통 애니메이션을 사용합니다.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 action="ppaction://hlinksldjump"/>
              </a:rPr>
              <a:t>메인 화면 – 잠긴 스테이지 터치 시, 호출되는 말풍선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 action="ppaction://hlinksldjump"/>
              </a:rPr>
              <a:t>메인 화면 – 말풍선 사라지기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32" descr="D:\GitHub\Sliding_Puzzle_Battle\Slide Puzzle Battle\Assets\Resources\Sprites\Icons\Icon_Clo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2" descr="D:\GitHub\Sliding_Puzzle_Battle\Slide Puzzle Battle\Assets\Resources\Sprites\Icons\Icon_Sword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28507" y="5781892"/>
            <a:ext cx="674678" cy="465448"/>
            <a:chOff x="36650" y="5123167"/>
            <a:chExt cx="674678" cy="465448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67" name="십자형 6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8" y="5781892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9" name="Google Shape;1429;p32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스테이지 완료 시, 획득합니다.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2"/>
          <p:cNvGrpSpPr/>
          <p:nvPr/>
        </p:nvGrpSpPr>
        <p:grpSpPr>
          <a:xfrm>
            <a:off x="211688" y="669600"/>
            <a:ext cx="3266493" cy="5768342"/>
            <a:chOff x="7056625" y="669600"/>
            <a:chExt cx="3266493" cy="5768342"/>
          </a:xfrm>
        </p:grpSpPr>
        <p:sp>
          <p:nvSpPr>
            <p:cNvPr id="1379" name="Google Shape;1379;p32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8082856" y="743030"/>
              <a:ext cx="12009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9584925" y="1231746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 txBox="1"/>
            <p:nvPr/>
          </p:nvSpPr>
          <p:spPr>
            <a:xfrm>
              <a:off x="7622497" y="1231746"/>
              <a:ext cx="34817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 txBox="1"/>
            <p:nvPr/>
          </p:nvSpPr>
          <p:spPr>
            <a:xfrm>
              <a:off x="8309409" y="4686947"/>
              <a:ext cx="742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32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32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2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8" name="Google Shape;1398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07245" y="5849083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32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4" name="Google Shape;140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6" name="Google Shape;141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7" name="Google Shape;141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32"/>
          <p:cNvSpPr txBox="1"/>
          <p:nvPr/>
        </p:nvSpPr>
        <p:spPr>
          <a:xfrm>
            <a:off x="3797225" y="669603"/>
            <a:ext cx="53874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에너지를 사용 시</a:t>
            </a:r>
            <a:r>
              <a:rPr lang="en-US" altLang="ko-KR" sz="1200" b="1" dirty="0">
                <a:solidFill>
                  <a:schemeClr val="dk1"/>
                </a:solidFill>
              </a:rPr>
              <a:t>, </a:t>
            </a:r>
            <a:r>
              <a:rPr lang="ko-KR" altLang="en-US" sz="1200" b="1" dirty="0">
                <a:solidFill>
                  <a:schemeClr val="dk1"/>
                </a:solidFill>
              </a:rPr>
              <a:t>왼쪽 에너지부터 서서히 커지면서 없어지는 애니메이션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사용된 에너지는 흰색으로 변경 됩니다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3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28507" y="5781892"/>
            <a:ext cx="674678" cy="465448"/>
            <a:chOff x="36650" y="5123167"/>
            <a:chExt cx="674678" cy="465448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67" name="십자형 6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8" y="5781892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9" name="Google Shape;1429;p32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스테이지 완료 시, 획득합니다.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67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2"/>
          <p:cNvGrpSpPr/>
          <p:nvPr/>
        </p:nvGrpSpPr>
        <p:grpSpPr>
          <a:xfrm>
            <a:off x="211688" y="669600"/>
            <a:ext cx="3266493" cy="5768342"/>
            <a:chOff x="7056625" y="669600"/>
            <a:chExt cx="3266493" cy="5768342"/>
          </a:xfrm>
        </p:grpSpPr>
        <p:sp>
          <p:nvSpPr>
            <p:cNvPr id="1379" name="Google Shape;1379;p32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8082856" y="743030"/>
              <a:ext cx="12009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9584925" y="1231746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 txBox="1"/>
            <p:nvPr/>
          </p:nvSpPr>
          <p:spPr>
            <a:xfrm>
              <a:off x="7622497" y="1231746"/>
              <a:ext cx="34817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 txBox="1"/>
            <p:nvPr/>
          </p:nvSpPr>
          <p:spPr>
            <a:xfrm>
              <a:off x="8309409" y="4686947"/>
              <a:ext cx="742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32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32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2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8" name="Google Shape;1398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07245" y="5849083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32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4" name="Google Shape;140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6" name="Google Shape;141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7" name="Google Shape;141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32"/>
          <p:cNvSpPr txBox="1"/>
          <p:nvPr/>
        </p:nvSpPr>
        <p:spPr>
          <a:xfrm>
            <a:off x="3797225" y="669603"/>
            <a:ext cx="53874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에너지를 사용한 화면입니다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3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양쪽 모서리가 둥근 사각형 64"/>
          <p:cNvSpPr/>
          <p:nvPr/>
        </p:nvSpPr>
        <p:spPr>
          <a:xfrm>
            <a:off x="395789" y="5781892"/>
            <a:ext cx="607396" cy="447768"/>
          </a:xfrm>
          <a:prstGeom prst="round2Same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395789" y="6035896"/>
            <a:ext cx="607396" cy="191326"/>
          </a:xfrm>
          <a:prstGeom prst="round2Same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98F8C"/>
              </a:solidFill>
            </a:endParaRPr>
          </a:p>
        </p:txBody>
      </p:sp>
      <p:sp>
        <p:nvSpPr>
          <p:cNvPr id="67" name="십자형 66"/>
          <p:cNvSpPr/>
          <p:nvPr/>
        </p:nvSpPr>
        <p:spPr>
          <a:xfrm>
            <a:off x="833606" y="6064553"/>
            <a:ext cx="134012" cy="134012"/>
          </a:xfrm>
          <a:prstGeom prst="plus">
            <a:avLst>
              <a:gd name="adj" fmla="val 3807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8" name="Google Shape;1055;p29"/>
          <p:cNvSpPr txBox="1"/>
          <p:nvPr/>
        </p:nvSpPr>
        <p:spPr>
          <a:xfrm>
            <a:off x="328507" y="6016508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9" y="5813707"/>
            <a:ext cx="170437" cy="200557"/>
          </a:xfrm>
          <a:prstGeom prst="rect">
            <a:avLst/>
          </a:prstGeom>
          <a:noFill/>
        </p:spPr>
      </p:pic>
      <p:pic>
        <p:nvPicPr>
          <p:cNvPr id="70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4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64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3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1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8" y="5781892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9" name="Google Shape;1429;p32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스테이지 완료 시, 획득합니다.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21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4" name="Google Shape;1434;p33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5" name="Google Shape;1435;p33"/>
          <p:cNvSpPr txBox="1"/>
          <p:nvPr/>
        </p:nvSpPr>
        <p:spPr>
          <a:xfrm>
            <a:off x="128958" y="181992"/>
            <a:ext cx="18982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 애니메이션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33"/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33"/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33"/>
          <p:cNvSpPr txBox="1"/>
          <p:nvPr/>
        </p:nvSpPr>
        <p:spPr>
          <a:xfrm>
            <a:off x="796918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9" name="Google Shape;1439;p33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710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33"/>
          <p:cNvSpPr/>
          <p:nvPr/>
        </p:nvSpPr>
        <p:spPr>
          <a:xfrm>
            <a:off x="928089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33"/>
          <p:cNvSpPr/>
          <p:nvPr/>
        </p:nvSpPr>
        <p:spPr>
          <a:xfrm rot="10800000">
            <a:off x="270609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33"/>
          <p:cNvSpPr/>
          <p:nvPr/>
        </p:nvSpPr>
        <p:spPr>
          <a:xfrm>
            <a:off x="928089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33"/>
          <p:cNvSpPr/>
          <p:nvPr/>
        </p:nvSpPr>
        <p:spPr>
          <a:xfrm rot="10800000">
            <a:off x="270609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33"/>
          <p:cNvSpPr/>
          <p:nvPr/>
        </p:nvSpPr>
        <p:spPr>
          <a:xfrm>
            <a:off x="928089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33"/>
          <p:cNvSpPr/>
          <p:nvPr/>
        </p:nvSpPr>
        <p:spPr>
          <a:xfrm rot="10800000">
            <a:off x="270609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33"/>
          <p:cNvSpPr/>
          <p:nvPr/>
        </p:nvSpPr>
        <p:spPr>
          <a:xfrm>
            <a:off x="928089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33"/>
          <p:cNvSpPr/>
          <p:nvPr/>
        </p:nvSpPr>
        <p:spPr>
          <a:xfrm rot="10800000">
            <a:off x="270609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33"/>
          <p:cNvSpPr/>
          <p:nvPr/>
        </p:nvSpPr>
        <p:spPr>
          <a:xfrm>
            <a:off x="928089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33"/>
          <p:cNvSpPr/>
          <p:nvPr/>
        </p:nvSpPr>
        <p:spPr>
          <a:xfrm rot="10800000">
            <a:off x="270609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3"/>
          <p:cNvSpPr/>
          <p:nvPr/>
        </p:nvSpPr>
        <p:spPr>
          <a:xfrm>
            <a:off x="928089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33"/>
          <p:cNvSpPr/>
          <p:nvPr/>
        </p:nvSpPr>
        <p:spPr>
          <a:xfrm rot="10800000">
            <a:off x="270609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3"/>
          <p:cNvSpPr/>
          <p:nvPr/>
        </p:nvSpPr>
        <p:spPr>
          <a:xfrm>
            <a:off x="928089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3"/>
          <p:cNvSpPr/>
          <p:nvPr/>
        </p:nvSpPr>
        <p:spPr>
          <a:xfrm rot="10800000">
            <a:off x="270609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33"/>
          <p:cNvSpPr/>
          <p:nvPr/>
        </p:nvSpPr>
        <p:spPr>
          <a:xfrm>
            <a:off x="928089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33"/>
          <p:cNvSpPr/>
          <p:nvPr/>
        </p:nvSpPr>
        <p:spPr>
          <a:xfrm rot="10800000">
            <a:off x="270609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33"/>
          <p:cNvSpPr/>
          <p:nvPr/>
        </p:nvSpPr>
        <p:spPr>
          <a:xfrm rot="5400000">
            <a:off x="1647818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33"/>
          <p:cNvSpPr/>
          <p:nvPr/>
        </p:nvSpPr>
        <p:spPr>
          <a:xfrm>
            <a:off x="1441443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33"/>
          <p:cNvSpPr/>
          <p:nvPr/>
        </p:nvSpPr>
        <p:spPr>
          <a:xfrm>
            <a:off x="185580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33"/>
          <p:cNvSpPr/>
          <p:nvPr/>
        </p:nvSpPr>
        <p:spPr>
          <a:xfrm>
            <a:off x="2164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33"/>
          <p:cNvSpPr/>
          <p:nvPr/>
        </p:nvSpPr>
        <p:spPr>
          <a:xfrm>
            <a:off x="321407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1" name="Google Shape;146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75075" y="355886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33" descr="F:\HSL Project\HSL Project\기획서\Slide Puzzle Battle\Icon\Icon_Cross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363" y="343872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33"/>
          <p:cNvSpPr/>
          <p:nvPr/>
        </p:nvSpPr>
        <p:spPr>
          <a:xfrm>
            <a:off x="1536821" y="4561875"/>
            <a:ext cx="853682" cy="179908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0" name="Google Shape;1470;p33"/>
          <p:cNvGrpSpPr/>
          <p:nvPr/>
        </p:nvGrpSpPr>
        <p:grpSpPr>
          <a:xfrm>
            <a:off x="3606633" y="669683"/>
            <a:ext cx="3253434" cy="5768342"/>
            <a:chOff x="128957" y="669683"/>
            <a:chExt cx="3253434" cy="5768342"/>
          </a:xfrm>
        </p:grpSpPr>
        <p:grpSp>
          <p:nvGrpSpPr>
            <p:cNvPr id="1471" name="Google Shape;1471;p33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472" name="Google Shape;1472;p33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33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33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75" name="Google Shape;1475;p33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6" name="Google Shape;1476;p33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33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33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33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33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33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33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33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33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33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33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33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33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3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3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33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33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3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3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3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33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97" name="Google Shape;1497;p3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98" name="Google Shape;1498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9" name="Google Shape;1499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0" name="Google Shape;1500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1" name="Google Shape;1501;p33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2" name="Google Shape;1502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3" name="Google Shape;1503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4" name="Google Shape;1504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5" name="Google Shape;1505;p33"/>
          <p:cNvSpPr/>
          <p:nvPr/>
        </p:nvSpPr>
        <p:spPr>
          <a:xfrm>
            <a:off x="4734855" y="4555194"/>
            <a:ext cx="1412966" cy="297774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6" name="Google Shape;1506;p33"/>
          <p:cNvGrpSpPr/>
          <p:nvPr/>
        </p:nvGrpSpPr>
        <p:grpSpPr>
          <a:xfrm>
            <a:off x="7012467" y="669683"/>
            <a:ext cx="3253434" cy="5768342"/>
            <a:chOff x="128957" y="669683"/>
            <a:chExt cx="3253434" cy="5768342"/>
          </a:xfrm>
        </p:grpSpPr>
        <p:grpSp>
          <p:nvGrpSpPr>
            <p:cNvPr id="1507" name="Google Shape;1507;p33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508" name="Google Shape;1508;p33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33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11" name="Google Shape;1511;p33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2" name="Google Shape;1512;p33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33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33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33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33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33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33" name="Google Shape;1533;p3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34" name="Google Shape;1534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5" name="Google Shape;1535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6" name="Google Shape;1536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7" name="Google Shape;1537;p33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9" name="Google Shape;1539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0" name="Google Shape;1540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1" name="Google Shape;1541;p33"/>
          <p:cNvSpPr/>
          <p:nvPr/>
        </p:nvSpPr>
        <p:spPr>
          <a:xfrm>
            <a:off x="7815801" y="4516253"/>
            <a:ext cx="2308448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퍼즐을 완료해야 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33"/>
          <p:cNvSpPr/>
          <p:nvPr/>
        </p:nvSpPr>
        <p:spPr>
          <a:xfrm>
            <a:off x="1206497" y="6054885"/>
            <a:ext cx="796765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7" name="Google Shape;1547;p34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8" name="Google Shape;1548;p34"/>
          <p:cNvSpPr txBox="1"/>
          <p:nvPr/>
        </p:nvSpPr>
        <p:spPr>
          <a:xfrm>
            <a:off x="128958" y="181992"/>
            <a:ext cx="18982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 애니메이션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34"/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34"/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34"/>
          <p:cNvSpPr txBox="1"/>
          <p:nvPr/>
        </p:nvSpPr>
        <p:spPr>
          <a:xfrm>
            <a:off x="796918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2" name="Google Shape;1552;p34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710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p34"/>
          <p:cNvSpPr/>
          <p:nvPr/>
        </p:nvSpPr>
        <p:spPr>
          <a:xfrm>
            <a:off x="928089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4"/>
          <p:cNvSpPr/>
          <p:nvPr/>
        </p:nvSpPr>
        <p:spPr>
          <a:xfrm rot="10800000">
            <a:off x="270609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34"/>
          <p:cNvSpPr/>
          <p:nvPr/>
        </p:nvSpPr>
        <p:spPr>
          <a:xfrm>
            <a:off x="928089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34"/>
          <p:cNvSpPr/>
          <p:nvPr/>
        </p:nvSpPr>
        <p:spPr>
          <a:xfrm rot="10800000">
            <a:off x="270609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34"/>
          <p:cNvSpPr/>
          <p:nvPr/>
        </p:nvSpPr>
        <p:spPr>
          <a:xfrm>
            <a:off x="928089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34"/>
          <p:cNvSpPr/>
          <p:nvPr/>
        </p:nvSpPr>
        <p:spPr>
          <a:xfrm rot="10800000">
            <a:off x="270609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34"/>
          <p:cNvSpPr/>
          <p:nvPr/>
        </p:nvSpPr>
        <p:spPr>
          <a:xfrm>
            <a:off x="928089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34"/>
          <p:cNvSpPr/>
          <p:nvPr/>
        </p:nvSpPr>
        <p:spPr>
          <a:xfrm rot="10800000">
            <a:off x="270609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34"/>
          <p:cNvSpPr/>
          <p:nvPr/>
        </p:nvSpPr>
        <p:spPr>
          <a:xfrm>
            <a:off x="928089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34"/>
          <p:cNvSpPr/>
          <p:nvPr/>
        </p:nvSpPr>
        <p:spPr>
          <a:xfrm rot="10800000">
            <a:off x="270609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34"/>
          <p:cNvSpPr/>
          <p:nvPr/>
        </p:nvSpPr>
        <p:spPr>
          <a:xfrm>
            <a:off x="928089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34"/>
          <p:cNvSpPr/>
          <p:nvPr/>
        </p:nvSpPr>
        <p:spPr>
          <a:xfrm rot="10800000">
            <a:off x="270609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34"/>
          <p:cNvSpPr/>
          <p:nvPr/>
        </p:nvSpPr>
        <p:spPr>
          <a:xfrm>
            <a:off x="928089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4"/>
          <p:cNvSpPr/>
          <p:nvPr/>
        </p:nvSpPr>
        <p:spPr>
          <a:xfrm rot="10800000">
            <a:off x="270609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34"/>
          <p:cNvSpPr/>
          <p:nvPr/>
        </p:nvSpPr>
        <p:spPr>
          <a:xfrm>
            <a:off x="928089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34"/>
          <p:cNvSpPr/>
          <p:nvPr/>
        </p:nvSpPr>
        <p:spPr>
          <a:xfrm rot="10800000">
            <a:off x="270609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34"/>
          <p:cNvSpPr/>
          <p:nvPr/>
        </p:nvSpPr>
        <p:spPr>
          <a:xfrm rot="5400000">
            <a:off x="1647818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34"/>
          <p:cNvSpPr/>
          <p:nvPr/>
        </p:nvSpPr>
        <p:spPr>
          <a:xfrm>
            <a:off x="1441443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34"/>
          <p:cNvSpPr/>
          <p:nvPr/>
        </p:nvSpPr>
        <p:spPr>
          <a:xfrm>
            <a:off x="185580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34"/>
          <p:cNvSpPr/>
          <p:nvPr/>
        </p:nvSpPr>
        <p:spPr>
          <a:xfrm>
            <a:off x="2164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34"/>
          <p:cNvSpPr/>
          <p:nvPr/>
        </p:nvSpPr>
        <p:spPr>
          <a:xfrm>
            <a:off x="321407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4" name="Google Shape;157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75075" y="355886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Google Shape;1575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p34" descr="F:\HSL Project\HSL Project\기획서\Slide Puzzle Battle\Icon\Icon_Cross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363" y="343872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9" name="Google Shape;1579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2" name="Google Shape;1582;p34"/>
          <p:cNvSpPr/>
          <p:nvPr/>
        </p:nvSpPr>
        <p:spPr>
          <a:xfrm>
            <a:off x="1536821" y="4561875"/>
            <a:ext cx="853682" cy="179908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3" name="Google Shape;1583;p34"/>
          <p:cNvGrpSpPr/>
          <p:nvPr/>
        </p:nvGrpSpPr>
        <p:grpSpPr>
          <a:xfrm>
            <a:off x="3606633" y="669683"/>
            <a:ext cx="3253434" cy="5768342"/>
            <a:chOff x="128957" y="669683"/>
            <a:chExt cx="3253434" cy="5768342"/>
          </a:xfrm>
        </p:grpSpPr>
        <p:grpSp>
          <p:nvGrpSpPr>
            <p:cNvPr id="1584" name="Google Shape;1584;p34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585" name="Google Shape;1585;p34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34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88" name="Google Shape;1588;p34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9" name="Google Shape;1589;p34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34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34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4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4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10" name="Google Shape;1610;p3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11" name="Google Shape;1611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2" name="Google Shape;1612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3" name="Google Shape;1613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4" name="Google Shape;1614;p34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5" name="Google Shape;1615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6" name="Google Shape;1616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7" name="Google Shape;1617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8" name="Google Shape;1618;p34"/>
          <p:cNvSpPr/>
          <p:nvPr/>
        </p:nvSpPr>
        <p:spPr>
          <a:xfrm>
            <a:off x="4734855" y="4555194"/>
            <a:ext cx="1412966" cy="297774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9" name="Google Shape;1619;p34"/>
          <p:cNvGrpSpPr/>
          <p:nvPr/>
        </p:nvGrpSpPr>
        <p:grpSpPr>
          <a:xfrm>
            <a:off x="7012467" y="669683"/>
            <a:ext cx="3253434" cy="5768342"/>
            <a:chOff x="128957" y="669683"/>
            <a:chExt cx="3253434" cy="5768342"/>
          </a:xfrm>
        </p:grpSpPr>
        <p:grpSp>
          <p:nvGrpSpPr>
            <p:cNvPr id="1620" name="Google Shape;1620;p34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621" name="Google Shape;1621;p34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34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34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24" name="Google Shape;1624;p34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5" name="Google Shape;1625;p34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4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34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34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4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4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4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34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34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34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34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4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34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34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34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34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34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34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34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34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34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46" name="Google Shape;1646;p3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47" name="Google Shape;1647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8" name="Google Shape;1648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9" name="Google Shape;1649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0" name="Google Shape;1650;p34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1" name="Google Shape;1651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2" name="Google Shape;1652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3" name="Google Shape;1653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4" name="Google Shape;1654;p34"/>
          <p:cNvSpPr/>
          <p:nvPr/>
        </p:nvSpPr>
        <p:spPr>
          <a:xfrm>
            <a:off x="7815801" y="4516253"/>
            <a:ext cx="2308448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퍼즐을 완료해야 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4"/>
          <p:cNvSpPr/>
          <p:nvPr/>
        </p:nvSpPr>
        <p:spPr>
          <a:xfrm rot="10800000">
            <a:off x="1206497" y="6054885"/>
            <a:ext cx="796765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35"/>
          <p:cNvSpPr/>
          <p:nvPr/>
        </p:nvSpPr>
        <p:spPr>
          <a:xfrm rot="10800000">
            <a:off x="222033" y="20536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35"/>
          <p:cNvSpPr/>
          <p:nvPr/>
        </p:nvSpPr>
        <p:spPr>
          <a:xfrm>
            <a:off x="224747" y="20536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35"/>
          <p:cNvSpPr txBox="1"/>
          <p:nvPr/>
        </p:nvSpPr>
        <p:spPr>
          <a:xfrm>
            <a:off x="1237919" y="278793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35"/>
          <p:cNvSpPr/>
          <p:nvPr/>
        </p:nvSpPr>
        <p:spPr>
          <a:xfrm>
            <a:off x="398401" y="1253479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35"/>
          <p:cNvSpPr txBox="1"/>
          <p:nvPr/>
        </p:nvSpPr>
        <p:spPr>
          <a:xfrm>
            <a:off x="2739988" y="767509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35"/>
          <p:cNvSpPr txBox="1"/>
          <p:nvPr/>
        </p:nvSpPr>
        <p:spPr>
          <a:xfrm>
            <a:off x="777560" y="767509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35"/>
          <p:cNvSpPr/>
          <p:nvPr/>
        </p:nvSpPr>
        <p:spPr>
          <a:xfrm>
            <a:off x="1434971" y="4222710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35"/>
          <p:cNvSpPr/>
          <p:nvPr/>
        </p:nvSpPr>
        <p:spPr>
          <a:xfrm>
            <a:off x="211688" y="4475779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35"/>
          <p:cNvSpPr txBox="1"/>
          <p:nvPr/>
        </p:nvSpPr>
        <p:spPr>
          <a:xfrm>
            <a:off x="1464472" y="4222710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35"/>
          <p:cNvSpPr/>
          <p:nvPr/>
        </p:nvSpPr>
        <p:spPr>
          <a:xfrm>
            <a:off x="355136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35"/>
          <p:cNvSpPr/>
          <p:nvPr/>
        </p:nvSpPr>
        <p:spPr>
          <a:xfrm>
            <a:off x="984843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35"/>
          <p:cNvSpPr/>
          <p:nvPr/>
        </p:nvSpPr>
        <p:spPr>
          <a:xfrm>
            <a:off x="1614550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35"/>
          <p:cNvSpPr/>
          <p:nvPr/>
        </p:nvSpPr>
        <p:spPr>
          <a:xfrm>
            <a:off x="2244257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35"/>
          <p:cNvSpPr/>
          <p:nvPr/>
        </p:nvSpPr>
        <p:spPr>
          <a:xfrm>
            <a:off x="2873963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4" name="Google Shape;1674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4641054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4671000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4640809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35"/>
          <p:cNvSpPr/>
          <p:nvPr/>
        </p:nvSpPr>
        <p:spPr>
          <a:xfrm>
            <a:off x="2878260" y="4593778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35"/>
          <p:cNvSpPr/>
          <p:nvPr/>
        </p:nvSpPr>
        <p:spPr>
          <a:xfrm>
            <a:off x="2257370" y="4602332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9" name="Google Shape;1679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4639277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323726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2985624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2" name="Google Shape;168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3" name="Google Shape;168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4" name="Google Shape;168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6" name="Google Shape;168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7" name="Google Shape;168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9" name="Google Shape;168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2" name="Google Shape;169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3" name="Google Shape;169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0025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9" name="Google Shape;1699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299450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44211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1" name="Google Shape;170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29851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2" name="Google Shape;170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29894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322512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9750" y="3538147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Google Shape;1705;p35"/>
          <p:cNvSpPr txBox="1"/>
          <p:nvPr/>
        </p:nvSpPr>
        <p:spPr>
          <a:xfrm>
            <a:off x="193103" y="6052083"/>
            <a:ext cx="52661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이하가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붉은색으로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점멸한다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6" name="Google Shape;1706;p3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45589" y="809335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821198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35"/>
          <p:cNvSpPr/>
          <p:nvPr/>
        </p:nvSpPr>
        <p:spPr>
          <a:xfrm rot="10800000">
            <a:off x="3630581" y="212001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35"/>
          <p:cNvSpPr/>
          <p:nvPr/>
        </p:nvSpPr>
        <p:spPr>
          <a:xfrm>
            <a:off x="3633295" y="211998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35"/>
          <p:cNvSpPr txBox="1"/>
          <p:nvPr/>
        </p:nvSpPr>
        <p:spPr>
          <a:xfrm>
            <a:off x="4646467" y="285428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35"/>
          <p:cNvSpPr/>
          <p:nvPr/>
        </p:nvSpPr>
        <p:spPr>
          <a:xfrm>
            <a:off x="3806949" y="1260114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35"/>
          <p:cNvSpPr txBox="1"/>
          <p:nvPr/>
        </p:nvSpPr>
        <p:spPr>
          <a:xfrm>
            <a:off x="6148536" y="774144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35"/>
          <p:cNvSpPr txBox="1"/>
          <p:nvPr/>
        </p:nvSpPr>
        <p:spPr>
          <a:xfrm>
            <a:off x="4186108" y="774144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35"/>
          <p:cNvSpPr/>
          <p:nvPr/>
        </p:nvSpPr>
        <p:spPr>
          <a:xfrm>
            <a:off x="4843519" y="4229345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35"/>
          <p:cNvSpPr/>
          <p:nvPr/>
        </p:nvSpPr>
        <p:spPr>
          <a:xfrm>
            <a:off x="3620236" y="4482414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35"/>
          <p:cNvSpPr txBox="1"/>
          <p:nvPr/>
        </p:nvSpPr>
        <p:spPr>
          <a:xfrm>
            <a:off x="4873020" y="4229345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35"/>
          <p:cNvSpPr/>
          <p:nvPr/>
        </p:nvSpPr>
        <p:spPr>
          <a:xfrm>
            <a:off x="3763684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35"/>
          <p:cNvSpPr/>
          <p:nvPr/>
        </p:nvSpPr>
        <p:spPr>
          <a:xfrm>
            <a:off x="4393391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35"/>
          <p:cNvSpPr/>
          <p:nvPr/>
        </p:nvSpPr>
        <p:spPr>
          <a:xfrm>
            <a:off x="5023098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35"/>
          <p:cNvSpPr/>
          <p:nvPr/>
        </p:nvSpPr>
        <p:spPr>
          <a:xfrm>
            <a:off x="5652805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5"/>
          <p:cNvSpPr/>
          <p:nvPr/>
        </p:nvSpPr>
        <p:spPr>
          <a:xfrm>
            <a:off x="6282511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3" name="Google Shape;1723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247" y="4647689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4" name="Google Shape;172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818567" y="4677635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5" name="Google Shape;1725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434062" y="4647444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35"/>
          <p:cNvSpPr/>
          <p:nvPr/>
        </p:nvSpPr>
        <p:spPr>
          <a:xfrm>
            <a:off x="6286808" y="4600413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35"/>
          <p:cNvSpPr/>
          <p:nvPr/>
        </p:nvSpPr>
        <p:spPr>
          <a:xfrm>
            <a:off x="5665918" y="4608967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8" name="Google Shape;1728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04531" y="4645912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9985" y="330361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24447" y="299225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1" name="Google Shape;173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" name="Google Shape;173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4" name="Google Shape;173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8" name="Google Shape;173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9" name="Google Shape;173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0" name="Google Shape;174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" name="Google Shape;174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5" name="Google Shape;174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7" name="Google Shape;174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4555" y="3009165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8" name="Google Shape;1748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384099" y="3001144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54886" y="244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36249" y="299176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1" name="Google Shape;175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9412" y="299610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2" name="Google Shape;1752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0634" y="1329147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3" name="Google Shape;1753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8298" y="3544782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4" name="Google Shape;1754;p35" descr="D:\GitHub\Sliding_Puzzle_Battle\Slide Puzzle Battle\Assets\Resources\Sprites\Icons\Icon_Clo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854137" y="815970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856170" y="827833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757" name="Google Shape;1757;p35"/>
          <p:cNvSpPr/>
          <p:nvPr/>
        </p:nvSpPr>
        <p:spPr>
          <a:xfrm rot="10800000">
            <a:off x="7020395" y="212002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35"/>
          <p:cNvSpPr/>
          <p:nvPr/>
        </p:nvSpPr>
        <p:spPr>
          <a:xfrm>
            <a:off x="7023109" y="211999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35"/>
          <p:cNvSpPr txBox="1"/>
          <p:nvPr/>
        </p:nvSpPr>
        <p:spPr>
          <a:xfrm>
            <a:off x="8036281" y="285429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35"/>
          <p:cNvSpPr/>
          <p:nvPr/>
        </p:nvSpPr>
        <p:spPr>
          <a:xfrm>
            <a:off x="7196763" y="1260115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35"/>
          <p:cNvSpPr txBox="1"/>
          <p:nvPr/>
        </p:nvSpPr>
        <p:spPr>
          <a:xfrm>
            <a:off x="9538350" y="774145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35"/>
          <p:cNvSpPr txBox="1"/>
          <p:nvPr/>
        </p:nvSpPr>
        <p:spPr>
          <a:xfrm>
            <a:off x="7575922" y="774145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35"/>
          <p:cNvSpPr/>
          <p:nvPr/>
        </p:nvSpPr>
        <p:spPr>
          <a:xfrm>
            <a:off x="8233333" y="4229346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35"/>
          <p:cNvSpPr/>
          <p:nvPr/>
        </p:nvSpPr>
        <p:spPr>
          <a:xfrm>
            <a:off x="7010050" y="4482415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35"/>
          <p:cNvSpPr txBox="1"/>
          <p:nvPr/>
        </p:nvSpPr>
        <p:spPr>
          <a:xfrm>
            <a:off x="8262834" y="4229346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35"/>
          <p:cNvSpPr/>
          <p:nvPr/>
        </p:nvSpPr>
        <p:spPr>
          <a:xfrm>
            <a:off x="7153498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35"/>
          <p:cNvSpPr/>
          <p:nvPr/>
        </p:nvSpPr>
        <p:spPr>
          <a:xfrm>
            <a:off x="7783205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35"/>
          <p:cNvSpPr/>
          <p:nvPr/>
        </p:nvSpPr>
        <p:spPr>
          <a:xfrm>
            <a:off x="8412912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35"/>
          <p:cNvSpPr/>
          <p:nvPr/>
        </p:nvSpPr>
        <p:spPr>
          <a:xfrm>
            <a:off x="9042619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35"/>
          <p:cNvSpPr/>
          <p:nvPr/>
        </p:nvSpPr>
        <p:spPr>
          <a:xfrm>
            <a:off x="9672325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1" name="Google Shape;1771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2061" y="4647690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208381" y="467763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3" name="Google Shape;1773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823876" y="4647445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35"/>
          <p:cNvSpPr/>
          <p:nvPr/>
        </p:nvSpPr>
        <p:spPr>
          <a:xfrm>
            <a:off x="9676622" y="4600414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35"/>
          <p:cNvSpPr/>
          <p:nvPr/>
        </p:nvSpPr>
        <p:spPr>
          <a:xfrm>
            <a:off x="9055732" y="4608968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6" name="Google Shape;1776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94345" y="4645913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89799" y="330362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8" name="Google Shape;1778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14261" y="2992260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9" name="Google Shape;177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4" name="Google Shape;178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6" name="Google Shape;178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7" name="Google Shape;178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8" name="Google Shape;178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9" name="Google Shape;178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0" name="Google Shape;179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1" name="Google Shape;179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Google Shape;179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3" name="Google Shape;179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Google Shape;179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4369" y="30091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3913" y="3001145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7" name="Google Shape;1797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44700" y="2448747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26063" y="2991765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9" name="Google Shape;179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99226" y="299610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0" name="Google Shape;1800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70448" y="13291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1" name="Google Shape;1801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98112" y="3544783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Google Shape;1802;p3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243951" y="81597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5984" y="827834"/>
            <a:ext cx="344865" cy="344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그룹 146"/>
          <p:cNvGrpSpPr/>
          <p:nvPr/>
        </p:nvGrpSpPr>
        <p:grpSpPr>
          <a:xfrm>
            <a:off x="292145" y="5299690"/>
            <a:ext cx="674678" cy="465448"/>
            <a:chOff x="36650" y="5123167"/>
            <a:chExt cx="674678" cy="465448"/>
          </a:xfrm>
        </p:grpSpPr>
        <p:sp>
          <p:nvSpPr>
            <p:cNvPr id="148" name="양쪽 모서리가 둥근 사각형 14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0" name="십자형 14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그룹 156"/>
          <p:cNvGrpSpPr/>
          <p:nvPr/>
        </p:nvGrpSpPr>
        <p:grpSpPr>
          <a:xfrm>
            <a:off x="3718713" y="5307116"/>
            <a:ext cx="674678" cy="465448"/>
            <a:chOff x="36650" y="5123167"/>
            <a:chExt cx="674678" cy="465448"/>
          </a:xfrm>
        </p:grpSpPr>
        <p:sp>
          <p:nvSpPr>
            <p:cNvPr id="158" name="양쪽 모서리가 둥근 사각형 15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양쪽 모서리가 둥근 사각형 15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0" name="십자형 15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7" name="그룹 166"/>
          <p:cNvGrpSpPr/>
          <p:nvPr/>
        </p:nvGrpSpPr>
        <p:grpSpPr>
          <a:xfrm>
            <a:off x="7102202" y="5310647"/>
            <a:ext cx="674678" cy="465448"/>
            <a:chOff x="36650" y="5123167"/>
            <a:chExt cx="674678" cy="465448"/>
          </a:xfrm>
        </p:grpSpPr>
        <p:sp>
          <p:nvSpPr>
            <p:cNvPr id="168" name="양쪽 모서리가 둥근 사각형 16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양쪽 모서리가 둥근 사각형 16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0" name="십자형 16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88" y="5306481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81" y="5281809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983" y="5292063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45706" y="38297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/>
              <a:t>- 19 . 3 . 4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/>
              <a:t>Ver. 1.1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/>
              <a:t>Energy UI </a:t>
            </a:r>
            <a:r>
              <a:rPr lang="ko-KR" altLang="en-US" sz="1500" dirty="0"/>
              <a:t>추가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83057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6"/>
          <p:cNvSpPr/>
          <p:nvPr/>
        </p:nvSpPr>
        <p:spPr>
          <a:xfrm rot="10800000">
            <a:off x="222033" y="669603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36"/>
          <p:cNvSpPr/>
          <p:nvPr/>
        </p:nvSpPr>
        <p:spPr>
          <a:xfrm>
            <a:off x="224747" y="669600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6"/>
          <p:cNvSpPr txBox="1"/>
          <p:nvPr/>
        </p:nvSpPr>
        <p:spPr>
          <a:xfrm>
            <a:off x="1237919" y="743030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6"/>
          <p:cNvSpPr/>
          <p:nvPr/>
        </p:nvSpPr>
        <p:spPr>
          <a:xfrm>
            <a:off x="398401" y="1717716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36"/>
          <p:cNvSpPr txBox="1"/>
          <p:nvPr/>
        </p:nvSpPr>
        <p:spPr>
          <a:xfrm>
            <a:off x="2739988" y="1231746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36"/>
          <p:cNvSpPr txBox="1"/>
          <p:nvPr/>
        </p:nvSpPr>
        <p:spPr>
          <a:xfrm>
            <a:off x="777560" y="1231746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36"/>
          <p:cNvSpPr/>
          <p:nvPr/>
        </p:nvSpPr>
        <p:spPr>
          <a:xfrm>
            <a:off x="1434971" y="4686947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36"/>
          <p:cNvSpPr/>
          <p:nvPr/>
        </p:nvSpPr>
        <p:spPr>
          <a:xfrm>
            <a:off x="211688" y="4940016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36"/>
          <p:cNvSpPr txBox="1"/>
          <p:nvPr/>
        </p:nvSpPr>
        <p:spPr>
          <a:xfrm>
            <a:off x="1464472" y="4686947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36"/>
          <p:cNvSpPr/>
          <p:nvPr/>
        </p:nvSpPr>
        <p:spPr>
          <a:xfrm>
            <a:off x="355136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36"/>
          <p:cNvSpPr/>
          <p:nvPr/>
        </p:nvSpPr>
        <p:spPr>
          <a:xfrm>
            <a:off x="98484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36"/>
          <p:cNvSpPr/>
          <p:nvPr/>
        </p:nvSpPr>
        <p:spPr>
          <a:xfrm>
            <a:off x="1614550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36"/>
          <p:cNvSpPr/>
          <p:nvPr/>
        </p:nvSpPr>
        <p:spPr>
          <a:xfrm>
            <a:off x="2244257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36"/>
          <p:cNvSpPr/>
          <p:nvPr/>
        </p:nvSpPr>
        <p:spPr>
          <a:xfrm>
            <a:off x="287396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3" name="Google Shape;1823;p3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5105291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Google Shape;182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5135237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Google Shape;1825;p3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5105046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6"/>
          <p:cNvSpPr/>
          <p:nvPr/>
        </p:nvSpPr>
        <p:spPr>
          <a:xfrm>
            <a:off x="2878260" y="5058015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36"/>
          <p:cNvSpPr/>
          <p:nvPr/>
        </p:nvSpPr>
        <p:spPr>
          <a:xfrm>
            <a:off x="2257370" y="5066569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8" name="Google Shape;182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5103514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2308" y="5849083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0" name="Google Shape;1830;p36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787963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1" name="Google Shape;1831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344986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2" name="Google Shape;183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Google Shape;1834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8" name="Google Shape;1838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9" name="Google Shape;1839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" name="Google Shape;1840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8" name="Google Shape;1848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4667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9" name="Google Shape;1849;p36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345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0" name="Google Shape;1850;p36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9063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34493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2" name="Google Shape;185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34537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3" name="Google Shape;1853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78674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39561" y="4002384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36"/>
          <p:cNvSpPr txBox="1"/>
          <p:nvPr/>
        </p:nvSpPr>
        <p:spPr>
          <a:xfrm>
            <a:off x="3797225" y="669603"/>
            <a:ext cx="40511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타일은 이동 시, 슬라이드 되어 이동해야 합니다.</a:t>
            </a:r>
            <a:endParaRPr/>
          </a:p>
        </p:txBody>
      </p:sp>
      <p:pic>
        <p:nvPicPr>
          <p:cNvPr id="1856" name="Google Shape;1856;p36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45589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7" name="Google Shape;1857;p36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858" name="Google Shape;1858;p36"/>
          <p:cNvSpPr/>
          <p:nvPr/>
        </p:nvSpPr>
        <p:spPr>
          <a:xfrm>
            <a:off x="1851464" y="4203499"/>
            <a:ext cx="1256699" cy="2785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36"/>
          <p:cNvSpPr txBox="1"/>
          <p:nvPr/>
        </p:nvSpPr>
        <p:spPr>
          <a:xfrm>
            <a:off x="3797224" y="5627670"/>
            <a:ext cx="46666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버튼은 터치했을 때, 눌리는 느낌을 주었으면 좋겠습니다.</a:t>
            </a:r>
            <a:endParaRPr/>
          </a:p>
        </p:txBody>
      </p:sp>
      <p:grpSp>
        <p:nvGrpSpPr>
          <p:cNvPr id="54" name="그룹 53"/>
          <p:cNvGrpSpPr/>
          <p:nvPr/>
        </p:nvGrpSpPr>
        <p:grpSpPr>
          <a:xfrm>
            <a:off x="304599" y="5791374"/>
            <a:ext cx="674678" cy="465448"/>
            <a:chOff x="36650" y="5123167"/>
            <a:chExt cx="674678" cy="465448"/>
          </a:xfrm>
        </p:grpSpPr>
        <p:sp>
          <p:nvSpPr>
            <p:cNvPr id="55" name="양쪽 모서리가 둥근 사각형 5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7" name="십자형 5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97" y="5778078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7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37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37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37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37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37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37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37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37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37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37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37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37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37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9" name="Google Shape;1879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2" name="Google Shape;1882;p37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37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4" name="Google Shape;188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Google Shape;188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Google Shape;1886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117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Google Shape;188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Google Shape;189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4" name="Google Shape;189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Google Shape;189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9" name="Google Shape;189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Google Shape;190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" name="Google Shape;190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Google Shape;190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Google Shape;1910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37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37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37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37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37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37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37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37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37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37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37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37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37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37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8" name="Google Shape;1928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Google Shape;1930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p37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37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3" name="Google Shape;193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6" name="Google Shape;193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7" name="Google Shape;193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Google Shape;193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9" name="Google Shape;193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Google Shape;194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" name="Google Shape;194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" name="Google Shape;194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" name="Google Shape;194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Google Shape;194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1" name="Google Shape;195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2" name="Google Shape;195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3" name="Google Shape;1963;p37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37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37"/>
          <p:cNvSpPr/>
          <p:nvPr/>
        </p:nvSpPr>
        <p:spPr>
          <a:xfrm rot="10800000">
            <a:off x="5569441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37"/>
          <p:cNvSpPr/>
          <p:nvPr/>
        </p:nvSpPr>
        <p:spPr>
          <a:xfrm>
            <a:off x="5571606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37"/>
          <p:cNvSpPr txBox="1"/>
          <p:nvPr/>
        </p:nvSpPr>
        <p:spPr>
          <a:xfrm>
            <a:off x="6411870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37"/>
          <p:cNvSpPr/>
          <p:nvPr/>
        </p:nvSpPr>
        <p:spPr>
          <a:xfrm>
            <a:off x="5710109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37"/>
          <p:cNvSpPr txBox="1"/>
          <p:nvPr/>
        </p:nvSpPr>
        <p:spPr>
          <a:xfrm>
            <a:off x="7570811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37"/>
          <p:cNvSpPr txBox="1"/>
          <p:nvPr/>
        </p:nvSpPr>
        <p:spPr>
          <a:xfrm>
            <a:off x="5999723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p37"/>
          <p:cNvSpPr/>
          <p:nvPr/>
        </p:nvSpPr>
        <p:spPr>
          <a:xfrm>
            <a:off x="6536857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37"/>
          <p:cNvSpPr/>
          <p:nvPr/>
        </p:nvSpPr>
        <p:spPr>
          <a:xfrm>
            <a:off x="5561191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37"/>
          <p:cNvSpPr txBox="1"/>
          <p:nvPr/>
        </p:nvSpPr>
        <p:spPr>
          <a:xfrm>
            <a:off x="6537334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37"/>
          <p:cNvSpPr/>
          <p:nvPr/>
        </p:nvSpPr>
        <p:spPr>
          <a:xfrm>
            <a:off x="567560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37"/>
          <p:cNvSpPr/>
          <p:nvPr/>
        </p:nvSpPr>
        <p:spPr>
          <a:xfrm>
            <a:off x="617784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37"/>
          <p:cNvSpPr/>
          <p:nvPr/>
        </p:nvSpPr>
        <p:spPr>
          <a:xfrm>
            <a:off x="668008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37"/>
          <p:cNvSpPr/>
          <p:nvPr/>
        </p:nvSpPr>
        <p:spPr>
          <a:xfrm>
            <a:off x="718232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37"/>
          <p:cNvSpPr/>
          <p:nvPr/>
        </p:nvSpPr>
        <p:spPr>
          <a:xfrm>
            <a:off x="768456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9" name="Google Shape;1979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286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0" name="Google Shape;198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719375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10282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82" name="Google Shape;1982;p37"/>
          <p:cNvSpPr/>
          <p:nvPr/>
        </p:nvSpPr>
        <p:spPr>
          <a:xfrm>
            <a:off x="7687996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37"/>
          <p:cNvSpPr/>
          <p:nvPr/>
        </p:nvSpPr>
        <p:spPr>
          <a:xfrm>
            <a:off x="7192786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4" name="Google Shape;198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3583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5" name="Google Shape;198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176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Google Shape;1986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78264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Google Shape;198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Google Shape;198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Google Shape;198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Google Shape;199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2" name="Google Shape;199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Google Shape;199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4" name="Google Shape;199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6" name="Google Shape;199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8" name="Google Shape;199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Google Shape;200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3" name="Google Shape;200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8707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4" name="Google Shape;2004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70433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5" name="Google Shape;200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5681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6" name="Google Shape;200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10817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Google Shape;200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67960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7669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Google Shape;200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1150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42906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49367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37"/>
          <p:cNvSpPr/>
          <p:nvPr/>
        </p:nvSpPr>
        <p:spPr>
          <a:xfrm>
            <a:off x="6187169" y="2532456"/>
            <a:ext cx="231684" cy="23168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37"/>
          <p:cNvSpPr txBox="1"/>
          <p:nvPr/>
        </p:nvSpPr>
        <p:spPr>
          <a:xfrm rot="900000">
            <a:off x="6556945" y="279627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5" name="Google Shape;2015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60903" y="246682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6" name="Google Shape;2016;p37"/>
          <p:cNvSpPr/>
          <p:nvPr/>
        </p:nvSpPr>
        <p:spPr>
          <a:xfrm rot="10800000">
            <a:off x="8280746" y="23209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37"/>
          <p:cNvSpPr/>
          <p:nvPr/>
        </p:nvSpPr>
        <p:spPr>
          <a:xfrm>
            <a:off x="8282911" y="23209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37"/>
          <p:cNvSpPr txBox="1"/>
          <p:nvPr/>
        </p:nvSpPr>
        <p:spPr>
          <a:xfrm>
            <a:off x="9123175" y="29066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37"/>
          <p:cNvSpPr/>
          <p:nvPr/>
        </p:nvSpPr>
        <p:spPr>
          <a:xfrm>
            <a:off x="8421414" y="106805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37"/>
          <p:cNvSpPr txBox="1"/>
          <p:nvPr/>
        </p:nvSpPr>
        <p:spPr>
          <a:xfrm>
            <a:off x="10282116" y="68045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37"/>
          <p:cNvSpPr txBox="1"/>
          <p:nvPr/>
        </p:nvSpPr>
        <p:spPr>
          <a:xfrm>
            <a:off x="8711028" y="68045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37"/>
          <p:cNvSpPr/>
          <p:nvPr/>
        </p:nvSpPr>
        <p:spPr>
          <a:xfrm>
            <a:off x="9248162" y="343625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37"/>
          <p:cNvSpPr/>
          <p:nvPr/>
        </p:nvSpPr>
        <p:spPr>
          <a:xfrm>
            <a:off x="8272496" y="363809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37"/>
          <p:cNvSpPr txBox="1"/>
          <p:nvPr/>
        </p:nvSpPr>
        <p:spPr>
          <a:xfrm>
            <a:off x="9248639" y="343625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37"/>
          <p:cNvSpPr/>
          <p:nvPr/>
        </p:nvSpPr>
        <p:spPr>
          <a:xfrm>
            <a:off x="8386907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37"/>
          <p:cNvSpPr/>
          <p:nvPr/>
        </p:nvSpPr>
        <p:spPr>
          <a:xfrm>
            <a:off x="8889149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37"/>
          <p:cNvSpPr/>
          <p:nvPr/>
        </p:nvSpPr>
        <p:spPr>
          <a:xfrm>
            <a:off x="9391391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37"/>
          <p:cNvSpPr/>
          <p:nvPr/>
        </p:nvSpPr>
        <p:spPr>
          <a:xfrm>
            <a:off x="9893633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37"/>
          <p:cNvSpPr/>
          <p:nvPr/>
        </p:nvSpPr>
        <p:spPr>
          <a:xfrm>
            <a:off x="10395874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0" name="Google Shape;2030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0591" y="376991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1" name="Google Shape;203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430680" y="379380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2" name="Google Shape;2032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921587" y="376972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33" name="Google Shape;2033;p37"/>
          <p:cNvSpPr/>
          <p:nvPr/>
        </p:nvSpPr>
        <p:spPr>
          <a:xfrm>
            <a:off x="10399301" y="3732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37"/>
          <p:cNvSpPr/>
          <p:nvPr/>
        </p:nvSpPr>
        <p:spPr>
          <a:xfrm>
            <a:off x="9904091" y="373903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5" name="Google Shape;2035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34888" y="376850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481" y="436315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7" name="Google Shape;2037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89569" y="32650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8" name="Google Shape;203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9" name="Google Shape;203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0" name="Google Shape;204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1" name="Google Shape;204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2" name="Google Shape;204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3" name="Google Shape;204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4" name="Google Shape;204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5" name="Google Shape;204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Google Shape;204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" name="Google Shape;204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Google Shape;204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Google Shape;205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Google Shape;205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Google Shape;205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Google Shape;205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Google Shape;205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0012" y="24630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Google Shape;205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81738" y="245666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Google Shape;2056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36986" y="201608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7" name="Google Shape;205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22122" y="24491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8" name="Google Shape;205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9265" y="24526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Google Shape;205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78974" y="112311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Google Shape;2060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2455" y="289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Google Shape;2061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54211" y="71381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Google Shape;2062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460672" y="723275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064" name="Google Shape;2064;p37"/>
          <p:cNvSpPr txBox="1"/>
          <p:nvPr/>
        </p:nvSpPr>
        <p:spPr>
          <a:xfrm rot="900000">
            <a:off x="9369765" y="298646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5" name="Google Shape;2065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34276" y="2463062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6" name="Google Shape;2066;p37"/>
          <p:cNvSpPr txBox="1"/>
          <p:nvPr/>
        </p:nvSpPr>
        <p:spPr>
          <a:xfrm>
            <a:off x="190241" y="4967270"/>
            <a:ext cx="91037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이펙트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발생하고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주변으로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085850" marR="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살짝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흔들린다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231178" y="4276630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5332" y="4279881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571606" y="4276278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282911" y="4269641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183" y="427435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40" y="4255148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773" y="4255153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38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38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38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38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38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38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38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38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38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38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38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38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38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38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Google Shape;20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7" name="Google Shape;2087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88" name="Google Shape;2088;p38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38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0" name="Google Shape;2090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1" name="Google Shape;209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2" name="Google Shape;2092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3" name="Google Shape;2093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117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4" name="Google Shape;209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5" name="Google Shape;209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6" name="Google Shape;209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" name="Google Shape;209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8" name="Google Shape;209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9" name="Google Shape;209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0" name="Google Shape;210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1" name="Google Shape;210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2" name="Google Shape;210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3" name="Google Shape;210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4" name="Google Shape;210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5" name="Google Shape;210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6" name="Google Shape;210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7" name="Google Shape;210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Google Shape;210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Google Shape;210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0" name="Google Shape;211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1" name="Google Shape;2111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2" name="Google Shape;2112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3" name="Google Shape;211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4" name="Google Shape;211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Google Shape;2116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7" name="Google Shape;2117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8" name="Google Shape;2118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120" name="Google Shape;2120;p38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38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38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38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38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38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38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38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38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38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38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38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38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38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4" name="Google Shape;2134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5" name="Google Shape;213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6" name="Google Shape;2136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137" name="Google Shape;2137;p38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38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9" name="Google Shape;2139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0" name="Google Shape;214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1" name="Google Shape;2141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2" name="Google Shape;214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4" name="Google Shape;214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Google Shape;214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6" name="Google Shape;214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Google Shape;214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8" name="Google Shape;214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9" name="Google Shape;214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" name="Google Shape;215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" name="Google Shape;215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" name="Google Shape;215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" name="Google Shape;215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4" name="Google Shape;215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7" name="Google Shape;215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8" name="Google Shape;215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9" name="Google Shape;2159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0" name="Google Shape;2160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1" name="Google Shape;216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3" name="Google Shape;2163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4" name="Google Shape;2164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5" name="Google Shape;2165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6" name="Google Shape;2166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8" name="Google Shape;2168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9" name="Google Shape;2169;p38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38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p38"/>
          <p:cNvSpPr txBox="1"/>
          <p:nvPr/>
        </p:nvSpPr>
        <p:spPr>
          <a:xfrm>
            <a:off x="190241" y="4967270"/>
            <a:ext cx="100222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죽은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이펙트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발생하고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주변으로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떨어질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점차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투명해지며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219938" y="4284192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7103" y="4283840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80" y="4274462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39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39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39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39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39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p39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39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39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39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39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39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p39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39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1" name="Google Shape;2291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2" name="Google Shape;229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3" name="Google Shape;2293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94" name="Google Shape;2294;p39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39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6" name="Google Shape;2296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7" name="Google Shape;22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8" name="Google Shape;2298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9" name="Google Shape;2299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4456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0" name="Google Shape;230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1" name="Google Shape;230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2" name="Google Shape;230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3" name="Google Shape;230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4" name="Google Shape;230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5" name="Google Shape;230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6" name="Google Shape;230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7" name="Google Shape;230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8" name="Google Shape;230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9" name="Google Shape;230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0" name="Google Shape;231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1" name="Google Shape;231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2" name="Google Shape;231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3" name="Google Shape;231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4" name="Google Shape;231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5" name="Google Shape;231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6" name="Google Shape;231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7" name="Google Shape;2317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8" name="Google Shape;2318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9" name="Google Shape;231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0" name="Google Shape;232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1" name="Google Shape;2321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2" name="Google Shape;2322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3" name="Google Shape;2323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4" name="Google Shape;2324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326" name="Google Shape;2326;p39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p39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39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p39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39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39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39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p39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39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39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39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39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39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39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0" name="Google Shape;2340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1" name="Google Shape;234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2" name="Google Shape;2342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Google Shape;2343;p39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39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5" name="Google Shape;2345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6" name="Google Shape;234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7" name="Google Shape;2347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8" name="Google Shape;234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9" name="Google Shape;234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0" name="Google Shape;235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1" name="Google Shape;235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2" name="Google Shape;235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3" name="Google Shape;235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4" name="Google Shape;235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" name="Google Shape;235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" name="Google Shape;235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" name="Google Shape;235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8" name="Google Shape;235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9" name="Google Shape;235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0" name="Google Shape;236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1" name="Google Shape;236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2" name="Google Shape;236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3" name="Google Shape;236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4" name="Google Shape;236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5" name="Google Shape;2365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6" name="Google Shape;2366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7" name="Google Shape;236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8" name="Google Shape;236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9" name="Google Shape;2369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0" name="Google Shape;2370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1" name="Google Shape;2371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2" name="Google Shape;2372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4" name="Google Shape;2374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5" name="Google Shape;2375;p39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Google Shape;2376;p39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Google Shape;2478;p39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225057" y="4270015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8266" y="4287332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183" y="4274678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40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p40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Google Shape;2485;p40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p40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7" name="Google Shape;2487;p40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Google Shape;2488;p40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p40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40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40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40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3" name="Google Shape;2493;p40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40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p40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40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7" name="Google Shape;2497;p4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8" name="Google Shape;2498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9" name="Google Shape;2499;p4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00" name="Google Shape;2500;p40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p40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2" name="Google Shape;2502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3" name="Google Shape;250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4" name="Google Shape;2504;p4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5" name="Google Shape;250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7" name="Google Shape;250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9" name="Google Shape;250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1" name="Google Shape;251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2" name="Google Shape;251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3" name="Google Shape;251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4" name="Google Shape;251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5" name="Google Shape;251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1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6" name="Google Shape;251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Google Shape;251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8" name="Google Shape;251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9" name="Google Shape;251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0" name="Google Shape;252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1" name="Google Shape;252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2" name="Google Shape;2522;p4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3" name="Google Shape;252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4" name="Google Shape;252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5" name="Google Shape;2525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6" name="Google Shape;2526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7" name="Google Shape;2527;p4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8" name="Google Shape;2528;p4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530" name="Google Shape;2530;p40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1" name="Google Shape;253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532" name="Google Shape;2532;p40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0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p40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5" name="Google Shape;2535;p40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6" name="Google Shape;2536;p40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7" name="Google Shape;2537;p40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8" name="Google Shape;2538;p40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p40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p40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p40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p40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p40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p40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p40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6" name="Google Shape;2546;p4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7" name="Google Shape;254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8" name="Google Shape;2548;p4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49" name="Google Shape;2549;p40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0" name="Google Shape;2550;p40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1" name="Google Shape;2551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2" name="Google Shape;255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3" name="Google Shape;2553;p4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4" name="Google Shape;255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5" name="Google Shape;255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6" name="Google Shape;255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Google Shape;255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9" name="Google Shape;255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" name="Google Shape;256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" name="Google Shape;256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" name="Google Shape;256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3" name="Google Shape;256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4" name="Google Shape;256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3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5" name="Google Shape;256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6" name="Google Shape;256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7" name="Google Shape;256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8" name="Google Shape;256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9" name="Google Shape;256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0" name="Google Shape;257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1" name="Google Shape;2571;p4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2" name="Google Shape;257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3" name="Google Shape;257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4" name="Google Shape;2574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5" name="Google Shape;2575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6" name="Google Shape;2576;p4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7" name="Google Shape;2577;p4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9" name="Google Shape;257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7" name="Google Shape;2627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4688" y="266921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8" name="Google Shape;2628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6822" y="2245598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9" name="Google Shape;2629;p40"/>
          <p:cNvSpPr/>
          <p:nvPr/>
        </p:nvSpPr>
        <p:spPr>
          <a:xfrm>
            <a:off x="3963207" y="2096166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84192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4238" y="4286084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19" y="427343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41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p41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9" name="Google Shape;2639;p41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Google Shape;2640;p41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1" name="Google Shape;2641;p41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Google Shape;2642;p41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Google Shape;2643;p41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41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p41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p41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Google Shape;2647;p41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p41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41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p41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1" name="Google Shape;2651;p4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2" name="Google Shape;265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3" name="Google Shape;2653;p4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654" name="Google Shape;2654;p41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p41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6" name="Google Shape;2656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7" name="Google Shape;265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8" name="Google Shape;2658;p4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9" name="Google Shape;265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0" name="Google Shape;266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1" name="Google Shape;266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" name="Google Shape;266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" name="Google Shape;266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" name="Google Shape;266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" name="Google Shape;266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6" name="Google Shape;266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7" name="Google Shape;266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8" name="Google Shape;266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9" name="Google Shape;266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1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0" name="Google Shape;267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1" name="Google Shape;267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" name="Google Shape;267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" name="Google Shape;267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Google Shape;267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5" name="Google Shape;267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6" name="Google Shape;2676;p41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7" name="Google Shape;267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Google Shape;267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9" name="Google Shape;2679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0" name="Google Shape;2680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1" name="Google Shape;2681;p41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2" name="Google Shape;2682;p41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684" name="Google Shape;2684;p41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5" name="Google Shape;268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686" name="Google Shape;2686;p41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7" name="Google Shape;2687;p41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p41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Google Shape;2689;p41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0" name="Google Shape;2690;p41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1" name="Google Shape;2691;p41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2" name="Google Shape;2692;p41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3" name="Google Shape;2693;p41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4" name="Google Shape;2694;p41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5" name="Google Shape;2695;p41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6" name="Google Shape;2696;p41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7" name="Google Shape;2697;p41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8" name="Google Shape;2698;p41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p41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0" name="Google Shape;2700;p4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1" name="Google Shape;270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2" name="Google Shape;2702;p4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703" name="Google Shape;2703;p41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4" name="Google Shape;2704;p41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5" name="Google Shape;2705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4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8" name="Google Shape;270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9" name="Google Shape;270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0" name="Google Shape;271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1" name="Google Shape;271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2" name="Google Shape;271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3" name="Google Shape;271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4" name="Google Shape;271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5" name="Google Shape;271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6" name="Google Shape;271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4681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7" name="Google Shape;271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8" name="Google Shape;271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3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9" name="Google Shape;271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0" name="Google Shape;272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1" name="Google Shape;272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2" name="Google Shape;272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3" name="Google Shape;272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4" name="Google Shape;272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5" name="Google Shape;2725;p41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6" name="Google Shape;272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7" name="Google Shape;272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8" name="Google Shape;2728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9" name="Google Shape;2729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0" name="Google Shape;2730;p41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1" name="Google Shape;2731;p41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3" name="Google Shape;273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1" name="Google Shape;2781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4688" y="1383804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2" name="Google Shape;2782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6822" y="1732789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3" name="Google Shape;2783;p41"/>
          <p:cNvSpPr/>
          <p:nvPr/>
        </p:nvSpPr>
        <p:spPr>
          <a:xfrm>
            <a:off x="3963207" y="1828854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84192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4238" y="4283840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17" y="427343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42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2" name="Google Shape;2792;p42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42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p42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p42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Google Shape;2796;p42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p42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Google Shape;2798;p42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p42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Google Shape;2800;p42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Google Shape;2801;p42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42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42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42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5" name="Google Shape;2805;p42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6" name="Google Shape;280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7" name="Google Shape;2807;p42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08" name="Google Shape;2808;p42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9" name="Google Shape;2809;p42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0" name="Google Shape;2810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1" name="Google Shape;281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2" name="Google Shape;2812;p42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3" name="Google Shape;281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4" name="Google Shape;281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Google Shape;281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7" name="Google Shape;281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8" name="Google Shape;281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9" name="Google Shape;281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0" name="Google Shape;282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1" name="Google Shape;282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2" name="Google Shape;282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3" name="Google Shape;282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5764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4" name="Google Shape;282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5" name="Google Shape;282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6" name="Google Shape;282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7" name="Google Shape;282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8" name="Google Shape;282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9" name="Google Shape;282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0" name="Google Shape;2830;p42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1" name="Google Shape;283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2" name="Google Shape;283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3" name="Google Shape;2833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4" name="Google Shape;2834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5" name="Google Shape;2835;p4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6" name="Google Shape;2836;p4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838" name="Google Shape;2838;p42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9" name="Google Shape;283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840" name="Google Shape;2840;p42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p42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Google Shape;2842;p42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3" name="Google Shape;2843;p42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p42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42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p42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7" name="Google Shape;2847;p42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Google Shape;2848;p42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9" name="Google Shape;2849;p42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0" name="Google Shape;2850;p42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Google Shape;2851;p42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2" name="Google Shape;2852;p42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3" name="Google Shape;2853;p42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4" name="Google Shape;2854;p42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5" name="Google Shape;285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6" name="Google Shape;2856;p42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57" name="Google Shape;2857;p42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42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9" name="Google Shape;285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0" name="Google Shape;286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1" name="Google Shape;2861;p42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2" name="Google Shape;286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3" name="Google Shape;286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4" name="Google Shape;286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5" name="Google Shape;286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6" name="Google Shape;286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" name="Google Shape;286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" name="Google Shape;286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" name="Google Shape;286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0" name="Google Shape;287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4681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1" name="Google Shape;287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2" name="Google Shape;287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96429" y="157779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3" name="Google Shape;287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4" name="Google Shape;287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5" name="Google Shape;287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6" name="Google Shape;287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7" name="Google Shape;287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8" name="Google Shape;287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9" name="Google Shape;2879;p42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0" name="Google Shape;288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1" name="Google Shape;288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2" name="Google Shape;2882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3" name="Google Shape;2883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4" name="Google Shape;2884;p4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5" name="Google Shape;2885;p4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7" name="Google Shape;288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5" name="Google Shape;2935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56711" y="201093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6" name="Google Shape;2936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70657" y="2011259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7" name="Google Shape;2937;p42"/>
          <p:cNvSpPr/>
          <p:nvPr/>
        </p:nvSpPr>
        <p:spPr>
          <a:xfrm>
            <a:off x="4118721" y="1955843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76630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2072" y="4276278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17" y="427435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43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6" name="Google Shape;2946;p43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Google Shape;2947;p43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8" name="Google Shape;2948;p43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9" name="Google Shape;2949;p43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Google Shape;2950;p43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1" name="Google Shape;2951;p43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2" name="Google Shape;2952;p43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3" name="Google Shape;2953;p43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Google Shape;2954;p43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Google Shape;2955;p43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6" name="Google Shape;2956;p43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p43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Google Shape;2958;p43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9" name="Google Shape;2959;p43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0" name="Google Shape;296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1" name="Google Shape;2961;p43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62" name="Google Shape;2962;p43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43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4" name="Google Shape;2964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5" name="Google Shape;296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6" name="Google Shape;2966;p43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8" name="Google Shape;2968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" name="Google Shape;2969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" name="Google Shape;2970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" name="Google Shape;2971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2" name="Google Shape;297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4" name="Google Shape;2974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5" name="Google Shape;2975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6" name="Google Shape;2976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7" name="Google Shape;2977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8" name="Google Shape;2978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9" name="Google Shape;2979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0" name="Google Shape;2980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1" name="Google Shape;2981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2" name="Google Shape;298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3" name="Google Shape;2983;p43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4" name="Google Shape;2984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5" name="Google Shape;2985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6" name="Google Shape;2986;p43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7" name="Google Shape;2987;p43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8" name="Google Shape;2988;p43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9" name="Google Shape;2989;p43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991" name="Google Shape;2991;p43"/>
          <p:cNvSpPr txBox="1"/>
          <p:nvPr/>
        </p:nvSpPr>
        <p:spPr>
          <a:xfrm>
            <a:off x="190241" y="4967270"/>
            <a:ext cx="37577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블록은 ↖ ↗ ↙ ↘ 순서로 공격을 처리합니다.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2" name="Google Shape;299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3" name="Google Shape;2993;p43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4" name="Google Shape;2994;p43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723220" y="2019185"/>
            <a:ext cx="440223" cy="440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그룹 51"/>
          <p:cNvGrpSpPr/>
          <p:nvPr/>
        </p:nvGrpSpPr>
        <p:grpSpPr>
          <a:xfrm>
            <a:off x="228819" y="4274880"/>
            <a:ext cx="674678" cy="465448"/>
            <a:chOff x="36650" y="5123167"/>
            <a:chExt cx="674678" cy="465448"/>
          </a:xfrm>
        </p:grpSpPr>
        <p:sp>
          <p:nvSpPr>
            <p:cNvPr id="53" name="양쪽 모서리가 둥근 사각형 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5" name="십자형 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44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0" name="Google Shape;3000;p44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1" name="Google Shape;3001;p44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2" name="Google Shape;3002;p44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3" name="Google Shape;3003;p44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4" name="Google Shape;3004;p44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5" name="Google Shape;3005;p44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6" name="Google Shape;3006;p44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7" name="Google Shape;3007;p44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8" name="Google Shape;3008;p44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9" name="Google Shape;3009;p44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0" name="Google Shape;3010;p44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1" name="Google Shape;3011;p44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2" name="Google Shape;3012;p44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3" name="Google Shape;301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4" name="Google Shape;30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5" name="Google Shape;301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16" name="Google Shape;3016;p44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7" name="Google Shape;3017;p44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8" name="Google Shape;301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9" name="Google Shape;301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0" name="Google Shape;302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1" name="Google Shape;302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2" name="Google Shape;302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3" name="Google Shape;302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4" name="Google Shape;302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5" name="Google Shape;302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6" name="Google Shape;302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7" name="Google Shape;302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8" name="Google Shape;302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9" name="Google Shape;302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0" name="Google Shape;303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1" name="Google Shape;303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2" name="Google Shape;303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3" name="Google Shape;303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4" name="Google Shape;303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5" name="Google Shape;303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6" name="Google Shape;303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7" name="Google Shape;303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8" name="Google Shape;303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9" name="Google Shape;303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0" name="Google Shape;304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1" name="Google Shape;304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2" name="Google Shape;304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3" name="Google Shape;304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045" name="Google Shape;3045;p44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6" name="Google Shape;304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7" name="Google Shape;304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8" name="Google Shape;3048;p44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64420" y="21064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049" name="Google Shape;3049;p44"/>
          <p:cNvSpPr/>
          <p:nvPr/>
        </p:nvSpPr>
        <p:spPr>
          <a:xfrm rot="10800000">
            <a:off x="2917430" y="245031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p44"/>
          <p:cNvSpPr/>
          <p:nvPr/>
        </p:nvSpPr>
        <p:spPr>
          <a:xfrm>
            <a:off x="2919595" y="245029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1" name="Google Shape;3051;p44"/>
          <p:cNvSpPr txBox="1"/>
          <p:nvPr/>
        </p:nvSpPr>
        <p:spPr>
          <a:xfrm>
            <a:off x="3759859" y="303595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2" name="Google Shape;3052;p44"/>
          <p:cNvSpPr/>
          <p:nvPr/>
        </p:nvSpPr>
        <p:spPr>
          <a:xfrm>
            <a:off x="3058098" y="1080986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Google Shape;3053;p44"/>
          <p:cNvSpPr txBox="1"/>
          <p:nvPr/>
        </p:nvSpPr>
        <p:spPr>
          <a:xfrm>
            <a:off x="4918799" y="693386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4" name="Google Shape;3054;p44"/>
          <p:cNvSpPr txBox="1"/>
          <p:nvPr/>
        </p:nvSpPr>
        <p:spPr>
          <a:xfrm>
            <a:off x="3347711" y="693386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5" name="Google Shape;3055;p44"/>
          <p:cNvSpPr/>
          <p:nvPr/>
        </p:nvSpPr>
        <p:spPr>
          <a:xfrm>
            <a:off x="3884845" y="3449186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6" name="Google Shape;3056;p44"/>
          <p:cNvSpPr/>
          <p:nvPr/>
        </p:nvSpPr>
        <p:spPr>
          <a:xfrm>
            <a:off x="2909179" y="3651029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7" name="Google Shape;3057;p44"/>
          <p:cNvSpPr txBox="1"/>
          <p:nvPr/>
        </p:nvSpPr>
        <p:spPr>
          <a:xfrm>
            <a:off x="3885323" y="3449186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Google Shape;3058;p44"/>
          <p:cNvSpPr/>
          <p:nvPr/>
        </p:nvSpPr>
        <p:spPr>
          <a:xfrm>
            <a:off x="3023590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Google Shape;3059;p44"/>
          <p:cNvSpPr/>
          <p:nvPr/>
        </p:nvSpPr>
        <p:spPr>
          <a:xfrm>
            <a:off x="3525832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Google Shape;3060;p44"/>
          <p:cNvSpPr/>
          <p:nvPr/>
        </p:nvSpPr>
        <p:spPr>
          <a:xfrm>
            <a:off x="4028074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1" name="Google Shape;3061;p44"/>
          <p:cNvSpPr/>
          <p:nvPr/>
        </p:nvSpPr>
        <p:spPr>
          <a:xfrm>
            <a:off x="4530316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2" name="Google Shape;3062;p44"/>
          <p:cNvSpPr/>
          <p:nvPr/>
        </p:nvSpPr>
        <p:spPr>
          <a:xfrm>
            <a:off x="5032557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3" name="Google Shape;306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274" y="3782849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4" name="Google Shape;306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7364" y="380673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5" name="Google Shape;306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58271" y="3782653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66" name="Google Shape;3066;p44"/>
          <p:cNvSpPr/>
          <p:nvPr/>
        </p:nvSpPr>
        <p:spPr>
          <a:xfrm>
            <a:off x="5035984" y="374514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Google Shape;3067;p44"/>
          <p:cNvSpPr/>
          <p:nvPr/>
        </p:nvSpPr>
        <p:spPr>
          <a:xfrm>
            <a:off x="4540775" y="375196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8" name="Google Shape;306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1572" y="3781432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9" name="Google Shape;30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6165" y="437608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0" name="Google Shape;307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26252" y="339433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1" name="Google Shape;307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" name="Google Shape;307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" name="Google Shape;307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Google Shape;307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Google Shape;307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Google Shape;307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Google Shape;307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Google Shape;307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Google Shape;307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45735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Google Shape;308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1" name="Google Shape;308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407" y="203234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Google Shape;308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0859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3" name="Google Shape;308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Google Shape;308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7584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Google Shape;308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Google Shape;308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66695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Google Shape;308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71518" y="157957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Google Shape;308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589" y="20162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9" name="Google Shape;308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594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Google Shape;309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15657" y="113604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Google Shape;309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9138" y="290319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Google Shape;309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90894" y="726745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Google Shape;309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97355" y="736207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5" name="Google Shape;309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6621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6" name="Google Shape;3096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6587" y="157237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7" name="Google Shape;3097;p44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232497" y="1804511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098" name="Google Shape;3098;p44"/>
          <p:cNvSpPr/>
          <p:nvPr/>
        </p:nvSpPr>
        <p:spPr>
          <a:xfrm>
            <a:off x="4056392" y="1624607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p44"/>
          <p:cNvSpPr/>
          <p:nvPr/>
        </p:nvSpPr>
        <p:spPr>
          <a:xfrm rot="10800000">
            <a:off x="5656451" y="24502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Google Shape;3100;p44"/>
          <p:cNvSpPr/>
          <p:nvPr/>
        </p:nvSpPr>
        <p:spPr>
          <a:xfrm>
            <a:off x="5658616" y="24502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1" name="Google Shape;3101;p44"/>
          <p:cNvSpPr txBox="1"/>
          <p:nvPr/>
        </p:nvSpPr>
        <p:spPr>
          <a:xfrm>
            <a:off x="6498880" y="30359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2" name="Google Shape;3102;p44"/>
          <p:cNvSpPr/>
          <p:nvPr/>
        </p:nvSpPr>
        <p:spPr>
          <a:xfrm>
            <a:off x="5797119" y="108098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3" name="Google Shape;3103;p44"/>
          <p:cNvSpPr txBox="1"/>
          <p:nvPr/>
        </p:nvSpPr>
        <p:spPr>
          <a:xfrm>
            <a:off x="7657820" y="69338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4" name="Google Shape;3104;p44"/>
          <p:cNvSpPr txBox="1"/>
          <p:nvPr/>
        </p:nvSpPr>
        <p:spPr>
          <a:xfrm>
            <a:off x="6086732" y="69338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5" name="Google Shape;3105;p44"/>
          <p:cNvSpPr/>
          <p:nvPr/>
        </p:nvSpPr>
        <p:spPr>
          <a:xfrm>
            <a:off x="6623866" y="344918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6" name="Google Shape;3106;p44"/>
          <p:cNvSpPr/>
          <p:nvPr/>
        </p:nvSpPr>
        <p:spPr>
          <a:xfrm>
            <a:off x="5648200" y="365102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Google Shape;3107;p44"/>
          <p:cNvSpPr txBox="1"/>
          <p:nvPr/>
        </p:nvSpPr>
        <p:spPr>
          <a:xfrm>
            <a:off x="6624344" y="344918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8" name="Google Shape;3108;p44"/>
          <p:cNvSpPr/>
          <p:nvPr/>
        </p:nvSpPr>
        <p:spPr>
          <a:xfrm>
            <a:off x="5762611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9" name="Google Shape;3109;p44"/>
          <p:cNvSpPr/>
          <p:nvPr/>
        </p:nvSpPr>
        <p:spPr>
          <a:xfrm>
            <a:off x="6264853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0" name="Google Shape;3110;p44"/>
          <p:cNvSpPr/>
          <p:nvPr/>
        </p:nvSpPr>
        <p:spPr>
          <a:xfrm>
            <a:off x="6767095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1" name="Google Shape;3111;p44"/>
          <p:cNvSpPr/>
          <p:nvPr/>
        </p:nvSpPr>
        <p:spPr>
          <a:xfrm>
            <a:off x="7269337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2" name="Google Shape;3112;p44"/>
          <p:cNvSpPr/>
          <p:nvPr/>
        </p:nvSpPr>
        <p:spPr>
          <a:xfrm>
            <a:off x="7771578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3" name="Google Shape;311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6295" y="378284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4" name="Google Shape;31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06385" y="380673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5" name="Google Shape;311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97292" y="378265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16" name="Google Shape;3116;p44"/>
          <p:cNvSpPr/>
          <p:nvPr/>
        </p:nvSpPr>
        <p:spPr>
          <a:xfrm>
            <a:off x="7775005" y="374514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7" name="Google Shape;3117;p44"/>
          <p:cNvSpPr/>
          <p:nvPr/>
        </p:nvSpPr>
        <p:spPr>
          <a:xfrm>
            <a:off x="7279796" y="375196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8" name="Google Shape;311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0593" y="378143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9" name="Google Shape;311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186" y="437608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0" name="Google Shape;312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5273" y="33943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1" name="Google Shape;312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2" name="Google Shape;312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3" name="Google Shape;312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4" name="Google Shape;312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5" name="Google Shape;312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6" name="Google Shape;312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7" name="Google Shape;312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8" name="Google Shape;312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9" name="Google Shape;312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45735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0" name="Google Shape;313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1" name="Google Shape;313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2428" y="203234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2" name="Google Shape;313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9880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3" name="Google Shape;313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4" name="Google Shape;313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6605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5" name="Google Shape;313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6" name="Google Shape;313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5716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7" name="Google Shape;313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10539" y="15795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8" name="Google Shape;313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610" y="20162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9" name="Google Shape;313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497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0" name="Google Shape;314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54678" y="113604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1" name="Google Shape;314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68159" y="29031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2" name="Google Shape;314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29915" y="72674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3" name="Google Shape;314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36376" y="73620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5" name="Google Shape;314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0524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15608" y="157237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7" name="Google Shape;3147;p44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53777" y="200650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148" name="Google Shape;3148;p44"/>
          <p:cNvSpPr/>
          <p:nvPr/>
        </p:nvSpPr>
        <p:spPr>
          <a:xfrm>
            <a:off x="6926442" y="1743276"/>
            <a:ext cx="248525" cy="248525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302017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19595" y="4275385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690819" y="4287903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74" y="4262734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92" y="4283737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p45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4" name="Google Shape;3154;p45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5" name="Google Shape;3155;p45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6" name="Google Shape;3156;p45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7" name="Google Shape;3157;p45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8" name="Google Shape;3158;p45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9" name="Google Shape;3159;p45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Google Shape;3160;p45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1" name="Google Shape;3161;p45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2" name="Google Shape;3162;p45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3" name="Google Shape;3163;p45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4" name="Google Shape;3164;p45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5" name="Google Shape;3165;p45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Google Shape;3166;p45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7" name="Google Shape;316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8" name="Google Shape;316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9" name="Google Shape;316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70" name="Google Shape;3170;p45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1" name="Google Shape;3171;p45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2" name="Google Shape;317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3" name="Google Shape;317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" name="Google Shape;317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" name="Google Shape;317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" name="Google Shape;317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7" name="Google Shape;317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8" name="Google Shape;317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9" name="Google Shape;317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0" name="Google Shape;318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1" name="Google Shape;318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2" name="Google Shape;318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3" name="Google Shape;318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4" name="Google Shape;318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5" name="Google Shape;318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6" name="Google Shape;318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7" name="Google Shape;318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8" name="Google Shape;318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9" name="Google Shape;318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0" name="Google Shape;319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1" name="Google Shape;319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2" name="Google Shape;319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3" name="Google Shape;319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4" name="Google Shape;319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5" name="Google Shape;319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6" name="Google Shape;319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7" name="Google Shape;319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199" name="Google Shape;3199;p45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0" name="Google Shape;320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1" name="Google Shape;320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2" name="Google Shape;3202;p45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02047" y="2112094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203" name="Google Shape;3203;p45"/>
          <p:cNvSpPr/>
          <p:nvPr/>
        </p:nvSpPr>
        <p:spPr>
          <a:xfrm rot="10800000">
            <a:off x="2917430" y="245031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4" name="Google Shape;3204;p45"/>
          <p:cNvSpPr/>
          <p:nvPr/>
        </p:nvSpPr>
        <p:spPr>
          <a:xfrm>
            <a:off x="2919595" y="245029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45"/>
          <p:cNvSpPr txBox="1"/>
          <p:nvPr/>
        </p:nvSpPr>
        <p:spPr>
          <a:xfrm>
            <a:off x="3759859" y="303595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Google Shape;3206;p45"/>
          <p:cNvSpPr/>
          <p:nvPr/>
        </p:nvSpPr>
        <p:spPr>
          <a:xfrm>
            <a:off x="3058098" y="1080986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7" name="Google Shape;3207;p45"/>
          <p:cNvSpPr txBox="1"/>
          <p:nvPr/>
        </p:nvSpPr>
        <p:spPr>
          <a:xfrm>
            <a:off x="4918799" y="693386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8" name="Google Shape;3208;p45"/>
          <p:cNvSpPr txBox="1"/>
          <p:nvPr/>
        </p:nvSpPr>
        <p:spPr>
          <a:xfrm>
            <a:off x="3347711" y="693386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9" name="Google Shape;3209;p45"/>
          <p:cNvSpPr/>
          <p:nvPr/>
        </p:nvSpPr>
        <p:spPr>
          <a:xfrm>
            <a:off x="3884845" y="3449186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0" name="Google Shape;3210;p45"/>
          <p:cNvSpPr/>
          <p:nvPr/>
        </p:nvSpPr>
        <p:spPr>
          <a:xfrm>
            <a:off x="2909179" y="3651029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1" name="Google Shape;3211;p45"/>
          <p:cNvSpPr txBox="1"/>
          <p:nvPr/>
        </p:nvSpPr>
        <p:spPr>
          <a:xfrm>
            <a:off x="3885323" y="3449186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2" name="Google Shape;3212;p45"/>
          <p:cNvSpPr/>
          <p:nvPr/>
        </p:nvSpPr>
        <p:spPr>
          <a:xfrm>
            <a:off x="3023590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3" name="Google Shape;3213;p45"/>
          <p:cNvSpPr/>
          <p:nvPr/>
        </p:nvSpPr>
        <p:spPr>
          <a:xfrm>
            <a:off x="3525832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4" name="Google Shape;3214;p45"/>
          <p:cNvSpPr/>
          <p:nvPr/>
        </p:nvSpPr>
        <p:spPr>
          <a:xfrm>
            <a:off x="4028074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5" name="Google Shape;3215;p45"/>
          <p:cNvSpPr/>
          <p:nvPr/>
        </p:nvSpPr>
        <p:spPr>
          <a:xfrm>
            <a:off x="4530316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6" name="Google Shape;3216;p45"/>
          <p:cNvSpPr/>
          <p:nvPr/>
        </p:nvSpPr>
        <p:spPr>
          <a:xfrm>
            <a:off x="5032557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7" name="Google Shape;321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274" y="3782849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8" name="Google Shape;32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7364" y="380673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9" name="Google Shape;321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58271" y="3782653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20" name="Google Shape;3220;p45"/>
          <p:cNvSpPr/>
          <p:nvPr/>
        </p:nvSpPr>
        <p:spPr>
          <a:xfrm>
            <a:off x="5035984" y="374514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1" name="Google Shape;3221;p45"/>
          <p:cNvSpPr/>
          <p:nvPr/>
        </p:nvSpPr>
        <p:spPr>
          <a:xfrm>
            <a:off x="4540775" y="375196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2" name="Google Shape;322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1572" y="3781432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3" name="Google Shape;322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6165" y="437608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4" name="Google Shape;322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26252" y="339433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5" name="Google Shape;322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6" name="Google Shape;322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7" name="Google Shape;322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8" name="Google Shape;322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9" name="Google Shape;322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0" name="Google Shape;323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1" name="Google Shape;323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2" name="Google Shape;323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3" name="Google Shape;323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45735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4" name="Google Shape;323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5" name="Google Shape;323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407" y="203234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6" name="Google Shape;323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0859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7" name="Google Shape;323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8" name="Google Shape;323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7584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9" name="Google Shape;323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0" name="Google Shape;324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66695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1" name="Google Shape;324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71518" y="157957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2" name="Google Shape;324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589" y="20162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3" name="Google Shape;324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594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4" name="Google Shape;324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15657" y="113604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5" name="Google Shape;324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9138" y="290319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6" name="Google Shape;324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90894" y="726745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7" name="Google Shape;324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97355" y="736207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9" name="Google Shape;324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6621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0" name="Google Shape;3250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6587" y="157237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1" name="Google Shape;3251;p45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69746" y="1804511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252" name="Google Shape;3252;p45"/>
          <p:cNvSpPr/>
          <p:nvPr/>
        </p:nvSpPr>
        <p:spPr>
          <a:xfrm>
            <a:off x="4654794" y="1624607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3" name="Google Shape;3253;p45"/>
          <p:cNvSpPr/>
          <p:nvPr/>
        </p:nvSpPr>
        <p:spPr>
          <a:xfrm rot="10800000">
            <a:off x="5656451" y="24502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4" name="Google Shape;3254;p45"/>
          <p:cNvSpPr/>
          <p:nvPr/>
        </p:nvSpPr>
        <p:spPr>
          <a:xfrm>
            <a:off x="5658616" y="24502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5" name="Google Shape;3255;p45"/>
          <p:cNvSpPr txBox="1"/>
          <p:nvPr/>
        </p:nvSpPr>
        <p:spPr>
          <a:xfrm>
            <a:off x="6498880" y="30359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p45"/>
          <p:cNvSpPr/>
          <p:nvPr/>
        </p:nvSpPr>
        <p:spPr>
          <a:xfrm>
            <a:off x="5797119" y="108098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7" name="Google Shape;3257;p45"/>
          <p:cNvSpPr txBox="1"/>
          <p:nvPr/>
        </p:nvSpPr>
        <p:spPr>
          <a:xfrm>
            <a:off x="7657820" y="69338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8" name="Google Shape;3258;p45"/>
          <p:cNvSpPr txBox="1"/>
          <p:nvPr/>
        </p:nvSpPr>
        <p:spPr>
          <a:xfrm>
            <a:off x="6086732" y="69338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9" name="Google Shape;3259;p45"/>
          <p:cNvSpPr/>
          <p:nvPr/>
        </p:nvSpPr>
        <p:spPr>
          <a:xfrm>
            <a:off x="6623866" y="344918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0" name="Google Shape;3260;p45"/>
          <p:cNvSpPr/>
          <p:nvPr/>
        </p:nvSpPr>
        <p:spPr>
          <a:xfrm>
            <a:off x="5648200" y="365102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1" name="Google Shape;3261;p45"/>
          <p:cNvSpPr txBox="1"/>
          <p:nvPr/>
        </p:nvSpPr>
        <p:spPr>
          <a:xfrm>
            <a:off x="6624344" y="344918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2" name="Google Shape;3262;p45"/>
          <p:cNvSpPr/>
          <p:nvPr/>
        </p:nvSpPr>
        <p:spPr>
          <a:xfrm>
            <a:off x="5762611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3" name="Google Shape;3263;p45"/>
          <p:cNvSpPr/>
          <p:nvPr/>
        </p:nvSpPr>
        <p:spPr>
          <a:xfrm>
            <a:off x="6264853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4" name="Google Shape;3264;p45"/>
          <p:cNvSpPr/>
          <p:nvPr/>
        </p:nvSpPr>
        <p:spPr>
          <a:xfrm>
            <a:off x="6767095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5" name="Google Shape;3265;p45"/>
          <p:cNvSpPr/>
          <p:nvPr/>
        </p:nvSpPr>
        <p:spPr>
          <a:xfrm>
            <a:off x="7269337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6" name="Google Shape;3266;p45"/>
          <p:cNvSpPr/>
          <p:nvPr/>
        </p:nvSpPr>
        <p:spPr>
          <a:xfrm>
            <a:off x="7771578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7" name="Google Shape;326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6295" y="378284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8" name="Google Shape;326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06385" y="380673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9" name="Google Shape;326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97292" y="378265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70" name="Google Shape;3270;p45"/>
          <p:cNvSpPr/>
          <p:nvPr/>
        </p:nvSpPr>
        <p:spPr>
          <a:xfrm>
            <a:off x="7775005" y="374514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1" name="Google Shape;3271;p45"/>
          <p:cNvSpPr/>
          <p:nvPr/>
        </p:nvSpPr>
        <p:spPr>
          <a:xfrm>
            <a:off x="7279796" y="375196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2" name="Google Shape;327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0593" y="378143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3" name="Google Shape;327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186" y="437608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4" name="Google Shape;327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5273" y="33943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5" name="Google Shape;327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6" name="Google Shape;327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" name="Google Shape;327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" name="Google Shape;327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" name="Google Shape;327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0" name="Google Shape;328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1" name="Google Shape;328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2" name="Google Shape;328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3" name="Google Shape;328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45735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4" name="Google Shape;328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5" name="Google Shape;328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2428" y="203234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6" name="Google Shape;328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9880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7" name="Google Shape;328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8" name="Google Shape;328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6605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9" name="Google Shape;328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0" name="Google Shape;329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5716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1" name="Google Shape;329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10539" y="15795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2" name="Google Shape;329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610" y="20162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3" name="Google Shape;329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497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4" name="Google Shape;329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54678" y="113604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5" name="Google Shape;329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68159" y="29031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6" name="Google Shape;329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29915" y="72674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7" name="Google Shape;329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36376" y="73620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9" name="Google Shape;329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0524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0" name="Google Shape;3300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15608" y="157237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1" name="Google Shape;3301;p45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59880" y="2032072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02" name="Google Shape;3302;p45"/>
          <p:cNvSpPr/>
          <p:nvPr/>
        </p:nvSpPr>
        <p:spPr>
          <a:xfrm>
            <a:off x="7605716" y="1743276"/>
            <a:ext cx="248525" cy="248525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75383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51798" y="4257703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680870" y="4259595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553" y="4264454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92" y="4264454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21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1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1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900" y="3460875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1"/>
          <p:cNvSpPr txBox="1"/>
          <p:nvPr/>
        </p:nvSpPr>
        <p:spPr>
          <a:xfrm>
            <a:off x="3797225" y="3562570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색이 모두 변경되면 칼 아이콘이 투명한 상태에서 점점 선명해지며 나타남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 나타난 이후,  화살표 방향으로 날아와 아이콘이 완성됨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1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7770" y="4379561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1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788358" y="4372100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75;p21"/>
          <p:cNvSpPr txBox="1"/>
          <p:nvPr/>
        </p:nvSpPr>
        <p:spPr>
          <a:xfrm>
            <a:off x="3797225" y="4210478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칼이 완성될 때</a:t>
            </a:r>
            <a:r>
              <a:rPr lang="en-US" altLang="ko-KR" sz="1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조그만 먼지 등이 날아가는 효과</a:t>
            </a:r>
            <a:endParaRPr sz="1200" b="1" dirty="0">
              <a:solidFill>
                <a:srgbClr val="FF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p46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8" name="Google Shape;3308;p46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p46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0" name="Google Shape;3310;p46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1" name="Google Shape;3311;p46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2" name="Google Shape;3312;p46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3" name="Google Shape;3313;p46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4" name="Google Shape;3314;p46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5" name="Google Shape;3315;p46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6" name="Google Shape;3316;p46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7" name="Google Shape;3317;p46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8" name="Google Shape;3318;p46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9" name="Google Shape;3319;p46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0" name="Google Shape;3320;p46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1" name="Google Shape;3321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2" name="Google Shape;332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3" name="Google Shape;3323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24" name="Google Shape;3324;p46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5" name="Google Shape;3325;p46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6" name="Google Shape;3326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7" name="Google Shape;332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8" name="Google Shape;332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9" name="Google Shape;332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0" name="Google Shape;333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1" name="Google Shape;333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2" name="Google Shape;333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3" name="Google Shape;333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4" name="Google Shape;333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5" name="Google Shape;333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6" name="Google Shape;333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5839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7" name="Google Shape;333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8" name="Google Shape;333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9" name="Google Shape;333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0" name="Google Shape;334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1" name="Google Shape;334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2" name="Google Shape;334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3" name="Google Shape;334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910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4" name="Google Shape;3344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5" name="Google Shape;334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6" name="Google Shape;334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7" name="Google Shape;3347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8" name="Google Shape;3348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9" name="Google Shape;3349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0" name="Google Shape;3350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352" name="Google Shape;3352;p46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3" name="Google Shape;335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4" name="Google Shape;3354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5" name="Google Shape;3355;p46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94843" y="182366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56" name="Google Shape;3356;p46"/>
          <p:cNvSpPr/>
          <p:nvPr/>
        </p:nvSpPr>
        <p:spPr>
          <a:xfrm rot="10800000">
            <a:off x="2934762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7" name="Google Shape;3357;p46"/>
          <p:cNvSpPr/>
          <p:nvPr/>
        </p:nvSpPr>
        <p:spPr>
          <a:xfrm>
            <a:off x="2936927" y="2629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8" name="Google Shape;3358;p46"/>
          <p:cNvSpPr txBox="1"/>
          <p:nvPr/>
        </p:nvSpPr>
        <p:spPr>
          <a:xfrm>
            <a:off x="3777191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46"/>
          <p:cNvSpPr/>
          <p:nvPr/>
        </p:nvSpPr>
        <p:spPr>
          <a:xfrm>
            <a:off x="3075430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0" name="Google Shape;3360;p46"/>
          <p:cNvSpPr txBox="1"/>
          <p:nvPr/>
        </p:nvSpPr>
        <p:spPr>
          <a:xfrm>
            <a:off x="4936131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1" name="Google Shape;3361;p46"/>
          <p:cNvSpPr txBox="1"/>
          <p:nvPr/>
        </p:nvSpPr>
        <p:spPr>
          <a:xfrm>
            <a:off x="3365043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2" name="Google Shape;3362;p46"/>
          <p:cNvSpPr/>
          <p:nvPr/>
        </p:nvSpPr>
        <p:spPr>
          <a:xfrm>
            <a:off x="3902177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3" name="Google Shape;3363;p46"/>
          <p:cNvSpPr/>
          <p:nvPr/>
        </p:nvSpPr>
        <p:spPr>
          <a:xfrm>
            <a:off x="2926511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4" name="Google Shape;3364;p46"/>
          <p:cNvSpPr txBox="1"/>
          <p:nvPr/>
        </p:nvSpPr>
        <p:spPr>
          <a:xfrm>
            <a:off x="3902655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46"/>
          <p:cNvSpPr/>
          <p:nvPr/>
        </p:nvSpPr>
        <p:spPr>
          <a:xfrm>
            <a:off x="3040922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6" name="Google Shape;3366;p46"/>
          <p:cNvSpPr/>
          <p:nvPr/>
        </p:nvSpPr>
        <p:spPr>
          <a:xfrm>
            <a:off x="354316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7" name="Google Shape;3367;p46"/>
          <p:cNvSpPr/>
          <p:nvPr/>
        </p:nvSpPr>
        <p:spPr>
          <a:xfrm>
            <a:off x="4045406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8" name="Google Shape;3368;p46"/>
          <p:cNvSpPr/>
          <p:nvPr/>
        </p:nvSpPr>
        <p:spPr>
          <a:xfrm>
            <a:off x="4547648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9" name="Google Shape;3369;p46"/>
          <p:cNvSpPr/>
          <p:nvPr/>
        </p:nvSpPr>
        <p:spPr>
          <a:xfrm>
            <a:off x="504988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0" name="Google Shape;3370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606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1" name="Google Shape;337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84696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2" name="Google Shape;3372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75603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73" name="Google Shape;3373;p46"/>
          <p:cNvSpPr/>
          <p:nvPr/>
        </p:nvSpPr>
        <p:spPr>
          <a:xfrm>
            <a:off x="5053316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4" name="Google Shape;3374;p46"/>
          <p:cNvSpPr/>
          <p:nvPr/>
        </p:nvSpPr>
        <p:spPr>
          <a:xfrm>
            <a:off x="4558107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5" name="Google Shape;3375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8904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6" name="Google Shape;337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3497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7" name="Google Shape;337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8" name="Google Shape;337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" name="Google Shape;337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" name="Google Shape;338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" name="Google Shape;338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2" name="Google Shape;338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3" name="Google Shape;338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4" name="Google Shape;338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5" name="Google Shape;338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6006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6" name="Google Shape;338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7" name="Google Shape;338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0739" y="20502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8" name="Google Shape;338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8191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9" name="Google Shape;338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0" name="Google Shape;339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4916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1" name="Google Shape;339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2" name="Google Shape;339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4027" y="16076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3" name="Google Shape;3393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88850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4" name="Google Shape;339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921" y="20342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5" name="Google Shape;339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328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6" name="Google Shape;3396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2989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7" name="Google Shape;3397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46470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8" name="Google Shape;3398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08226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9" name="Google Shape;3399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14687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1" name="Google Shape;340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355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2" name="Google Shape;3402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93919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3" name="Google Shape;3403;p46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207896" y="22142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404" name="Google Shape;3404;p46"/>
          <p:cNvSpPr/>
          <p:nvPr/>
        </p:nvSpPr>
        <p:spPr>
          <a:xfrm rot="10800000">
            <a:off x="5686669" y="2621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5" name="Google Shape;3405;p46"/>
          <p:cNvSpPr/>
          <p:nvPr/>
        </p:nvSpPr>
        <p:spPr>
          <a:xfrm>
            <a:off x="5688834" y="2621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6" name="Google Shape;3406;p46"/>
          <p:cNvSpPr txBox="1"/>
          <p:nvPr/>
        </p:nvSpPr>
        <p:spPr>
          <a:xfrm>
            <a:off x="6529098" y="3207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7" name="Google Shape;3407;p46"/>
          <p:cNvSpPr/>
          <p:nvPr/>
        </p:nvSpPr>
        <p:spPr>
          <a:xfrm>
            <a:off x="5827337" y="10981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8" name="Google Shape;3408;p46"/>
          <p:cNvSpPr txBox="1"/>
          <p:nvPr/>
        </p:nvSpPr>
        <p:spPr>
          <a:xfrm>
            <a:off x="7688038" y="7105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9" name="Google Shape;3409;p46"/>
          <p:cNvSpPr txBox="1"/>
          <p:nvPr/>
        </p:nvSpPr>
        <p:spPr>
          <a:xfrm>
            <a:off x="6116950" y="7105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0" name="Google Shape;3410;p46"/>
          <p:cNvSpPr/>
          <p:nvPr/>
        </p:nvSpPr>
        <p:spPr>
          <a:xfrm>
            <a:off x="6654084" y="34663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1" name="Google Shape;3411;p46"/>
          <p:cNvSpPr/>
          <p:nvPr/>
        </p:nvSpPr>
        <p:spPr>
          <a:xfrm>
            <a:off x="5678418" y="36681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2" name="Google Shape;3412;p46"/>
          <p:cNvSpPr txBox="1"/>
          <p:nvPr/>
        </p:nvSpPr>
        <p:spPr>
          <a:xfrm>
            <a:off x="6654562" y="34663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3" name="Google Shape;3413;p46"/>
          <p:cNvSpPr/>
          <p:nvPr/>
        </p:nvSpPr>
        <p:spPr>
          <a:xfrm>
            <a:off x="5792829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4" name="Google Shape;3414;p46"/>
          <p:cNvSpPr/>
          <p:nvPr/>
        </p:nvSpPr>
        <p:spPr>
          <a:xfrm>
            <a:off x="6295071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5" name="Google Shape;3415;p46"/>
          <p:cNvSpPr/>
          <p:nvPr/>
        </p:nvSpPr>
        <p:spPr>
          <a:xfrm>
            <a:off x="6797313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6" name="Google Shape;3416;p46"/>
          <p:cNvSpPr/>
          <p:nvPr/>
        </p:nvSpPr>
        <p:spPr>
          <a:xfrm>
            <a:off x="7299555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7" name="Google Shape;3417;p46"/>
          <p:cNvSpPr/>
          <p:nvPr/>
        </p:nvSpPr>
        <p:spPr>
          <a:xfrm>
            <a:off x="7801796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8" name="Google Shape;3418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6513" y="37999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9" name="Google Shape;3419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36603" y="38238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0" name="Google Shape;3420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27510" y="37997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21" name="Google Shape;3421;p46"/>
          <p:cNvSpPr/>
          <p:nvPr/>
        </p:nvSpPr>
        <p:spPr>
          <a:xfrm>
            <a:off x="7805223" y="37622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46"/>
          <p:cNvSpPr/>
          <p:nvPr/>
        </p:nvSpPr>
        <p:spPr>
          <a:xfrm>
            <a:off x="7310014" y="37690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3" name="Google Shape;3423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0811" y="37985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4" name="Google Shape;342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404" y="43932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6" name="Google Shape;342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7" name="Google Shape;342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8" name="Google Shape;342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9" name="Google Shape;342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0" name="Google Shape;343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1" name="Google Shape;343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2" name="Google Shape;343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3" name="Google Shape;343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5998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4" name="Google Shape;343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5" name="Google Shape;343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2646" y="20494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6" name="Google Shape;343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0098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7" name="Google Shape;343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8" name="Google Shape;343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6823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9" name="Google Shape;343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0" name="Google Shape;344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5934" y="16068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1" name="Google Shape;3441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40757" y="24840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2" name="Google Shape;344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828" y="20334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3" name="Google Shape;344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518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4" name="Google Shape;3444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4896" y="11531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5" name="Google Shape;3445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98377" y="29203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6" name="Google Shape;3446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60133" y="7438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7" name="Google Shape;3447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66594" y="7533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9" name="Google Shape;344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545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0" name="Google Shape;3450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45826" y="24768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1" name="Google Shape;3451;p46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167749" y="2030588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452" name="Google Shape;3452;p46"/>
          <p:cNvSpPr/>
          <p:nvPr/>
        </p:nvSpPr>
        <p:spPr>
          <a:xfrm>
            <a:off x="4056392" y="2290493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3" name="Google Shape;3453;p46"/>
          <p:cNvSpPr/>
          <p:nvPr/>
        </p:nvSpPr>
        <p:spPr>
          <a:xfrm>
            <a:off x="6868663" y="2362974"/>
            <a:ext cx="343556" cy="34355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219938" y="4300074"/>
            <a:ext cx="674678" cy="465448"/>
            <a:chOff x="36650" y="5123167"/>
            <a:chExt cx="674678" cy="465448"/>
          </a:xfrm>
        </p:grpSpPr>
        <p:sp>
          <p:nvSpPr>
            <p:cNvPr id="150" name="양쪽 모서리가 둥근 사각형 14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양쪽 모서리가 둥근 사각형 15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2" name="십자형 15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2936927" y="4300074"/>
            <a:ext cx="674678" cy="465448"/>
            <a:chOff x="36650" y="5123167"/>
            <a:chExt cx="674678" cy="465448"/>
          </a:xfrm>
        </p:grpSpPr>
        <p:sp>
          <p:nvSpPr>
            <p:cNvPr id="160" name="양쪽 모서리가 둥근 사각형 15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양쪽 모서리가 둥근 사각형 16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2" name="십자형 16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그룹 168"/>
          <p:cNvGrpSpPr/>
          <p:nvPr/>
        </p:nvGrpSpPr>
        <p:grpSpPr>
          <a:xfrm>
            <a:off x="5690667" y="4293312"/>
            <a:ext cx="674678" cy="465448"/>
            <a:chOff x="36650" y="5123167"/>
            <a:chExt cx="674678" cy="465448"/>
          </a:xfrm>
        </p:grpSpPr>
        <p:sp>
          <p:nvSpPr>
            <p:cNvPr id="170" name="양쪽 모서리가 둥근 사각형 16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양쪽 모서리가 둥근 사각형 17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2" name="십자형 17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9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06" y="4293312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34" y="4285685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p47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p47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0" name="Google Shape;3460;p47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1" name="Google Shape;3461;p47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2" name="Google Shape;3462;p47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3" name="Google Shape;3463;p47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4" name="Google Shape;3464;p47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5" name="Google Shape;3465;p47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p47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7" name="Google Shape;3467;p47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Google Shape;3468;p47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9" name="Google Shape;3469;p47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0" name="Google Shape;3470;p47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1" name="Google Shape;3471;p47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2" name="Google Shape;3472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3" name="Google Shape;347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4" name="Google Shape;3474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75" name="Google Shape;3475;p47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6" name="Google Shape;3476;p47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7" name="Google Shape;3477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8" name="Google Shape;347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9" name="Google Shape;347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0" name="Google Shape;348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" name="Google Shape;348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" name="Google Shape;348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" name="Google Shape;348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" name="Google Shape;348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" name="Google Shape;348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" name="Google Shape;348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7" name="Google Shape;348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5839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8" name="Google Shape;348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9" name="Google Shape;348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0" name="Google Shape;349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1" name="Google Shape;349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3" name="Google Shape;349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4" name="Google Shape;349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910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5" name="Google Shape;3495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6" name="Google Shape;349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8" name="Google Shape;3498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9" name="Google Shape;3499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0" name="Google Shape;3500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1" name="Google Shape;3501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503" name="Google Shape;3503;p47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4" name="Google Shape;350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5" name="Google Shape;3505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6" name="Google Shape;3506;p47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03256" y="1797413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507" name="Google Shape;3507;p47"/>
          <p:cNvSpPr/>
          <p:nvPr/>
        </p:nvSpPr>
        <p:spPr>
          <a:xfrm rot="10800000">
            <a:off x="2934762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8" name="Google Shape;3508;p47"/>
          <p:cNvSpPr/>
          <p:nvPr/>
        </p:nvSpPr>
        <p:spPr>
          <a:xfrm>
            <a:off x="2936927" y="2629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9" name="Google Shape;3509;p47"/>
          <p:cNvSpPr txBox="1"/>
          <p:nvPr/>
        </p:nvSpPr>
        <p:spPr>
          <a:xfrm>
            <a:off x="3777191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0" name="Google Shape;3510;p47"/>
          <p:cNvSpPr/>
          <p:nvPr/>
        </p:nvSpPr>
        <p:spPr>
          <a:xfrm>
            <a:off x="3075430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1" name="Google Shape;3511;p47"/>
          <p:cNvSpPr txBox="1"/>
          <p:nvPr/>
        </p:nvSpPr>
        <p:spPr>
          <a:xfrm>
            <a:off x="4936131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2" name="Google Shape;3512;p47"/>
          <p:cNvSpPr txBox="1"/>
          <p:nvPr/>
        </p:nvSpPr>
        <p:spPr>
          <a:xfrm>
            <a:off x="3365043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3" name="Google Shape;3513;p47"/>
          <p:cNvSpPr/>
          <p:nvPr/>
        </p:nvSpPr>
        <p:spPr>
          <a:xfrm>
            <a:off x="3902177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4" name="Google Shape;3514;p47"/>
          <p:cNvSpPr/>
          <p:nvPr/>
        </p:nvSpPr>
        <p:spPr>
          <a:xfrm>
            <a:off x="2926511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5" name="Google Shape;3515;p47"/>
          <p:cNvSpPr txBox="1"/>
          <p:nvPr/>
        </p:nvSpPr>
        <p:spPr>
          <a:xfrm>
            <a:off x="3902655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6" name="Google Shape;3516;p47"/>
          <p:cNvSpPr/>
          <p:nvPr/>
        </p:nvSpPr>
        <p:spPr>
          <a:xfrm>
            <a:off x="3040922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7" name="Google Shape;3517;p47"/>
          <p:cNvSpPr/>
          <p:nvPr/>
        </p:nvSpPr>
        <p:spPr>
          <a:xfrm>
            <a:off x="354316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8" name="Google Shape;3518;p47"/>
          <p:cNvSpPr/>
          <p:nvPr/>
        </p:nvSpPr>
        <p:spPr>
          <a:xfrm>
            <a:off x="4045406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9" name="Google Shape;3519;p47"/>
          <p:cNvSpPr/>
          <p:nvPr/>
        </p:nvSpPr>
        <p:spPr>
          <a:xfrm>
            <a:off x="4547648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0" name="Google Shape;3520;p47"/>
          <p:cNvSpPr/>
          <p:nvPr/>
        </p:nvSpPr>
        <p:spPr>
          <a:xfrm>
            <a:off x="504988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1" name="Google Shape;3521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606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2" name="Google Shape;352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84696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3" name="Google Shape;3523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75603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24" name="Google Shape;3524;p47"/>
          <p:cNvSpPr/>
          <p:nvPr/>
        </p:nvSpPr>
        <p:spPr>
          <a:xfrm>
            <a:off x="5053316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5" name="Google Shape;3525;p47"/>
          <p:cNvSpPr/>
          <p:nvPr/>
        </p:nvSpPr>
        <p:spPr>
          <a:xfrm>
            <a:off x="4558107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6" name="Google Shape;3526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8904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7" name="Google Shape;352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3497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8" name="Google Shape;352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9" name="Google Shape;352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0" name="Google Shape;353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1" name="Google Shape;353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2" name="Google Shape;353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3" name="Google Shape;353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4" name="Google Shape;353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5" name="Google Shape;353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6" name="Google Shape;353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6006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7" name="Google Shape;353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8" name="Google Shape;353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0739" y="20502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9" name="Google Shape;353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8191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0" name="Google Shape;354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1" name="Google Shape;354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4916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4027" y="16076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4" name="Google Shape;3544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88850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5" name="Google Shape;354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921" y="20342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6" name="Google Shape;354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328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7" name="Google Shape;3547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2989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8" name="Google Shape;3548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46470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9" name="Google Shape;3549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08226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14687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2" name="Google Shape;355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355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3" name="Google Shape;3553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93919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4" name="Google Shape;3554;p47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666052" y="22142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p47"/>
          <p:cNvSpPr/>
          <p:nvPr/>
        </p:nvSpPr>
        <p:spPr>
          <a:xfrm rot="10800000">
            <a:off x="5686669" y="2621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6" name="Google Shape;3556;p47"/>
          <p:cNvSpPr/>
          <p:nvPr/>
        </p:nvSpPr>
        <p:spPr>
          <a:xfrm>
            <a:off x="5688834" y="2621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7" name="Google Shape;3557;p47"/>
          <p:cNvSpPr txBox="1"/>
          <p:nvPr/>
        </p:nvSpPr>
        <p:spPr>
          <a:xfrm>
            <a:off x="6529098" y="3207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8" name="Google Shape;3558;p47"/>
          <p:cNvSpPr/>
          <p:nvPr/>
        </p:nvSpPr>
        <p:spPr>
          <a:xfrm>
            <a:off x="5827337" y="10981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9" name="Google Shape;3559;p47"/>
          <p:cNvSpPr txBox="1"/>
          <p:nvPr/>
        </p:nvSpPr>
        <p:spPr>
          <a:xfrm>
            <a:off x="7688038" y="7105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0" name="Google Shape;3560;p47"/>
          <p:cNvSpPr txBox="1"/>
          <p:nvPr/>
        </p:nvSpPr>
        <p:spPr>
          <a:xfrm>
            <a:off x="6116950" y="7105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Google Shape;3561;p47"/>
          <p:cNvSpPr/>
          <p:nvPr/>
        </p:nvSpPr>
        <p:spPr>
          <a:xfrm>
            <a:off x="6654084" y="34663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2" name="Google Shape;3562;p47"/>
          <p:cNvSpPr/>
          <p:nvPr/>
        </p:nvSpPr>
        <p:spPr>
          <a:xfrm>
            <a:off x="5678418" y="36681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3" name="Google Shape;3563;p47"/>
          <p:cNvSpPr txBox="1"/>
          <p:nvPr/>
        </p:nvSpPr>
        <p:spPr>
          <a:xfrm>
            <a:off x="6654562" y="34663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4" name="Google Shape;3564;p47"/>
          <p:cNvSpPr/>
          <p:nvPr/>
        </p:nvSpPr>
        <p:spPr>
          <a:xfrm>
            <a:off x="5792829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5" name="Google Shape;3565;p47"/>
          <p:cNvSpPr/>
          <p:nvPr/>
        </p:nvSpPr>
        <p:spPr>
          <a:xfrm>
            <a:off x="6295071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6" name="Google Shape;3566;p47"/>
          <p:cNvSpPr/>
          <p:nvPr/>
        </p:nvSpPr>
        <p:spPr>
          <a:xfrm>
            <a:off x="6797313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p47"/>
          <p:cNvSpPr/>
          <p:nvPr/>
        </p:nvSpPr>
        <p:spPr>
          <a:xfrm>
            <a:off x="7299555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p47"/>
          <p:cNvSpPr/>
          <p:nvPr/>
        </p:nvSpPr>
        <p:spPr>
          <a:xfrm>
            <a:off x="7801796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9" name="Google Shape;3569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6513" y="37999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0" name="Google Shape;357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36603" y="38238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1" name="Google Shape;3571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27510" y="37997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72" name="Google Shape;3572;p47"/>
          <p:cNvSpPr/>
          <p:nvPr/>
        </p:nvSpPr>
        <p:spPr>
          <a:xfrm>
            <a:off x="7805223" y="37622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3" name="Google Shape;3573;p47"/>
          <p:cNvSpPr/>
          <p:nvPr/>
        </p:nvSpPr>
        <p:spPr>
          <a:xfrm>
            <a:off x="7310014" y="37690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4" name="Google Shape;3574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0811" y="37985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5" name="Google Shape;3575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404" y="43932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6" name="Google Shape;357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7" name="Google Shape;357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8" name="Google Shape;357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9" name="Google Shape;357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3" name="Google Shape;358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" name="Google Shape;358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5998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" name="Google Shape;358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" name="Google Shape;358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2646" y="20494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7" name="Google Shape;358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0098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8" name="Google Shape;358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6823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0" name="Google Shape;359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1" name="Google Shape;359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5934" y="16068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2" name="Google Shape;3592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40757" y="24840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3" name="Google Shape;359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828" y="20334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518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5" name="Google Shape;3595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4896" y="11531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6" name="Google Shape;3596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98377" y="29203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7" name="Google Shape;3597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60133" y="7438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8" name="Google Shape;3598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66594" y="7533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0" name="Google Shape;360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545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1" name="Google Shape;3601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45826" y="24768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2" name="Google Shape;3602;p47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00790" y="205588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603" name="Google Shape;3603;p47"/>
          <p:cNvSpPr/>
          <p:nvPr/>
        </p:nvSpPr>
        <p:spPr>
          <a:xfrm>
            <a:off x="4757636" y="2306375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4" name="Google Shape;3604;p47"/>
          <p:cNvSpPr/>
          <p:nvPr/>
        </p:nvSpPr>
        <p:spPr>
          <a:xfrm>
            <a:off x="7520780" y="2362974"/>
            <a:ext cx="343556" cy="34355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204410" y="4284192"/>
            <a:ext cx="674678" cy="465448"/>
            <a:chOff x="36650" y="5123167"/>
            <a:chExt cx="674678" cy="465448"/>
          </a:xfrm>
        </p:grpSpPr>
        <p:sp>
          <p:nvSpPr>
            <p:cNvPr id="150" name="양쪽 모서리가 둥근 사각형 14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양쪽 모서리가 둥근 사각형 15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2" name="십자형 15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2932768" y="4283840"/>
            <a:ext cx="674678" cy="465448"/>
            <a:chOff x="36650" y="5123167"/>
            <a:chExt cx="674678" cy="465448"/>
          </a:xfrm>
        </p:grpSpPr>
        <p:sp>
          <p:nvSpPr>
            <p:cNvPr id="160" name="양쪽 모서리가 둥근 사각형 15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양쪽 모서리가 둥근 사각형 16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2" name="십자형 16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그룹 168"/>
          <p:cNvGrpSpPr/>
          <p:nvPr/>
        </p:nvGrpSpPr>
        <p:grpSpPr>
          <a:xfrm>
            <a:off x="5688834" y="4300074"/>
            <a:ext cx="674678" cy="465448"/>
            <a:chOff x="36650" y="5123167"/>
            <a:chExt cx="674678" cy="465448"/>
          </a:xfrm>
        </p:grpSpPr>
        <p:sp>
          <p:nvSpPr>
            <p:cNvPr id="170" name="양쪽 모서리가 둥근 사각형 16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양쪽 모서리가 둥근 사각형 17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2" name="십자형 17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9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06" y="428384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69" y="4301658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48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0" name="Google Shape;3610;p48"/>
          <p:cNvSpPr/>
          <p:nvPr/>
        </p:nvSpPr>
        <p:spPr>
          <a:xfrm>
            <a:off x="222105" y="246274"/>
            <a:ext cx="2584456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1" name="Google Shape;3611;p48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2" name="Google Shape;3612;p48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3" name="Google Shape;3613;p48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4" name="Google Shape;3614;p48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5" name="Google Shape;3615;p48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6" name="Google Shape;3616;p48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7" name="Google Shape;3617;p48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8" name="Google Shape;3618;p48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9" name="Google Shape;3619;p48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p48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1" name="Google Shape;3621;p48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2" name="Google Shape;3622;p48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3" name="Google Shape;3623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4" name="Google Shape;3624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5" name="Google Shape;3625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26" name="Google Shape;3626;p48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p48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8" name="Google Shape;3628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9" name="Google Shape;362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0" name="Google Shape;363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1" name="Google Shape;363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2" name="Google Shape;363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3" name="Google Shape;363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4" name="Google Shape;363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5" name="Google Shape;363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6" name="Google Shape;363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2928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7" name="Google Shape;363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8" name="Google Shape;363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1687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9" name="Google Shape;363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0" name="Google Shape;364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2244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1" name="Google Shape;364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2" name="Google Shape;364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3" name="Google Shape;364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0446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4" name="Google Shape;364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5" name="Google Shape;364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6" name="Google Shape;3646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7" name="Google Shape;364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5025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8" name="Google Shape;364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9" name="Google Shape;3649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0" name="Google Shape;3650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1" name="Google Shape;3651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2" name="Google Shape;3652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654" name="Google Shape;3654;p48"/>
          <p:cNvSpPr txBox="1"/>
          <p:nvPr/>
        </p:nvSpPr>
        <p:spPr>
          <a:xfrm>
            <a:off x="190241" y="4967270"/>
            <a:ext cx="48862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폭탄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: 하스스톤 신성화 카드 사용 애니메이션 → 경석 의견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5" name="Google Shape;365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6" name="Google Shape;3656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7" name="Google Shape;3657;p48" descr="D:\GitHub\Sliding_Puzzle_Battle\Slide Puzzle Battle\Assets\Resources\Sprites\Tiles\Tiles_Boom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75881" y="2026895"/>
            <a:ext cx="441343" cy="4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3658" name="Google Shape;3658;p48"/>
          <p:cNvSpPr/>
          <p:nvPr/>
        </p:nvSpPr>
        <p:spPr>
          <a:xfrm rot="10800000">
            <a:off x="2919547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9" name="Google Shape;3659;p48"/>
          <p:cNvSpPr/>
          <p:nvPr/>
        </p:nvSpPr>
        <p:spPr>
          <a:xfrm>
            <a:off x="2908650" y="262956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0" name="Google Shape;3660;p48"/>
          <p:cNvSpPr txBox="1"/>
          <p:nvPr/>
        </p:nvSpPr>
        <p:spPr>
          <a:xfrm>
            <a:off x="3761976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1" name="Google Shape;3661;p48"/>
          <p:cNvSpPr/>
          <p:nvPr/>
        </p:nvSpPr>
        <p:spPr>
          <a:xfrm>
            <a:off x="3060215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2" name="Google Shape;3662;p48"/>
          <p:cNvSpPr txBox="1"/>
          <p:nvPr/>
        </p:nvSpPr>
        <p:spPr>
          <a:xfrm>
            <a:off x="4920916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3" name="Google Shape;3663;p48"/>
          <p:cNvSpPr txBox="1"/>
          <p:nvPr/>
        </p:nvSpPr>
        <p:spPr>
          <a:xfrm>
            <a:off x="3349828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4" name="Google Shape;3664;p48"/>
          <p:cNvSpPr/>
          <p:nvPr/>
        </p:nvSpPr>
        <p:spPr>
          <a:xfrm>
            <a:off x="3886962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5" name="Google Shape;3665;p48"/>
          <p:cNvSpPr/>
          <p:nvPr/>
        </p:nvSpPr>
        <p:spPr>
          <a:xfrm>
            <a:off x="2911296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6" name="Google Shape;3666;p48"/>
          <p:cNvSpPr txBox="1"/>
          <p:nvPr/>
        </p:nvSpPr>
        <p:spPr>
          <a:xfrm>
            <a:off x="3887440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7" name="Google Shape;3667;p48"/>
          <p:cNvSpPr/>
          <p:nvPr/>
        </p:nvSpPr>
        <p:spPr>
          <a:xfrm>
            <a:off x="3025707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8" name="Google Shape;3668;p48"/>
          <p:cNvSpPr/>
          <p:nvPr/>
        </p:nvSpPr>
        <p:spPr>
          <a:xfrm>
            <a:off x="352794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9" name="Google Shape;3669;p48"/>
          <p:cNvSpPr/>
          <p:nvPr/>
        </p:nvSpPr>
        <p:spPr>
          <a:xfrm>
            <a:off x="4030191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0" name="Google Shape;3670;p48"/>
          <p:cNvSpPr/>
          <p:nvPr/>
        </p:nvSpPr>
        <p:spPr>
          <a:xfrm>
            <a:off x="4532433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1" name="Google Shape;3671;p48"/>
          <p:cNvSpPr/>
          <p:nvPr/>
        </p:nvSpPr>
        <p:spPr>
          <a:xfrm>
            <a:off x="503467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2" name="Google Shape;3672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9391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3" name="Google Shape;367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9481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4" name="Google Shape;3674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60388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75" name="Google Shape;3675;p48"/>
          <p:cNvSpPr/>
          <p:nvPr/>
        </p:nvSpPr>
        <p:spPr>
          <a:xfrm>
            <a:off x="5038101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6" name="Google Shape;3676;p48"/>
          <p:cNvSpPr/>
          <p:nvPr/>
        </p:nvSpPr>
        <p:spPr>
          <a:xfrm>
            <a:off x="4542892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7" name="Google Shape;3677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3689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8" name="Google Shape;367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282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9" name="Google Shape;367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0" name="Google Shape;368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1" name="Google Shape;368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2" name="Google Shape;368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3" name="Google Shape;368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3510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4" name="Google Shape;368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3510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5" name="Google Shape;368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2536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" name="Google Shape;368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3243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" name="Google Shape;368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1295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" name="Google Shape;368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3243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9" name="Google Shape;368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1852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0" name="Google Shape;369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2976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1" name="Google Shape;369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72709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2" name="Google Shape;369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0054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3" name="Google Shape;369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72709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4" name="Google Shape;369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68812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5" name="Google Shape;3695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635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6" name="Google Shape;369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4633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7" name="Google Shape;369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18066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8" name="Google Shape;3698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17774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9" name="Google Shape;3699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31255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0" name="Google Shape;3700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93011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1" name="Google Shape;3701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99472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3" name="Google Shape;370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8336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4" name="Google Shape;3704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8704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5" name="Google Shape;3705;p48" descr="D:\GitHub\Sliding_Puzzle_Battle\Slide Puzzle Battle\Assets\Resources\Sprites\Tiles\Tiles_Boom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55961" y="1924051"/>
            <a:ext cx="680400" cy="68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706" name="Google Shape;3706;p48"/>
          <p:cNvSpPr/>
          <p:nvPr/>
        </p:nvSpPr>
        <p:spPr>
          <a:xfrm rot="10800000">
            <a:off x="5666822" y="246274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7" name="Google Shape;3707;p48"/>
          <p:cNvSpPr/>
          <p:nvPr/>
        </p:nvSpPr>
        <p:spPr>
          <a:xfrm>
            <a:off x="5655925" y="246272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8" name="Google Shape;3708;p48"/>
          <p:cNvSpPr txBox="1"/>
          <p:nvPr/>
        </p:nvSpPr>
        <p:spPr>
          <a:xfrm>
            <a:off x="6509251" y="304838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9" name="Google Shape;3709;p48"/>
          <p:cNvSpPr/>
          <p:nvPr/>
        </p:nvSpPr>
        <p:spPr>
          <a:xfrm>
            <a:off x="5807490" y="1082229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0" name="Google Shape;3710;p48"/>
          <p:cNvSpPr txBox="1"/>
          <p:nvPr/>
        </p:nvSpPr>
        <p:spPr>
          <a:xfrm>
            <a:off x="7668191" y="694629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1" name="Google Shape;3711;p48"/>
          <p:cNvSpPr txBox="1"/>
          <p:nvPr/>
        </p:nvSpPr>
        <p:spPr>
          <a:xfrm>
            <a:off x="6097103" y="694629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2" name="Google Shape;3712;p48"/>
          <p:cNvSpPr/>
          <p:nvPr/>
        </p:nvSpPr>
        <p:spPr>
          <a:xfrm>
            <a:off x="6634237" y="3450429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3" name="Google Shape;3713;p48"/>
          <p:cNvSpPr/>
          <p:nvPr/>
        </p:nvSpPr>
        <p:spPr>
          <a:xfrm>
            <a:off x="5658571" y="3652272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4" name="Google Shape;3714;p48"/>
          <p:cNvSpPr txBox="1"/>
          <p:nvPr/>
        </p:nvSpPr>
        <p:spPr>
          <a:xfrm>
            <a:off x="6634715" y="3450429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5" name="Google Shape;3715;p48"/>
          <p:cNvSpPr/>
          <p:nvPr/>
        </p:nvSpPr>
        <p:spPr>
          <a:xfrm>
            <a:off x="5772982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6" name="Google Shape;3716;p48"/>
          <p:cNvSpPr/>
          <p:nvPr/>
        </p:nvSpPr>
        <p:spPr>
          <a:xfrm>
            <a:off x="6275224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7" name="Google Shape;3717;p48"/>
          <p:cNvSpPr/>
          <p:nvPr/>
        </p:nvSpPr>
        <p:spPr>
          <a:xfrm>
            <a:off x="6777466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8" name="Google Shape;3718;p48"/>
          <p:cNvSpPr/>
          <p:nvPr/>
        </p:nvSpPr>
        <p:spPr>
          <a:xfrm>
            <a:off x="7279708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9" name="Google Shape;3719;p48"/>
          <p:cNvSpPr/>
          <p:nvPr/>
        </p:nvSpPr>
        <p:spPr>
          <a:xfrm>
            <a:off x="7781949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0" name="Google Shape;3720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6666" y="3784092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1" name="Google Shape;372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16756" y="380797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2" name="Google Shape;3722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07663" y="3783896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23" name="Google Shape;3723;p48"/>
          <p:cNvSpPr/>
          <p:nvPr/>
        </p:nvSpPr>
        <p:spPr>
          <a:xfrm>
            <a:off x="7785376" y="374638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4" name="Google Shape;3724;p48"/>
          <p:cNvSpPr/>
          <p:nvPr/>
        </p:nvSpPr>
        <p:spPr>
          <a:xfrm>
            <a:off x="7290167" y="3753208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5" name="Google Shape;3725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20964" y="3782675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6" name="Google Shape;372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5557" y="437732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7" name="Google Shape;372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8" name="Google Shape;372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9" name="Google Shape;372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0" name="Google Shape;373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1" name="Google Shape;373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0785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2" name="Google Shape;373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0785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3" name="Google Shape;373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811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4" name="Google Shape;373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0518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5" name="Google Shape;373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18570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6" name="Google Shape;373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0518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7" name="Google Shape;373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9127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8" name="Google Shape;373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0251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9" name="Google Shape;373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9984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0" name="Google Shape;374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7329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1" name="Google Shape;374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9984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2" name="Google Shape;374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6087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3" name="Google Shape;3743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20910" y="246812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4" name="Google Shape;374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1908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5" name="Google Shape;374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5341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6" name="Google Shape;3746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65049" y="113728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7" name="Google Shape;3747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78530" y="290443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8" name="Google Shape;3748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40286" y="727988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9" name="Google Shape;3749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46747" y="737450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1" name="Google Shape;375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15611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2" name="Google Shape;3752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25979" y="246092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3" name="Google Shape;3753;p48"/>
          <p:cNvSpPr/>
          <p:nvPr/>
        </p:nvSpPr>
        <p:spPr>
          <a:xfrm>
            <a:off x="6498613" y="1786203"/>
            <a:ext cx="889646" cy="88964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4" name="Google Shape;3754;p48" descr="D:\GitHub\Sliding_Puzzle_Battle\Slide Puzzle Battle\Assets\Resources\Sprites\Tiles\Tiles_Boom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725322" y="2029452"/>
            <a:ext cx="436228" cy="4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755" name="Google Shape;3755;p48"/>
          <p:cNvSpPr/>
          <p:nvPr/>
        </p:nvSpPr>
        <p:spPr>
          <a:xfrm rot="10800000">
            <a:off x="8405843" y="246274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6" name="Google Shape;3756;p48"/>
          <p:cNvSpPr/>
          <p:nvPr/>
        </p:nvSpPr>
        <p:spPr>
          <a:xfrm>
            <a:off x="8394946" y="246272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7" name="Google Shape;3757;p48"/>
          <p:cNvSpPr txBox="1"/>
          <p:nvPr/>
        </p:nvSpPr>
        <p:spPr>
          <a:xfrm>
            <a:off x="9248272" y="304838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8" name="Google Shape;3758;p48"/>
          <p:cNvSpPr/>
          <p:nvPr/>
        </p:nvSpPr>
        <p:spPr>
          <a:xfrm>
            <a:off x="8546511" y="1082229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9" name="Google Shape;3759;p48"/>
          <p:cNvSpPr txBox="1"/>
          <p:nvPr/>
        </p:nvSpPr>
        <p:spPr>
          <a:xfrm>
            <a:off x="10407212" y="694629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0" name="Google Shape;3760;p48"/>
          <p:cNvSpPr txBox="1"/>
          <p:nvPr/>
        </p:nvSpPr>
        <p:spPr>
          <a:xfrm>
            <a:off x="8836124" y="694629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1" name="Google Shape;3761;p48"/>
          <p:cNvSpPr/>
          <p:nvPr/>
        </p:nvSpPr>
        <p:spPr>
          <a:xfrm>
            <a:off x="9373258" y="3450429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2" name="Google Shape;3762;p48"/>
          <p:cNvSpPr/>
          <p:nvPr/>
        </p:nvSpPr>
        <p:spPr>
          <a:xfrm>
            <a:off x="8397592" y="3652272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3" name="Google Shape;3763;p48"/>
          <p:cNvSpPr txBox="1"/>
          <p:nvPr/>
        </p:nvSpPr>
        <p:spPr>
          <a:xfrm>
            <a:off x="9373736" y="3450429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4" name="Google Shape;3764;p48"/>
          <p:cNvSpPr/>
          <p:nvPr/>
        </p:nvSpPr>
        <p:spPr>
          <a:xfrm>
            <a:off x="8512003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5" name="Google Shape;3765;p48"/>
          <p:cNvSpPr/>
          <p:nvPr/>
        </p:nvSpPr>
        <p:spPr>
          <a:xfrm>
            <a:off x="9014245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6" name="Google Shape;3766;p48"/>
          <p:cNvSpPr/>
          <p:nvPr/>
        </p:nvSpPr>
        <p:spPr>
          <a:xfrm>
            <a:off x="9516487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7" name="Google Shape;3767;p48"/>
          <p:cNvSpPr/>
          <p:nvPr/>
        </p:nvSpPr>
        <p:spPr>
          <a:xfrm>
            <a:off x="10018729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8" name="Google Shape;3768;p48"/>
          <p:cNvSpPr/>
          <p:nvPr/>
        </p:nvSpPr>
        <p:spPr>
          <a:xfrm>
            <a:off x="10520970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9" name="Google Shape;3769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5687" y="3784092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0" name="Google Shape;377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555777" y="380797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1" name="Google Shape;3771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046684" y="3783896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72" name="Google Shape;3772;p48"/>
          <p:cNvSpPr/>
          <p:nvPr/>
        </p:nvSpPr>
        <p:spPr>
          <a:xfrm>
            <a:off x="10524397" y="374638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3" name="Google Shape;3773;p48"/>
          <p:cNvSpPr/>
          <p:nvPr/>
        </p:nvSpPr>
        <p:spPr>
          <a:xfrm>
            <a:off x="10029188" y="3753208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4" name="Google Shape;3774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59985" y="3782675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5" name="Google Shape;377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54578" y="437732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6" name="Google Shape;377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7" name="Google Shape;377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8" name="Google Shape;377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9" name="Google Shape;377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0" name="Google Shape;378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9806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1" name="Google Shape;378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9806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2" name="Google Shape;378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8832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3" name="Google Shape;378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9539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4" name="Google Shape;378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7591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5" name="Google Shape;378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9539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6" name="Google Shape;378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8148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7" name="Google Shape;378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9272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8" name="Google Shape;378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9005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" name="Google Shape;378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6350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" name="Google Shape;379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9005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1" name="Google Shape;379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5108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2" name="Google Shape;3792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59931" y="246812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3" name="Google Shape;379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10929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4" name="Google Shape;379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4362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5" name="Google Shape;3795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004070" y="113728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6" name="Google Shape;3796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17551" y="290443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7" name="Google Shape;3797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179307" y="727988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8" name="Google Shape;3798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85768" y="737450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0" name="Google Shape;380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54632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1" name="Google Shape;3801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65000" y="246092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2" name="Google Shape;3802;p48" descr="D:\GitHub\Sliding_Puzzle_Battle\Slide Puzzle Battle\Assets\Resources\Sprites\Tiles\Tiles_Boom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464343" y="2029452"/>
            <a:ext cx="436228" cy="4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3" name="Google Shape;3803;p48"/>
          <p:cNvSpPr/>
          <p:nvPr/>
        </p:nvSpPr>
        <p:spPr>
          <a:xfrm>
            <a:off x="9355913" y="1514664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4" name="Google Shape;3804;p48"/>
          <p:cNvSpPr/>
          <p:nvPr/>
        </p:nvSpPr>
        <p:spPr>
          <a:xfrm>
            <a:off x="9355913" y="103541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5" name="Google Shape;3805;p48"/>
          <p:cNvSpPr/>
          <p:nvPr/>
        </p:nvSpPr>
        <p:spPr>
          <a:xfrm>
            <a:off x="9811676" y="190359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6" name="Google Shape;3806;p48"/>
          <p:cNvSpPr/>
          <p:nvPr/>
        </p:nvSpPr>
        <p:spPr>
          <a:xfrm>
            <a:off x="10256854" y="190359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7" name="Google Shape;3807;p48"/>
          <p:cNvSpPr/>
          <p:nvPr/>
        </p:nvSpPr>
        <p:spPr>
          <a:xfrm>
            <a:off x="9369572" y="2356654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8" name="Google Shape;3808;p48"/>
          <p:cNvSpPr/>
          <p:nvPr/>
        </p:nvSpPr>
        <p:spPr>
          <a:xfrm>
            <a:off x="9369572" y="2835905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9" name="Google Shape;3809;p48"/>
          <p:cNvSpPr/>
          <p:nvPr/>
        </p:nvSpPr>
        <p:spPr>
          <a:xfrm>
            <a:off x="8959713" y="1915422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0" name="Google Shape;3810;p48"/>
          <p:cNvSpPr/>
          <p:nvPr/>
        </p:nvSpPr>
        <p:spPr>
          <a:xfrm>
            <a:off x="8514535" y="1915422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225057" y="4284190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23812" y="4305470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666821" y="4293312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410749" y="4287790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82" y="4293312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59" y="427513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141" y="4265567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" name="Google Shape;3815;p49"/>
          <p:cNvSpPr/>
          <p:nvPr/>
        </p:nvSpPr>
        <p:spPr>
          <a:xfrm rot="10800000">
            <a:off x="21993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6" name="Google Shape;3816;p49"/>
          <p:cNvSpPr/>
          <p:nvPr/>
        </p:nvSpPr>
        <p:spPr>
          <a:xfrm>
            <a:off x="22210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7" name="Google Shape;3817;p49"/>
          <p:cNvSpPr txBox="1"/>
          <p:nvPr/>
        </p:nvSpPr>
        <p:spPr>
          <a:xfrm>
            <a:off x="106236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8" name="Google Shape;3818;p49"/>
          <p:cNvSpPr/>
          <p:nvPr/>
        </p:nvSpPr>
        <p:spPr>
          <a:xfrm>
            <a:off x="36060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9" name="Google Shape;3819;p49"/>
          <p:cNvSpPr txBox="1"/>
          <p:nvPr/>
        </p:nvSpPr>
        <p:spPr>
          <a:xfrm>
            <a:off x="222130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0" name="Google Shape;3820;p49"/>
          <p:cNvSpPr txBox="1"/>
          <p:nvPr/>
        </p:nvSpPr>
        <p:spPr>
          <a:xfrm>
            <a:off x="65022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1" name="Google Shape;3821;p49"/>
          <p:cNvSpPr/>
          <p:nvPr/>
        </p:nvSpPr>
        <p:spPr>
          <a:xfrm>
            <a:off x="118735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2" name="Google Shape;3822;p49"/>
          <p:cNvSpPr/>
          <p:nvPr/>
        </p:nvSpPr>
        <p:spPr>
          <a:xfrm>
            <a:off x="21168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3" name="Google Shape;3823;p49"/>
          <p:cNvSpPr txBox="1"/>
          <p:nvPr/>
        </p:nvSpPr>
        <p:spPr>
          <a:xfrm>
            <a:off x="118783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4" name="Google Shape;3824;p49"/>
          <p:cNvSpPr/>
          <p:nvPr/>
        </p:nvSpPr>
        <p:spPr>
          <a:xfrm>
            <a:off x="32609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5" name="Google Shape;3825;p49"/>
          <p:cNvSpPr/>
          <p:nvPr/>
        </p:nvSpPr>
        <p:spPr>
          <a:xfrm>
            <a:off x="82834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6" name="Google Shape;3826;p49"/>
          <p:cNvSpPr/>
          <p:nvPr/>
        </p:nvSpPr>
        <p:spPr>
          <a:xfrm>
            <a:off x="133058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7" name="Google Shape;3827;p49"/>
          <p:cNvSpPr/>
          <p:nvPr/>
        </p:nvSpPr>
        <p:spPr>
          <a:xfrm>
            <a:off x="183282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8" name="Google Shape;3828;p49"/>
          <p:cNvSpPr/>
          <p:nvPr/>
        </p:nvSpPr>
        <p:spPr>
          <a:xfrm>
            <a:off x="233506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9" name="Google Shape;3829;p4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0" name="Google Shape;3830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1" name="Google Shape;3831;p4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32" name="Google Shape;3832;p49"/>
          <p:cNvSpPr/>
          <p:nvPr/>
        </p:nvSpPr>
        <p:spPr>
          <a:xfrm>
            <a:off x="233849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3" name="Google Shape;3833;p49"/>
          <p:cNvSpPr/>
          <p:nvPr/>
        </p:nvSpPr>
        <p:spPr>
          <a:xfrm>
            <a:off x="184328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4" name="Google Shape;383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5" name="Google Shape;383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6" name="Google Shape;3836;p4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7" name="Google Shape;383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8" name="Google Shape;383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9" name="Google Shape;383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0" name="Google Shape;384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1" name="Google Shape;384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2" name="Google Shape;384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191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3" name="Google Shape;3843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4" name="Google Shape;384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5" name="Google Shape;384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202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6" name="Google Shape;384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7" name="Google Shape;384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8" name="Google Shape;384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9" name="Google Shape;384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0" name="Google Shape;385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1" name="Google Shape;385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2" name="Google Shape;385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226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3" name="Google Shape;3853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4" name="Google Shape;385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5" name="Google Shape;385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214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6" name="Google Shape;3856;p49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7" name="Google Shape;3857;p4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8" name="Google Shape;3858;p4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860" name="Google Shape;3860;p49"/>
          <p:cNvSpPr txBox="1"/>
          <p:nvPr/>
        </p:nvSpPr>
        <p:spPr>
          <a:xfrm>
            <a:off x="190241" y="5132370"/>
            <a:ext cx="781816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리셋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녹색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순서대로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떨어지며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사라집니다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1" name="Google Shape;386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179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2" name="Google Shape;3862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15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3" name="Google Shape;3863;p49"/>
          <p:cNvSpPr/>
          <p:nvPr/>
        </p:nvSpPr>
        <p:spPr>
          <a:xfrm>
            <a:off x="528025" y="1369764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4" name="Google Shape;3864;p49"/>
          <p:cNvSpPr/>
          <p:nvPr/>
        </p:nvSpPr>
        <p:spPr>
          <a:xfrm rot="10040020">
            <a:off x="501895" y="163009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5" name="Google Shape;3865;p49"/>
          <p:cNvSpPr/>
          <p:nvPr/>
        </p:nvSpPr>
        <p:spPr>
          <a:xfrm>
            <a:off x="549481" y="190830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6" name="Google Shape;3866;p49"/>
          <p:cNvSpPr/>
          <p:nvPr/>
        </p:nvSpPr>
        <p:spPr>
          <a:xfrm>
            <a:off x="594586" y="2349627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7" name="Google Shape;3867;p49"/>
          <p:cNvSpPr/>
          <p:nvPr/>
        </p:nvSpPr>
        <p:spPr>
          <a:xfrm rot="10040020">
            <a:off x="527697" y="215118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8" name="Google Shape;3868;p49"/>
          <p:cNvSpPr/>
          <p:nvPr/>
        </p:nvSpPr>
        <p:spPr>
          <a:xfrm rot="10040020">
            <a:off x="503180" y="2600273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9" name="Google Shape;3869;p49"/>
          <p:cNvSpPr/>
          <p:nvPr/>
        </p:nvSpPr>
        <p:spPr>
          <a:xfrm rot="10040020">
            <a:off x="542066" y="2997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0" name="Google Shape;3870;p49"/>
          <p:cNvSpPr/>
          <p:nvPr/>
        </p:nvSpPr>
        <p:spPr>
          <a:xfrm>
            <a:off x="594586" y="2793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1" name="Google Shape;3871;p49"/>
          <p:cNvSpPr/>
          <p:nvPr/>
        </p:nvSpPr>
        <p:spPr>
          <a:xfrm>
            <a:off x="640280" y="323129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2" name="Google Shape;3872;p49"/>
          <p:cNvSpPr/>
          <p:nvPr/>
        </p:nvSpPr>
        <p:spPr>
          <a:xfrm rot="10800000">
            <a:off x="296130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3" name="Google Shape;3873;p49"/>
          <p:cNvSpPr/>
          <p:nvPr/>
        </p:nvSpPr>
        <p:spPr>
          <a:xfrm>
            <a:off x="296347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4" name="Google Shape;3874;p49"/>
          <p:cNvSpPr txBox="1"/>
          <p:nvPr/>
        </p:nvSpPr>
        <p:spPr>
          <a:xfrm>
            <a:off x="380373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5" name="Google Shape;3875;p49"/>
          <p:cNvSpPr/>
          <p:nvPr/>
        </p:nvSpPr>
        <p:spPr>
          <a:xfrm>
            <a:off x="310197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6" name="Google Shape;3876;p49"/>
          <p:cNvSpPr txBox="1"/>
          <p:nvPr/>
        </p:nvSpPr>
        <p:spPr>
          <a:xfrm>
            <a:off x="496267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7" name="Google Shape;3877;p49"/>
          <p:cNvSpPr txBox="1"/>
          <p:nvPr/>
        </p:nvSpPr>
        <p:spPr>
          <a:xfrm>
            <a:off x="339159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8" name="Google Shape;3878;p49"/>
          <p:cNvSpPr/>
          <p:nvPr/>
        </p:nvSpPr>
        <p:spPr>
          <a:xfrm>
            <a:off x="392872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9" name="Google Shape;3879;p49"/>
          <p:cNvSpPr/>
          <p:nvPr/>
        </p:nvSpPr>
        <p:spPr>
          <a:xfrm>
            <a:off x="295305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0" name="Google Shape;3880;p49"/>
          <p:cNvSpPr txBox="1"/>
          <p:nvPr/>
        </p:nvSpPr>
        <p:spPr>
          <a:xfrm>
            <a:off x="392920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1" name="Google Shape;3881;p49"/>
          <p:cNvSpPr/>
          <p:nvPr/>
        </p:nvSpPr>
        <p:spPr>
          <a:xfrm>
            <a:off x="306746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2" name="Google Shape;3882;p49"/>
          <p:cNvSpPr/>
          <p:nvPr/>
        </p:nvSpPr>
        <p:spPr>
          <a:xfrm>
            <a:off x="356971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3" name="Google Shape;3883;p49"/>
          <p:cNvSpPr/>
          <p:nvPr/>
        </p:nvSpPr>
        <p:spPr>
          <a:xfrm>
            <a:off x="407195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4" name="Google Shape;3884;p49"/>
          <p:cNvSpPr/>
          <p:nvPr/>
        </p:nvSpPr>
        <p:spPr>
          <a:xfrm>
            <a:off x="457419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5" name="Google Shape;3885;p49"/>
          <p:cNvSpPr/>
          <p:nvPr/>
        </p:nvSpPr>
        <p:spPr>
          <a:xfrm>
            <a:off x="507643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6" name="Google Shape;3886;p4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15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7" name="Google Shape;3887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124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8" name="Google Shape;3888;p4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15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89" name="Google Shape;3889;p49"/>
          <p:cNvSpPr/>
          <p:nvPr/>
        </p:nvSpPr>
        <p:spPr>
          <a:xfrm>
            <a:off x="507986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0" name="Google Shape;3890;p49"/>
          <p:cNvSpPr/>
          <p:nvPr/>
        </p:nvSpPr>
        <p:spPr>
          <a:xfrm>
            <a:off x="458465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1" name="Google Shape;3891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545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" name="Google Shape;389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04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" name="Google Shape;3893;p4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13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4" name="Google Shape;389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" name="Google Shape;389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6" name="Google Shape;389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7" name="Google Shape;389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0000">
            <a:off x="2930152" y="18940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8" name="Google Shape;389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27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9" name="Google Shape;389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7328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0" name="Google Shape;390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27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1" name="Google Shape;390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00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2" name="Google Shape;390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2339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3" name="Google Shape;3903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728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4" name="Google Shape;390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5" name="Google Shape;390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6" name="Google Shape;390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7" name="Google Shape;390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2363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8" name="Google Shape;3908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539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9" name="Google Shape;390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46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0" name="Google Shape;391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7351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1" name="Google Shape;3911;p49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01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2" name="Google Shape;3912;p4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477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3" name="Google Shape;3913;p4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23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5" name="Google Shape;391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2316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6" name="Google Shape;3916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7252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7" name="Google Shape;391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1800000">
            <a:off x="4437758" y="136976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8" name="Google Shape;391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900000">
            <a:off x="3817212" y="1561278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3919" name="Google Shape;3919;p49"/>
          <p:cNvSpPr txBox="1"/>
          <p:nvPr/>
        </p:nvSpPr>
        <p:spPr>
          <a:xfrm>
            <a:off x="3033779" y="76200"/>
            <a:ext cx="24080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우수수 떨어지는 것이 포인트.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31095" y="4449292"/>
            <a:ext cx="674678" cy="465448"/>
            <a:chOff x="36650" y="5123167"/>
            <a:chExt cx="674678" cy="465448"/>
          </a:xfrm>
        </p:grpSpPr>
        <p:sp>
          <p:nvSpPr>
            <p:cNvPr id="137" name="양쪽 모서리가 둥근 사각형 13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양쪽 모서리가 둥근 사각형 13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39" name="십자형 13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0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6" name="그룹 145"/>
          <p:cNvGrpSpPr/>
          <p:nvPr/>
        </p:nvGrpSpPr>
        <p:grpSpPr>
          <a:xfrm>
            <a:off x="2963474" y="4451184"/>
            <a:ext cx="674678" cy="465448"/>
            <a:chOff x="36650" y="5123167"/>
            <a:chExt cx="674678" cy="465448"/>
          </a:xfrm>
        </p:grpSpPr>
        <p:sp>
          <p:nvSpPr>
            <p:cNvPr id="147" name="양쪽 모서리가 둥근 사각형 14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양쪽 모서리가 둥근 사각형 14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49" name="십자형 14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0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52" y="444891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807" y="443853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50"/>
          <p:cNvSpPr/>
          <p:nvPr/>
        </p:nvSpPr>
        <p:spPr>
          <a:xfrm rot="10800000">
            <a:off x="21993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4" name="Google Shape;3954;p50"/>
          <p:cNvSpPr/>
          <p:nvPr/>
        </p:nvSpPr>
        <p:spPr>
          <a:xfrm>
            <a:off x="22210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5" name="Google Shape;3955;p50"/>
          <p:cNvSpPr txBox="1"/>
          <p:nvPr/>
        </p:nvSpPr>
        <p:spPr>
          <a:xfrm>
            <a:off x="106236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6" name="Google Shape;3956;p50"/>
          <p:cNvSpPr/>
          <p:nvPr/>
        </p:nvSpPr>
        <p:spPr>
          <a:xfrm>
            <a:off x="36060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7" name="Google Shape;3957;p50"/>
          <p:cNvSpPr txBox="1"/>
          <p:nvPr/>
        </p:nvSpPr>
        <p:spPr>
          <a:xfrm>
            <a:off x="222130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8" name="Google Shape;3958;p50"/>
          <p:cNvSpPr txBox="1"/>
          <p:nvPr/>
        </p:nvSpPr>
        <p:spPr>
          <a:xfrm>
            <a:off x="65022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9" name="Google Shape;3959;p50"/>
          <p:cNvSpPr/>
          <p:nvPr/>
        </p:nvSpPr>
        <p:spPr>
          <a:xfrm>
            <a:off x="118735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0" name="Google Shape;3960;p50"/>
          <p:cNvSpPr/>
          <p:nvPr/>
        </p:nvSpPr>
        <p:spPr>
          <a:xfrm>
            <a:off x="21168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1" name="Google Shape;3961;p50"/>
          <p:cNvSpPr txBox="1"/>
          <p:nvPr/>
        </p:nvSpPr>
        <p:spPr>
          <a:xfrm>
            <a:off x="118783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2" name="Google Shape;3962;p50"/>
          <p:cNvSpPr/>
          <p:nvPr/>
        </p:nvSpPr>
        <p:spPr>
          <a:xfrm>
            <a:off x="32609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3" name="Google Shape;3963;p50"/>
          <p:cNvSpPr/>
          <p:nvPr/>
        </p:nvSpPr>
        <p:spPr>
          <a:xfrm>
            <a:off x="82834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4" name="Google Shape;3964;p50"/>
          <p:cNvSpPr/>
          <p:nvPr/>
        </p:nvSpPr>
        <p:spPr>
          <a:xfrm>
            <a:off x="133058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5" name="Google Shape;3965;p50"/>
          <p:cNvSpPr/>
          <p:nvPr/>
        </p:nvSpPr>
        <p:spPr>
          <a:xfrm>
            <a:off x="183282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6" name="Google Shape;3966;p50"/>
          <p:cNvSpPr/>
          <p:nvPr/>
        </p:nvSpPr>
        <p:spPr>
          <a:xfrm>
            <a:off x="233506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7" name="Google Shape;3967;p5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8" name="Google Shape;396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9" name="Google Shape;3969;p5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970" name="Google Shape;3970;p50"/>
          <p:cNvSpPr/>
          <p:nvPr/>
        </p:nvSpPr>
        <p:spPr>
          <a:xfrm>
            <a:off x="233849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1" name="Google Shape;3971;p50"/>
          <p:cNvSpPr/>
          <p:nvPr/>
        </p:nvSpPr>
        <p:spPr>
          <a:xfrm>
            <a:off x="184328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2" name="Google Shape;3972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3" name="Google Shape;3973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4" name="Google Shape;3974;p5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5" name="Google Shape;397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6" name="Google Shape;397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7" name="Google Shape;397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8" name="Google Shape;397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9" name="Google Shape;397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0" name="Google Shape;398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191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1" name="Google Shape;398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2" name="Google Shape;398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3" name="Google Shape;398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202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4" name="Google Shape;3984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5" name="Google Shape;398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6" name="Google Shape;398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7" name="Google Shape;398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Google Shape;398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9" name="Google Shape;398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0" name="Google Shape;399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226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1" name="Google Shape;3991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2" name="Google Shape;399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" name="Google Shape;399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214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" name="Google Shape;3994;p5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" name="Google Shape;3995;p5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" name="Google Shape;3996;p5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998" name="Google Shape;3998;p50"/>
          <p:cNvSpPr txBox="1"/>
          <p:nvPr/>
        </p:nvSpPr>
        <p:spPr>
          <a:xfrm>
            <a:off x="190240" y="5132370"/>
            <a:ext cx="59057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셋팅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상단에서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떨어집니다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셋팅 및 리셋에 의한 셋팅 모두 위와 같이 진행합니다</a:t>
            </a:r>
            <a:r>
              <a:rPr lang="en-US" alt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9" name="Google Shape;399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179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0" name="Google Shape;4000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15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50"/>
          <p:cNvSpPr/>
          <p:nvPr/>
        </p:nvSpPr>
        <p:spPr>
          <a:xfrm>
            <a:off x="528025" y="1369764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2" name="Google Shape;4002;p50"/>
          <p:cNvSpPr/>
          <p:nvPr/>
        </p:nvSpPr>
        <p:spPr>
          <a:xfrm rot="10040020">
            <a:off x="501895" y="163009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3" name="Google Shape;4003;p50"/>
          <p:cNvSpPr/>
          <p:nvPr/>
        </p:nvSpPr>
        <p:spPr>
          <a:xfrm>
            <a:off x="549481" y="190830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4" name="Google Shape;4004;p50"/>
          <p:cNvSpPr/>
          <p:nvPr/>
        </p:nvSpPr>
        <p:spPr>
          <a:xfrm>
            <a:off x="594586" y="2349627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5" name="Google Shape;4005;p50"/>
          <p:cNvSpPr/>
          <p:nvPr/>
        </p:nvSpPr>
        <p:spPr>
          <a:xfrm rot="10040020">
            <a:off x="527697" y="215118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6" name="Google Shape;4006;p50"/>
          <p:cNvSpPr/>
          <p:nvPr/>
        </p:nvSpPr>
        <p:spPr>
          <a:xfrm rot="10040020">
            <a:off x="503180" y="2600273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7" name="Google Shape;4007;p50"/>
          <p:cNvSpPr/>
          <p:nvPr/>
        </p:nvSpPr>
        <p:spPr>
          <a:xfrm rot="10040020">
            <a:off x="542066" y="2997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8" name="Google Shape;4008;p50"/>
          <p:cNvSpPr/>
          <p:nvPr/>
        </p:nvSpPr>
        <p:spPr>
          <a:xfrm>
            <a:off x="594586" y="2793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9" name="Google Shape;4009;p50"/>
          <p:cNvSpPr/>
          <p:nvPr/>
        </p:nvSpPr>
        <p:spPr>
          <a:xfrm>
            <a:off x="640280" y="323129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0" name="Google Shape;4010;p50"/>
          <p:cNvSpPr/>
          <p:nvPr/>
        </p:nvSpPr>
        <p:spPr>
          <a:xfrm rot="10800000">
            <a:off x="296130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Google Shape;4011;p50"/>
          <p:cNvSpPr/>
          <p:nvPr/>
        </p:nvSpPr>
        <p:spPr>
          <a:xfrm>
            <a:off x="296347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2" name="Google Shape;4012;p50"/>
          <p:cNvSpPr txBox="1"/>
          <p:nvPr/>
        </p:nvSpPr>
        <p:spPr>
          <a:xfrm>
            <a:off x="380373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3" name="Google Shape;4013;p50"/>
          <p:cNvSpPr/>
          <p:nvPr/>
        </p:nvSpPr>
        <p:spPr>
          <a:xfrm>
            <a:off x="310197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4" name="Google Shape;4014;p50"/>
          <p:cNvSpPr txBox="1"/>
          <p:nvPr/>
        </p:nvSpPr>
        <p:spPr>
          <a:xfrm>
            <a:off x="496267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5" name="Google Shape;4015;p50"/>
          <p:cNvSpPr txBox="1"/>
          <p:nvPr/>
        </p:nvSpPr>
        <p:spPr>
          <a:xfrm>
            <a:off x="339159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6" name="Google Shape;4016;p50"/>
          <p:cNvSpPr/>
          <p:nvPr/>
        </p:nvSpPr>
        <p:spPr>
          <a:xfrm>
            <a:off x="392872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7" name="Google Shape;4017;p50"/>
          <p:cNvSpPr/>
          <p:nvPr/>
        </p:nvSpPr>
        <p:spPr>
          <a:xfrm>
            <a:off x="295305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8" name="Google Shape;4018;p50"/>
          <p:cNvSpPr txBox="1"/>
          <p:nvPr/>
        </p:nvSpPr>
        <p:spPr>
          <a:xfrm>
            <a:off x="392920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9" name="Google Shape;4019;p50"/>
          <p:cNvSpPr/>
          <p:nvPr/>
        </p:nvSpPr>
        <p:spPr>
          <a:xfrm>
            <a:off x="306746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0" name="Google Shape;4020;p50"/>
          <p:cNvSpPr/>
          <p:nvPr/>
        </p:nvSpPr>
        <p:spPr>
          <a:xfrm>
            <a:off x="356971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1" name="Google Shape;4021;p50"/>
          <p:cNvSpPr/>
          <p:nvPr/>
        </p:nvSpPr>
        <p:spPr>
          <a:xfrm>
            <a:off x="407195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2" name="Google Shape;4022;p50"/>
          <p:cNvSpPr/>
          <p:nvPr/>
        </p:nvSpPr>
        <p:spPr>
          <a:xfrm>
            <a:off x="457419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3" name="Google Shape;4023;p50"/>
          <p:cNvSpPr/>
          <p:nvPr/>
        </p:nvSpPr>
        <p:spPr>
          <a:xfrm>
            <a:off x="507643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4" name="Google Shape;4024;p5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15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5" name="Google Shape;402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124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6" name="Google Shape;4026;p5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15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4027" name="Google Shape;4027;p50"/>
          <p:cNvSpPr/>
          <p:nvPr/>
        </p:nvSpPr>
        <p:spPr>
          <a:xfrm>
            <a:off x="507986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8" name="Google Shape;4028;p50"/>
          <p:cNvSpPr/>
          <p:nvPr/>
        </p:nvSpPr>
        <p:spPr>
          <a:xfrm>
            <a:off x="458465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9" name="Google Shape;4029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545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0" name="Google Shape;403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04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1" name="Google Shape;4031;p5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13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2" name="Google Shape;403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2806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3" name="Google Shape;403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192061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4" name="Google Shape;4034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147100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5" name="Google Shape;403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259172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6" name="Google Shape;403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214943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7" name="Google Shape;403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12565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8" name="Google Shape;403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9054" y="145689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9" name="Google Shape;403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5838" b="-55838"/>
          <a:stretch/>
        </p:blipFill>
        <p:spPr>
          <a:xfrm>
            <a:off x="4919054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0" name="Google Shape;4040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9791" y="262448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1" name="Google Shape;404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170611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2" name="Google Shape;404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9030" y="167981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3" name="Google Shape;4043;p5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69423" y="21225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4" name="Google Shape;4044;p5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477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5" name="Google Shape;4045;p5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23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7" name="Google Shape;404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236393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8" name="Google Shape;4048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20184" y="173470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9" name="Google Shape;404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2674" b="-52674"/>
          <a:stretch/>
        </p:blipFill>
        <p:spPr>
          <a:xfrm>
            <a:off x="3119350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0" name="Google Shape;405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146" b="-5146"/>
          <a:stretch/>
        </p:blipFill>
        <p:spPr>
          <a:xfrm>
            <a:off x="4469030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1" name="Google Shape;405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9005" y="147477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2" name="Google Shape;405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9398" y="2345030"/>
            <a:ext cx="445836" cy="4458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그룹 101"/>
          <p:cNvGrpSpPr/>
          <p:nvPr/>
        </p:nvGrpSpPr>
        <p:grpSpPr>
          <a:xfrm>
            <a:off x="225057" y="4449292"/>
            <a:ext cx="674678" cy="465448"/>
            <a:chOff x="36650" y="5123167"/>
            <a:chExt cx="674678" cy="465448"/>
          </a:xfrm>
        </p:grpSpPr>
        <p:sp>
          <p:nvSpPr>
            <p:cNvPr id="103" name="양쪽 모서리가 둥근 사각형 10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양쪽 모서리가 둥근 사각형 10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05" name="십자형 10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2963474" y="4440452"/>
            <a:ext cx="674678" cy="465448"/>
            <a:chOff x="36650" y="5123167"/>
            <a:chExt cx="674678" cy="465448"/>
          </a:xfrm>
        </p:grpSpPr>
        <p:sp>
          <p:nvSpPr>
            <p:cNvPr id="113" name="양쪽 모서리가 둥근 사각형 11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양쪽 모서리가 둥근 사각형 11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15" name="십자형 11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31" y="4448619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153" y="4421547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p51"/>
          <p:cNvSpPr txBox="1"/>
          <p:nvPr/>
        </p:nvSpPr>
        <p:spPr>
          <a:xfrm>
            <a:off x="204523" y="5129232"/>
            <a:ext cx="34804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칼 애니메이션 진행 중, 텍스트가 등장합니다.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등장 이후 버튼이 등장합니다.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8" name="Google Shape;4058;p51"/>
          <p:cNvGrpSpPr/>
          <p:nvPr/>
        </p:nvGrpSpPr>
        <p:grpSpPr>
          <a:xfrm>
            <a:off x="128957" y="142478"/>
            <a:ext cx="2726474" cy="4834042"/>
            <a:chOff x="128957" y="669683"/>
            <a:chExt cx="3253434" cy="5768342"/>
          </a:xfrm>
        </p:grpSpPr>
        <p:grpSp>
          <p:nvGrpSpPr>
            <p:cNvPr id="4059" name="Google Shape;4059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060" name="Google Shape;4060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1" name="Google Shape;4061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2" name="Google Shape;4062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063" name="Google Shape;4063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64" name="Google Shape;4064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65" name="Google Shape;4065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66" name="Google Shape;4066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67" name="Google Shape;4067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8" name="Google Shape;4068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9" name="Google Shape;4069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0" name="Google Shape;4070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1" name="Google Shape;4071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72" name="Google Shape;4072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73" name="Google Shape;4073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4" name="Google Shape;4074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5" name="Google Shape;4075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6" name="Google Shape;4076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7" name="Google Shape;4077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78" name="Google Shape;4078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79" name="Google Shape;4079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0" name="Google Shape;408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1" name="Google Shape;408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2" name="Google Shape;408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3" name="Google Shape;408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84" name="Google Shape;4084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85" name="Google Shape;4085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6" name="Google Shape;4086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7" name="Google Shape;4087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8" name="Google Shape;4088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9" name="Google Shape;4089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90" name="Google Shape;4090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091" name="Google Shape;4091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2" name="Google Shape;4092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3" name="Google Shape;4093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4" name="Google Shape;4094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095" name="Google Shape;409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6" name="Google Shape;409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7" name="Google Shape;4097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8" name="Google Shape;4098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9" name="Google Shape;4099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00" name="Google Shape;4100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1" name="Google Shape;4101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2" name="Google Shape;4102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3" name="Google Shape;4103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4" name="Google Shape;4104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5" name="Google Shape;4105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6" name="Google Shape;4106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7" name="Google Shape;4107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8" name="Google Shape;4108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9" name="Google Shape;4109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0" name="Google Shape;4110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1" name="Google Shape;411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2" name="Google Shape;4112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3" name="Google Shape;4113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4" name="Google Shape;4114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5" name="Google Shape;4115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6" name="Google Shape;4116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7" name="Google Shape;4117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18" name="Google Shape;4118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9" name="Google Shape;4119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20" name="Google Shape;4120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1" name="Google Shape;4121;p51"/>
          <p:cNvSpPr/>
          <p:nvPr/>
        </p:nvSpPr>
        <p:spPr>
          <a:xfrm>
            <a:off x="128955" y="142481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2" name="Google Shape;4122;p51"/>
          <p:cNvGrpSpPr/>
          <p:nvPr/>
        </p:nvGrpSpPr>
        <p:grpSpPr>
          <a:xfrm>
            <a:off x="3013203" y="136172"/>
            <a:ext cx="2726474" cy="4834042"/>
            <a:chOff x="128957" y="669683"/>
            <a:chExt cx="3253434" cy="5768342"/>
          </a:xfrm>
        </p:grpSpPr>
        <p:grpSp>
          <p:nvGrpSpPr>
            <p:cNvPr id="4123" name="Google Shape;4123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124" name="Google Shape;4124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5" name="Google Shape;4125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6" name="Google Shape;4126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127" name="Google Shape;4127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28" name="Google Shape;4128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29" name="Google Shape;4129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30" name="Google Shape;4130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31" name="Google Shape;4131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2" name="Google Shape;4132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3" name="Google Shape;4133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4" name="Google Shape;4134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5" name="Google Shape;4135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36" name="Google Shape;4136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37" name="Google Shape;4137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8" name="Google Shape;4138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9" name="Google Shape;4139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0" name="Google Shape;4140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1" name="Google Shape;4141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42" name="Google Shape;4142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43" name="Google Shape;4143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4" name="Google Shape;4144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5" name="Google Shape;4145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6" name="Google Shape;4146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7" name="Google Shape;4147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48" name="Google Shape;4148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49" name="Google Shape;4149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0" name="Google Shape;415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1" name="Google Shape;415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2" name="Google Shape;415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3" name="Google Shape;415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54" name="Google Shape;4154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155" name="Google Shape;415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6" name="Google Shape;415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7" name="Google Shape;415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8" name="Google Shape;415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159" name="Google Shape;4159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0" name="Google Shape;416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1" name="Google Shape;416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2" name="Google Shape;4162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3" name="Google Shape;4163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64" name="Google Shape;4164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5" name="Google Shape;4165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6" name="Google Shape;4166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7" name="Google Shape;4167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8" name="Google Shape;4168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9" name="Google Shape;4169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0" name="Google Shape;4170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1" name="Google Shape;4171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2" name="Google Shape;4172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3" name="Google Shape;4173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74" name="Google Shape;4174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75" name="Google Shape;417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76" name="Google Shape;4176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7" name="Google Shape;4177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8" name="Google Shape;4178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79" name="Google Shape;4179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80" name="Google Shape;4180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81" name="Google Shape;418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82" name="Google Shape;4182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3" name="Google Shape;4183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84" name="Google Shape;4184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5" name="Google Shape;4185;p51"/>
          <p:cNvSpPr/>
          <p:nvPr/>
        </p:nvSpPr>
        <p:spPr>
          <a:xfrm>
            <a:off x="3013202" y="136175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6" name="Google Shape;4186;p51"/>
          <p:cNvSpPr txBox="1"/>
          <p:nvPr/>
        </p:nvSpPr>
        <p:spPr>
          <a:xfrm>
            <a:off x="3867324" y="847414"/>
            <a:ext cx="101822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grpSp>
        <p:nvGrpSpPr>
          <p:cNvPr id="4187" name="Google Shape;4187;p51"/>
          <p:cNvGrpSpPr/>
          <p:nvPr/>
        </p:nvGrpSpPr>
        <p:grpSpPr>
          <a:xfrm>
            <a:off x="5873700" y="123735"/>
            <a:ext cx="2726474" cy="4834042"/>
            <a:chOff x="128957" y="669683"/>
            <a:chExt cx="3253434" cy="5768342"/>
          </a:xfrm>
        </p:grpSpPr>
        <p:grpSp>
          <p:nvGrpSpPr>
            <p:cNvPr id="4188" name="Google Shape;4188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189" name="Google Shape;4189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0" name="Google Shape;4190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1" name="Google Shape;4191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192" name="Google Shape;4192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93" name="Google Shape;4193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94" name="Google Shape;4194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5" name="Google Shape;4195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96" name="Google Shape;4196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7" name="Google Shape;4197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8" name="Google Shape;4198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9" name="Google Shape;4199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0" name="Google Shape;4200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01" name="Google Shape;4201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02" name="Google Shape;4202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3" name="Google Shape;4203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4" name="Google Shape;4204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5" name="Google Shape;4205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6" name="Google Shape;4206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07" name="Google Shape;4207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08" name="Google Shape;4208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9" name="Google Shape;4209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0" name="Google Shape;4210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1" name="Google Shape;4211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2" name="Google Shape;4212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3" name="Google Shape;4213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14" name="Google Shape;4214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5" name="Google Shape;421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6" name="Google Shape;421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7" name="Google Shape;421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8" name="Google Shape;421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9" name="Google Shape;4219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220" name="Google Shape;422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1" name="Google Shape;422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2" name="Google Shape;422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3" name="Google Shape;422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224" name="Google Shape;4224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5" name="Google Shape;422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6" name="Google Shape;422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7" name="Google Shape;4227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8" name="Google Shape;4228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9" name="Google Shape;4229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0" name="Google Shape;4230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1" name="Google Shape;4231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2" name="Google Shape;4232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3" name="Google Shape;4233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4" name="Google Shape;4234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5" name="Google Shape;4235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6" name="Google Shape;4236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7" name="Google Shape;4237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8" name="Google Shape;4238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39" name="Google Shape;4239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0" name="Google Shape;424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1" name="Google Shape;4241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2" name="Google Shape;4242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3" name="Google Shape;4243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44" name="Google Shape;4244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5" name="Google Shape;4245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46" name="Google Shape;424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247" name="Google Shape;4247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8" name="Google Shape;4248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49" name="Google Shape;4249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0" name="Google Shape;4250;p51"/>
          <p:cNvSpPr/>
          <p:nvPr/>
        </p:nvSpPr>
        <p:spPr>
          <a:xfrm>
            <a:off x="5873698" y="123738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1" name="Google Shape;4251;p51"/>
          <p:cNvSpPr txBox="1"/>
          <p:nvPr/>
        </p:nvSpPr>
        <p:spPr>
          <a:xfrm>
            <a:off x="6401226" y="834977"/>
            <a:ext cx="1671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grpSp>
        <p:nvGrpSpPr>
          <p:cNvPr id="4252" name="Google Shape;4252;p51"/>
          <p:cNvGrpSpPr/>
          <p:nvPr/>
        </p:nvGrpSpPr>
        <p:grpSpPr>
          <a:xfrm>
            <a:off x="6802783" y="3428784"/>
            <a:ext cx="904675" cy="219659"/>
            <a:chOff x="4154504" y="3939425"/>
            <a:chExt cx="2135050" cy="518400"/>
          </a:xfrm>
        </p:grpSpPr>
        <p:pic>
          <p:nvPicPr>
            <p:cNvPr id="4253" name="Google Shape;4253;p51" descr="F:\HSL Project\HSL Project\기획서\Slide Puzzle Battle\Icon\Option_StageSelect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154504" y="393986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4" name="Google Shape;4254;p51" descr="F:\HSL Project\HSL Project\기획서\Slide Puzzle Battle\Icon\Option_Restart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962829" y="393986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5" name="Google Shape;4255;p51"/>
            <p:cNvSpPr/>
            <p:nvPr/>
          </p:nvSpPr>
          <p:spPr>
            <a:xfrm>
              <a:off x="5771154" y="3939425"/>
              <a:ext cx="518400" cy="518400"/>
            </a:xfrm>
            <a:prstGeom prst="rightArrow">
              <a:avLst>
                <a:gd name="adj1" fmla="val 43876"/>
                <a:gd name="adj2" fmla="val 46325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6" name="Google Shape;4256;p51"/>
          <p:cNvGrpSpPr/>
          <p:nvPr/>
        </p:nvGrpSpPr>
        <p:grpSpPr>
          <a:xfrm>
            <a:off x="588949" y="2063102"/>
            <a:ext cx="1806486" cy="593643"/>
            <a:chOff x="605249" y="2298597"/>
            <a:chExt cx="2155635" cy="708380"/>
          </a:xfrm>
        </p:grpSpPr>
        <p:pic>
          <p:nvPicPr>
            <p:cNvPr id="4257" name="Google Shape;4257;p51" descr="F:\HSL Project\HSL Project\기획서\Slide Puzzle Battle\Icon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05249" y="2298597"/>
              <a:ext cx="708380" cy="708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8" name="Google Shape;4258;p51" descr="F:\HSL Project\HSL Project\기획서\Slide Puzzle Battle\Icon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flipH="1">
              <a:off x="2052504" y="2298597"/>
              <a:ext cx="708380" cy="7083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59" name="Google Shape;4259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58291" y="1492098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0" name="Google Shape;4260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4079617" y="1492098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1" name="Google Shape;4261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931975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2" name="Google Shape;4262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6953302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3" name="Google Shape;4263;p51"/>
          <p:cNvGrpSpPr/>
          <p:nvPr/>
        </p:nvGrpSpPr>
        <p:grpSpPr>
          <a:xfrm>
            <a:off x="8883600" y="123735"/>
            <a:ext cx="2726474" cy="4834042"/>
            <a:chOff x="128957" y="669683"/>
            <a:chExt cx="3253434" cy="5768342"/>
          </a:xfrm>
        </p:grpSpPr>
        <p:grpSp>
          <p:nvGrpSpPr>
            <p:cNvPr id="4264" name="Google Shape;4264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265" name="Google Shape;4265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6" name="Google Shape;4266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7" name="Google Shape;4267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268" name="Google Shape;4268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69" name="Google Shape;4269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70" name="Google Shape;4270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71" name="Google Shape;4271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72" name="Google Shape;4272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3" name="Google Shape;4273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4" name="Google Shape;4274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5" name="Google Shape;4275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6" name="Google Shape;4276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7" name="Google Shape;4277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78" name="Google Shape;4278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9" name="Google Shape;4279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0" name="Google Shape;4280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1" name="Google Shape;4281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2" name="Google Shape;4282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83" name="Google Shape;4283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84" name="Google Shape;4284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5" name="Google Shape;428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6" name="Google Shape;428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7" name="Google Shape;428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8" name="Google Shape;428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89" name="Google Shape;4289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90" name="Google Shape;4290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1" name="Google Shape;4291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2" name="Google Shape;4292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3" name="Google Shape;4293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4" name="Google Shape;4294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95" name="Google Shape;4295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296" name="Google Shape;4296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7" name="Google Shape;4297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8" name="Google Shape;4298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9" name="Google Shape;4299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300" name="Google Shape;430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1" name="Google Shape;430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2" name="Google Shape;4302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3" name="Google Shape;4303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4" name="Google Shape;4304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05" name="Google Shape;4305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6" name="Google Shape;4306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7" name="Google Shape;4307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8" name="Google Shape;4308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9" name="Google Shape;4309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0" name="Google Shape;4310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1" name="Google Shape;4311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2" name="Google Shape;4312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3" name="Google Shape;4313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4" name="Google Shape;4314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15" name="Google Shape;4315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6" name="Google Shape;431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7" name="Google Shape;4317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18" name="Google Shape;4318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9" name="Google Shape;4319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20" name="Google Shape;4320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21" name="Google Shape;4321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22" name="Google Shape;4322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23" name="Google Shape;4323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4" name="Google Shape;4324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25" name="Google Shape;4325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26" name="Google Shape;4326;p51"/>
          <p:cNvSpPr/>
          <p:nvPr/>
        </p:nvSpPr>
        <p:spPr>
          <a:xfrm>
            <a:off x="8883598" y="123738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7" name="Google Shape;4327;p51"/>
          <p:cNvSpPr txBox="1"/>
          <p:nvPr/>
        </p:nvSpPr>
        <p:spPr>
          <a:xfrm>
            <a:off x="9411126" y="834977"/>
            <a:ext cx="1671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pic>
        <p:nvPicPr>
          <p:cNvPr id="4328" name="Google Shape;4328;p51" descr="F:\HSL Project\HSL Project\기획서\Slide Puzzle Battle\Icon\Option_StageSelec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352218" y="3321764"/>
            <a:ext cx="433701" cy="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9" name="Google Shape;4329;p51" descr="F:\HSL Project\HSL Project\기획서\Slide Puzzle Battle\Icon\Option_Restart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029618" y="3321764"/>
            <a:ext cx="433701" cy="43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330" name="Google Shape;4330;p51"/>
          <p:cNvSpPr/>
          <p:nvPr/>
        </p:nvSpPr>
        <p:spPr>
          <a:xfrm>
            <a:off x="10707018" y="3321396"/>
            <a:ext cx="434435" cy="434435"/>
          </a:xfrm>
          <a:prstGeom prst="rightArrow">
            <a:avLst>
              <a:gd name="adj1" fmla="val 43876"/>
              <a:gd name="adj2" fmla="val 4632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1" name="Google Shape;4331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941875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2" name="Google Shape;4332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9963202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8" name="Google Shape;4338;p52"/>
          <p:cNvGrpSpPr/>
          <p:nvPr/>
        </p:nvGrpSpPr>
        <p:grpSpPr>
          <a:xfrm>
            <a:off x="128957" y="235434"/>
            <a:ext cx="3253434" cy="5768342"/>
            <a:chOff x="128957" y="669683"/>
            <a:chExt cx="3253434" cy="5768342"/>
          </a:xfrm>
        </p:grpSpPr>
        <p:grpSp>
          <p:nvGrpSpPr>
            <p:cNvPr id="4339" name="Google Shape;4339;p52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340" name="Google Shape;4340;p52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1" name="Google Shape;4341;p52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2" name="Google Shape;4342;p52"/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343" name="Google Shape;4343;p52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44" name="Google Shape;434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5" name="Google Shape;4345;p52"/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46" name="Google Shape;4346;p52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47" name="Google Shape;4347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8" name="Google Shape;4348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9" name="Google Shape;4349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0" name="Google Shape;4350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1" name="Google Shape;4351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2" name="Google Shape;4352;p52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53" name="Google Shape;4353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4" name="Google Shape;4354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5" name="Google Shape;4355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6" name="Google Shape;4356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7" name="Google Shape;4357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8" name="Google Shape;4358;p52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59" name="Google Shape;4359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0" name="Google Shape;4360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1" name="Google Shape;4361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2" name="Google Shape;4362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3" name="Google Shape;4363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64" name="Google Shape;4364;p52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65" name="Google Shape;4365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6" name="Google Shape;4366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7" name="Google Shape;4367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8" name="Google Shape;4368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9" name="Google Shape;4369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70" name="Google Shape;4370;p52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371" name="Google Shape;4371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2" name="Google Shape;4372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3" name="Google Shape;4373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4" name="Google Shape;4374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375" name="Google Shape;4375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6" name="Google Shape;4376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7" name="Google Shape;4377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8" name="Google Shape;4378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9" name="Google Shape;4379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80" name="Google Shape;4380;p52"/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1" name="Google Shape;4381;p52"/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2" name="Google Shape;4382;p5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3" name="Google Shape;4383;p52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4" name="Google Shape;4384;p52"/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5" name="Google Shape;4385;p52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6" name="Google Shape;4386;p52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7" name="Google Shape;4387;p52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8" name="Google Shape;4388;p52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9" name="Google Shape;4389;p52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90" name="Google Shape;4390;p52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1" name="Google Shape;4391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2" name="Google Shape;4392;p52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3" name="Google Shape;4393;p52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4" name="Google Shape;4394;p52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95" name="Google Shape;4395;p5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7" name="Google Shape;4397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98" name="Google Shape;4398;p52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9" name="Google Shape;4399;p52"/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00" name="Google Shape;4400;p52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1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06" y="5353213"/>
            <a:ext cx="1940918" cy="52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05" name="Google Shape;4405;p52"/>
          <p:cNvGrpSpPr/>
          <p:nvPr/>
        </p:nvGrpSpPr>
        <p:grpSpPr>
          <a:xfrm>
            <a:off x="3637079" y="238967"/>
            <a:ext cx="3253434" cy="5768342"/>
            <a:chOff x="128957" y="669683"/>
            <a:chExt cx="3253434" cy="5768342"/>
          </a:xfrm>
        </p:grpSpPr>
        <p:grpSp>
          <p:nvGrpSpPr>
            <p:cNvPr id="4406" name="Google Shape;4406;p52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407" name="Google Shape;4407;p52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8" name="Google Shape;4408;p52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9" name="Google Shape;4409;p52"/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410" name="Google Shape;4410;p52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11" name="Google Shape;4411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12" name="Google Shape;4412;p52"/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3" name="Google Shape;4413;p52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14" name="Google Shape;4414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5" name="Google Shape;4415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6" name="Google Shape;4416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7" name="Google Shape;4417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8" name="Google Shape;4418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19" name="Google Shape;4419;p52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20" name="Google Shape;4420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1" name="Google Shape;4421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2" name="Google Shape;4422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3" name="Google Shape;4423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4" name="Google Shape;4424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25" name="Google Shape;4425;p52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26" name="Google Shape;4426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7" name="Google Shape;4427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8" name="Google Shape;4428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9" name="Google Shape;4429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0" name="Google Shape;4430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31" name="Google Shape;4431;p52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32" name="Google Shape;4432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3" name="Google Shape;4433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4" name="Google Shape;4434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5" name="Google Shape;4435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6" name="Google Shape;4436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37" name="Google Shape;4437;p52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438" name="Google Shape;4438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9" name="Google Shape;4439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0" name="Google Shape;4440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1" name="Google Shape;4441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442" name="Google Shape;4442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3" name="Google Shape;4443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4" name="Google Shape;444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5" name="Google Shape;4445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6" name="Google Shape;4446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7" name="Google Shape;4447;p52"/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8" name="Google Shape;4448;p52"/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9" name="Google Shape;4449;p5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0" name="Google Shape;4450;p52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1" name="Google Shape;4451;p52"/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2" name="Google Shape;4452;p52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3" name="Google Shape;4453;p52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4" name="Google Shape;4454;p52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5" name="Google Shape;4455;p52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6" name="Google Shape;4456;p52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57" name="Google Shape;4457;p52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8" name="Google Shape;4458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9" name="Google Shape;4459;p52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0" name="Google Shape;4460;p52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1" name="Google Shape;4461;p52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62" name="Google Shape;4462;p5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64" name="Google Shape;446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65" name="Google Shape;4465;p52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6" name="Google Shape;4466;p52"/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67" name="Google Shape;4467;p52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76" name="Google Shape;4476;p52"/>
          <p:cNvSpPr txBox="1"/>
          <p:nvPr/>
        </p:nvSpPr>
        <p:spPr>
          <a:xfrm>
            <a:off x="190241" y="6018232"/>
            <a:ext cx="29241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투명한 상태에서 점점 선명해집니다.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1" name="Google Shape;4401;p52"/>
          <p:cNvSpPr/>
          <p:nvPr/>
        </p:nvSpPr>
        <p:spPr>
          <a:xfrm>
            <a:off x="139305" y="211118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2" name="Google Shape;4402;p52" descr="F:\HSL Project\HSL Project\기획서\Slide Puzzle Battle\Icon\Option_Continu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38886" y="4013413"/>
            <a:ext cx="665600" cy="6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" name="Google Shape;4403;p52" descr="F:\HSL Project\HSL Project\기획서\Slide Puzzle Battle\Icon\Option_StageSelec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8147" y="4087451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" name="Google Shape;4404;p52" descr="F:\HSL Project\HSL Project\기획서\Slide Puzzle Battle\Icon\Option_Restar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496472" y="4087451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4" name="Google Shape;4474;p52"/>
          <p:cNvSpPr txBox="1"/>
          <p:nvPr/>
        </p:nvSpPr>
        <p:spPr>
          <a:xfrm>
            <a:off x="1151204" y="1074862"/>
            <a:ext cx="1216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FAIL…</a:t>
            </a:r>
            <a:endParaRPr/>
          </a:p>
        </p:txBody>
      </p:sp>
      <p:pic>
        <p:nvPicPr>
          <p:cNvPr id="4475" name="Google Shape;4475;p52" descr="D:\GitHub\Sliding_Puzzle_Battle\Slide Puzzle Battle\Assets\Resources\Sprites\Icons\Icon_Mons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5520" y="1629776"/>
            <a:ext cx="755400" cy="7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8" y="5343912"/>
            <a:ext cx="1951690" cy="5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68" name="Google Shape;4468;p52"/>
          <p:cNvSpPr/>
          <p:nvPr/>
        </p:nvSpPr>
        <p:spPr>
          <a:xfrm>
            <a:off x="3626518" y="233032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9" name="Google Shape;4469;p52" descr="F:\HSL Project\HSL Project\기획서\Slide Puzzle Battle\Icon\Option_Continu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747008" y="4016946"/>
            <a:ext cx="665600" cy="6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0" name="Google Shape;4470;p52" descr="F:\HSL Project\HSL Project\기획서\Slide Puzzle Battle\Icon\Option_StageSelec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96269" y="409098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1" name="Google Shape;4471;p52" descr="F:\HSL Project\HSL Project\기획서\Slide Puzzle Battle\Icon\Option_Restar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04594" y="4090984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2" name="Google Shape;4472;p52"/>
          <p:cNvSpPr txBox="1"/>
          <p:nvPr/>
        </p:nvSpPr>
        <p:spPr>
          <a:xfrm>
            <a:off x="4655648" y="1065670"/>
            <a:ext cx="1216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FAIL…</a:t>
            </a:r>
            <a:endParaRPr/>
          </a:p>
        </p:txBody>
      </p:sp>
      <p:pic>
        <p:nvPicPr>
          <p:cNvPr id="4473" name="Google Shape;4473;p52" descr="D:\GitHub\Sliding_Puzzle_Battle\Slide Puzzle Battle\Assets\Resources\Sprites\Icons\Icon_Monster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849964" y="1620584"/>
            <a:ext cx="755400" cy="7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1" name="Google Shape;4481;p53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2" name="Google Shape;4482;p53"/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화면 → 옵션 화면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3" name="Google Shape;4483;p53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484" name="Google Shape;4484;p53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5" name="Google Shape;4485;p53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6" name="Google Shape;4486;p53"/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87" name="Google Shape;4487;p53" descr="C:\Users\Rivers\Desktop\ic_arrow_back_48px-51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3930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8" name="Google Shape;4488;p53"/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9" name="Google Shape;4489;p53"/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0" name="Google Shape;4490;p53" descr="C:\Users\Rivers\Desktop\earphone_1023668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0270" y="3479508"/>
              <a:ext cx="469730" cy="469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1" name="Google Shape;4491;p53"/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2" name="Google Shape;4492;p53"/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3" name="Google Shape;4493;p53" descr="C:\Users\Rivers\Desktop\spea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322" y="4408414"/>
              <a:ext cx="387626" cy="38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4" name="Google Shape;4494;p53"/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5" name="Google Shape;4495;p53"/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6" name="Google Shape;4496;p53"/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7" name="Google Shape;4497;p53"/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8" name="Google Shape;4498;p53"/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99" name="Google Shape;4499;p53"/>
            <p:cNvCxnSpPr/>
            <p:nvPr/>
          </p:nvCxnSpPr>
          <p:spPr>
            <a:xfrm>
              <a:off x="337838" y="1545160"/>
              <a:ext cx="280992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00" name="Google Shape;4500;p53"/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1" name="Google Shape;4501;p53"/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02" name="Google Shape;4502;p53" descr="C:\Users\Rivers\Desktop\Png\img_365206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71722" y="1779866"/>
              <a:ext cx="326826" cy="373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3" name="Google Shape;4503;p53" descr="C:\Users\Rivers\Desktop\Png\List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5600" y="2505280"/>
              <a:ext cx="339070" cy="33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4" name="Google Shape;4504;p53"/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RESTART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5" name="Google Shape;4505;p53"/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6" name="Google Shape;4506;p53"/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7" name="Google Shape;4507;p53"/>
          <p:cNvSpPr txBox="1"/>
          <p:nvPr/>
        </p:nvSpPr>
        <p:spPr>
          <a:xfrm>
            <a:off x="582116" y="3016764"/>
            <a:ext cx="23471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중인 퍼즐을 포기하고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재시작 하겠습니까?</a:t>
            </a:r>
            <a:endParaRPr/>
          </a:p>
        </p:txBody>
      </p:sp>
      <p:pic>
        <p:nvPicPr>
          <p:cNvPr id="4508" name="Google Shape;4508;p53" descr="F:\HSL Project\HSL Project\기획서\Slide Puzzle Battle\Icon\Option_Restar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69221" y="2119267"/>
            <a:ext cx="772028" cy="7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9" name="Google Shape;4509;p53" descr="F:\HSL Project\HSL Project\기획서\Slide Puzzle Battle\Icon\Btn_N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744" y="4526146"/>
            <a:ext cx="495507" cy="49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0" name="Google Shape;4510;p53" descr="F:\HSL Project\HSL Project\기획서\Slide Puzzle Battle\Icon\Btn_Ye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34909" y="4409950"/>
            <a:ext cx="609047" cy="60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511" name="Google Shape;4511;p53"/>
          <p:cNvSpPr txBox="1"/>
          <p:nvPr/>
        </p:nvSpPr>
        <p:spPr>
          <a:xfrm>
            <a:off x="913040" y="1477651"/>
            <a:ext cx="16852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RESTART</a:t>
            </a:r>
            <a:endParaRPr/>
          </a:p>
        </p:txBody>
      </p:sp>
      <p:sp>
        <p:nvSpPr>
          <p:cNvPr id="4512" name="Google Shape;4512;p53"/>
          <p:cNvSpPr txBox="1"/>
          <p:nvPr/>
        </p:nvSpPr>
        <p:spPr>
          <a:xfrm>
            <a:off x="3797225" y="669603"/>
            <a:ext cx="33318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애니메이션과 공통으로 사용합니다.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7" name="Google Shape;4517;p54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18" name="Google Shape;4518;p54"/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화면 → 옵션 화면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9" name="Google Shape;4519;p54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520" name="Google Shape;4520;p5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1" name="Google Shape;4521;p5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2" name="Google Shape;4522;p54"/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3" name="Google Shape;4523;p54" descr="C:\Users\Rivers\Desktop\ic_arrow_back_48px-51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3930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4" name="Google Shape;4524;p54"/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5" name="Google Shape;4525;p54"/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6" name="Google Shape;4526;p54" descr="C:\Users\Rivers\Desktop\earphone_1023668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0270" y="3479508"/>
              <a:ext cx="469730" cy="469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7" name="Google Shape;4527;p54"/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8" name="Google Shape;4528;p54"/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9" name="Google Shape;4529;p54" descr="C:\Users\Rivers\Desktop\spea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322" y="4408414"/>
              <a:ext cx="387626" cy="38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0" name="Google Shape;4530;p54"/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1" name="Google Shape;4531;p54"/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2" name="Google Shape;4532;p54"/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3" name="Google Shape;4533;p54"/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4" name="Google Shape;4534;p54"/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5" name="Google Shape;4535;p54"/>
            <p:cNvCxnSpPr/>
            <p:nvPr/>
          </p:nvCxnSpPr>
          <p:spPr>
            <a:xfrm>
              <a:off x="337838" y="1545160"/>
              <a:ext cx="280992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36" name="Google Shape;4536;p54"/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7" name="Google Shape;4537;p54"/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38" name="Google Shape;4538;p54" descr="C:\Users\Rivers\Desktop\Png\img_365206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71722" y="1779866"/>
              <a:ext cx="326826" cy="373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9" name="Google Shape;4539;p54" descr="C:\Users\Rivers\Desktop\Png\List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5600" y="2505280"/>
              <a:ext cx="339070" cy="33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0" name="Google Shape;4540;p54"/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RESTART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1" name="Google Shape;4541;p54"/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2" name="Google Shape;4542;p54"/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3" name="Google Shape;4543;p54" descr="F:\HSL Project\HSL Project\기획서\Slide Puzzle Battle\Icon\Option_StageSelec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57222" y="2106830"/>
            <a:ext cx="796900" cy="7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4" name="Google Shape;4544;p54"/>
          <p:cNvSpPr txBox="1"/>
          <p:nvPr/>
        </p:nvSpPr>
        <p:spPr>
          <a:xfrm>
            <a:off x="640623" y="3016764"/>
            <a:ext cx="22300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중인 퍼즐의 정보는 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저장되지 않습니다.</a:t>
            </a:r>
            <a:endParaRPr/>
          </a:p>
        </p:txBody>
      </p:sp>
      <p:pic>
        <p:nvPicPr>
          <p:cNvPr id="4545" name="Google Shape;4545;p54" descr="F:\HSL Project\HSL Project\기획서\Slide Puzzle Battle\Icon\Btn_N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744" y="4526146"/>
            <a:ext cx="495507" cy="49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6" name="Google Shape;4546;p54" descr="F:\HSL Project\HSL Project\기획서\Slide Puzzle Battle\Icon\Btn_Ye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34909" y="4409950"/>
            <a:ext cx="609047" cy="60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547" name="Google Shape;4547;p54"/>
          <p:cNvSpPr txBox="1"/>
          <p:nvPr/>
        </p:nvSpPr>
        <p:spPr>
          <a:xfrm>
            <a:off x="449551" y="1477651"/>
            <a:ext cx="26122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/>
          </a:p>
        </p:txBody>
      </p:sp>
      <p:sp>
        <p:nvSpPr>
          <p:cNvPr id="4548" name="Google Shape;4548;p54"/>
          <p:cNvSpPr txBox="1"/>
          <p:nvPr/>
        </p:nvSpPr>
        <p:spPr>
          <a:xfrm>
            <a:off x="3797225" y="669603"/>
            <a:ext cx="33318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애니메이션과 공통으로 사용합니다.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" name="Google Shape;4553;p55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4" name="Google Shape;4554;p55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5" name="Google Shape;4555;p55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6" name="Google Shape;4556;p55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7" name="Google Shape;4557;p55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8" name="Google Shape;4558;p55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9" name="Google Shape;4559;p55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0" name="Google Shape;4560;p55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1" name="Google Shape;4561;p55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2" name="Google Shape;4562;p55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3" name="Google Shape;4563;p55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4" name="Google Shape;4564;p55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5" name="Google Shape;4565;p55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6" name="Google Shape;4566;p55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7" name="Google Shape;4567;p5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8" name="Google Shape;4568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9" name="Google Shape;4569;p5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4570" name="Google Shape;4570;p55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1" name="Google Shape;4571;p55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2" name="Google Shape;4572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3" name="Google Shape;4573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4" name="Google Shape;4574;p5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5" name="Google Shape;4575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6" name="Google Shape;4576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7" name="Google Shape;4577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8" name="Google Shape;4578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9" name="Google Shape;4579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0" name="Google Shape;458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1" name="Google Shape;4581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2" name="Google Shape;4582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3" name="Google Shape;4583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4" name="Google Shape;4584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5" name="Google Shape;4585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6" name="Google Shape;4586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7" name="Google Shape;4587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8" name="Google Shape;4588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9" name="Google Shape;4589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0" name="Google Shape;459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1" name="Google Shape;4591;p5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2" name="Google Shape;4592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3" name="Google Shape;4593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4" name="Google Shape;4594;p5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5" name="Google Shape;4595;p5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6" name="Google Shape;4596;p5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7" name="Google Shape;4597;p5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4599" name="Google Shape;4599;p55"/>
          <p:cNvSpPr txBox="1"/>
          <p:nvPr/>
        </p:nvSpPr>
        <p:spPr>
          <a:xfrm>
            <a:off x="190241" y="4967270"/>
            <a:ext cx="74622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행동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애니메이션입니다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이어하기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가림판으로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가렸다가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올리면서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UI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띄우기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이동하던지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사라지기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전까지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백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안됩니다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0" name="Google Shape;460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1" name="Google Shape;4601;p5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2" name="Google Shape;4602;p55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733995" y="2039203"/>
            <a:ext cx="440223" cy="440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3" name="Google Shape;4603;p55"/>
          <p:cNvGrpSpPr/>
          <p:nvPr/>
        </p:nvGrpSpPr>
        <p:grpSpPr>
          <a:xfrm>
            <a:off x="3005561" y="262956"/>
            <a:ext cx="2605291" cy="4600716"/>
            <a:chOff x="3005561" y="262956"/>
            <a:chExt cx="2605291" cy="4600716"/>
          </a:xfrm>
        </p:grpSpPr>
        <p:sp>
          <p:nvSpPr>
            <p:cNvPr id="4604" name="Google Shape;4604;p55"/>
            <p:cNvSpPr/>
            <p:nvPr/>
          </p:nvSpPr>
          <p:spPr>
            <a:xfrm rot="10800000">
              <a:off x="3013812" y="26295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5" name="Google Shape;4605;p55"/>
            <p:cNvSpPr/>
            <p:nvPr/>
          </p:nvSpPr>
          <p:spPr>
            <a:xfrm>
              <a:off x="3015977" y="26295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55"/>
            <p:cNvSpPr txBox="1"/>
            <p:nvPr/>
          </p:nvSpPr>
          <p:spPr>
            <a:xfrm>
              <a:off x="3856241" y="32152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55"/>
            <p:cNvSpPr/>
            <p:nvPr/>
          </p:nvSpPr>
          <p:spPr>
            <a:xfrm>
              <a:off x="3154480" y="109891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55"/>
            <p:cNvSpPr txBox="1"/>
            <p:nvPr/>
          </p:nvSpPr>
          <p:spPr>
            <a:xfrm>
              <a:off x="5015181" y="71131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55"/>
            <p:cNvSpPr txBox="1"/>
            <p:nvPr/>
          </p:nvSpPr>
          <p:spPr>
            <a:xfrm>
              <a:off x="3444093" y="71131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55"/>
            <p:cNvSpPr/>
            <p:nvPr/>
          </p:nvSpPr>
          <p:spPr>
            <a:xfrm>
              <a:off x="3981227" y="346711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55"/>
            <p:cNvSpPr/>
            <p:nvPr/>
          </p:nvSpPr>
          <p:spPr>
            <a:xfrm>
              <a:off x="3005561" y="366895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55"/>
            <p:cNvSpPr txBox="1"/>
            <p:nvPr/>
          </p:nvSpPr>
          <p:spPr>
            <a:xfrm>
              <a:off x="3981705" y="346711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55"/>
            <p:cNvSpPr/>
            <p:nvPr/>
          </p:nvSpPr>
          <p:spPr>
            <a:xfrm>
              <a:off x="3119972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55"/>
            <p:cNvSpPr/>
            <p:nvPr/>
          </p:nvSpPr>
          <p:spPr>
            <a:xfrm>
              <a:off x="3622214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55"/>
            <p:cNvSpPr/>
            <p:nvPr/>
          </p:nvSpPr>
          <p:spPr>
            <a:xfrm>
              <a:off x="4124456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55"/>
            <p:cNvSpPr/>
            <p:nvPr/>
          </p:nvSpPr>
          <p:spPr>
            <a:xfrm>
              <a:off x="4626698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55"/>
            <p:cNvSpPr/>
            <p:nvPr/>
          </p:nvSpPr>
          <p:spPr>
            <a:xfrm>
              <a:off x="5128939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18" name="Google Shape;4618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63656" y="380077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9" name="Google Shape;4619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163746" y="382466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0" name="Google Shape;4620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654653" y="380058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1" name="Google Shape;4621;p55"/>
            <p:cNvSpPr/>
            <p:nvPr/>
          </p:nvSpPr>
          <p:spPr>
            <a:xfrm>
              <a:off x="5132366" y="376306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55"/>
            <p:cNvSpPr/>
            <p:nvPr/>
          </p:nvSpPr>
          <p:spPr>
            <a:xfrm>
              <a:off x="4637157" y="376989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23" name="Google Shape;4623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7954" y="379935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4" name="Google Shape;4624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62547" y="439401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5" name="Google Shape;4625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222634" y="35736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6" name="Google Shape;462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7" name="Google Shape;462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203896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8" name="Google Shape;462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9" name="Google Shape;462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0" name="Google Shape;463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1" name="Google Shape;463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2" name="Google Shape;463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3" name="Google Shape;463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4" name="Google Shape;463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247528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5" name="Google Shape;463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6" name="Google Shape;463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9789" y="20502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7" name="Google Shape;463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7241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8" name="Google Shape;463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6974" y="203896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9" name="Google Shape;463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23966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0" name="Google Shape;464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6974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1" name="Google Shape;464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3077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2" name="Google Shape;4642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067900" y="159750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3" name="Google Shape;464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971" y="203420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4" name="Google Shape;464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2331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5" name="Google Shape;4645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612039" y="115397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6" name="Google Shape;4646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25520" y="292111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7" name="Google Shape;4647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87276" y="74467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8" name="Google Shape;4648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193737" y="75413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0" name="Google Shape;465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2601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1" name="Google Shape;4651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2969" y="159030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2" name="Google Shape;4652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527868" y="205588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3" name="Google Shape;4653;p55"/>
          <p:cNvGrpSpPr/>
          <p:nvPr/>
        </p:nvGrpSpPr>
        <p:grpSpPr>
          <a:xfrm>
            <a:off x="5804149" y="276466"/>
            <a:ext cx="2605291" cy="4600716"/>
            <a:chOff x="5804149" y="276466"/>
            <a:chExt cx="2605291" cy="4600716"/>
          </a:xfrm>
        </p:grpSpPr>
        <p:sp>
          <p:nvSpPr>
            <p:cNvPr id="4654" name="Google Shape;4654;p55"/>
            <p:cNvSpPr/>
            <p:nvPr/>
          </p:nvSpPr>
          <p:spPr>
            <a:xfrm rot="10800000">
              <a:off x="5812400" y="27646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5" name="Google Shape;4655;p55"/>
            <p:cNvSpPr/>
            <p:nvPr/>
          </p:nvSpPr>
          <p:spPr>
            <a:xfrm>
              <a:off x="5814565" y="27646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6" name="Google Shape;4656;p55"/>
            <p:cNvSpPr txBox="1"/>
            <p:nvPr/>
          </p:nvSpPr>
          <p:spPr>
            <a:xfrm>
              <a:off x="6654829" y="33503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7" name="Google Shape;4657;p55"/>
            <p:cNvSpPr/>
            <p:nvPr/>
          </p:nvSpPr>
          <p:spPr>
            <a:xfrm>
              <a:off x="5953068" y="111242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8" name="Google Shape;4658;p55"/>
            <p:cNvSpPr txBox="1"/>
            <p:nvPr/>
          </p:nvSpPr>
          <p:spPr>
            <a:xfrm>
              <a:off x="7813769" y="72482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9" name="Google Shape;4659;p55"/>
            <p:cNvSpPr txBox="1"/>
            <p:nvPr/>
          </p:nvSpPr>
          <p:spPr>
            <a:xfrm>
              <a:off x="6242681" y="72482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0" name="Google Shape;4660;p55"/>
            <p:cNvSpPr/>
            <p:nvPr/>
          </p:nvSpPr>
          <p:spPr>
            <a:xfrm>
              <a:off x="6779815" y="348062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1" name="Google Shape;4661;p55"/>
            <p:cNvSpPr/>
            <p:nvPr/>
          </p:nvSpPr>
          <p:spPr>
            <a:xfrm>
              <a:off x="5804149" y="368246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2" name="Google Shape;4662;p55"/>
            <p:cNvSpPr txBox="1"/>
            <p:nvPr/>
          </p:nvSpPr>
          <p:spPr>
            <a:xfrm>
              <a:off x="6780293" y="348062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3" name="Google Shape;4663;p55"/>
            <p:cNvSpPr/>
            <p:nvPr/>
          </p:nvSpPr>
          <p:spPr>
            <a:xfrm>
              <a:off x="5918560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4" name="Google Shape;4664;p55"/>
            <p:cNvSpPr/>
            <p:nvPr/>
          </p:nvSpPr>
          <p:spPr>
            <a:xfrm>
              <a:off x="6420802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5" name="Google Shape;4665;p55"/>
            <p:cNvSpPr/>
            <p:nvPr/>
          </p:nvSpPr>
          <p:spPr>
            <a:xfrm>
              <a:off x="6923044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6" name="Google Shape;4666;p55"/>
            <p:cNvSpPr/>
            <p:nvPr/>
          </p:nvSpPr>
          <p:spPr>
            <a:xfrm>
              <a:off x="7425286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7" name="Google Shape;4667;p55"/>
            <p:cNvSpPr/>
            <p:nvPr/>
          </p:nvSpPr>
          <p:spPr>
            <a:xfrm>
              <a:off x="7927527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68" name="Google Shape;4668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62244" y="381428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9" name="Google Shape;4669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5962334" y="383817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0" name="Google Shape;4670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6453241" y="381409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1" name="Google Shape;4671;p55"/>
            <p:cNvSpPr/>
            <p:nvPr/>
          </p:nvSpPr>
          <p:spPr>
            <a:xfrm>
              <a:off x="7930954" y="377657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2" name="Google Shape;4672;p55"/>
            <p:cNvSpPr/>
            <p:nvPr/>
          </p:nvSpPr>
          <p:spPr>
            <a:xfrm>
              <a:off x="7435745" y="378340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3" name="Google Shape;4673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66542" y="381286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4" name="Google Shape;4674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61135" y="440752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5" name="Google Shape;4675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21222" y="37087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6" name="Google Shape;467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7" name="Google Shape;467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8" name="Google Shape;467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9" name="Google Shape;467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0" name="Google Shape;468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1" name="Google Shape;468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2" name="Google Shape;468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3" name="Google Shape;468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4" name="Google Shape;468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48879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5" name="Google Shape;468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6" name="Google Shape;468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8377" y="206378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7" name="Google Shape;468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5829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8" name="Google Shape;468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9" name="Google Shape;468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22554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0" name="Google Shape;469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1" name="Google Shape;469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1665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2" name="Google Shape;4692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66488" y="161101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3" name="Google Shape;469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559" y="204771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4" name="Google Shape;469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091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5" name="Google Shape;4695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410627" y="116748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6" name="Google Shape;4696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324108" y="293462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7" name="Google Shape;4697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585864" y="75818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8" name="Google Shape;4698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992325" y="76764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0" name="Google Shape;470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118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1" name="Google Shape;4701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71557" y="160381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2" name="Google Shape;4702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326456" y="206939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3" name="Google Shape;4703;p55"/>
          <p:cNvSpPr/>
          <p:nvPr/>
        </p:nvSpPr>
        <p:spPr>
          <a:xfrm>
            <a:off x="3005562" y="246274"/>
            <a:ext cx="2605290" cy="64539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4" name="Google Shape;4704;p55"/>
          <p:cNvSpPr/>
          <p:nvPr/>
        </p:nvSpPr>
        <p:spPr>
          <a:xfrm>
            <a:off x="5835923" y="265428"/>
            <a:ext cx="2571352" cy="3704768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5" name="Google Shape;4705;p55"/>
          <p:cNvGrpSpPr/>
          <p:nvPr/>
        </p:nvGrpSpPr>
        <p:grpSpPr>
          <a:xfrm>
            <a:off x="8567342" y="274862"/>
            <a:ext cx="2605291" cy="4600716"/>
            <a:chOff x="5804149" y="276466"/>
            <a:chExt cx="2605291" cy="4600716"/>
          </a:xfrm>
        </p:grpSpPr>
        <p:sp>
          <p:nvSpPr>
            <p:cNvPr id="4706" name="Google Shape;4706;p55"/>
            <p:cNvSpPr/>
            <p:nvPr/>
          </p:nvSpPr>
          <p:spPr>
            <a:xfrm rot="10800000">
              <a:off x="5812400" y="27646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Google Shape;4707;p55"/>
            <p:cNvSpPr/>
            <p:nvPr/>
          </p:nvSpPr>
          <p:spPr>
            <a:xfrm>
              <a:off x="5814565" y="27646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8" name="Google Shape;4708;p55"/>
            <p:cNvSpPr txBox="1"/>
            <p:nvPr/>
          </p:nvSpPr>
          <p:spPr>
            <a:xfrm>
              <a:off x="6654829" y="33503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9" name="Google Shape;4709;p55"/>
            <p:cNvSpPr/>
            <p:nvPr/>
          </p:nvSpPr>
          <p:spPr>
            <a:xfrm>
              <a:off x="5953068" y="111242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0" name="Google Shape;4710;p55"/>
            <p:cNvSpPr txBox="1"/>
            <p:nvPr/>
          </p:nvSpPr>
          <p:spPr>
            <a:xfrm>
              <a:off x="7813769" y="72482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1" name="Google Shape;4711;p55"/>
            <p:cNvSpPr txBox="1"/>
            <p:nvPr/>
          </p:nvSpPr>
          <p:spPr>
            <a:xfrm>
              <a:off x="6242681" y="72482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2" name="Google Shape;4712;p55"/>
            <p:cNvSpPr/>
            <p:nvPr/>
          </p:nvSpPr>
          <p:spPr>
            <a:xfrm>
              <a:off x="6779815" y="348062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3" name="Google Shape;4713;p55"/>
            <p:cNvSpPr/>
            <p:nvPr/>
          </p:nvSpPr>
          <p:spPr>
            <a:xfrm>
              <a:off x="5804149" y="368246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4" name="Google Shape;4714;p55"/>
            <p:cNvSpPr txBox="1"/>
            <p:nvPr/>
          </p:nvSpPr>
          <p:spPr>
            <a:xfrm>
              <a:off x="6780293" y="348062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5" name="Google Shape;4715;p55"/>
            <p:cNvSpPr/>
            <p:nvPr/>
          </p:nvSpPr>
          <p:spPr>
            <a:xfrm>
              <a:off x="5918560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6" name="Google Shape;4716;p55"/>
            <p:cNvSpPr/>
            <p:nvPr/>
          </p:nvSpPr>
          <p:spPr>
            <a:xfrm>
              <a:off x="6420802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7" name="Google Shape;4717;p55"/>
            <p:cNvSpPr/>
            <p:nvPr/>
          </p:nvSpPr>
          <p:spPr>
            <a:xfrm>
              <a:off x="6923044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8" name="Google Shape;4718;p55"/>
            <p:cNvSpPr/>
            <p:nvPr/>
          </p:nvSpPr>
          <p:spPr>
            <a:xfrm>
              <a:off x="7425286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9" name="Google Shape;4719;p55"/>
            <p:cNvSpPr/>
            <p:nvPr/>
          </p:nvSpPr>
          <p:spPr>
            <a:xfrm>
              <a:off x="7927527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20" name="Google Shape;4720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62244" y="381428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1" name="Google Shape;4721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5962334" y="383817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2" name="Google Shape;4722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6453241" y="381409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3" name="Google Shape;4723;p55"/>
            <p:cNvSpPr/>
            <p:nvPr/>
          </p:nvSpPr>
          <p:spPr>
            <a:xfrm>
              <a:off x="7930954" y="377657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4" name="Google Shape;4724;p55"/>
            <p:cNvSpPr/>
            <p:nvPr/>
          </p:nvSpPr>
          <p:spPr>
            <a:xfrm>
              <a:off x="7435745" y="378340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25" name="Google Shape;4725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66542" y="381286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6" name="Google Shape;4726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61135" y="440752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7" name="Google Shape;4727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21222" y="37087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8" name="Google Shape;472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9" name="Google Shape;472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0" name="Google Shape;473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1" name="Google Shape;473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2" name="Google Shape;473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3" name="Google Shape;473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4" name="Google Shape;473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5" name="Google Shape;473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6" name="Google Shape;473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48879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7" name="Google Shape;473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8" name="Google Shape;473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8377" y="206378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9" name="Google Shape;473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5829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0" name="Google Shape;474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1" name="Google Shape;474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22554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2" name="Google Shape;474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3" name="Google Shape;474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1665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4" name="Google Shape;4744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66488" y="161101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5" name="Google Shape;474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559" y="204771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6" name="Google Shape;474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091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7" name="Google Shape;4747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410627" y="116748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8" name="Google Shape;4748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324108" y="293462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9" name="Google Shape;4749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585864" y="75818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0" name="Google Shape;4750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992325" y="76764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1" name="Google Shape;4751;p55" descr="D:\GitHub\Sliding_Puzzle_Battle\Slide Puzzle Battle\Assets\Resources\Sprites\UI\Btn_Attack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6575372" y="4352753"/>
              <a:ext cx="1057243" cy="38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2" name="Google Shape;475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118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3" name="Google Shape;4753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71557" y="160381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4" name="Google Shape;4754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326456" y="206939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5" name="Google Shape;4755;p55"/>
          <p:cNvSpPr/>
          <p:nvPr/>
        </p:nvSpPr>
        <p:spPr>
          <a:xfrm>
            <a:off x="8599116" y="263824"/>
            <a:ext cx="2571352" cy="4583166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229323" y="4284192"/>
            <a:ext cx="674678" cy="465448"/>
            <a:chOff x="36650" y="5123167"/>
            <a:chExt cx="674678" cy="465448"/>
          </a:xfrm>
        </p:grpSpPr>
        <p:sp>
          <p:nvSpPr>
            <p:cNvPr id="206" name="양쪽 모서리가 둥근 사각형 20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양쪽 모서리가 둥근 사각형 20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8" name="십자형 20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5" name="그룹 214"/>
          <p:cNvGrpSpPr/>
          <p:nvPr/>
        </p:nvGrpSpPr>
        <p:grpSpPr>
          <a:xfrm>
            <a:off x="3038019" y="4293312"/>
            <a:ext cx="674678" cy="465448"/>
            <a:chOff x="36650" y="5123167"/>
            <a:chExt cx="674678" cy="465448"/>
          </a:xfrm>
        </p:grpSpPr>
        <p:sp>
          <p:nvSpPr>
            <p:cNvPr id="216" name="양쪽 모서리가 둥근 사각형 21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양쪽 모서리가 둥근 사각형 21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8" name="십자형 21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5" name="그룹 224"/>
          <p:cNvGrpSpPr/>
          <p:nvPr/>
        </p:nvGrpSpPr>
        <p:grpSpPr>
          <a:xfrm>
            <a:off x="5812400" y="4325127"/>
            <a:ext cx="674678" cy="465448"/>
            <a:chOff x="36650" y="5123167"/>
            <a:chExt cx="674678" cy="465448"/>
          </a:xfrm>
        </p:grpSpPr>
        <p:sp>
          <p:nvSpPr>
            <p:cNvPr id="226" name="양쪽 모서리가 둥근 사각형 22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양쪽 모서리가 둥근 사각형 22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8" name="십자형 22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53" y="4284192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26" y="4303008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22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2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2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900" y="3460875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2"/>
          <p:cNvSpPr txBox="1"/>
          <p:nvPr/>
        </p:nvSpPr>
        <p:spPr>
          <a:xfrm>
            <a:off x="3797225" y="3562570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색이 모두 변경되면 칼 아이콘이 투명한 상태에서 점점 선명해지며 나타남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 나타난 이후,  화살표 방향으로 날아와 아이콘이 완성됨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2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842" y="4127500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2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29595" y="4127499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2"/>
          <p:cNvSpPr/>
          <p:nvPr/>
        </p:nvSpPr>
        <p:spPr>
          <a:xfrm rot="2700000">
            <a:off x="362954" y="4466027"/>
            <a:ext cx="172868" cy="46283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 rot="-2700000">
            <a:off x="995152" y="4470693"/>
            <a:ext cx="172868" cy="4309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3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3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885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3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585" y="3510303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3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53588" y="3506514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3"/>
          <p:cNvSpPr txBox="1"/>
          <p:nvPr/>
        </p:nvSpPr>
        <p:spPr>
          <a:xfrm>
            <a:off x="3797225" y="712335"/>
            <a:ext cx="50481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스테이지를 터치했을 때 자물쇠가 좌우로 흔들리는 애니메이션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475885" y="4271554"/>
            <a:ext cx="586260" cy="23362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4"/>
          <p:cNvGrpSpPr/>
          <p:nvPr/>
        </p:nvGrpSpPr>
        <p:grpSpPr>
          <a:xfrm>
            <a:off x="128957" y="597988"/>
            <a:ext cx="2909217" cy="5167812"/>
            <a:chOff x="128957" y="669683"/>
            <a:chExt cx="3253434" cy="5779265"/>
          </a:xfrm>
        </p:grpSpPr>
        <p:sp>
          <p:nvSpPr>
            <p:cNvPr id="462" name="Google Shape;462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5" name="Google Shape;465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" name="Google Shape;482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" name="Google Shape;490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6" name="Google Shape;496;p24"/>
          <p:cNvSpPr/>
          <p:nvPr/>
        </p:nvSpPr>
        <p:spPr>
          <a:xfrm>
            <a:off x="128955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4"/>
          <p:cNvSpPr txBox="1"/>
          <p:nvPr/>
        </p:nvSpPr>
        <p:spPr>
          <a:xfrm rot="-3600000">
            <a:off x="1114299" y="295882"/>
            <a:ext cx="9385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1609814">
            <a:off x="1309524" y="946626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787251">
            <a:off x="1398721" y="842723"/>
            <a:ext cx="544609" cy="5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1800000">
            <a:off x="1398934" y="358753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4"/>
          <p:cNvSpPr txBox="1"/>
          <p:nvPr/>
        </p:nvSpPr>
        <p:spPr>
          <a:xfrm rot="1800000">
            <a:off x="553521" y="561337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24"/>
          <p:cNvGrpSpPr/>
          <p:nvPr/>
        </p:nvGrpSpPr>
        <p:grpSpPr>
          <a:xfrm>
            <a:off x="3127575" y="593104"/>
            <a:ext cx="2909217" cy="5167812"/>
            <a:chOff x="128957" y="669683"/>
            <a:chExt cx="3253434" cy="5779265"/>
          </a:xfrm>
        </p:grpSpPr>
        <p:sp>
          <p:nvSpPr>
            <p:cNvPr id="503" name="Google Shape;503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6" name="Google Shape;506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3" name="Google Shape;52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Google Shape;526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1" name="Google Shape;531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7" name="Google Shape;537;p24"/>
          <p:cNvSpPr/>
          <p:nvPr/>
        </p:nvSpPr>
        <p:spPr>
          <a:xfrm>
            <a:off x="3127573" y="593106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Google Shape;538;p24"/>
          <p:cNvGrpSpPr/>
          <p:nvPr/>
        </p:nvGrpSpPr>
        <p:grpSpPr>
          <a:xfrm>
            <a:off x="6123331" y="597988"/>
            <a:ext cx="2909217" cy="5167812"/>
            <a:chOff x="128957" y="669683"/>
            <a:chExt cx="3253434" cy="5779265"/>
          </a:xfrm>
        </p:grpSpPr>
        <p:sp>
          <p:nvSpPr>
            <p:cNvPr id="539" name="Google Shape;539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2" name="Google Shape;542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9" name="Google Shape;559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7" name="Google Shape;567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3" name="Google Shape;573;p24"/>
          <p:cNvSpPr/>
          <p:nvPr/>
        </p:nvSpPr>
        <p:spPr>
          <a:xfrm>
            <a:off x="6123329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4"/>
          <p:cNvSpPr txBox="1"/>
          <p:nvPr/>
        </p:nvSpPr>
        <p:spPr>
          <a:xfrm rot="-1800115">
            <a:off x="3886366" y="1139872"/>
            <a:ext cx="1327123" cy="52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  <p:pic>
        <p:nvPicPr>
          <p:cNvPr id="575" name="Google Shape;575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1800000">
            <a:off x="4179258" y="1533568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24"/>
          <p:cNvSpPr txBox="1"/>
          <p:nvPr/>
        </p:nvSpPr>
        <p:spPr>
          <a:xfrm rot="1800000">
            <a:off x="3519830" y="1732222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sp>
        <p:nvSpPr>
          <p:cNvPr id="577" name="Google Shape;577;p24"/>
          <p:cNvSpPr txBox="1"/>
          <p:nvPr/>
        </p:nvSpPr>
        <p:spPr>
          <a:xfrm rot="899894">
            <a:off x="6935185" y="1409157"/>
            <a:ext cx="1971874" cy="52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  <p:pic>
        <p:nvPicPr>
          <p:cNvPr id="578" name="Google Shape;578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760737">
            <a:off x="7131395" y="2005482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4"/>
          <p:cNvSpPr txBox="1"/>
          <p:nvPr/>
        </p:nvSpPr>
        <p:spPr>
          <a:xfrm rot="900000">
            <a:off x="6463082" y="2765928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pic>
        <p:nvPicPr>
          <p:cNvPr id="580" name="Google Shape;580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487016">
            <a:off x="4176101" y="2704140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292986">
            <a:off x="4528542" y="2539018"/>
            <a:ext cx="544609" cy="5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900000">
            <a:off x="6914763" y="4191868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0000">
            <a:off x="7563208" y="3794664"/>
            <a:ext cx="544609" cy="5446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24"/>
          <p:cNvGrpSpPr/>
          <p:nvPr/>
        </p:nvGrpSpPr>
        <p:grpSpPr>
          <a:xfrm>
            <a:off x="9125609" y="597988"/>
            <a:ext cx="2909217" cy="5167812"/>
            <a:chOff x="128957" y="669683"/>
            <a:chExt cx="3253434" cy="5779265"/>
          </a:xfrm>
        </p:grpSpPr>
        <p:sp>
          <p:nvSpPr>
            <p:cNvPr id="585" name="Google Shape;585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8" name="Google Shape;588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5" name="Google Shape;60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3" name="Google Shape;613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9" name="Google Shape;619;p24"/>
          <p:cNvSpPr/>
          <p:nvPr/>
        </p:nvSpPr>
        <p:spPr>
          <a:xfrm>
            <a:off x="9125607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14102" y="4046433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51069" y="3942530"/>
            <a:ext cx="544609" cy="54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4"/>
          <p:cNvSpPr txBox="1"/>
          <p:nvPr/>
        </p:nvSpPr>
        <p:spPr>
          <a:xfrm>
            <a:off x="9874760" y="1307925"/>
            <a:ext cx="141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09602" y="1876529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4"/>
          <p:cNvSpPr txBox="1"/>
          <p:nvPr/>
        </p:nvSpPr>
        <p:spPr>
          <a:xfrm>
            <a:off x="9550172" y="2817435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sp>
        <p:nvSpPr>
          <p:cNvPr id="625" name="Google Shape;625;p24"/>
          <p:cNvSpPr txBox="1"/>
          <p:nvPr/>
        </p:nvSpPr>
        <p:spPr>
          <a:xfrm>
            <a:off x="103492" y="5913884"/>
            <a:ext cx="54361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대제목 / 아이콘 / 설명 / 엑스 / 체크 아이콘이 위에서 아래로 떨어집니다.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5"/>
          <p:cNvGrpSpPr/>
          <p:nvPr/>
        </p:nvGrpSpPr>
        <p:grpSpPr>
          <a:xfrm>
            <a:off x="128957" y="638603"/>
            <a:ext cx="2851454" cy="5055631"/>
            <a:chOff x="128957" y="669683"/>
            <a:chExt cx="3253434" cy="5768342"/>
          </a:xfrm>
        </p:grpSpPr>
        <p:sp>
          <p:nvSpPr>
            <p:cNvPr id="631" name="Google Shape;631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5"/>
            <p:cNvSpPr txBox="1"/>
            <p:nvPr/>
          </p:nvSpPr>
          <p:spPr>
            <a:xfrm>
              <a:off x="184185" y="743113"/>
              <a:ext cx="31611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4" name="Google Shape;634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6" name="Google Shape;656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Google Shape;658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4" name="Google Shape;664;p25"/>
          <p:cNvGrpSpPr/>
          <p:nvPr/>
        </p:nvGrpSpPr>
        <p:grpSpPr>
          <a:xfrm>
            <a:off x="3111026" y="642995"/>
            <a:ext cx="2851454" cy="5055631"/>
            <a:chOff x="128957" y="669683"/>
            <a:chExt cx="3253434" cy="5768342"/>
          </a:xfrm>
        </p:grpSpPr>
        <p:sp>
          <p:nvSpPr>
            <p:cNvPr id="665" name="Google Shape;665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8" name="Google Shape;668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0" name="Google Shape;690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2" name="Google Shape;692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Google Shape;693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Google Shape;694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8" name="Google Shape;698;p25"/>
          <p:cNvSpPr/>
          <p:nvPr/>
        </p:nvSpPr>
        <p:spPr>
          <a:xfrm rot="10800000">
            <a:off x="3111026" y="638602"/>
            <a:ext cx="2851454" cy="2381995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25"/>
          <p:cNvGrpSpPr/>
          <p:nvPr/>
        </p:nvGrpSpPr>
        <p:grpSpPr>
          <a:xfrm>
            <a:off x="6125559" y="644827"/>
            <a:ext cx="2851454" cy="5055631"/>
            <a:chOff x="128957" y="669683"/>
            <a:chExt cx="3253434" cy="5768342"/>
          </a:xfrm>
        </p:grpSpPr>
        <p:sp>
          <p:nvSpPr>
            <p:cNvPr id="700" name="Google Shape;700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3" name="Google Shape;703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5" name="Google Shape;725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" name="Google Shape;726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7" name="Google Shape;727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Google Shape;730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" name="Google Shape;733;p25"/>
          <p:cNvGrpSpPr/>
          <p:nvPr/>
        </p:nvGrpSpPr>
        <p:grpSpPr>
          <a:xfrm>
            <a:off x="6125559" y="638602"/>
            <a:ext cx="2851454" cy="4751186"/>
            <a:chOff x="6751825" y="1017046"/>
            <a:chExt cx="3253434" cy="5420979"/>
          </a:xfrm>
        </p:grpSpPr>
        <p:sp>
          <p:nvSpPr>
            <p:cNvPr id="734" name="Google Shape;734;p25"/>
            <p:cNvSpPr/>
            <p:nvPr/>
          </p:nvSpPr>
          <p:spPr>
            <a:xfrm rot="10800000">
              <a:off x="6751825" y="1017046"/>
              <a:ext cx="3253434" cy="542097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751825" y="1017047"/>
              <a:ext cx="3253434" cy="19030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5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5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5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1" name="Google Shape;741;p25" descr="F:\HSL Project\HSL Project\기획서\Slide Puzzle Battle\Icon\Option_EffectSound_Volum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2" name="Google Shape;742;p25" descr="F:\HSL Project\HSL Project\기획서\Slide Puzzle Battle\Icon\Option_BGM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3" name="Google Shape;743;p25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744" name="Google Shape;744;p25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9" name="Google Shape;749;p25"/>
          <p:cNvGrpSpPr/>
          <p:nvPr/>
        </p:nvGrpSpPr>
        <p:grpSpPr>
          <a:xfrm>
            <a:off x="9163185" y="638957"/>
            <a:ext cx="2851454" cy="5055631"/>
            <a:chOff x="6751825" y="669683"/>
            <a:chExt cx="3253434" cy="5768342"/>
          </a:xfrm>
        </p:grpSpPr>
        <p:sp>
          <p:nvSpPr>
            <p:cNvPr id="750" name="Google Shape;750;p25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5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3" name="Google Shape;753;p25" descr="C:\Users\Rivers\Desktop\ic_arrow_back_48px-512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4" name="Google Shape;754;p25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5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5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5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9" name="Google Shape;759;p25" descr="F:\HSL Project\HSL Project\기획서\Slide Puzzle Battle\Icon\Option_EffectSound_Volum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25" descr="F:\HSL Project\HSL Project\기획서\Slide Puzzle Battle\Icon\Option_BGM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1" name="Google Shape;761;p25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762" name="Google Shape;762;p25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5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7" name="Google Shape;767;p25"/>
          <p:cNvSpPr txBox="1"/>
          <p:nvPr/>
        </p:nvSpPr>
        <p:spPr>
          <a:xfrm>
            <a:off x="128957" y="5859101"/>
            <a:ext cx="71080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화면에서 옵션 버튼 터치 시, 위에서 아래로 슬라이드 되어 내려오며 옵션 화면이 등장합니다.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5"/>
          <p:cNvSpPr/>
          <p:nvPr/>
        </p:nvSpPr>
        <p:spPr>
          <a:xfrm rot="5400000">
            <a:off x="3180038" y="2945189"/>
            <a:ext cx="151491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5"/>
          <p:cNvSpPr/>
          <p:nvPr/>
        </p:nvSpPr>
        <p:spPr>
          <a:xfrm>
            <a:off x="6825954" y="1651814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5"/>
          <p:cNvSpPr/>
          <p:nvPr/>
        </p:nvSpPr>
        <p:spPr>
          <a:xfrm>
            <a:off x="6878207" y="1715318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5"/>
          <p:cNvSpPr txBox="1"/>
          <p:nvPr/>
        </p:nvSpPr>
        <p:spPr>
          <a:xfrm>
            <a:off x="7950417" y="1688399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6825954" y="2420138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7862635" y="2483642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5"/>
          <p:cNvSpPr txBox="1"/>
          <p:nvPr/>
        </p:nvSpPr>
        <p:spPr>
          <a:xfrm>
            <a:off x="6995649" y="2456723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5"/>
          <p:cNvSpPr/>
          <p:nvPr/>
        </p:nvSpPr>
        <p:spPr>
          <a:xfrm>
            <a:off x="985227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990453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5"/>
          <p:cNvSpPr txBox="1"/>
          <p:nvPr/>
        </p:nvSpPr>
        <p:spPr>
          <a:xfrm>
            <a:off x="1097674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25"/>
          <p:cNvSpPr/>
          <p:nvPr/>
        </p:nvSpPr>
        <p:spPr>
          <a:xfrm>
            <a:off x="985227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5"/>
          <p:cNvSpPr/>
          <p:nvPr/>
        </p:nvSpPr>
        <p:spPr>
          <a:xfrm>
            <a:off x="1088895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5"/>
          <p:cNvSpPr txBox="1"/>
          <p:nvPr/>
        </p:nvSpPr>
        <p:spPr>
          <a:xfrm>
            <a:off x="1002197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6"/>
          <p:cNvSpPr/>
          <p:nvPr/>
        </p:nvSpPr>
        <p:spPr>
          <a:xfrm rot="10800000">
            <a:off x="157522" y="638960"/>
            <a:ext cx="2851454" cy="5055628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6"/>
          <p:cNvSpPr/>
          <p:nvPr/>
        </p:nvSpPr>
        <p:spPr>
          <a:xfrm>
            <a:off x="157522" y="638957"/>
            <a:ext cx="2851454" cy="471235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6"/>
          <p:cNvSpPr txBox="1"/>
          <p:nvPr/>
        </p:nvSpPr>
        <p:spPr>
          <a:xfrm>
            <a:off x="1068901" y="703314"/>
            <a:ext cx="1028699" cy="35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Google Shape;788;p26" descr="C:\Users\Rivers\Desktop\ic_arrow_back_48px-5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289" y="715778"/>
            <a:ext cx="320442" cy="320442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26"/>
          <p:cNvSpPr/>
          <p:nvPr/>
        </p:nvSpPr>
        <p:spPr>
          <a:xfrm>
            <a:off x="85791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6"/>
          <p:cNvSpPr/>
          <p:nvPr/>
        </p:nvSpPr>
        <p:spPr>
          <a:xfrm rot="10800000">
            <a:off x="276874" y="1951492"/>
            <a:ext cx="473280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6"/>
          <p:cNvSpPr/>
          <p:nvPr/>
        </p:nvSpPr>
        <p:spPr>
          <a:xfrm>
            <a:off x="91017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6"/>
          <p:cNvSpPr/>
          <p:nvPr/>
        </p:nvSpPr>
        <p:spPr>
          <a:xfrm rot="10800000">
            <a:off x="276874" y="2721115"/>
            <a:ext cx="473280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6"/>
          <p:cNvSpPr txBox="1"/>
          <p:nvPr/>
        </p:nvSpPr>
        <p:spPr>
          <a:xfrm>
            <a:off x="288583" y="1711075"/>
            <a:ext cx="449863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BGM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6"/>
          <p:cNvSpPr txBox="1"/>
          <p:nvPr/>
        </p:nvSpPr>
        <p:spPr>
          <a:xfrm>
            <a:off x="265402" y="2501365"/>
            <a:ext cx="496226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6"/>
          <p:cNvSpPr txBox="1"/>
          <p:nvPr/>
        </p:nvSpPr>
        <p:spPr>
          <a:xfrm>
            <a:off x="746472" y="1132454"/>
            <a:ext cx="1673568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 by Team PLUG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Google Shape;796;p26" descr="F:\HSL Project\HSL Project\기획서\Slide Puzzle Battle\Icon\Option_EffectSound_Volum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848" y="2721115"/>
            <a:ext cx="453582" cy="45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26" descr="F:\HSL Project\HSL Project\기획서\Slide Puzzle Battle\Icon\Option_BGM_Volum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148" y="1952512"/>
            <a:ext cx="453582" cy="453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26"/>
          <p:cNvGrpSpPr/>
          <p:nvPr/>
        </p:nvGrpSpPr>
        <p:grpSpPr>
          <a:xfrm>
            <a:off x="314745" y="1452504"/>
            <a:ext cx="2513109" cy="189059"/>
            <a:chOff x="308344" y="1247898"/>
            <a:chExt cx="2867391" cy="215711"/>
          </a:xfrm>
        </p:grpSpPr>
        <p:sp>
          <p:nvSpPr>
            <p:cNvPr id="799" name="Google Shape;799;p26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308344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26"/>
          <p:cNvSpPr txBox="1"/>
          <p:nvPr/>
        </p:nvSpPr>
        <p:spPr>
          <a:xfrm>
            <a:off x="128957" y="5793786"/>
            <a:ext cx="32271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 음향 조정 시, 애니메이션 없습니다. </a:t>
            </a:r>
            <a:b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슬라이드 없이 가자고 함. Feat.동균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6"/>
          <p:cNvSpPr txBox="1"/>
          <p:nvPr/>
        </p:nvSpPr>
        <p:spPr>
          <a:xfrm>
            <a:off x="198238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6"/>
          <p:cNvSpPr/>
          <p:nvPr/>
        </p:nvSpPr>
        <p:spPr>
          <a:xfrm>
            <a:off x="85791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6"/>
          <p:cNvSpPr/>
          <p:nvPr/>
        </p:nvSpPr>
        <p:spPr>
          <a:xfrm>
            <a:off x="189459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6"/>
          <p:cNvSpPr txBox="1"/>
          <p:nvPr/>
        </p:nvSpPr>
        <p:spPr>
          <a:xfrm>
            <a:off x="102761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27"/>
          <p:cNvGrpSpPr/>
          <p:nvPr/>
        </p:nvGrpSpPr>
        <p:grpSpPr>
          <a:xfrm>
            <a:off x="3680071" y="638603"/>
            <a:ext cx="2851454" cy="5055631"/>
            <a:chOff x="128957" y="669683"/>
            <a:chExt cx="3253434" cy="5768342"/>
          </a:xfrm>
        </p:grpSpPr>
        <p:sp>
          <p:nvSpPr>
            <p:cNvPr id="814" name="Google Shape;814;p27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7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7" name="Google Shape;817;p27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Google Shape;818;p27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7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7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7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7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7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7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7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7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7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9" name="Google Shape;839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0" name="Google Shape;840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1" name="Google Shape;841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2" name="Google Shape;842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3" name="Google Shape;843;p27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4" name="Google Shape;844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" name="Google Shape;845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Google Shape;846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7" name="Google Shape;847;p27"/>
          <p:cNvGrpSpPr/>
          <p:nvPr/>
        </p:nvGrpSpPr>
        <p:grpSpPr>
          <a:xfrm>
            <a:off x="3264916" y="638603"/>
            <a:ext cx="2851454" cy="5055631"/>
            <a:chOff x="6751825" y="669683"/>
            <a:chExt cx="3253434" cy="5768342"/>
          </a:xfrm>
        </p:grpSpPr>
        <p:sp>
          <p:nvSpPr>
            <p:cNvPr id="848" name="Google Shape;848;p27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7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1" name="Google Shape;851;p27" descr="C:\Users\Rivers\Desktop\ic_arrow_back_48px-512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2" name="Google Shape;852;p27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7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7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7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7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7" name="Google Shape;857;p27" descr="F:\HSL Project\HSL Project\기획서\Slide Puzzle Battle\Icon\Option_EffectSound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8" name="Google Shape;858;p27" descr="F:\HSL Project\HSL Project\기획서\Slide Puzzle Battle\Icon\Option_BGM_Volum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9" name="Google Shape;859;p27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860" name="Google Shape;860;p27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5" name="Google Shape;865;p27"/>
          <p:cNvGrpSpPr/>
          <p:nvPr/>
        </p:nvGrpSpPr>
        <p:grpSpPr>
          <a:xfrm>
            <a:off x="131936" y="638957"/>
            <a:ext cx="2851454" cy="5055631"/>
            <a:chOff x="6751825" y="669683"/>
            <a:chExt cx="3253434" cy="5768342"/>
          </a:xfrm>
        </p:grpSpPr>
        <p:sp>
          <p:nvSpPr>
            <p:cNvPr id="866" name="Google Shape;866;p27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7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9" name="Google Shape;869;p27" descr="C:\Users\Rivers\Desktop\ic_arrow_back_48px-512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0" name="Google Shape;870;p27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7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7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7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5" name="Google Shape;875;p27" descr="F:\HSL Project\HSL Project\기획서\Slide Puzzle Battle\Icon\Option_EffectSound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6" name="Google Shape;876;p27" descr="F:\HSL Project\HSL Project\기획서\Slide Puzzle Battle\Icon\Option_BGM_Volum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7" name="Google Shape;877;p27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878" name="Google Shape;878;p27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3" name="Google Shape;883;p27"/>
          <p:cNvSpPr txBox="1"/>
          <p:nvPr/>
        </p:nvSpPr>
        <p:spPr>
          <a:xfrm>
            <a:off x="128957" y="5859101"/>
            <a:ext cx="54505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 화면에서 뒤로가기 버튼 터치 시, 왼쪽으로 슬라이드되며 사라집니다.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7"/>
          <p:cNvSpPr/>
          <p:nvPr/>
        </p:nvSpPr>
        <p:spPr>
          <a:xfrm>
            <a:off x="85791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7"/>
          <p:cNvSpPr/>
          <p:nvPr/>
        </p:nvSpPr>
        <p:spPr>
          <a:xfrm>
            <a:off x="91017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7"/>
          <p:cNvSpPr txBox="1"/>
          <p:nvPr/>
        </p:nvSpPr>
        <p:spPr>
          <a:xfrm>
            <a:off x="198238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7"/>
          <p:cNvSpPr/>
          <p:nvPr/>
        </p:nvSpPr>
        <p:spPr>
          <a:xfrm>
            <a:off x="85791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7"/>
          <p:cNvSpPr/>
          <p:nvPr/>
        </p:nvSpPr>
        <p:spPr>
          <a:xfrm>
            <a:off x="189459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7"/>
          <p:cNvSpPr txBox="1"/>
          <p:nvPr/>
        </p:nvSpPr>
        <p:spPr>
          <a:xfrm>
            <a:off x="102761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7"/>
          <p:cNvSpPr/>
          <p:nvPr/>
        </p:nvSpPr>
        <p:spPr>
          <a:xfrm>
            <a:off x="3939184" y="194843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7"/>
          <p:cNvSpPr/>
          <p:nvPr/>
        </p:nvSpPr>
        <p:spPr>
          <a:xfrm>
            <a:off x="3991437" y="201193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7"/>
          <p:cNvSpPr txBox="1"/>
          <p:nvPr/>
        </p:nvSpPr>
        <p:spPr>
          <a:xfrm>
            <a:off x="5063647" y="1985020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7"/>
          <p:cNvSpPr/>
          <p:nvPr/>
        </p:nvSpPr>
        <p:spPr>
          <a:xfrm>
            <a:off x="3939184" y="2716759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7"/>
          <p:cNvSpPr/>
          <p:nvPr/>
        </p:nvSpPr>
        <p:spPr>
          <a:xfrm>
            <a:off x="4975865" y="2780263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7"/>
          <p:cNvSpPr txBox="1"/>
          <p:nvPr/>
        </p:nvSpPr>
        <p:spPr>
          <a:xfrm>
            <a:off x="4108879" y="2753344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7"/>
          <p:cNvSpPr/>
          <p:nvPr/>
        </p:nvSpPr>
        <p:spPr>
          <a:xfrm rot="10800000">
            <a:off x="3180038" y="2945189"/>
            <a:ext cx="151491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1697</Words>
  <Application>Microsoft Office PowerPoint</Application>
  <PresentationFormat>와이드스크린</PresentationFormat>
  <Paragraphs>685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1" baseType="lpstr">
      <vt:lpstr>Arial</vt:lpstr>
      <vt:lpstr>Office 테마</vt:lpstr>
      <vt:lpstr>Slide Puzzle Battle Effect &amp; Animation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Puzzle Battle Effect &amp; Animation</dc:title>
  <cp:lastModifiedBy>K Chris</cp:lastModifiedBy>
  <cp:revision>8</cp:revision>
  <dcterms:modified xsi:type="dcterms:W3CDTF">2019-11-04T14:42:05Z</dcterms:modified>
</cp:coreProperties>
</file>