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45" r:id="rId3"/>
    <p:sldId id="391" r:id="rId4"/>
    <p:sldId id="342" r:id="rId5"/>
    <p:sldId id="344" r:id="rId6"/>
    <p:sldId id="346" r:id="rId7"/>
    <p:sldId id="347" r:id="rId8"/>
    <p:sldId id="351" r:id="rId9"/>
    <p:sldId id="348" r:id="rId10"/>
    <p:sldId id="350" r:id="rId11"/>
    <p:sldId id="354" r:id="rId12"/>
    <p:sldId id="353" r:id="rId13"/>
    <p:sldId id="392" r:id="rId14"/>
    <p:sldId id="393" r:id="rId15"/>
    <p:sldId id="394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430" r:id="rId26"/>
    <p:sldId id="395" r:id="rId27"/>
    <p:sldId id="345" r:id="rId28"/>
    <p:sldId id="396" r:id="rId29"/>
    <p:sldId id="386" r:id="rId30"/>
    <p:sldId id="387" r:id="rId31"/>
    <p:sldId id="365" r:id="rId32"/>
    <p:sldId id="367" r:id="rId33"/>
    <p:sldId id="366" r:id="rId34"/>
    <p:sldId id="369" r:id="rId35"/>
    <p:sldId id="370" r:id="rId36"/>
    <p:sldId id="371" r:id="rId37"/>
    <p:sldId id="374" r:id="rId38"/>
    <p:sldId id="389" r:id="rId39"/>
    <p:sldId id="375" r:id="rId40"/>
    <p:sldId id="444" r:id="rId41"/>
    <p:sldId id="382" r:id="rId42"/>
    <p:sldId id="384" r:id="rId43"/>
    <p:sldId id="376" r:id="rId44"/>
    <p:sldId id="377" r:id="rId45"/>
    <p:sldId id="378" r:id="rId46"/>
    <p:sldId id="380" r:id="rId47"/>
    <p:sldId id="379" r:id="rId48"/>
    <p:sldId id="355" r:id="rId49"/>
    <p:sldId id="437" r:id="rId50"/>
    <p:sldId id="443" r:id="rId51"/>
    <p:sldId id="368" r:id="rId52"/>
    <p:sldId id="398" r:id="rId53"/>
    <p:sldId id="381" r:id="rId54"/>
    <p:sldId id="388" r:id="rId55"/>
    <p:sldId id="422" r:id="rId56"/>
    <p:sldId id="415" r:id="rId57"/>
    <p:sldId id="416" r:id="rId58"/>
    <p:sldId id="417" r:id="rId59"/>
    <p:sldId id="418" r:id="rId60"/>
    <p:sldId id="421" r:id="rId61"/>
    <p:sldId id="423" r:id="rId62"/>
    <p:sldId id="424" r:id="rId63"/>
    <p:sldId id="413" r:id="rId64"/>
    <p:sldId id="410" r:id="rId65"/>
    <p:sldId id="400" r:id="rId66"/>
    <p:sldId id="426" r:id="rId67"/>
    <p:sldId id="427" r:id="rId68"/>
    <p:sldId id="405" r:id="rId69"/>
    <p:sldId id="406" r:id="rId70"/>
    <p:sldId id="428" r:id="rId71"/>
    <p:sldId id="429" r:id="rId72"/>
    <p:sldId id="412" r:id="rId73"/>
    <p:sldId id="435" r:id="rId74"/>
    <p:sldId id="436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DDC0-9A1B-40A0-8A29-69E465F6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1CE2E-CD29-4FE9-83E4-6F1C4C1B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C7FAE-174D-4661-8A12-39370EE6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8175-B6C4-47E3-9151-6DDB26FD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17F80-39AD-4D8B-AC61-49E005F6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2F6-4404-4399-99C0-C54882D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E95D1-16F2-455A-9EB9-0AB07424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05D47-3DF5-44DA-8842-A849DD8F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09E4A-7756-4220-B1E4-586D92CF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614B4-2C2D-46D3-A4EB-33E48C00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E9980B-3F49-47E8-B223-20E05487B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9C1E4-5A2F-4031-A2EA-E75552D49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A3954-B3F2-4B7A-8118-BBB2C432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C7926-18E4-471F-BD9E-1A90346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77A4C-6C39-4F44-B03E-A52DBD9C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9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1EA7B-DBF7-4A86-83DC-A918310E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4E3CA-C056-4619-9E6A-B2CB529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65A5C-7672-4294-9EE5-96683A7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773B1-2642-4274-94B0-C293E93F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BA93-4B0B-45D9-B6BD-9A8BD72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59F20-55E2-4485-8818-9F592795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93F02-998F-4E15-A769-EB009584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55EC-BC58-4C23-AF71-C6F4D5F9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6AD4C-91F0-4C1D-AF7A-CA6A24AA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E9615-D950-4F45-A56F-238642AC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CD383-06DC-41BC-934B-45366D13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4EBCB-CD7C-410B-9068-CD851AA1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1B6E8-C5F0-44E1-BF69-D7F06CCC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D321D-4CDE-42E3-A567-79FA4BBB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F7D4E-207F-4FCB-8EFD-122D17D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24957-06BF-48F4-8C3B-3E2AFC6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03426-5C9C-4503-950A-2EF9824A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4B88C-6ECC-4804-B311-1B5BCA38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25BF5-D51C-4BE6-B818-AFC0F98A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8C1763-A6F1-43B8-A350-F885B0EBC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6545E0-FF37-4B4B-94AE-F7736A8E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A6CB6-C1AC-484C-9A5A-9FB20043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AF89A3-F160-49B1-BE9C-4671F95B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2D6937-03BC-4ACF-BE6C-49883D29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F466B-6CDB-4773-A6FF-81B6E912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D9290-EF64-4373-8C51-B055CF95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AE1A30-9B5D-4B11-9212-0124613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336E7-BDA6-4251-9A79-A6285634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1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3CF7C-1C54-44A4-A1FF-49E86570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F01FAA-8B95-4FA6-82B5-AF50C7F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865F7-151B-4D26-84F0-0D9B902E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927E-C78A-4D48-838C-205C99A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5564F-AA58-4929-98C0-DCB35F9E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9EBD9-DBA5-49E6-873F-8E6E1037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7756E-1A44-480C-AC5F-8CC3BE1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ED0AF-BFDF-497D-B96F-114A31C2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1FFEB-D00B-4EEA-849B-1252B899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5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15BAF-0611-4DD2-A841-6F593505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BD1D8-8BCF-46D3-9F3C-5D413445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B094E-4EB2-4C20-85E3-7133E4855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9ABDF-E077-4204-83E6-55CA5311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AC91D-2485-4933-84AA-22594884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F3D7D-2C99-4FA2-A1A5-0AC5D3B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0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C8BC18-93E0-4107-898E-974F5007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5EE3F-C446-4F16-8C30-BF035FDC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93580-5E31-4368-A525-5C91E6C6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4329-EA71-4D2F-8CBE-D8AF76687BA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DFC31-63B6-48CE-B6D3-022C9D06B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CC78-21C4-40E0-8D63-F4527C53D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911C-41D8-43D0-937A-5EBBC9D93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1.jp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타이틀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842B91-22F4-4F92-B736-379147C02680}"/>
              </a:ext>
            </a:extLst>
          </p:cNvPr>
          <p:cNvSpPr/>
          <p:nvPr/>
        </p:nvSpPr>
        <p:spPr>
          <a:xfrm>
            <a:off x="1287601" y="953502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E747CB-2BF0-416C-811B-29125E9F2FAA}"/>
              </a:ext>
            </a:extLst>
          </p:cNvPr>
          <p:cNvSpPr/>
          <p:nvPr/>
        </p:nvSpPr>
        <p:spPr>
          <a:xfrm>
            <a:off x="3812240" y="1632041"/>
            <a:ext cx="4746812" cy="2254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B41132-C340-43B0-A2F1-2CD20B14A8ED}"/>
              </a:ext>
            </a:extLst>
          </p:cNvPr>
          <p:cNvSpPr/>
          <p:nvPr/>
        </p:nvSpPr>
        <p:spPr>
          <a:xfrm>
            <a:off x="5164790" y="4206152"/>
            <a:ext cx="2041712" cy="34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터치 스크린</a:t>
            </a:r>
          </a:p>
        </p:txBody>
      </p:sp>
    </p:spTree>
    <p:extLst>
      <p:ext uri="{BB962C8B-B14F-4D97-AF65-F5344CB8AC3E}">
        <p14:creationId xmlns:p14="http://schemas.microsoft.com/office/powerpoint/2010/main" val="360229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984" y="53947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89487" y="747353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787223" y="2499067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D1EDEFF-FBCC-40BE-BB90-BDFCB4BE592E}"/>
              </a:ext>
            </a:extLst>
          </p:cNvPr>
          <p:cNvGrpSpPr/>
          <p:nvPr/>
        </p:nvGrpSpPr>
        <p:grpSpPr>
          <a:xfrm>
            <a:off x="2523279" y="4347369"/>
            <a:ext cx="7730717" cy="1572620"/>
            <a:chOff x="1617480" y="4490765"/>
            <a:chExt cx="7730717" cy="15726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FA5ABD-9348-42FE-8925-CB1F4FE16CC9}"/>
                </a:ext>
              </a:extLst>
            </p:cNvPr>
            <p:cNvSpPr/>
            <p:nvPr/>
          </p:nvSpPr>
          <p:spPr>
            <a:xfrm>
              <a:off x="1617480" y="5967250"/>
              <a:ext cx="7730717" cy="961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4ED825-1B33-4BB2-8BAE-5C251E0125BE}"/>
                </a:ext>
              </a:extLst>
            </p:cNvPr>
            <p:cNvSpPr/>
            <p:nvPr/>
          </p:nvSpPr>
          <p:spPr>
            <a:xfrm>
              <a:off x="1785349" y="4490768"/>
              <a:ext cx="1108985" cy="147647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291C72D-0706-4904-88A7-3DADAA8A2940}"/>
                </a:ext>
              </a:extLst>
            </p:cNvPr>
            <p:cNvSpPr/>
            <p:nvPr/>
          </p:nvSpPr>
          <p:spPr>
            <a:xfrm>
              <a:off x="3049452" y="449076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3EB386-0E31-4522-9497-E846ACCCA7B6}"/>
                </a:ext>
              </a:extLst>
            </p:cNvPr>
            <p:cNvSpPr/>
            <p:nvPr/>
          </p:nvSpPr>
          <p:spPr>
            <a:xfrm>
              <a:off x="4313555" y="4490767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024241F-8E85-41E5-B851-D35CB24D9ADD}"/>
                </a:ext>
              </a:extLst>
            </p:cNvPr>
            <p:cNvSpPr/>
            <p:nvPr/>
          </p:nvSpPr>
          <p:spPr>
            <a:xfrm>
              <a:off x="5577657" y="4490766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CFBA37-D017-44F1-B861-9ABE7B923AB1}"/>
                </a:ext>
              </a:extLst>
            </p:cNvPr>
            <p:cNvSpPr/>
            <p:nvPr/>
          </p:nvSpPr>
          <p:spPr>
            <a:xfrm>
              <a:off x="6841760" y="4490766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B55DA2-1621-4896-8E3E-740F868C7541}"/>
                </a:ext>
              </a:extLst>
            </p:cNvPr>
            <p:cNvSpPr/>
            <p:nvPr/>
          </p:nvSpPr>
          <p:spPr>
            <a:xfrm>
              <a:off x="8105863" y="4490765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7522230" y="1811826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E0DBDC-5240-4A05-AD06-8D0AAF83351C}"/>
              </a:ext>
            </a:extLst>
          </p:cNvPr>
          <p:cNvSpPr/>
          <p:nvPr/>
        </p:nvSpPr>
        <p:spPr>
          <a:xfrm>
            <a:off x="5529204" y="1807733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060CACE-F103-4EB8-B3D0-A6B870DCA0C3}"/>
              </a:ext>
            </a:extLst>
          </p:cNvPr>
          <p:cNvCxnSpPr>
            <a:cxnSpLocks/>
          </p:cNvCxnSpPr>
          <p:nvPr/>
        </p:nvCxnSpPr>
        <p:spPr>
          <a:xfrm flipH="1">
            <a:off x="2338494" y="5450902"/>
            <a:ext cx="841845" cy="70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F61390B-8293-4769-BE64-265C9333EEC8}"/>
              </a:ext>
            </a:extLst>
          </p:cNvPr>
          <p:cNvSpPr txBox="1"/>
          <p:nvPr/>
        </p:nvSpPr>
        <p:spPr>
          <a:xfrm>
            <a:off x="1211552" y="6242629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마지막 카드가 배치된 모습입니다</a:t>
            </a:r>
            <a:r>
              <a:rPr lang="en-US" altLang="ko-KR" sz="10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33B4C6-B561-4CC3-B851-A19E58461A8E}"/>
              </a:ext>
            </a:extLst>
          </p:cNvPr>
          <p:cNvSpPr/>
          <p:nvPr/>
        </p:nvSpPr>
        <p:spPr>
          <a:xfrm>
            <a:off x="1444960" y="9336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3ECAE22-08FD-44E6-8345-8F82ED153AC8}"/>
              </a:ext>
            </a:extLst>
          </p:cNvPr>
          <p:cNvGrpSpPr/>
          <p:nvPr/>
        </p:nvGrpSpPr>
        <p:grpSpPr>
          <a:xfrm>
            <a:off x="1644863" y="4957979"/>
            <a:ext cx="9456333" cy="829232"/>
            <a:chOff x="1408458" y="4946839"/>
            <a:chExt cx="9456333" cy="82923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5F3B7AD-0331-4007-B9D8-BF3D8568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D76292E-391C-46D3-B971-D068709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3E2A3CB-FA8F-4332-A984-1C2728443F6B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EA9434-9351-42D8-9D5F-D5560AE77631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4B69FB3-7122-44E4-8D91-E80E3A764435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F87068-91B3-4BC3-82DA-3C2280E38E60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95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_</a:t>
            </a:r>
            <a:r>
              <a:rPr lang="ko-KR" altLang="en-US" dirty="0"/>
              <a:t>카드 숨기기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996322" y="5376039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6</a:t>
            </a:r>
            <a:endParaRPr lang="ko-KR" altLang="en-US" sz="15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4E3B6E-FD69-429F-90E3-9FECFE5126AD}"/>
              </a:ext>
            </a:extLst>
          </p:cNvPr>
          <p:cNvGrpSpPr/>
          <p:nvPr/>
        </p:nvGrpSpPr>
        <p:grpSpPr>
          <a:xfrm>
            <a:off x="1794791" y="2505735"/>
            <a:ext cx="8466773" cy="3420922"/>
            <a:chOff x="1526974" y="2415423"/>
            <a:chExt cx="8466773" cy="342092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01A5DC-FC7A-443E-A327-3FE653420C73}"/>
                </a:ext>
              </a:extLst>
            </p:cNvPr>
            <p:cNvSpPr/>
            <p:nvPr/>
          </p:nvSpPr>
          <p:spPr>
            <a:xfrm>
              <a:off x="1526974" y="2415423"/>
              <a:ext cx="1233394" cy="54019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보이기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D1EDEFF-FBCC-40BE-BB90-BDFCB4BE592E}"/>
                </a:ext>
              </a:extLst>
            </p:cNvPr>
            <p:cNvGrpSpPr/>
            <p:nvPr/>
          </p:nvGrpSpPr>
          <p:grpSpPr>
            <a:xfrm>
              <a:off x="2263030" y="4263725"/>
              <a:ext cx="7730717" cy="1572620"/>
              <a:chOff x="1617480" y="4490765"/>
              <a:chExt cx="7730717" cy="15726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FA5ABD-9348-42FE-8925-CB1F4FE16CC9}"/>
                  </a:ext>
                </a:extLst>
              </p:cNvPr>
              <p:cNvSpPr/>
              <p:nvPr/>
            </p:nvSpPr>
            <p:spPr>
              <a:xfrm>
                <a:off x="1617480" y="5967250"/>
                <a:ext cx="7730717" cy="961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4ED825-1B33-4BB2-8BAE-5C251E0125BE}"/>
                  </a:ext>
                </a:extLst>
              </p:cNvPr>
              <p:cNvSpPr/>
              <p:nvPr/>
            </p:nvSpPr>
            <p:spPr>
              <a:xfrm>
                <a:off x="1785349" y="4490768"/>
                <a:ext cx="1108985" cy="1476478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이동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앞으로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이동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291C72D-0706-4904-88A7-3DADAA8A2940}"/>
                  </a:ext>
                </a:extLst>
              </p:cNvPr>
              <p:cNvSpPr/>
              <p:nvPr/>
            </p:nvSpPr>
            <p:spPr>
              <a:xfrm>
                <a:off x="3049452" y="4490767"/>
                <a:ext cx="1108985" cy="1476478"/>
              </a:xfrm>
              <a:prstGeom prst="rect">
                <a:avLst/>
              </a:prstGeom>
              <a:solidFill>
                <a:srgbClr val="7030A0">
                  <a:alpha val="9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공격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전방위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공격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3EB386-0E31-4522-9497-E846ACCCA7B6}"/>
                  </a:ext>
                </a:extLst>
              </p:cNvPr>
              <p:cNvSpPr/>
              <p:nvPr/>
            </p:nvSpPr>
            <p:spPr>
              <a:xfrm>
                <a:off x="4313555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24241F-8E85-41E5-B851-D35CB24D9ADD}"/>
                  </a:ext>
                </a:extLst>
              </p:cNvPr>
              <p:cNvSpPr/>
              <p:nvPr/>
            </p:nvSpPr>
            <p:spPr>
              <a:xfrm>
                <a:off x="5577657" y="4490766"/>
                <a:ext cx="1108985" cy="1476478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이동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앞으로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이동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CFBA37-D017-44F1-B861-9ABE7B923AB1}"/>
                  </a:ext>
                </a:extLst>
              </p:cNvPr>
              <p:cNvSpPr/>
              <p:nvPr/>
            </p:nvSpPr>
            <p:spPr>
              <a:xfrm>
                <a:off x="6841760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5B55DA2-1621-4896-8E3E-740F868C7541}"/>
                  </a:ext>
                </a:extLst>
              </p:cNvPr>
              <p:cNvSpPr/>
              <p:nvPr/>
            </p:nvSpPr>
            <p:spPr>
              <a:xfrm>
                <a:off x="8105863" y="4490765"/>
                <a:ext cx="1108985" cy="1476478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C45AADA-967D-4370-8EFB-B4127D7C6CC1}"/>
              </a:ext>
            </a:extLst>
          </p:cNvPr>
          <p:cNvSpPr txBox="1"/>
          <p:nvPr/>
        </p:nvSpPr>
        <p:spPr>
          <a:xfrm>
            <a:off x="369115" y="2630734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보이기 버튼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75FE91B-D545-45C9-A3E5-9E9FE22003EB}"/>
              </a:ext>
            </a:extLst>
          </p:cNvPr>
          <p:cNvCxnSpPr>
            <a:cxnSpLocks/>
          </p:cNvCxnSpPr>
          <p:nvPr/>
        </p:nvCxnSpPr>
        <p:spPr>
          <a:xfrm flipH="1">
            <a:off x="1436544" y="2753845"/>
            <a:ext cx="4986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56FD7E-D975-4964-9F91-74BD6DC37175}"/>
              </a:ext>
            </a:extLst>
          </p:cNvPr>
          <p:cNvSpPr txBox="1"/>
          <p:nvPr/>
        </p:nvSpPr>
        <p:spPr>
          <a:xfrm>
            <a:off x="76921" y="3003886"/>
            <a:ext cx="1412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다시 카드 선택</a:t>
            </a:r>
            <a:endParaRPr lang="en-US" altLang="ko-KR" sz="1000" dirty="0"/>
          </a:p>
          <a:p>
            <a:r>
              <a:rPr lang="ko-KR" altLang="en-US" sz="1000" dirty="0"/>
              <a:t>화면으로 돌아옵니다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69FE2F1-1F4F-46E4-B48A-6CB091E82DCD}"/>
              </a:ext>
            </a:extLst>
          </p:cNvPr>
          <p:cNvGrpSpPr/>
          <p:nvPr/>
        </p:nvGrpSpPr>
        <p:grpSpPr>
          <a:xfrm>
            <a:off x="1498160" y="758201"/>
            <a:ext cx="9796090" cy="723310"/>
            <a:chOff x="2179952" y="185454"/>
            <a:chExt cx="9796090" cy="72331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586F2CC-C20D-432D-92D6-EB26AFAD574B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302A796-9007-44AC-AB8E-AE8E59478B69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11FC003-FB02-4D2F-8C52-600C88F6F0ED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653ED6F-3AC4-42E2-8B1B-6AC5F9ACF5AC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4366E63-647C-48A7-8D68-28856BF487DC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D40860B8-553E-4F6F-B29C-F6203B8A6C64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72048C5C-FB39-4791-8AC2-24FB1F673D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C135678-F50F-4128-804D-917463B455FC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DDBA717-860D-457A-8ADD-9B12F652C07D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4D8A5549-BAC6-489D-8F29-286228D08E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995D58B-75C2-4EBE-8288-6C88ECD1B34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E26FE10-81CE-4E13-9F59-ECE1B5DE9D2C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E968A7F1-B62A-4546-85FA-904C634B1F7D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F65FDC33-71B7-46C7-8A22-27E7B9A09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89E7B06-FC7E-4647-9579-16A4486AE80B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A9AFFED-06EC-481D-88E5-CDB9D2AE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49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화면 </a:t>
            </a:r>
            <a:r>
              <a:rPr lang="en-US" altLang="ko-KR" dirty="0"/>
              <a:t>_ </a:t>
            </a:r>
            <a:r>
              <a:rPr lang="ko-KR" altLang="en-US" dirty="0"/>
              <a:t>카드 간소화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5737044"/>
            <a:ext cx="1108985" cy="9613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5737044"/>
            <a:ext cx="1108985" cy="96136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5737043"/>
            <a:ext cx="1108985" cy="96136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5737043"/>
            <a:ext cx="1108985" cy="96136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5737042"/>
            <a:ext cx="1108985" cy="96136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5737045"/>
            <a:ext cx="1108985" cy="96136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05310" y="5376039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6</a:t>
            </a:r>
            <a:endParaRPr lang="ko-KR" altLang="en-US" sz="15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613CDC-A3DC-4BF0-B568-1ACB0DE42357}"/>
              </a:ext>
            </a:extLst>
          </p:cNvPr>
          <p:cNvSpPr/>
          <p:nvPr/>
        </p:nvSpPr>
        <p:spPr>
          <a:xfrm>
            <a:off x="2356966" y="5480944"/>
            <a:ext cx="8133461" cy="5416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AA30A-497D-4CC4-8F09-C7E5BC70265F}"/>
              </a:ext>
            </a:extLst>
          </p:cNvPr>
          <p:cNvSpPr txBox="1"/>
          <p:nvPr/>
        </p:nvSpPr>
        <p:spPr>
          <a:xfrm>
            <a:off x="1203483" y="6360804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카드 간소화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457D22-3982-4685-AE9A-3F63057F29A4}"/>
              </a:ext>
            </a:extLst>
          </p:cNvPr>
          <p:cNvCxnSpPr>
            <a:cxnSpLocks/>
          </p:cNvCxnSpPr>
          <p:nvPr/>
        </p:nvCxnSpPr>
        <p:spPr>
          <a:xfrm flipH="1">
            <a:off x="1641329" y="5936038"/>
            <a:ext cx="715638" cy="3228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A200A3-5EF4-48EB-A6E1-23DD52F4AFA4}"/>
              </a:ext>
            </a:extLst>
          </p:cNvPr>
          <p:cNvSpPr txBox="1"/>
          <p:nvPr/>
        </p:nvSpPr>
        <p:spPr>
          <a:xfrm>
            <a:off x="2109573" y="6305732"/>
            <a:ext cx="5859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부분을 위 아래로 </a:t>
            </a:r>
            <a:r>
              <a:rPr lang="ko-KR" altLang="en-US" sz="1000" dirty="0" err="1"/>
              <a:t>드래그하여</a:t>
            </a:r>
            <a:r>
              <a:rPr lang="ko-KR" altLang="en-US" sz="1000" dirty="0"/>
              <a:t> 간소화 또는 펼쳐 보기를 할 수 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간소화의 경우 카드의 </a:t>
            </a:r>
            <a:r>
              <a:rPr lang="ko-KR" altLang="en-US" sz="1000" dirty="0" err="1"/>
              <a:t>윗</a:t>
            </a:r>
            <a:r>
              <a:rPr lang="ko-KR" altLang="en-US" sz="1000" dirty="0"/>
              <a:t> 부분이 일정 부분 드러나 해당 카드의 간략한 정보를 확인 할 수 있습니다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F5BEF1-B607-410A-9661-972D534FA4CA}"/>
              </a:ext>
            </a:extLst>
          </p:cNvPr>
          <p:cNvGrpSpPr/>
          <p:nvPr/>
        </p:nvGrpSpPr>
        <p:grpSpPr>
          <a:xfrm>
            <a:off x="1489487" y="792262"/>
            <a:ext cx="9796090" cy="723310"/>
            <a:chOff x="2179952" y="185454"/>
            <a:chExt cx="9796090" cy="72331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3E0C1E-4A7A-4D91-9D4D-85578E7230B3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083F679-EBB0-4AED-BEBD-AB32A6BE0343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C3590A62-4808-483A-A947-9358C3DB1279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294FF7A-CC56-49BA-B519-82197FDBB8C1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C31EE06-9BC1-4BE8-95B8-68EBB32C7A43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4AA1D651-F371-419C-8E94-0B79B7AE1F7A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96A74054-B5E7-4810-8D3B-F5602B74F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22F57C0-4B7D-49A6-A1D3-5FEA880D9276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7A5B7B5-BECE-488E-9D18-79872F7DB036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094403A3-AF01-41FA-B83B-350C2ABCB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608B792-DF71-4B96-BC70-D0E70CC1416A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9CFB3AB3-5845-4AF5-91CC-7F57D4FD5B66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2633C7F-55FD-4D8F-B703-BDB67303327A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E325567-8229-4328-90EF-E6C095E5B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487439C-64E3-4013-ADC3-9FDD21D5E524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363FAA9-051A-4DD9-90B6-143D571E8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21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282756" y="860167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45" y="1090476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324116" y="5936668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35" y="2678129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32921" y="2650138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3768" y="200388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5494" y="334715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45" y="357072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47" y="3440463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32" y="5061469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798732" y="5498593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6771" y="5061469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605216" y="5508628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설명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2491985" y="445752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3756088" y="445752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020191" y="445752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6284293" y="445752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7548396" y="44575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8812499" y="44575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A6A94-9974-4A2C-891F-0BF8199CED9D}"/>
              </a:ext>
            </a:extLst>
          </p:cNvPr>
          <p:cNvSpPr txBox="1"/>
          <p:nvPr/>
        </p:nvSpPr>
        <p:spPr>
          <a:xfrm>
            <a:off x="3152878" y="4034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골드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32A71C8-3442-4BDB-BB3E-512E055686E4}"/>
              </a:ext>
            </a:extLst>
          </p:cNvPr>
          <p:cNvCxnSpPr>
            <a:cxnSpLocks/>
          </p:cNvCxnSpPr>
          <p:nvPr/>
        </p:nvCxnSpPr>
        <p:spPr>
          <a:xfrm flipH="1" flipV="1">
            <a:off x="3354415" y="661254"/>
            <a:ext cx="1" cy="262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189E8C-3FB0-46B0-A45C-732C5A976C1D}"/>
              </a:ext>
            </a:extLst>
          </p:cNvPr>
          <p:cNvSpPr txBox="1"/>
          <p:nvPr/>
        </p:nvSpPr>
        <p:spPr>
          <a:xfrm>
            <a:off x="11474439" y="10304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옵션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3AA4AB-0D74-4CCB-9855-D652A5CF20F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0940408" y="1153583"/>
            <a:ext cx="53403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93E12D-C53B-4DE3-A0DD-926FD07D9324}"/>
              </a:ext>
            </a:extLst>
          </p:cNvPr>
          <p:cNvSpPr txBox="1"/>
          <p:nvPr/>
        </p:nvSpPr>
        <p:spPr>
          <a:xfrm>
            <a:off x="4718133" y="37736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필드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BDD61D-6F60-435F-B30E-400CC5449E8C}"/>
              </a:ext>
            </a:extLst>
          </p:cNvPr>
          <p:cNvCxnSpPr>
            <a:cxnSpLocks/>
          </p:cNvCxnSpPr>
          <p:nvPr/>
        </p:nvCxnSpPr>
        <p:spPr>
          <a:xfrm flipH="1" flipV="1">
            <a:off x="4938706" y="700539"/>
            <a:ext cx="1208169" cy="2277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EF56BB-77C9-4449-82CC-F79EE0D78226}"/>
              </a:ext>
            </a:extLst>
          </p:cNvPr>
          <p:cNvSpPr txBox="1"/>
          <p:nvPr/>
        </p:nvSpPr>
        <p:spPr>
          <a:xfrm>
            <a:off x="5586052" y="649981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카드 배치 현황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7863EF-E6F7-45E2-9F9F-141303B8D865}"/>
              </a:ext>
            </a:extLst>
          </p:cNvPr>
          <p:cNvCxnSpPr>
            <a:cxnSpLocks/>
          </p:cNvCxnSpPr>
          <p:nvPr/>
        </p:nvCxnSpPr>
        <p:spPr>
          <a:xfrm>
            <a:off x="6107990" y="6063385"/>
            <a:ext cx="0" cy="3231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3E1F2BE-F47E-470D-B721-88B3F6F2E027}"/>
              </a:ext>
            </a:extLst>
          </p:cNvPr>
          <p:cNvSpPr txBox="1"/>
          <p:nvPr/>
        </p:nvSpPr>
        <p:spPr>
          <a:xfrm>
            <a:off x="571597" y="33904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체력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E3811CD-F75A-4105-9272-45D6AD5A055F}"/>
              </a:ext>
            </a:extLst>
          </p:cNvPr>
          <p:cNvCxnSpPr>
            <a:cxnSpLocks/>
          </p:cNvCxnSpPr>
          <p:nvPr/>
        </p:nvCxnSpPr>
        <p:spPr>
          <a:xfrm flipH="1">
            <a:off x="1035698" y="3496079"/>
            <a:ext cx="7272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527F69-1798-4E56-8945-54A1756E7C9E}"/>
              </a:ext>
            </a:extLst>
          </p:cNvPr>
          <p:cNvCxnSpPr>
            <a:cxnSpLocks/>
          </p:cNvCxnSpPr>
          <p:nvPr/>
        </p:nvCxnSpPr>
        <p:spPr>
          <a:xfrm flipH="1" flipV="1">
            <a:off x="9713168" y="700539"/>
            <a:ext cx="341665" cy="3299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8A3FEE-012C-4E1C-B2D4-00987EEA7609}"/>
              </a:ext>
            </a:extLst>
          </p:cNvPr>
          <p:cNvSpPr txBox="1"/>
          <p:nvPr/>
        </p:nvSpPr>
        <p:spPr>
          <a:xfrm>
            <a:off x="9366991" y="38183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모든 카드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67D80D-701D-402B-BFAC-240237EF1D6F}"/>
              </a:ext>
            </a:extLst>
          </p:cNvPr>
          <p:cNvSpPr txBox="1"/>
          <p:nvPr/>
        </p:nvSpPr>
        <p:spPr>
          <a:xfrm>
            <a:off x="1669106" y="41248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캐릭터 이름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BDEABE-8136-4679-AB68-6BAEAB219CD1}"/>
              </a:ext>
            </a:extLst>
          </p:cNvPr>
          <p:cNvCxnSpPr>
            <a:cxnSpLocks/>
          </p:cNvCxnSpPr>
          <p:nvPr/>
        </p:nvCxnSpPr>
        <p:spPr>
          <a:xfrm flipH="1" flipV="1">
            <a:off x="2078977" y="670276"/>
            <a:ext cx="1" cy="262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5F7581-2C57-4993-B036-FAAF2E8E6253}"/>
              </a:ext>
            </a:extLst>
          </p:cNvPr>
          <p:cNvSpPr txBox="1"/>
          <p:nvPr/>
        </p:nvSpPr>
        <p:spPr>
          <a:xfrm>
            <a:off x="447515" y="2657152"/>
            <a:ext cx="61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캐릭터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3D730C-C0A5-4A97-AC38-F3FB1D0C2922}"/>
              </a:ext>
            </a:extLst>
          </p:cNvPr>
          <p:cNvCxnSpPr>
            <a:cxnSpLocks/>
          </p:cNvCxnSpPr>
          <p:nvPr/>
        </p:nvCxnSpPr>
        <p:spPr>
          <a:xfrm flipH="1" flipV="1">
            <a:off x="1035699" y="2762829"/>
            <a:ext cx="909496" cy="148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C49BB8-8672-48CC-B790-732AC5D9BCD3}"/>
              </a:ext>
            </a:extLst>
          </p:cNvPr>
          <p:cNvSpPr txBox="1"/>
          <p:nvPr/>
        </p:nvSpPr>
        <p:spPr>
          <a:xfrm>
            <a:off x="9894124" y="6342421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버린 카드 더미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개수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66C9725-DEC2-4084-BDF5-5DC943D61CC2}"/>
              </a:ext>
            </a:extLst>
          </p:cNvPr>
          <p:cNvCxnSpPr>
            <a:cxnSpLocks/>
          </p:cNvCxnSpPr>
          <p:nvPr/>
        </p:nvCxnSpPr>
        <p:spPr>
          <a:xfrm>
            <a:off x="10605216" y="5905989"/>
            <a:ext cx="0" cy="3231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84C816-661A-48C4-914D-27638BDB6B7B}"/>
              </a:ext>
            </a:extLst>
          </p:cNvPr>
          <p:cNvSpPr txBox="1"/>
          <p:nvPr/>
        </p:nvSpPr>
        <p:spPr>
          <a:xfrm>
            <a:off x="1508171" y="626587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덱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개수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14985E-7B9A-4974-9983-A59214F00D58}"/>
              </a:ext>
            </a:extLst>
          </p:cNvPr>
          <p:cNvCxnSpPr>
            <a:cxnSpLocks/>
          </p:cNvCxnSpPr>
          <p:nvPr/>
        </p:nvCxnSpPr>
        <p:spPr>
          <a:xfrm>
            <a:off x="1831337" y="5879462"/>
            <a:ext cx="0" cy="3231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46FB96E-4433-490E-A960-3F4AC155DB28}"/>
              </a:ext>
            </a:extLst>
          </p:cNvPr>
          <p:cNvGrpSpPr/>
          <p:nvPr/>
        </p:nvGrpSpPr>
        <p:grpSpPr>
          <a:xfrm>
            <a:off x="1280289" y="875665"/>
            <a:ext cx="9796090" cy="723310"/>
            <a:chOff x="2179952" y="185454"/>
            <a:chExt cx="9796090" cy="72331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8359FC-57BD-4F04-8487-A53B64157B67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C09D90D-0EE8-4C6D-8C5D-D962954B1A67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D2578909-CE1E-4F68-A191-AF3255DF23E4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4C543C8B-7EE5-498A-9585-74942F2CF0E0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A8267F0-B829-433A-843B-A06CF3756A04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AF767BC-4F08-4A26-ADDF-925759C2C16C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D81501BD-7C45-4887-840F-11136042FE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D56319E-0A1D-4D77-8AF7-CE820FE8E882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537FB4DE-E436-4723-805A-E7EEC7802EDA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51A1FF45-813C-490C-9120-9EF2FD4F4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EBDC149-1A42-4151-B0E1-430A310A7463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C40D0365-59DE-4417-AF90-DF2D2FFCF0CC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6938E86A-B400-4EF0-AA59-BA0144DB9E18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F9D66FF3-1977-42CA-9550-F85942609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48A144A-113A-4092-BA8C-AEC4CFD3C8F0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24E05AE-DD84-484C-9E1F-2DA6395D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C334CE6-388A-4771-9FB3-0A176DE12A71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262357" y="491638"/>
            <a:ext cx="51032" cy="5883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78761E-B3A1-4E19-94F8-D878758E6152}"/>
              </a:ext>
            </a:extLst>
          </p:cNvPr>
          <p:cNvSpPr txBox="1"/>
          <p:nvPr/>
        </p:nvSpPr>
        <p:spPr>
          <a:xfrm>
            <a:off x="5942133" y="2454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행동 시작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A8E0E5-4C5D-427D-9234-23872F2E859B}"/>
              </a:ext>
            </a:extLst>
          </p:cNvPr>
          <p:cNvSpPr txBox="1"/>
          <p:nvPr/>
        </p:nvSpPr>
        <p:spPr>
          <a:xfrm>
            <a:off x="7538248" y="48308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챕터 조건 창</a:t>
            </a:r>
          </a:p>
        </p:txBody>
      </p:sp>
    </p:spTree>
    <p:extLst>
      <p:ext uri="{BB962C8B-B14F-4D97-AF65-F5344CB8AC3E}">
        <p14:creationId xmlns:p14="http://schemas.microsoft.com/office/powerpoint/2010/main" val="280858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238001" y="1615947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0" y="1846256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279361" y="6692448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80" y="3433909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166" y="3405918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9013" y="275966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0739" y="410293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90" y="432650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2" y="4196243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7" y="5817249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753977" y="6254373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2016" y="5817249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560461" y="6264408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설명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2447230" y="52133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3711333" y="521330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4975436" y="52133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6239538" y="521330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7503641" y="52133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8767744" y="52133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A6A94-9974-4A2C-891F-0BF8199CED9D}"/>
              </a:ext>
            </a:extLst>
          </p:cNvPr>
          <p:cNvSpPr txBox="1"/>
          <p:nvPr/>
        </p:nvSpPr>
        <p:spPr>
          <a:xfrm>
            <a:off x="3108123" y="11592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골드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32A71C8-3442-4BDB-BB3E-512E055686E4}"/>
              </a:ext>
            </a:extLst>
          </p:cNvPr>
          <p:cNvCxnSpPr>
            <a:cxnSpLocks/>
          </p:cNvCxnSpPr>
          <p:nvPr/>
        </p:nvCxnSpPr>
        <p:spPr>
          <a:xfrm flipH="1" flipV="1">
            <a:off x="3309660" y="1417034"/>
            <a:ext cx="1" cy="262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189E8C-3FB0-46B0-A45C-732C5A976C1D}"/>
              </a:ext>
            </a:extLst>
          </p:cNvPr>
          <p:cNvSpPr txBox="1"/>
          <p:nvPr/>
        </p:nvSpPr>
        <p:spPr>
          <a:xfrm>
            <a:off x="11429684" y="17862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옵션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3AA4AB-0D74-4CCB-9855-D652A5CF20F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0895653" y="1909363"/>
            <a:ext cx="53403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93E12D-C53B-4DE3-A0DD-926FD07D9324}"/>
              </a:ext>
            </a:extLst>
          </p:cNvPr>
          <p:cNvSpPr txBox="1"/>
          <p:nvPr/>
        </p:nvSpPr>
        <p:spPr>
          <a:xfrm>
            <a:off x="4673378" y="11331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필드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8A3FEE-012C-4E1C-B2D4-00987EEA7609}"/>
              </a:ext>
            </a:extLst>
          </p:cNvPr>
          <p:cNvSpPr txBox="1"/>
          <p:nvPr/>
        </p:nvSpPr>
        <p:spPr>
          <a:xfrm>
            <a:off x="9322236" y="127773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모든 카드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67D80D-701D-402B-BFAC-240237EF1D6F}"/>
              </a:ext>
            </a:extLst>
          </p:cNvPr>
          <p:cNvSpPr txBox="1"/>
          <p:nvPr/>
        </p:nvSpPr>
        <p:spPr>
          <a:xfrm>
            <a:off x="1624351" y="116826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캐릭터 이름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BDEABE-8136-4679-AB68-6BAEAB219CD1}"/>
              </a:ext>
            </a:extLst>
          </p:cNvPr>
          <p:cNvCxnSpPr>
            <a:cxnSpLocks/>
          </p:cNvCxnSpPr>
          <p:nvPr/>
        </p:nvCxnSpPr>
        <p:spPr>
          <a:xfrm flipH="1" flipV="1">
            <a:off x="2034222" y="1426056"/>
            <a:ext cx="1" cy="262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61D177E-A292-405D-9E46-B27DE0961413}"/>
              </a:ext>
            </a:extLst>
          </p:cNvPr>
          <p:cNvSpPr txBox="1"/>
          <p:nvPr/>
        </p:nvSpPr>
        <p:spPr>
          <a:xfrm>
            <a:off x="1420970" y="76265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플레이 중인</a:t>
            </a:r>
            <a:endParaRPr lang="en-US" altLang="ko-KR" sz="1000" dirty="0"/>
          </a:p>
          <a:p>
            <a:r>
              <a:rPr lang="ko-KR" altLang="en-US" sz="1000" dirty="0"/>
              <a:t>캐릭터의 이름입니다</a:t>
            </a:r>
            <a:r>
              <a:rPr lang="en-US" altLang="ko-KR" sz="10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D2B9A-B1AC-4EC6-A35F-8AFAAFC6E898}"/>
              </a:ext>
            </a:extLst>
          </p:cNvPr>
          <p:cNvSpPr txBox="1"/>
          <p:nvPr/>
        </p:nvSpPr>
        <p:spPr>
          <a:xfrm>
            <a:off x="3001722" y="738813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보유중인</a:t>
            </a:r>
            <a:endParaRPr lang="en-US" altLang="ko-KR" sz="1000" dirty="0"/>
          </a:p>
          <a:p>
            <a:r>
              <a:rPr lang="ko-KR" altLang="en-US" sz="1000" dirty="0"/>
              <a:t>골드 량 입니다</a:t>
            </a:r>
            <a:r>
              <a:rPr lang="en-US" altLang="ko-KR" sz="10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F1C1B4-C65F-404A-9F19-0C2704B48085}"/>
              </a:ext>
            </a:extLst>
          </p:cNvPr>
          <p:cNvSpPr txBox="1"/>
          <p:nvPr/>
        </p:nvSpPr>
        <p:spPr>
          <a:xfrm>
            <a:off x="4224163" y="671494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게임 진행이</a:t>
            </a:r>
            <a:endParaRPr lang="en-US" altLang="ko-KR" sz="1000" dirty="0"/>
          </a:p>
          <a:p>
            <a:r>
              <a:rPr lang="ko-KR" altLang="en-US" sz="1000" dirty="0"/>
              <a:t>이루어지는 곳 입니다</a:t>
            </a:r>
            <a:r>
              <a:rPr lang="en-US" altLang="ko-KR" sz="1000" dirty="0"/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BFBE9C-9E24-4268-8B92-ED3344E7EDE3}"/>
              </a:ext>
            </a:extLst>
          </p:cNvPr>
          <p:cNvSpPr txBox="1"/>
          <p:nvPr/>
        </p:nvSpPr>
        <p:spPr>
          <a:xfrm>
            <a:off x="9071734" y="700757"/>
            <a:ext cx="1217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들어간</a:t>
            </a:r>
            <a:endParaRPr lang="en-US" altLang="ko-KR" sz="1000" dirty="0"/>
          </a:p>
          <a:p>
            <a:r>
              <a:rPr lang="ko-KR" altLang="en-US" sz="1000" dirty="0"/>
              <a:t>모든 카드를 볼 수</a:t>
            </a:r>
            <a:endParaRPr lang="en-US" altLang="ko-KR" sz="1000" dirty="0"/>
          </a:p>
          <a:p>
            <a:r>
              <a:rPr lang="ko-KR" altLang="en-US" sz="1000" dirty="0"/>
              <a:t>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7B3BE3-C844-4942-8364-5F977BB851D7}"/>
              </a:ext>
            </a:extLst>
          </p:cNvPr>
          <p:cNvSpPr txBox="1"/>
          <p:nvPr/>
        </p:nvSpPr>
        <p:spPr>
          <a:xfrm>
            <a:off x="11128366" y="2068748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옵션 화면으로</a:t>
            </a:r>
            <a:endParaRPr lang="en-US" altLang="ko-KR" sz="1000" dirty="0"/>
          </a:p>
          <a:p>
            <a:r>
              <a:rPr lang="ko-KR" altLang="en-US" sz="1000" dirty="0"/>
              <a:t>이동합니다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3ADF09-5AD1-44BD-A0EF-D3E854B2327D}"/>
              </a:ext>
            </a:extLst>
          </p:cNvPr>
          <p:cNvGrpSpPr/>
          <p:nvPr/>
        </p:nvGrpSpPr>
        <p:grpSpPr>
          <a:xfrm>
            <a:off x="1237918" y="1622178"/>
            <a:ext cx="9796090" cy="723310"/>
            <a:chOff x="2179952" y="185454"/>
            <a:chExt cx="9796090" cy="72331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B9C6AA5-5266-4B2F-A2DE-15BE35A3937E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1288A1E-F339-4388-BF15-3E6BF985C490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499D927-0B09-452F-AE32-D97012D5EA97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1D691344-2B4D-4199-864F-91BBD010DB96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62F5E0-2569-414D-9A59-CE8B405BB231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6388A2D-D59F-45A3-93B3-5708F5835266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4" name="그림 73">
                  <a:extLst>
                    <a:ext uri="{FF2B5EF4-FFF2-40B4-BE49-F238E27FC236}">
                      <a16:creationId xmlns:a16="http://schemas.microsoft.com/office/drawing/2014/main" id="{FA77FBC6-C5E3-45D7-A12F-11E9A1405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89075E5-64C5-4B38-B7E2-45300FA855A5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BA1AE4BE-A199-4166-BF79-9DCB1029DDF6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F585E264-4D96-47F8-A1F9-345815B84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4D352C8-B533-4566-9395-CF696F30748F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86B797E-425D-41D6-A089-7045F8D06995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E0991B1-BF71-4A91-B559-6E18866D175A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BCAD4E7E-8149-4D59-AC04-FBA3A030B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EB21D3F-E7E8-43AA-BCD0-C2C01E308BE2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DB62282-77C0-4985-A45E-A673A8BE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BDD61D-6F60-435F-B30E-400CC5449E8C}"/>
              </a:ext>
            </a:extLst>
          </p:cNvPr>
          <p:cNvCxnSpPr>
            <a:cxnSpLocks/>
          </p:cNvCxnSpPr>
          <p:nvPr/>
        </p:nvCxnSpPr>
        <p:spPr>
          <a:xfrm flipH="1" flipV="1">
            <a:off x="4893951" y="1456319"/>
            <a:ext cx="1208169" cy="2277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D09E01D-FCF4-46B9-96E8-F130CE1AD274}"/>
              </a:ext>
            </a:extLst>
          </p:cNvPr>
          <p:cNvCxnSpPr>
            <a:cxnSpLocks/>
          </p:cNvCxnSpPr>
          <p:nvPr/>
        </p:nvCxnSpPr>
        <p:spPr>
          <a:xfrm flipV="1">
            <a:off x="6125336" y="1246430"/>
            <a:ext cx="190612" cy="546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1C2866-7AD1-4AE5-BBA0-682EB8D96D38}"/>
              </a:ext>
            </a:extLst>
          </p:cNvPr>
          <p:cNvSpPr txBox="1"/>
          <p:nvPr/>
        </p:nvSpPr>
        <p:spPr>
          <a:xfrm>
            <a:off x="5778190" y="776340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행동을 시작합니다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C17B68-150D-4BB4-B6C5-EA80C1A3004B}"/>
              </a:ext>
            </a:extLst>
          </p:cNvPr>
          <p:cNvCxnSpPr>
            <a:cxnSpLocks/>
          </p:cNvCxnSpPr>
          <p:nvPr/>
        </p:nvCxnSpPr>
        <p:spPr>
          <a:xfrm flipV="1">
            <a:off x="7708883" y="913511"/>
            <a:ext cx="190612" cy="546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D3CF80-D04B-48EA-94D1-32D9F20A41DB}"/>
              </a:ext>
            </a:extLst>
          </p:cNvPr>
          <p:cNvSpPr txBox="1"/>
          <p:nvPr/>
        </p:nvSpPr>
        <p:spPr>
          <a:xfrm>
            <a:off x="7361737" y="547587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챕터 조건을 표시합니다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33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32745" y="251767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34" y="482076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74105" y="5328268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24" y="2069729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2910" y="2041738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3757" y="139548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5483" y="273875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34" y="296232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36" y="2832063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21" y="4453069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48721" y="4890193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6760" y="4453069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55205" y="4900228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41974" y="384912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606077" y="384912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70180" y="384912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34282" y="384912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98385" y="38491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62488" y="38491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F56BB-77C9-4449-82CC-F79EE0D78226}"/>
              </a:ext>
            </a:extLst>
          </p:cNvPr>
          <p:cNvSpPr txBox="1"/>
          <p:nvPr/>
        </p:nvSpPr>
        <p:spPr>
          <a:xfrm>
            <a:off x="4581943" y="589141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카드 배치 현황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7863EF-E6F7-45E2-9F9F-141303B8D865}"/>
              </a:ext>
            </a:extLst>
          </p:cNvPr>
          <p:cNvCxnSpPr>
            <a:cxnSpLocks/>
          </p:cNvCxnSpPr>
          <p:nvPr/>
        </p:nvCxnSpPr>
        <p:spPr>
          <a:xfrm flipH="1">
            <a:off x="5131837" y="4861254"/>
            <a:ext cx="1908174" cy="8727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3E1F2BE-F47E-470D-B721-88B3F6F2E027}"/>
              </a:ext>
            </a:extLst>
          </p:cNvPr>
          <p:cNvSpPr txBox="1"/>
          <p:nvPr/>
        </p:nvSpPr>
        <p:spPr>
          <a:xfrm>
            <a:off x="1421586" y="27820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체력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E3811CD-F75A-4105-9272-45D6AD5A055F}"/>
              </a:ext>
            </a:extLst>
          </p:cNvPr>
          <p:cNvCxnSpPr>
            <a:cxnSpLocks/>
          </p:cNvCxnSpPr>
          <p:nvPr/>
        </p:nvCxnSpPr>
        <p:spPr>
          <a:xfrm flipH="1">
            <a:off x="1885687" y="2887679"/>
            <a:ext cx="7272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5F7581-2C57-4993-B036-FAAF2E8E6253}"/>
              </a:ext>
            </a:extLst>
          </p:cNvPr>
          <p:cNvSpPr txBox="1"/>
          <p:nvPr/>
        </p:nvSpPr>
        <p:spPr>
          <a:xfrm>
            <a:off x="1297504" y="2048752"/>
            <a:ext cx="610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캐릭터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3D730C-C0A5-4A97-AC38-F3FB1D0C2922}"/>
              </a:ext>
            </a:extLst>
          </p:cNvPr>
          <p:cNvCxnSpPr>
            <a:cxnSpLocks/>
          </p:cNvCxnSpPr>
          <p:nvPr/>
        </p:nvCxnSpPr>
        <p:spPr>
          <a:xfrm flipH="1" flipV="1">
            <a:off x="1885688" y="2154429"/>
            <a:ext cx="909496" cy="148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C49BB8-8672-48CC-B790-732AC5D9BCD3}"/>
              </a:ext>
            </a:extLst>
          </p:cNvPr>
          <p:cNvSpPr txBox="1"/>
          <p:nvPr/>
        </p:nvSpPr>
        <p:spPr>
          <a:xfrm>
            <a:off x="10589086" y="5734021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버린 카드 더미 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개수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66C9725-DEC2-4084-BDF5-5DC943D61CC2}"/>
              </a:ext>
            </a:extLst>
          </p:cNvPr>
          <p:cNvCxnSpPr>
            <a:cxnSpLocks/>
          </p:cNvCxnSpPr>
          <p:nvPr/>
        </p:nvCxnSpPr>
        <p:spPr>
          <a:xfrm>
            <a:off x="11455205" y="5297589"/>
            <a:ext cx="0" cy="3231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84C816-661A-48C4-914D-27638BDB6B7B}"/>
              </a:ext>
            </a:extLst>
          </p:cNvPr>
          <p:cNvSpPr txBox="1"/>
          <p:nvPr/>
        </p:nvSpPr>
        <p:spPr>
          <a:xfrm>
            <a:off x="2358160" y="565747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덱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개수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14985E-7B9A-4974-9983-A59214F00D58}"/>
              </a:ext>
            </a:extLst>
          </p:cNvPr>
          <p:cNvCxnSpPr>
            <a:cxnSpLocks/>
          </p:cNvCxnSpPr>
          <p:nvPr/>
        </p:nvCxnSpPr>
        <p:spPr>
          <a:xfrm>
            <a:off x="2681326" y="5271062"/>
            <a:ext cx="0" cy="3231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326C88-F673-422A-AFB8-B175306D980A}"/>
              </a:ext>
            </a:extLst>
          </p:cNvPr>
          <p:cNvSpPr txBox="1"/>
          <p:nvPr/>
        </p:nvSpPr>
        <p:spPr>
          <a:xfrm>
            <a:off x="699681" y="22444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플레이 중인</a:t>
            </a:r>
            <a:endParaRPr lang="en-US" altLang="ko-KR" sz="1000" dirty="0"/>
          </a:p>
          <a:p>
            <a:r>
              <a:rPr lang="ko-KR" altLang="en-US" sz="1000" dirty="0"/>
              <a:t>캐릭터입니다</a:t>
            </a:r>
            <a:r>
              <a:rPr lang="en-US" altLang="ko-KR" sz="10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8383CF-AA13-45D5-B4A9-54158B45391F}"/>
              </a:ext>
            </a:extLst>
          </p:cNvPr>
          <p:cNvSpPr txBox="1"/>
          <p:nvPr/>
        </p:nvSpPr>
        <p:spPr>
          <a:xfrm>
            <a:off x="668035" y="3085511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플레이 중인</a:t>
            </a:r>
            <a:endParaRPr lang="en-US" altLang="ko-KR" sz="1000" dirty="0"/>
          </a:p>
          <a:p>
            <a:r>
              <a:rPr lang="ko-KR" altLang="en-US" sz="1000" dirty="0"/>
              <a:t>캐릭터의 체력입니다</a:t>
            </a:r>
            <a:r>
              <a:rPr lang="en-US" altLang="ko-KR" sz="10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DF23C2-B5F6-4D76-86DB-B572CECF9915}"/>
              </a:ext>
            </a:extLst>
          </p:cNvPr>
          <p:cNvSpPr txBox="1"/>
          <p:nvPr/>
        </p:nvSpPr>
        <p:spPr>
          <a:xfrm>
            <a:off x="4482904" y="6160928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카드를 배치하고</a:t>
            </a:r>
            <a:endParaRPr lang="en-US" altLang="ko-KR" sz="1000" dirty="0"/>
          </a:p>
          <a:p>
            <a:r>
              <a:rPr lang="ko-KR" altLang="en-US" sz="1000" dirty="0"/>
              <a:t>사용하는 곳입니다</a:t>
            </a:r>
            <a:r>
              <a:rPr lang="en-US" altLang="ko-KR" sz="1000" dirty="0"/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56334D-9579-4CFA-BAD7-DE136C3DC0AE}"/>
              </a:ext>
            </a:extLst>
          </p:cNvPr>
          <p:cNvSpPr txBox="1"/>
          <p:nvPr/>
        </p:nvSpPr>
        <p:spPr>
          <a:xfrm>
            <a:off x="2199621" y="5919508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남아있는</a:t>
            </a:r>
            <a:endParaRPr lang="en-US" altLang="ko-KR" sz="1000" dirty="0"/>
          </a:p>
          <a:p>
            <a:r>
              <a:rPr lang="ko-KR" altLang="en-US" sz="1000" dirty="0" err="1"/>
              <a:t>덱입니다</a:t>
            </a:r>
            <a:r>
              <a:rPr lang="en-US" altLang="ko-KR" sz="1000" dirty="0"/>
              <a:t>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E18AC0-6C06-4D70-917F-932335DD77D0}"/>
              </a:ext>
            </a:extLst>
          </p:cNvPr>
          <p:cNvSpPr txBox="1"/>
          <p:nvPr/>
        </p:nvSpPr>
        <p:spPr>
          <a:xfrm>
            <a:off x="10771473" y="5980242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아이콘을</a:t>
            </a:r>
            <a:endParaRPr lang="en-US" altLang="ko-KR" sz="1000" dirty="0"/>
          </a:p>
          <a:p>
            <a:r>
              <a:rPr lang="ko-KR" altLang="en-US" sz="1000" dirty="0"/>
              <a:t>터치하여</a:t>
            </a:r>
            <a:r>
              <a:rPr lang="en-US" altLang="ko-KR" sz="1000" dirty="0"/>
              <a:t> </a:t>
            </a:r>
            <a:r>
              <a:rPr lang="ko-KR" altLang="en-US" sz="1000" dirty="0"/>
              <a:t>내역을 </a:t>
            </a:r>
            <a:endParaRPr lang="en-US" altLang="ko-KR" sz="1000" dirty="0"/>
          </a:p>
          <a:p>
            <a:r>
              <a:rPr lang="ko-KR" altLang="en-US" sz="1000" dirty="0"/>
              <a:t>볼 수 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42F840-5FAE-46D2-89D5-83DEC43ACE68}"/>
              </a:ext>
            </a:extLst>
          </p:cNvPr>
          <p:cNvCxnSpPr>
            <a:cxnSpLocks/>
          </p:cNvCxnSpPr>
          <p:nvPr/>
        </p:nvCxnSpPr>
        <p:spPr>
          <a:xfrm flipH="1">
            <a:off x="7540037" y="2439671"/>
            <a:ext cx="1438720" cy="3294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29A37-E0B9-44F1-89CE-361D0B8F6CC1}"/>
              </a:ext>
            </a:extLst>
          </p:cNvPr>
          <p:cNvSpPr txBox="1"/>
          <p:nvPr/>
        </p:nvSpPr>
        <p:spPr>
          <a:xfrm>
            <a:off x="6888060" y="5838198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적 캐릭터들입니다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AFD8CE-D6B1-4C83-989A-78A4993446CC}"/>
              </a:ext>
            </a:extLst>
          </p:cNvPr>
          <p:cNvCxnSpPr>
            <a:cxnSpLocks/>
          </p:cNvCxnSpPr>
          <p:nvPr/>
        </p:nvCxnSpPr>
        <p:spPr>
          <a:xfrm flipH="1">
            <a:off x="9405350" y="3285566"/>
            <a:ext cx="1470413" cy="25367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2F43463-5750-4A49-BDCB-C1D1EC9337E3}"/>
              </a:ext>
            </a:extLst>
          </p:cNvPr>
          <p:cNvSpPr txBox="1"/>
          <p:nvPr/>
        </p:nvSpPr>
        <p:spPr>
          <a:xfrm>
            <a:off x="8683106" y="5906123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클리어 용 </a:t>
            </a:r>
            <a:r>
              <a:rPr lang="ko-KR" altLang="en-US" sz="1000" dirty="0"/>
              <a:t>출구입니다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F8AD7C-8ACC-46D8-80E0-EBA2D00C2856}"/>
              </a:ext>
            </a:extLst>
          </p:cNvPr>
          <p:cNvGrpSpPr/>
          <p:nvPr/>
        </p:nvGrpSpPr>
        <p:grpSpPr>
          <a:xfrm>
            <a:off x="2132745" y="268628"/>
            <a:ext cx="9796090" cy="723310"/>
            <a:chOff x="2179952" y="185454"/>
            <a:chExt cx="9796090" cy="72331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86A8DA3-8D12-4AB5-975F-7DCD3D9CD284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9333FDDF-0EF0-4126-BE82-F74E85A5161C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132E98F-A792-4E01-84B3-AD92F5504D59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086D0BF-7DA5-430D-923A-07ACD13DE062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81BEC2B-59DE-472C-B00C-0938613686C0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771EF1C-6A12-4B03-B15D-F9B88701101B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5606C1C3-3320-4310-975F-45E449342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385CD52-5D9D-46A7-A6A0-9DAFAC282437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0509FE1-D63F-47A5-B24A-1A7B950E93CD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980B9501-4A5A-45ED-9EB5-2A8FAACB9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73CE929E-4901-4DEE-80D1-428EC664DF6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2EC9A521-DB8A-424F-B67E-060AFAEC07A7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8D5D807C-4E54-4097-AC1D-7503D23B7946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8" name="그림 87">
                  <a:extLst>
                    <a:ext uri="{FF2B5EF4-FFF2-40B4-BE49-F238E27FC236}">
                      <a16:creationId xmlns:a16="http://schemas.microsoft.com/office/drawing/2014/main" id="{082F928B-DBBE-484A-92A3-AA7AFBE87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E9CED73-F7F2-4D51-96AD-14F43452F3D1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2BFAB81-7ECA-4FA8-8C35-16E6DA00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8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시작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E92265-9555-4383-9861-C78DE62B86AC}"/>
              </a:ext>
            </a:extLst>
          </p:cNvPr>
          <p:cNvSpPr txBox="1"/>
          <p:nvPr/>
        </p:nvSpPr>
        <p:spPr>
          <a:xfrm>
            <a:off x="828905" y="4199354"/>
            <a:ext cx="89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행동 실행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474774B-F270-4178-8A45-063F0484C97C}"/>
              </a:ext>
            </a:extLst>
          </p:cNvPr>
          <p:cNvCxnSpPr>
            <a:cxnSpLocks/>
          </p:cNvCxnSpPr>
          <p:nvPr/>
        </p:nvCxnSpPr>
        <p:spPr>
          <a:xfrm flipH="1">
            <a:off x="1698171" y="4305031"/>
            <a:ext cx="145524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AFBC33-CBB3-4FE3-BE13-41C69ED0F392}"/>
              </a:ext>
            </a:extLst>
          </p:cNvPr>
          <p:cNvSpPr txBox="1"/>
          <p:nvPr/>
        </p:nvSpPr>
        <p:spPr>
          <a:xfrm>
            <a:off x="215654" y="4494239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첫 번째 카드부터</a:t>
            </a:r>
            <a:endParaRPr lang="en-US" altLang="ko-KR" sz="1000" dirty="0"/>
          </a:p>
          <a:p>
            <a:r>
              <a:rPr lang="ko-KR" altLang="en-US" sz="1000" dirty="0"/>
              <a:t>순서대로 사용됩니다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사용될 때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카드를</a:t>
            </a:r>
            <a:endParaRPr lang="en-US" altLang="ko-KR" sz="1000" dirty="0"/>
          </a:p>
          <a:p>
            <a:r>
              <a:rPr lang="ko-KR" altLang="en-US" sz="1000" dirty="0"/>
              <a:t>테두리 볼드 처리하여</a:t>
            </a:r>
            <a:endParaRPr lang="en-US" altLang="ko-KR" sz="1000" dirty="0"/>
          </a:p>
          <a:p>
            <a:r>
              <a:rPr lang="ko-KR" altLang="en-US" sz="1000" dirty="0"/>
              <a:t>사용되고 있음을 나타냅니다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C70EE0-2A24-4516-B444-29B242CA17C2}"/>
              </a:ext>
            </a:extLst>
          </p:cNvPr>
          <p:cNvGrpSpPr/>
          <p:nvPr/>
        </p:nvGrpSpPr>
        <p:grpSpPr>
          <a:xfrm>
            <a:off x="2112059" y="336780"/>
            <a:ext cx="9796090" cy="723310"/>
            <a:chOff x="2179952" y="185454"/>
            <a:chExt cx="9796090" cy="7233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66657AD-D844-458D-8BFE-A44937383F03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F0A798D-6A62-41FE-BACD-2C32D9AA1EDC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D61ABCA-A00F-4D3F-A777-7BD7350AFC7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87948E4-8903-4145-BA0A-A91E51B57CFA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892872C-6A79-4D75-BD09-C08D012FCDAA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CE38C26-08AA-45EE-951E-4C627595E9FF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23D7C8E3-49B7-40EC-A835-F3CE123D8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4EAC740-9655-4A56-A393-2324C34F59C3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DD95926-AB9B-49EA-86D4-D9ACAFB03FDB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AA246B25-EDD4-4F24-A10B-B9ABEFEDCE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CD59FEE-3E6D-430E-AED5-4282E5EF65AA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A39A9E1-EB3D-46FA-8433-771A336EB2ED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224BA219-810C-4B7E-B679-E5EF3F858CA6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A742E77D-A153-4275-96DA-AFBECCE1D3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52F7FED-DDEA-4F94-A036-CA0CCF5FB368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587D2DF-C5DD-47BD-8F58-3E44F8F8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24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993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 descr="낱말맞추기게임이(가) 표시된 사진&#10;&#10;자동 생성된 설명">
            <a:extLst>
              <a:ext uri="{FF2B5EF4-FFF2-40B4-BE49-F238E27FC236}">
                <a16:creationId xmlns:a16="http://schemas.microsoft.com/office/drawing/2014/main" id="{477DE60A-A7E4-472A-9D79-08FF25F5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643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4123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836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4123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839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시작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3729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3729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3729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3729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3729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3728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B4A9E7-B6E5-4F0C-969F-F4F30DF56019}"/>
              </a:ext>
            </a:extLst>
          </p:cNvPr>
          <p:cNvGrpSpPr/>
          <p:nvPr/>
        </p:nvGrpSpPr>
        <p:grpSpPr>
          <a:xfrm>
            <a:off x="3430099" y="1483655"/>
            <a:ext cx="7832153" cy="2215792"/>
            <a:chOff x="2807527" y="1900403"/>
            <a:chExt cx="7832153" cy="221579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3B5806F-3294-4BA3-B0B8-AC2FEEEF3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715" y="2574646"/>
              <a:ext cx="477629" cy="71227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6FF1A5-7431-420E-9726-24078AA0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39652" y="2546655"/>
              <a:ext cx="464329" cy="8055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2340C4E-A628-4BB0-85C6-10477F34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0499" y="1900403"/>
              <a:ext cx="464329" cy="8055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7DA2505-257B-4857-A323-7D88CDB68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92225" y="3243670"/>
              <a:ext cx="464329" cy="80557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8F0F95-2A07-4297-8107-3388971F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2776" y="3467241"/>
              <a:ext cx="866904" cy="64895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4D4891-D898-4396-AC6C-EA5A7F4B8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527" y="3336980"/>
              <a:ext cx="965022" cy="111233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1F8E604-D0AE-478E-9680-EC88FC361C75}"/>
              </a:ext>
            </a:extLst>
          </p:cNvPr>
          <p:cNvSpPr txBox="1"/>
          <p:nvPr/>
        </p:nvSpPr>
        <p:spPr>
          <a:xfrm>
            <a:off x="828905" y="4199354"/>
            <a:ext cx="89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행동 범위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3FA047-5993-4921-B522-7A48FC3B4E4E}"/>
              </a:ext>
            </a:extLst>
          </p:cNvPr>
          <p:cNvCxnSpPr>
            <a:cxnSpLocks/>
          </p:cNvCxnSpPr>
          <p:nvPr/>
        </p:nvCxnSpPr>
        <p:spPr>
          <a:xfrm flipH="1">
            <a:off x="1698172" y="2687216"/>
            <a:ext cx="1623116" cy="16178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306855-23FF-4D55-B634-E92EE111E03D}"/>
              </a:ext>
            </a:extLst>
          </p:cNvPr>
          <p:cNvSpPr txBox="1"/>
          <p:nvPr/>
        </p:nvSpPr>
        <p:spPr>
          <a:xfrm>
            <a:off x="215654" y="4494239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공격 카드 또는 행동 범위가</a:t>
            </a:r>
            <a:endParaRPr lang="en-US" altLang="ko-KR" sz="1000" dirty="0"/>
          </a:p>
          <a:p>
            <a:r>
              <a:rPr lang="ko-KR" altLang="en-US" sz="1000" dirty="0"/>
              <a:t>적힌 카드들이 실행 될 때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해당 카드의 범위가 필드에</a:t>
            </a:r>
            <a:endParaRPr lang="en-US" altLang="ko-KR" sz="1000" dirty="0"/>
          </a:p>
          <a:p>
            <a:r>
              <a:rPr lang="ko-KR" altLang="en-US" sz="1000" dirty="0"/>
              <a:t>표시됩니다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CE5E3A4-9BB4-40C1-A86C-14005A7DE0B3}"/>
              </a:ext>
            </a:extLst>
          </p:cNvPr>
          <p:cNvGrpSpPr/>
          <p:nvPr/>
        </p:nvGrpSpPr>
        <p:grpSpPr>
          <a:xfrm>
            <a:off x="2112059" y="312783"/>
            <a:ext cx="9796090" cy="723310"/>
            <a:chOff x="2179952" y="185454"/>
            <a:chExt cx="9796090" cy="7233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F1A513E-0517-4CCD-8A56-D9A77C1CBED1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708C9BC-884F-4FD7-A8DC-900128FDF437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D8D52793-FEC4-4C1A-84A0-295483DD8F56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39F08FE-AC4B-460F-BCA5-DCE44805E25D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FA2BA5D-4724-440F-9E35-A8A28C7BAB8F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86CA286-AD17-4AE5-BB79-82D6B44F9BF4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7B4AC296-FB31-4D45-BC50-60A6DC408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AAD229B-5DD8-4351-9B1D-0328B46776BD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526044F-05F6-454A-BE66-8D6D285E3CF5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B0A54E47-BA62-4BC7-BB82-E728D584B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991E4E36-747E-4CAE-9443-7F5B3BAD46F0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FB94FE78-127D-4E8D-BF69-2CE57FE9ABB3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9A6D1D7-6889-4EF1-9AEC-C529D6E718CC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3DC83813-EC6B-4F9A-B4C7-66C4CF4847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413CAA-3358-43E6-BEAB-70291FCAA3BD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536C516-11F9-40CD-9E39-FC25EA13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9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30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42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시작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6C4D1-5B5B-44D8-B11E-0EC577011008}"/>
              </a:ext>
            </a:extLst>
          </p:cNvPr>
          <p:cNvSpPr txBox="1"/>
          <p:nvPr/>
        </p:nvSpPr>
        <p:spPr>
          <a:xfrm>
            <a:off x="828905" y="4199354"/>
            <a:ext cx="89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행동 실행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0C9678D-3C4E-42E2-90C1-F48D09840C5B}"/>
              </a:ext>
            </a:extLst>
          </p:cNvPr>
          <p:cNvCxnSpPr>
            <a:cxnSpLocks/>
          </p:cNvCxnSpPr>
          <p:nvPr/>
        </p:nvCxnSpPr>
        <p:spPr>
          <a:xfrm flipH="1">
            <a:off x="1698173" y="4305031"/>
            <a:ext cx="52603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131FB2-F2D7-40DF-9E8B-C71D70813503}"/>
              </a:ext>
            </a:extLst>
          </p:cNvPr>
          <p:cNvSpPr txBox="1"/>
          <p:nvPr/>
        </p:nvSpPr>
        <p:spPr>
          <a:xfrm>
            <a:off x="514642" y="4494239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빈 슬롯은 건너뜁니다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마지막 카드까지</a:t>
            </a:r>
            <a:endParaRPr lang="en-US" altLang="ko-KR" sz="1000" dirty="0"/>
          </a:p>
          <a:p>
            <a:r>
              <a:rPr lang="ko-KR" altLang="en-US" sz="1000" dirty="0"/>
              <a:t>사용된 화면입니다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CD9E0D3-D9B9-47BF-A50C-1DDA575600EC}"/>
              </a:ext>
            </a:extLst>
          </p:cNvPr>
          <p:cNvGrpSpPr/>
          <p:nvPr/>
        </p:nvGrpSpPr>
        <p:grpSpPr>
          <a:xfrm>
            <a:off x="2112059" y="343182"/>
            <a:ext cx="9796090" cy="723310"/>
            <a:chOff x="2179952" y="185454"/>
            <a:chExt cx="9796090" cy="7233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9B47BEA-80E1-4D5C-8824-98BA631E74CE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E9B6CD5-F2B3-466E-B6D5-D9000B6AFF00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81D7BC7-ACEB-4F5F-8D30-0075ADCB61D5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7E61853-D489-4817-9F83-148E1185C011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F4E96F-23CB-4C67-92DD-75EC472521A7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3F1510C-DAAF-4FC3-9310-BF1B463997A0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9DCA33D5-CFEA-4683-B95F-AAA479D6F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BA0F0A2-CCE3-4CD2-B662-FD85F395E416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117DBB3B-4622-4238-9F01-7D3115CAF580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D346184E-4468-47DC-BA58-152AABBCF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0D3225F-A064-4C77-B2FA-FAC8F5F5FFD8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714ADF3-45A4-4EF1-9372-417E16243FD6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95BD7625-B670-423A-BDFF-DA2F32B1DFF0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D6FEF80B-14B2-40BA-B593-9A54FBAE48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70C7919-D772-4A90-B243-A6C5E1207373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46B5FC6-FF5B-4A21-854B-6A7D7536B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98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18145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48454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94646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30" y="2136107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0811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61864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05131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28702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42" y="2898441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19447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56571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19447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66606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1550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15500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155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15499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154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1549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6CD478-D30A-4204-917F-E94049798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16" y="2095689"/>
            <a:ext cx="5340210" cy="15825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A3A00B-DA34-41ED-B2F2-48B4BD28F4AF}"/>
              </a:ext>
            </a:extLst>
          </p:cNvPr>
          <p:cNvSpPr txBox="1"/>
          <p:nvPr/>
        </p:nvSpPr>
        <p:spPr>
          <a:xfrm>
            <a:off x="5548904" y="2532908"/>
            <a:ext cx="31293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ENEMY TURN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666323-66A6-4ECD-A7D8-9CE24950BF68}"/>
              </a:ext>
            </a:extLst>
          </p:cNvPr>
          <p:cNvSpPr txBox="1"/>
          <p:nvPr/>
        </p:nvSpPr>
        <p:spPr>
          <a:xfrm>
            <a:off x="745031" y="2742703"/>
            <a:ext cx="1098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적의 턴 시작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3535C-9C94-4023-B945-51B3C049D4D0}"/>
              </a:ext>
            </a:extLst>
          </p:cNvPr>
          <p:cNvCxnSpPr>
            <a:cxnSpLocks/>
          </p:cNvCxnSpPr>
          <p:nvPr/>
        </p:nvCxnSpPr>
        <p:spPr>
          <a:xfrm flipH="1">
            <a:off x="1698173" y="2848380"/>
            <a:ext cx="34803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ADF141-E546-4784-82ED-68BAD5A9B5B8}"/>
              </a:ext>
            </a:extLst>
          </p:cNvPr>
          <p:cNvSpPr txBox="1"/>
          <p:nvPr/>
        </p:nvSpPr>
        <p:spPr>
          <a:xfrm>
            <a:off x="514642" y="3037588"/>
            <a:ext cx="1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행동이 끝난 후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화면 가운데에 짧은 </a:t>
            </a:r>
            <a:endParaRPr lang="en-US" altLang="ko-KR" sz="1000" dirty="0"/>
          </a:p>
          <a:p>
            <a:r>
              <a:rPr lang="ko-KR" altLang="en-US" sz="1000" dirty="0"/>
              <a:t>시간 동안 나타나는</a:t>
            </a:r>
            <a:endParaRPr lang="en-US" altLang="ko-KR" sz="1000" dirty="0"/>
          </a:p>
          <a:p>
            <a:r>
              <a:rPr lang="ko-KR" altLang="en-US" sz="1000" dirty="0"/>
              <a:t>팝업 창입니다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9AFA76-36AF-4D0A-9F0C-7ED2CA5B7BC1}"/>
              </a:ext>
            </a:extLst>
          </p:cNvPr>
          <p:cNvGrpSpPr/>
          <p:nvPr/>
        </p:nvGrpSpPr>
        <p:grpSpPr>
          <a:xfrm>
            <a:off x="2110976" y="324061"/>
            <a:ext cx="9796090" cy="723310"/>
            <a:chOff x="2179952" y="185454"/>
            <a:chExt cx="9796090" cy="72331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4609186-9A5E-4E2B-B073-2588B6BFA75D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0654100-78D4-4CAA-90D5-76E11CF8C48B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5BE17D1-562E-4CDC-8FB1-93CFD97C1DF2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69A25217-2F02-4956-A817-BCB0E0960E62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1380BBB-B6DC-425B-97B9-E769BCC9A8C8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44FE61B-9EBC-4E3C-99E2-9234E48D84BA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6F826728-954B-4229-8E57-F52C9CCEA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B7706DA-D6E7-4811-8F03-A0CF7E247E60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BCF1C74-BBF5-4E2A-93DC-326765D21FF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41C7D7F-C2F0-45B2-B32A-E478C84CB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6A5A753-81AF-4123-AA3E-4672DEE1D93F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04E49F4-04FB-4179-8D06-9A2ADA328E74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D21A922-C899-48D5-AF53-57BAE5835298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5662DA05-9BF0-4A6F-BF35-5CCC3E691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5FC23D4-1755-4649-9C05-0476CD2EC1BB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8E85C5F-52DE-41B8-BF23-14E58DF3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6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98614" y="281149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82240E-C9EB-448A-9EE6-DA2727F10C9A}"/>
              </a:ext>
            </a:extLst>
          </p:cNvPr>
          <p:cNvSpPr/>
          <p:nvPr/>
        </p:nvSpPr>
        <p:spPr>
          <a:xfrm>
            <a:off x="2198614" y="928365"/>
            <a:ext cx="4091221" cy="8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LOBBY</a:t>
            </a:r>
            <a:endParaRPr lang="ko-KR" altLang="en-US" sz="2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4A29D7-00A1-40F2-B2EA-C03580383820}"/>
              </a:ext>
            </a:extLst>
          </p:cNvPr>
          <p:cNvSpPr txBox="1"/>
          <p:nvPr/>
        </p:nvSpPr>
        <p:spPr>
          <a:xfrm>
            <a:off x="4233571" y="5888265"/>
            <a:ext cx="219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 카드 목록 확인하기 화면으로 이동할 수 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DF9430-C73F-4E79-8689-4A638BC281C4}"/>
              </a:ext>
            </a:extLst>
          </p:cNvPr>
          <p:cNvCxnSpPr>
            <a:cxnSpLocks/>
          </p:cNvCxnSpPr>
          <p:nvPr/>
        </p:nvCxnSpPr>
        <p:spPr>
          <a:xfrm flipH="1">
            <a:off x="600635" y="2958353"/>
            <a:ext cx="8408611" cy="22332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96F236-12FC-4FA7-B9D7-A2684AF268D5}"/>
              </a:ext>
            </a:extLst>
          </p:cNvPr>
          <p:cNvSpPr txBox="1"/>
          <p:nvPr/>
        </p:nvSpPr>
        <p:spPr>
          <a:xfrm>
            <a:off x="197296" y="5393115"/>
            <a:ext cx="203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 게임을 시작할</a:t>
            </a:r>
            <a:endParaRPr lang="en-US" altLang="ko-KR" sz="1000" dirty="0"/>
          </a:p>
          <a:p>
            <a:r>
              <a:rPr lang="ko-KR" altLang="en-US" sz="1000" dirty="0"/>
              <a:t>수 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BDA98F-3463-49BF-A01C-CB8B503C04B8}"/>
              </a:ext>
            </a:extLst>
          </p:cNvPr>
          <p:cNvCxnSpPr>
            <a:cxnSpLocks/>
          </p:cNvCxnSpPr>
          <p:nvPr/>
        </p:nvCxnSpPr>
        <p:spPr>
          <a:xfrm flipH="1">
            <a:off x="9831485" y="4957482"/>
            <a:ext cx="540680" cy="8592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B95540-DD55-4A4C-8CDC-3CED1FFFF844}"/>
              </a:ext>
            </a:extLst>
          </p:cNvPr>
          <p:cNvSpPr txBox="1"/>
          <p:nvPr/>
        </p:nvSpPr>
        <p:spPr>
          <a:xfrm>
            <a:off x="8832465" y="5932315"/>
            <a:ext cx="219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 옵션 화면으로</a:t>
            </a:r>
            <a:endParaRPr lang="en-US" altLang="ko-KR" sz="1000" dirty="0"/>
          </a:p>
          <a:p>
            <a:r>
              <a:rPr lang="ko-KR" altLang="en-US" sz="1000" dirty="0"/>
              <a:t>이동할 수 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7BF77-4B5E-4489-8088-1352377484C7}"/>
              </a:ext>
            </a:extLst>
          </p:cNvPr>
          <p:cNvSpPr/>
          <p:nvPr/>
        </p:nvSpPr>
        <p:spPr>
          <a:xfrm>
            <a:off x="10461739" y="2720256"/>
            <a:ext cx="1532965" cy="1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6F3B5-72B0-4C43-8101-E5132BBEE05F}"/>
              </a:ext>
            </a:extLst>
          </p:cNvPr>
          <p:cNvSpPr/>
          <p:nvPr/>
        </p:nvSpPr>
        <p:spPr>
          <a:xfrm>
            <a:off x="10461738" y="3501782"/>
            <a:ext cx="1532965" cy="1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E04651-5C9F-4950-A61C-E4E85BCA6E5A}"/>
              </a:ext>
            </a:extLst>
          </p:cNvPr>
          <p:cNvSpPr/>
          <p:nvPr/>
        </p:nvSpPr>
        <p:spPr>
          <a:xfrm>
            <a:off x="10461738" y="4247521"/>
            <a:ext cx="1532965" cy="1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B6A3CBC-96A0-4F43-8592-BD493BF704F0}"/>
              </a:ext>
            </a:extLst>
          </p:cNvPr>
          <p:cNvSpPr/>
          <p:nvPr/>
        </p:nvSpPr>
        <p:spPr>
          <a:xfrm>
            <a:off x="9354686" y="2506245"/>
            <a:ext cx="2034958" cy="592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CF8FC8-A684-4A82-9E73-5974A9DFDA78}"/>
              </a:ext>
            </a:extLst>
          </p:cNvPr>
          <p:cNvSpPr/>
          <p:nvPr/>
        </p:nvSpPr>
        <p:spPr>
          <a:xfrm>
            <a:off x="9354686" y="3274243"/>
            <a:ext cx="2034958" cy="592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0F1DBA-8155-4E87-B8A9-FA24716440FC}"/>
              </a:ext>
            </a:extLst>
          </p:cNvPr>
          <p:cNvSpPr/>
          <p:nvPr/>
        </p:nvSpPr>
        <p:spPr>
          <a:xfrm>
            <a:off x="9354686" y="4026746"/>
            <a:ext cx="2034958" cy="592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3B4B42-3F4C-46BF-956A-93630BF47CF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330633" y="3652695"/>
            <a:ext cx="3678613" cy="22355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1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30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7106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3546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5460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42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45675B-A8EE-4A0B-A81D-47E9044F3109}"/>
              </a:ext>
            </a:extLst>
          </p:cNvPr>
          <p:cNvCxnSpPr/>
          <p:nvPr/>
        </p:nvCxnSpPr>
        <p:spPr>
          <a:xfrm flipH="1">
            <a:off x="5849494" y="2622362"/>
            <a:ext cx="29933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278D3D-186F-40F4-92B8-698E69BE62D0}"/>
              </a:ext>
            </a:extLst>
          </p:cNvPr>
          <p:cNvSpPr txBox="1"/>
          <p:nvPr/>
        </p:nvSpPr>
        <p:spPr>
          <a:xfrm>
            <a:off x="8431012" y="267550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이동 후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A711BC-B77D-4486-B825-BC182D2DC2B8}"/>
              </a:ext>
            </a:extLst>
          </p:cNvPr>
          <p:cNvSpPr txBox="1"/>
          <p:nvPr/>
        </p:nvSpPr>
        <p:spPr>
          <a:xfrm>
            <a:off x="721048" y="2846825"/>
            <a:ext cx="109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적의 턴 실행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AA0CFD-92E2-444E-88A8-A68D5DDD9827}"/>
              </a:ext>
            </a:extLst>
          </p:cNvPr>
          <p:cNvCxnSpPr>
            <a:cxnSpLocks/>
          </p:cNvCxnSpPr>
          <p:nvPr/>
        </p:nvCxnSpPr>
        <p:spPr>
          <a:xfrm flipH="1">
            <a:off x="1698173" y="2824252"/>
            <a:ext cx="4280614" cy="12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2F90F8-31C8-4B0E-B3CA-BFA20FE551E7}"/>
              </a:ext>
            </a:extLst>
          </p:cNvPr>
          <p:cNvSpPr txBox="1"/>
          <p:nvPr/>
        </p:nvSpPr>
        <p:spPr>
          <a:xfrm>
            <a:off x="389386" y="3141710"/>
            <a:ext cx="1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적들은 이동 후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공격 합니다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6868BBF-25A8-4F4D-BDED-3D4D3E64B136}"/>
              </a:ext>
            </a:extLst>
          </p:cNvPr>
          <p:cNvGrpSpPr/>
          <p:nvPr/>
        </p:nvGrpSpPr>
        <p:grpSpPr>
          <a:xfrm>
            <a:off x="2112059" y="334596"/>
            <a:ext cx="9796090" cy="723310"/>
            <a:chOff x="2179952" y="185454"/>
            <a:chExt cx="9796090" cy="72331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8AFB553-1FC8-4A0A-A681-E563F818EFC0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5A3A5F2-93EF-4029-B9BD-B6A99F30D84B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160C23F-8597-4446-8F3D-3389E8208F0F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8F9ED72-45BC-46D9-9490-F3BBD27BEFFB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264F030-6239-4B8B-9B67-696808FB720E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02F2A5A-06DC-44E5-AF64-1F346A4B96E2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8F484C29-D00C-4629-9DDB-48D41E0843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22713C6-3C17-4E01-8DC6-49CC0CA519D1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B9067E-EC4A-40DC-9631-25E9336FC95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EC87C0FD-87F5-47EA-BA85-E55E8EE85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1BF972C-71DC-4F76-BE37-B4F9C70F795D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3D3E9E-70D6-4509-8A73-A192D21EF0E5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1539792E-135A-4765-9240-26E505C79A76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04C3C559-217A-4F05-98DE-C06D0B481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D7B8E9-7961-4ABA-8537-CC476EEDEF9D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6296F02-A737-475C-AB93-C9ECAFE5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7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97296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5" y="98699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238656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7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2343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8783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0697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5" y="3467241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9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2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713272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311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519756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_2_</a:t>
            </a:r>
            <a:r>
              <a:rPr lang="ko-KR" altLang="en-US" dirty="0"/>
              <a:t>훼방 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1406525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2670628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3934731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5198833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6462936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7727039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441916-8502-457F-966C-45B5F917293D}"/>
              </a:ext>
            </a:extLst>
          </p:cNvPr>
          <p:cNvSpPr/>
          <p:nvPr/>
        </p:nvSpPr>
        <p:spPr>
          <a:xfrm>
            <a:off x="6848432" y="1995446"/>
            <a:ext cx="1433099" cy="1907996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훼방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D4C995-4094-4E67-B048-CBD717FE8B8E}"/>
              </a:ext>
            </a:extLst>
          </p:cNvPr>
          <p:cNvSpPr txBox="1"/>
          <p:nvPr/>
        </p:nvSpPr>
        <p:spPr>
          <a:xfrm>
            <a:off x="10226663" y="1347293"/>
            <a:ext cx="109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훼방 카드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99AF89-01CB-4339-B766-ACD0398BA8F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281531" y="1544850"/>
            <a:ext cx="1911325" cy="140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C52CDA-488D-4F96-8E54-B59A75670A3C}"/>
              </a:ext>
            </a:extLst>
          </p:cNvPr>
          <p:cNvSpPr txBox="1"/>
          <p:nvPr/>
        </p:nvSpPr>
        <p:spPr>
          <a:xfrm>
            <a:off x="10159791" y="1641503"/>
            <a:ext cx="1911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캐릭터를 공격한 적이</a:t>
            </a:r>
            <a:r>
              <a:rPr lang="en-US" altLang="ko-KR" sz="1000" dirty="0"/>
              <a:t> </a:t>
            </a:r>
            <a:r>
              <a:rPr lang="ko-KR" altLang="en-US" sz="1000" dirty="0"/>
              <a:t>훼방 </a:t>
            </a:r>
            <a:endParaRPr lang="en-US" altLang="ko-KR" sz="1000" dirty="0"/>
          </a:p>
          <a:p>
            <a:r>
              <a:rPr lang="ko-KR" altLang="en-US" sz="1000" dirty="0"/>
              <a:t>카드를 사용하는 적이라면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훼방 카드가 카드 배치 구역에</a:t>
            </a:r>
            <a:endParaRPr lang="en-US" altLang="ko-KR" sz="1000" dirty="0"/>
          </a:p>
          <a:p>
            <a:r>
              <a:rPr lang="ko-KR" altLang="en-US" sz="1000" dirty="0"/>
              <a:t>강제로</a:t>
            </a:r>
            <a:r>
              <a:rPr lang="en-US" altLang="ko-KR" sz="1000" dirty="0"/>
              <a:t> </a:t>
            </a:r>
            <a:r>
              <a:rPr lang="ko-KR" altLang="en-US" sz="1000" dirty="0"/>
              <a:t>배치됩니다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어떤 적이든 </a:t>
            </a:r>
            <a:endParaRPr lang="en-US" altLang="ko-KR" sz="1000" dirty="0"/>
          </a:p>
          <a:p>
            <a:r>
              <a:rPr lang="ko-KR" altLang="en-US" sz="1000" dirty="0"/>
              <a:t>무조건 캐릭터에게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의 데미지를 입힙니다</a:t>
            </a:r>
            <a:r>
              <a:rPr lang="en-US" altLang="ko-KR" sz="1000" dirty="0"/>
              <a:t>! )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735A28D-4B3D-4041-994B-F17949734ABD}"/>
              </a:ext>
            </a:extLst>
          </p:cNvPr>
          <p:cNvGrpSpPr/>
          <p:nvPr/>
        </p:nvGrpSpPr>
        <p:grpSpPr>
          <a:xfrm>
            <a:off x="197296" y="754681"/>
            <a:ext cx="9796090" cy="723310"/>
            <a:chOff x="2179952" y="185454"/>
            <a:chExt cx="9796090" cy="72331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D226CD2-7093-42C1-9EDD-BC6E56DFF801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4D074AF-8AC1-4556-9844-364CBE3B5C2E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A18B8A3-0C38-4DB8-85F7-CCA82CBCF61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5CE7B58-BCC2-4387-973F-CD2DE137A5B4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B05E28D-5DCA-420D-9C30-3E80663760F5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1FABB9BA-BA24-48EF-B36B-DFE0AC2BDE7C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8CC08CE2-D292-47DB-ABDB-4A572C905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795DAB0-0052-4F3F-B481-86E7943A9DE9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AA808C9D-96A5-47C3-B351-82C59278F4C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0A61D8AE-8233-48E2-938D-BA528ADAE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67F6F1C-A1A7-4983-A914-25C63C4C042A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3D5163F-D181-4F5A-9C96-27EF2D844CFD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FF14448-98C9-4DC3-AD80-EE0CB2FFDF47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9E9725F-C794-42BF-A679-58FAC06E4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B81F738-BC04-4D89-9D44-FB97323D87C3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8C13A75-2F02-419A-998B-5DC63070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85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8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4534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0974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888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76" y="3467241"/>
            <a:ext cx="866904" cy="648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_3_ </a:t>
            </a:r>
            <a:r>
              <a:rPr lang="ko-KR" altLang="en-US" dirty="0"/>
              <a:t>훼방 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3962819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6491024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23ABF-7AC5-4469-B25C-B64A9A99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89970" y="3336442"/>
            <a:ext cx="970063" cy="1118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4F63820-8A48-406C-8827-2A046AFFC5E4}"/>
              </a:ext>
            </a:extLst>
          </p:cNvPr>
          <p:cNvSpPr txBox="1"/>
          <p:nvPr/>
        </p:nvSpPr>
        <p:spPr>
          <a:xfrm>
            <a:off x="3664281" y="6002099"/>
            <a:ext cx="1314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훼방 카드 배치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AD2E0BF-88EE-42B6-80B5-4724591D8601}"/>
              </a:ext>
            </a:extLst>
          </p:cNvPr>
          <p:cNvCxnSpPr>
            <a:cxnSpLocks/>
          </p:cNvCxnSpPr>
          <p:nvPr/>
        </p:nvCxnSpPr>
        <p:spPr>
          <a:xfrm flipH="1">
            <a:off x="4781903" y="5787218"/>
            <a:ext cx="909770" cy="320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4C6460-2E37-4CF9-9B3F-AC618234736E}"/>
              </a:ext>
            </a:extLst>
          </p:cNvPr>
          <p:cNvSpPr txBox="1"/>
          <p:nvPr/>
        </p:nvSpPr>
        <p:spPr>
          <a:xfrm>
            <a:off x="3555315" y="6224117"/>
            <a:ext cx="1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훼방 카드가 배치된 화면입니다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859FF07-A452-4634-83EC-2CE4DD2CB3DB}"/>
              </a:ext>
            </a:extLst>
          </p:cNvPr>
          <p:cNvGrpSpPr/>
          <p:nvPr/>
        </p:nvGrpSpPr>
        <p:grpSpPr>
          <a:xfrm>
            <a:off x="1489487" y="757268"/>
            <a:ext cx="9796090" cy="723310"/>
            <a:chOff x="2179952" y="185454"/>
            <a:chExt cx="9796090" cy="72331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D34152-2BFF-419B-93E9-AE23539279EF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2086DE-DFCA-409B-9906-723A6BFD9404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52AAA4-1838-4ECB-A9FC-DFFD65AE25AF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8468954-23D5-4192-86E3-FFCABEA3B9EC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BFE2FF-F90C-402B-AD79-B61E8982F105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9B29266-E5A5-4061-A106-F5810AF0143D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19AC5F0A-25A0-4E79-AC77-23137EBC02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EFC934-4C14-4E55-8970-1AA19A5C1F2D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92B72E20-343A-4BEB-A5B5-E23361CB19D5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741BB068-C2F6-4ADB-88EC-DA8F93DA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FFD61AE9-36CE-4886-A355-E0AAED6B9E7D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3F2C34B-55EE-4AAA-AF1A-7719BE3D8F2A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E9D7F16-422C-4362-A09F-D6391B80CCDD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B7603A5B-2E6B-4E56-A4F1-ADE4D838AD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624119-973D-4D84-A0D5-C392E287C89C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8262681-0B9B-40F1-BE87-701F13D0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54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97296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5" y="98699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238656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7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2343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8783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0697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5" y="3467241"/>
            <a:ext cx="866904" cy="648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2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713272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311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519756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_3_ </a:t>
            </a:r>
            <a:r>
              <a:rPr lang="ko-KR" altLang="en-US" dirty="0"/>
              <a:t>공격 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1406525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2670628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3934731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슬롯</a:t>
            </a:r>
            <a:endParaRPr lang="en-US" altLang="ko-KR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5198833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6462936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7727039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23ABF-7AC5-4469-B25C-B64A9A99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97779" y="3336442"/>
            <a:ext cx="970063" cy="1118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EF8BDF-62A6-480D-A92E-46E413E986E5}"/>
              </a:ext>
            </a:extLst>
          </p:cNvPr>
          <p:cNvSpPr/>
          <p:nvPr/>
        </p:nvSpPr>
        <p:spPr>
          <a:xfrm>
            <a:off x="6848432" y="1995446"/>
            <a:ext cx="1433099" cy="1907996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번 슬롯과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5</a:t>
            </a:r>
            <a:r>
              <a:rPr lang="ko-KR" altLang="en-US" sz="1200" b="1" dirty="0"/>
              <a:t>번 슬롯이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변경 됩니다</a:t>
            </a:r>
            <a:r>
              <a:rPr lang="en-US" altLang="ko-KR" sz="12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CC102B0-E78F-483E-BC8E-09B6DBEC0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9" y="3336980"/>
            <a:ext cx="965022" cy="1112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C68BA-5F2F-4827-B354-370C4432BF94}"/>
              </a:ext>
            </a:extLst>
          </p:cNvPr>
          <p:cNvSpPr txBox="1"/>
          <p:nvPr/>
        </p:nvSpPr>
        <p:spPr>
          <a:xfrm>
            <a:off x="10226663" y="1347293"/>
            <a:ext cx="109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공격 카드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178650-DA28-42AF-8D65-DF9D4476EC22}"/>
              </a:ext>
            </a:extLst>
          </p:cNvPr>
          <p:cNvCxnSpPr>
            <a:cxnSpLocks/>
          </p:cNvCxnSpPr>
          <p:nvPr/>
        </p:nvCxnSpPr>
        <p:spPr>
          <a:xfrm flipV="1">
            <a:off x="8281531" y="1544850"/>
            <a:ext cx="1911325" cy="140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BFBF8B-F1E9-406F-81D8-D9F52BE2B211}"/>
              </a:ext>
            </a:extLst>
          </p:cNvPr>
          <p:cNvSpPr txBox="1"/>
          <p:nvPr/>
        </p:nvSpPr>
        <p:spPr>
          <a:xfrm>
            <a:off x="10159791" y="1641503"/>
            <a:ext cx="1911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캐릭터를 공격한 적이</a:t>
            </a:r>
            <a:r>
              <a:rPr lang="en-US" altLang="ko-KR" sz="1000" dirty="0"/>
              <a:t> </a:t>
            </a:r>
            <a:r>
              <a:rPr lang="ko-KR" altLang="en-US" sz="1000" dirty="0"/>
              <a:t>훼방 </a:t>
            </a:r>
            <a:endParaRPr lang="en-US" altLang="ko-KR" sz="1000" dirty="0"/>
          </a:p>
          <a:p>
            <a:r>
              <a:rPr lang="ko-KR" altLang="en-US" sz="1000" dirty="0"/>
              <a:t>카드를 사용하는 적이라면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해당 카드에 적힌 내용이</a:t>
            </a:r>
            <a:endParaRPr lang="en-US" altLang="ko-KR" sz="1000" dirty="0"/>
          </a:p>
          <a:p>
            <a:r>
              <a:rPr lang="ko-KR" altLang="en-US" sz="1000" dirty="0"/>
              <a:t>강제로 실행됩니다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어떤 적이든 </a:t>
            </a:r>
            <a:endParaRPr lang="en-US" altLang="ko-KR" sz="1000" dirty="0"/>
          </a:p>
          <a:p>
            <a:r>
              <a:rPr lang="ko-KR" altLang="en-US" sz="1000" dirty="0"/>
              <a:t>무조건 캐릭터에게</a:t>
            </a:r>
            <a:endParaRPr lang="en-US" altLang="ko-KR" sz="1000" dirty="0"/>
          </a:p>
          <a:p>
            <a:r>
              <a:rPr lang="en-US" altLang="ko-KR" sz="1000" dirty="0"/>
              <a:t>1</a:t>
            </a:r>
            <a:r>
              <a:rPr lang="ko-KR" altLang="en-US" sz="1000" dirty="0"/>
              <a:t>의 데미지를 입힙니다</a:t>
            </a:r>
            <a:r>
              <a:rPr lang="en-US" altLang="ko-KR" sz="1000" dirty="0"/>
              <a:t>! 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9E6945-4C94-465B-952E-1A202F6624FC}"/>
              </a:ext>
            </a:extLst>
          </p:cNvPr>
          <p:cNvCxnSpPr>
            <a:cxnSpLocks/>
          </p:cNvCxnSpPr>
          <p:nvPr/>
        </p:nvCxnSpPr>
        <p:spPr>
          <a:xfrm flipH="1">
            <a:off x="5818783" y="5694394"/>
            <a:ext cx="1253821" cy="465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B9CD9C9-FE96-4B39-8D8C-F5E3BE841C65}"/>
              </a:ext>
            </a:extLst>
          </p:cNvPr>
          <p:cNvCxnSpPr>
            <a:cxnSpLocks/>
          </p:cNvCxnSpPr>
          <p:nvPr/>
        </p:nvCxnSpPr>
        <p:spPr>
          <a:xfrm>
            <a:off x="2031028" y="5599233"/>
            <a:ext cx="2885393" cy="5603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FA022D-CC89-4EAC-B973-65FA1E70B6B6}"/>
              </a:ext>
            </a:extLst>
          </p:cNvPr>
          <p:cNvSpPr txBox="1"/>
          <p:nvPr/>
        </p:nvSpPr>
        <p:spPr>
          <a:xfrm>
            <a:off x="4002945" y="6239565"/>
            <a:ext cx="301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공격 카드가 화면에 등장함과</a:t>
            </a:r>
            <a:r>
              <a:rPr lang="en-US" altLang="ko-KR" sz="1000" dirty="0"/>
              <a:t> </a:t>
            </a:r>
            <a:r>
              <a:rPr lang="ko-KR" altLang="en-US" sz="1000" dirty="0"/>
              <a:t>동시에 해당 공격에 적용되는 카드들이 테두리 볼드 처리 됩니다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5812D-1F19-47F3-9E4E-536B938B570C}"/>
              </a:ext>
            </a:extLst>
          </p:cNvPr>
          <p:cNvGrpSpPr/>
          <p:nvPr/>
        </p:nvGrpSpPr>
        <p:grpSpPr>
          <a:xfrm>
            <a:off x="197296" y="754579"/>
            <a:ext cx="9796090" cy="723310"/>
            <a:chOff x="2179952" y="185454"/>
            <a:chExt cx="9796090" cy="72331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11C2464-22F0-4038-AA46-7D721A4E67CC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9647784-D0F6-4008-A782-0D5FF02A218E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3B7F6DB-C5CE-4657-9AEE-F2CBAD627DE9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FA9F0DF1-2DD4-4A64-BE72-91591F5EF8AB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F04F5FA-ECA7-43D8-8B22-251238709D8F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2D1395F-2743-4AC3-A139-BD5CDD579A91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F1CFA7E-577D-4C67-8322-690FA72ED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6EB04F4-A523-4094-BDB4-0A745678BCCA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91D76BC0-244A-435A-928A-422F99C7B7DE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815E06FB-A3D3-4D98-A46E-E5AA871186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CD6D8F9-5184-4147-B919-E9A86FB5FE40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D5A806C-CA37-4830-94F1-47A8AD7ACCFB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4018C770-D717-48C3-B163-D12F497690AB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37B5B7DB-1BCA-4C38-94C4-662C003017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B79715C-820B-4560-9E18-5081C633755B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394FEE5-9CD7-402E-B0D1-89CC78F06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61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97296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5" y="98699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238656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7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2343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8783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0697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5" y="3467241"/>
            <a:ext cx="866904" cy="648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2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713272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311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519756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_3_ </a:t>
            </a:r>
            <a:r>
              <a:rPr lang="ko-KR" altLang="en-US" dirty="0"/>
              <a:t>공격 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2670628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3934731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슬롯</a:t>
            </a:r>
            <a:endParaRPr lang="en-US" altLang="ko-KR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5198833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7727039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23ABF-7AC5-4469-B25C-B64A9A99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97779" y="3336442"/>
            <a:ext cx="970063" cy="1118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50EA15-DBED-4FCF-928F-9843B5C8A4B7}"/>
              </a:ext>
            </a:extLst>
          </p:cNvPr>
          <p:cNvSpPr/>
          <p:nvPr/>
        </p:nvSpPr>
        <p:spPr>
          <a:xfrm>
            <a:off x="140015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A210CD-6103-4068-A8A7-A6A6833A5E06}"/>
              </a:ext>
            </a:extLst>
          </p:cNvPr>
          <p:cNvSpPr/>
          <p:nvPr/>
        </p:nvSpPr>
        <p:spPr>
          <a:xfrm>
            <a:off x="6468793" y="435578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C18317-B741-41D1-B570-C9E79CBC67CF}"/>
              </a:ext>
            </a:extLst>
          </p:cNvPr>
          <p:cNvCxnSpPr>
            <a:cxnSpLocks/>
          </p:cNvCxnSpPr>
          <p:nvPr/>
        </p:nvCxnSpPr>
        <p:spPr>
          <a:xfrm flipH="1">
            <a:off x="5818783" y="5694394"/>
            <a:ext cx="1253821" cy="4652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9C9AD-E6F1-4F44-B61C-F136F3A9F10F}"/>
              </a:ext>
            </a:extLst>
          </p:cNvPr>
          <p:cNvCxnSpPr>
            <a:cxnSpLocks/>
          </p:cNvCxnSpPr>
          <p:nvPr/>
        </p:nvCxnSpPr>
        <p:spPr>
          <a:xfrm>
            <a:off x="2031028" y="5599233"/>
            <a:ext cx="2885393" cy="5603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DD2C33-D719-4D55-BB1C-DDA3F915CE8A}"/>
              </a:ext>
            </a:extLst>
          </p:cNvPr>
          <p:cNvSpPr txBox="1"/>
          <p:nvPr/>
        </p:nvSpPr>
        <p:spPr>
          <a:xfrm>
            <a:off x="4413492" y="6239565"/>
            <a:ext cx="3014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공격 카드가 적용된 화면입니다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906FCD-DFD6-471D-99E3-0878A2155921}"/>
              </a:ext>
            </a:extLst>
          </p:cNvPr>
          <p:cNvGrpSpPr/>
          <p:nvPr/>
        </p:nvGrpSpPr>
        <p:grpSpPr>
          <a:xfrm>
            <a:off x="197296" y="744922"/>
            <a:ext cx="9796090" cy="723310"/>
            <a:chOff x="2179952" y="185454"/>
            <a:chExt cx="9796090" cy="72331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C4EFACE-716A-4025-A5B6-0DA0A33E0D99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C857B6C-CE30-4B10-B122-B464F9FE42E6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48F59D2-C3E9-4268-A812-8E0EDE438C54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DAE34056-2FEB-4223-9B5F-07B40F3A1E97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80A767F-52CA-4AED-8417-482EE281BCD8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41B2751-5448-48C3-92F6-A5E53EAB4A75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FB6E2F30-70B4-4CD7-A4EA-0CB85FD4AC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731268D-69F0-4904-A17A-11AF8CDA406D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6022A65-BCA4-470F-B519-7696A0973EBF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EE44C872-1393-4EA7-AEA8-BAE2CE670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28EAA14-EC9C-455D-9B63-A3086720D7AE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B19F4CC-5BB5-4FA2-9493-520162F2BB48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25FFFA4-F0F6-435D-A3BC-25F577DBEACD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7D45E9A4-F46D-4FF8-9AC3-CEDCA20D85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2A6D0E3-1B9B-4CCD-81D6-549EF10F80C4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4A8AA52-3AA8-419F-9116-ECEADAE2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2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012002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1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053362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73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78004" y="1260093"/>
            <a:ext cx="964144" cy="1672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91" y="3047823"/>
            <a:ext cx="866904" cy="648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8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527978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6017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334462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 </a:t>
            </a:r>
            <a:r>
              <a:rPr lang="ko-KR" altLang="en-US" dirty="0"/>
              <a:t>보스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221231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485334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749437" y="3934621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013539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277642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541745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23ABF-7AC5-4469-B25C-B64A9A99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12485" y="2917024"/>
            <a:ext cx="970063" cy="111814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AD2E0BF-88EE-42B6-80B5-4724591D8601}"/>
              </a:ext>
            </a:extLst>
          </p:cNvPr>
          <p:cNvCxnSpPr>
            <a:cxnSpLocks/>
          </p:cNvCxnSpPr>
          <p:nvPr/>
        </p:nvCxnSpPr>
        <p:spPr>
          <a:xfrm flipH="1">
            <a:off x="8929974" y="3299012"/>
            <a:ext cx="303673" cy="24411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4C6460-2E37-4CF9-9B3F-AC618234736E}"/>
              </a:ext>
            </a:extLst>
          </p:cNvPr>
          <p:cNvSpPr txBox="1"/>
          <p:nvPr/>
        </p:nvSpPr>
        <p:spPr>
          <a:xfrm>
            <a:off x="8151505" y="5873186"/>
            <a:ext cx="214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보스 몬스터의 체력은</a:t>
            </a:r>
            <a:endParaRPr lang="en-US" altLang="ko-KR" sz="1000" dirty="0"/>
          </a:p>
          <a:p>
            <a:r>
              <a:rPr lang="ko-KR" altLang="en-US" sz="1000" dirty="0"/>
              <a:t>몬스터 하단에 등장합니다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FA5E74-4C23-4AEE-8E20-4E9F358FEAC6}"/>
              </a:ext>
            </a:extLst>
          </p:cNvPr>
          <p:cNvGrpSpPr/>
          <p:nvPr/>
        </p:nvGrpSpPr>
        <p:grpSpPr>
          <a:xfrm>
            <a:off x="2020675" y="344768"/>
            <a:ext cx="9796090" cy="723310"/>
            <a:chOff x="2179952" y="185454"/>
            <a:chExt cx="9796090" cy="72331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912D67-08A3-4440-9B71-6883901EFD85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28D5323-C30A-450A-AD62-B14829A2E60A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C39574F-D50F-4CA1-BA49-909D56B5BE70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A2A54255-4A68-4720-8D15-0A19EDBCCE98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EE87FE4-2CF5-442C-9620-BBBC58D53B31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19D65EA-070E-43D9-B189-BD51879205C6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01E0F3BF-2A5F-4E8C-A288-2B8EF1668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57A9CE-271B-4212-98F8-7C1C9436E56B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65D1427-330C-445F-9BF9-A04C7CA7A941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684722B5-84BD-4BCF-A755-0481F5A4C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3626153-D0A9-41C5-9A0C-D7DFF0D0F0AB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EA4DC1A9-88DD-4B44-806C-004D80153DB4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24CF67E-EB3B-4F25-A7A8-579A112CE9D3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571D941C-3AC0-4626-8AFE-AF11FE6C9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12E0E61-B238-470F-8FC5-D0F748E80357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F10E1CA-21BB-40BC-B7C5-3E587641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935F4041-A6D6-4F46-A478-E01978F49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94406" y="3043810"/>
            <a:ext cx="970063" cy="1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031103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92" y="98699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072463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74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6150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2590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4504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92" y="3467241"/>
            <a:ext cx="866904" cy="6489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79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547079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85118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353563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턴</a:t>
            </a:r>
            <a:r>
              <a:rPr lang="en-US" altLang="ko-KR" dirty="0"/>
              <a:t>_3_ </a:t>
            </a:r>
            <a:r>
              <a:rPr lang="ko-KR" altLang="en-US" dirty="0"/>
              <a:t>공격 카드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04435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768538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슬롯</a:t>
            </a:r>
            <a:endParaRPr lang="en-US" altLang="ko-KR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032640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560846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23ABF-7AC5-4469-B25C-B64A9A99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31586" y="3336442"/>
            <a:ext cx="970063" cy="1118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50EA15-DBED-4FCF-928F-9843B5C8A4B7}"/>
              </a:ext>
            </a:extLst>
          </p:cNvPr>
          <p:cNvSpPr/>
          <p:nvPr/>
        </p:nvSpPr>
        <p:spPr>
          <a:xfrm>
            <a:off x="3233957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A210CD-6103-4068-A8A7-A6A6833A5E06}"/>
              </a:ext>
            </a:extLst>
          </p:cNvPr>
          <p:cNvSpPr/>
          <p:nvPr/>
        </p:nvSpPr>
        <p:spPr>
          <a:xfrm>
            <a:off x="8302600" y="435578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BF001BE-BF86-4782-8B48-135FBCF70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16" y="2095689"/>
            <a:ext cx="5340210" cy="158257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A6A1019-8937-41D6-B638-15562BBAAADA}"/>
              </a:ext>
            </a:extLst>
          </p:cNvPr>
          <p:cNvSpPr txBox="1"/>
          <p:nvPr/>
        </p:nvSpPr>
        <p:spPr>
          <a:xfrm>
            <a:off x="5416707" y="2532908"/>
            <a:ext cx="31859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PLAYER</a:t>
            </a:r>
            <a:r>
              <a:rPr lang="ko-KR" altLang="en-US" sz="3500" b="1" dirty="0">
                <a:solidFill>
                  <a:schemeClr val="bg1"/>
                </a:solidFill>
              </a:rPr>
              <a:t> </a:t>
            </a:r>
            <a:r>
              <a:rPr lang="en-US" altLang="ko-KR" sz="3500" b="1" dirty="0">
                <a:solidFill>
                  <a:schemeClr val="bg1"/>
                </a:solidFill>
              </a:rPr>
              <a:t>TURN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C1B90E-BDC6-4F76-BA0C-B0205B51B5FB}"/>
              </a:ext>
            </a:extLst>
          </p:cNvPr>
          <p:cNvSpPr txBox="1"/>
          <p:nvPr/>
        </p:nvSpPr>
        <p:spPr>
          <a:xfrm>
            <a:off x="745031" y="2742703"/>
            <a:ext cx="1098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내 턴 시작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4CA6F0A-D769-41A9-9620-55E015658940}"/>
              </a:ext>
            </a:extLst>
          </p:cNvPr>
          <p:cNvCxnSpPr>
            <a:cxnSpLocks/>
          </p:cNvCxnSpPr>
          <p:nvPr/>
        </p:nvCxnSpPr>
        <p:spPr>
          <a:xfrm flipH="1">
            <a:off x="1698173" y="2848380"/>
            <a:ext cx="34803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ED10E0B-A0E3-4C98-816E-E8BC31F7E5B5}"/>
              </a:ext>
            </a:extLst>
          </p:cNvPr>
          <p:cNvSpPr txBox="1"/>
          <p:nvPr/>
        </p:nvSpPr>
        <p:spPr>
          <a:xfrm>
            <a:off x="324180" y="3037588"/>
            <a:ext cx="155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적의 행동이 끝난 후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화면 가운데에 </a:t>
            </a:r>
            <a:endParaRPr lang="en-US" altLang="ko-KR" sz="1000" dirty="0"/>
          </a:p>
          <a:p>
            <a:r>
              <a:rPr lang="ko-KR" altLang="en-US" sz="1000" dirty="0"/>
              <a:t>짧은 시간동안 나타나는 팝업 창입니다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B1936BA-34E0-4ADC-8D2A-19F7ACF50750}"/>
              </a:ext>
            </a:extLst>
          </p:cNvPr>
          <p:cNvGrpSpPr/>
          <p:nvPr/>
        </p:nvGrpSpPr>
        <p:grpSpPr>
          <a:xfrm>
            <a:off x="2039776" y="754796"/>
            <a:ext cx="9796090" cy="723310"/>
            <a:chOff x="2179952" y="185454"/>
            <a:chExt cx="9796090" cy="72331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16B5483-22F5-4F07-90EF-EE6AA24BF6BF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E5E7A49-1148-4263-AAC8-9B8F5A08E242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A1B438E8-447E-4954-A6F8-8F8798A93CD0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E40729-0762-44D6-A1CB-C5DDBB8D3CB4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C77FFF-9960-4C09-A144-55C85CC44BD7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F485DC2-ECBF-4E64-B56F-AD21877AEB8B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238E3122-3C99-43DA-80D0-5C057C8D5E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900D5DE-FB9E-4168-A34D-EC122B712963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EC26BB6F-EB64-45FE-94F2-321A15D2531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BEE20078-3931-43C5-99FE-E95359FDE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5335351-B9D3-42BB-910E-6DBD7F29C42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2F9E6B77-2E72-4433-8B33-720E4763F9EF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5EDD75B-875D-4773-9137-9F26FD722AB3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5F1C7620-0E77-4AB5-AC64-961DC916EA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6D3818-C320-4727-B783-50D9214BADB4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9FC1C25-414A-43D6-8E24-C64C2DC7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80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23969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58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턴 카드 획득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65329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97301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61404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25506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89609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53712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33198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48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4134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4981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6707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28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23969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388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19978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77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60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45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39945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499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7984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46429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12952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49123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33300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D211D-D5AB-45EA-8846-1BD0ADD2A5AA}"/>
              </a:ext>
            </a:extLst>
          </p:cNvPr>
          <p:cNvSpPr/>
          <p:nvPr/>
        </p:nvSpPr>
        <p:spPr>
          <a:xfrm>
            <a:off x="6164344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31036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67092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10124161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8156712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FB0032-D83C-4FEE-A391-8FE80BDD8446}"/>
              </a:ext>
            </a:extLst>
          </p:cNvPr>
          <p:cNvSpPr/>
          <p:nvPr/>
        </p:nvSpPr>
        <p:spPr>
          <a:xfrm>
            <a:off x="4201908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33198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97301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25506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89609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53712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61404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427B9F2-5D7B-4D8E-A60F-C3A070B4645F}"/>
              </a:ext>
            </a:extLst>
          </p:cNvPr>
          <p:cNvCxnSpPr>
            <a:cxnSpLocks/>
          </p:cNvCxnSpPr>
          <p:nvPr/>
        </p:nvCxnSpPr>
        <p:spPr>
          <a:xfrm flipH="1">
            <a:off x="1698174" y="2848380"/>
            <a:ext cx="231398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307A9B1-02DD-4345-8B14-1F943B1C156B}"/>
              </a:ext>
            </a:extLst>
          </p:cNvPr>
          <p:cNvSpPr txBox="1"/>
          <p:nvPr/>
        </p:nvSpPr>
        <p:spPr>
          <a:xfrm>
            <a:off x="-14218" y="2934950"/>
            <a:ext cx="216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번째 턴 부터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있는 카드 중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3</a:t>
            </a:r>
            <a:r>
              <a:rPr lang="ko-KR" altLang="en-US" sz="1000" dirty="0"/>
              <a:t>장의 랜덤 카드와 함께 행동 구역 수리하기 카드가 확정 포함됩니다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79F00C-4E19-45A8-9B2D-489FF466CB9F}"/>
              </a:ext>
            </a:extLst>
          </p:cNvPr>
          <p:cNvSpPr/>
          <p:nvPr/>
        </p:nvSpPr>
        <p:spPr>
          <a:xfrm>
            <a:off x="2093400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97C4652-9321-4323-816F-047CFA4FE9FD}"/>
              </a:ext>
            </a:extLst>
          </p:cNvPr>
          <p:cNvGrpSpPr/>
          <p:nvPr/>
        </p:nvGrpSpPr>
        <p:grpSpPr>
          <a:xfrm>
            <a:off x="2284010" y="4936400"/>
            <a:ext cx="9456333" cy="829232"/>
            <a:chOff x="1408458" y="4946839"/>
            <a:chExt cx="9456333" cy="82923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F9BCF7F-150B-40EC-84E9-FFDC2F6A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8F1F021-9B23-4B33-BBD1-B7FD5EE59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F4DDF4-B9D8-49F8-A702-497CE4A84000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80479FC-85D0-4E3F-857A-3A174AAC1140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A94EF14-CFBE-4648-8140-5B221DCDF659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501629E-A9FD-4893-9FC7-195034E98CE0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44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097602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91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턴 카드 획득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138962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570934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4835037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099139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363242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8627345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306831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81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7767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8614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0340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61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097602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1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193611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10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3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8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613578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132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1617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420062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086585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622756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106933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D211D-D5AB-45EA-8846-1BD0ADD2A5AA}"/>
              </a:ext>
            </a:extLst>
          </p:cNvPr>
          <p:cNvSpPr/>
          <p:nvPr/>
        </p:nvSpPr>
        <p:spPr>
          <a:xfrm>
            <a:off x="5137977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404669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2140725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9097794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7130345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FB0032-D83C-4FEE-A391-8FE80BDD8446}"/>
              </a:ext>
            </a:extLst>
          </p:cNvPr>
          <p:cNvSpPr/>
          <p:nvPr/>
        </p:nvSpPr>
        <p:spPr>
          <a:xfrm>
            <a:off x="3175541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306831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570934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099139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363242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8627345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4835037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DF9805-B20E-463F-8538-211DAB1709D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904653" y="3719822"/>
            <a:ext cx="942242" cy="23987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6F3FE3-3E3C-49B7-976C-0AC552A6118C}"/>
              </a:ext>
            </a:extLst>
          </p:cNvPr>
          <p:cNvSpPr txBox="1"/>
          <p:nvPr/>
        </p:nvSpPr>
        <p:spPr>
          <a:xfrm>
            <a:off x="6270664" y="6246479"/>
            <a:ext cx="216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다음 카드를 선택하는</a:t>
            </a:r>
            <a:endParaRPr lang="en-US" altLang="ko-KR" sz="1000" dirty="0"/>
          </a:p>
          <a:p>
            <a:r>
              <a:rPr lang="ko-KR" altLang="en-US" sz="1000" dirty="0"/>
              <a:t>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0A870F-E088-4C78-943B-8CE5F376E2B8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7264273" y="5830516"/>
            <a:ext cx="653462" cy="304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0D8B12-9E9F-4584-9AAF-9B7B2253FA7D}"/>
              </a:ext>
            </a:extLst>
          </p:cNvPr>
          <p:cNvSpPr/>
          <p:nvPr/>
        </p:nvSpPr>
        <p:spPr>
          <a:xfrm>
            <a:off x="1069609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AC0BC7-CF22-4DAC-80C3-F86F4AD51A76}"/>
              </a:ext>
            </a:extLst>
          </p:cNvPr>
          <p:cNvGrpSpPr/>
          <p:nvPr/>
        </p:nvGrpSpPr>
        <p:grpSpPr>
          <a:xfrm>
            <a:off x="1252978" y="4964438"/>
            <a:ext cx="9456333" cy="829232"/>
            <a:chOff x="1408458" y="4946839"/>
            <a:chExt cx="9456333" cy="82923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2D37A2E-F0A2-45CB-89CD-1EC42AC93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D840346-C877-4554-AF28-AB5DA7D2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1DC5A4B-1508-4A43-81D7-6C64F7DA12F0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8F3A079-39C3-482E-83BB-A5983F1FF6BF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3F1A5A1-8E4A-4DFC-B6D2-97B46DAC6ACB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EADA25-BDB0-403E-93D5-4A957DDA8B17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81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33300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89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턴 카드 획득</a:t>
            </a:r>
            <a:r>
              <a:rPr lang="en-US" altLang="ko-KR" dirty="0"/>
              <a:t>2_</a:t>
            </a:r>
            <a:r>
              <a:rPr lang="ko-KR" altLang="en-US" dirty="0" err="1"/>
              <a:t>덱</a:t>
            </a:r>
            <a:r>
              <a:rPr lang="ko-KR" altLang="en-US" dirty="0"/>
              <a:t> 부족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74660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0663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70735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3483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98940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63043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42529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9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3465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4312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6038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259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33300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19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29309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08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91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76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49276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30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7315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55760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22283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4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42631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40367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76423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10133492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FB0032-D83C-4FEE-A391-8FE80BDD8446}"/>
              </a:ext>
            </a:extLst>
          </p:cNvPr>
          <p:cNvSpPr/>
          <p:nvPr/>
        </p:nvSpPr>
        <p:spPr>
          <a:xfrm>
            <a:off x="4211239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42529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06632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34837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98940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63043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70735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8AD8BB1-700D-4E56-9B76-B1D934496428}"/>
              </a:ext>
            </a:extLst>
          </p:cNvPr>
          <p:cNvCxnSpPr>
            <a:cxnSpLocks/>
          </p:cNvCxnSpPr>
          <p:nvPr/>
        </p:nvCxnSpPr>
        <p:spPr>
          <a:xfrm flipH="1">
            <a:off x="1698175" y="2848380"/>
            <a:ext cx="528154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73ABF3-D98A-40AD-84D7-F6E036FE0652}"/>
              </a:ext>
            </a:extLst>
          </p:cNvPr>
          <p:cNvSpPr txBox="1"/>
          <p:nvPr/>
        </p:nvSpPr>
        <p:spPr>
          <a:xfrm>
            <a:off x="60965" y="2934950"/>
            <a:ext cx="216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만약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카드가 없다면 묘지의</a:t>
            </a:r>
            <a:endParaRPr lang="en-US" altLang="ko-KR" sz="1000" dirty="0"/>
          </a:p>
          <a:p>
            <a:r>
              <a:rPr lang="ko-KR" altLang="en-US" sz="1000" dirty="0"/>
              <a:t>카드들이 모두 다시 </a:t>
            </a:r>
            <a:r>
              <a:rPr lang="ko-KR" altLang="en-US" sz="1000" dirty="0" err="1"/>
              <a:t>덱으로</a:t>
            </a:r>
            <a:endParaRPr lang="en-US" altLang="ko-KR" sz="1000" dirty="0"/>
          </a:p>
          <a:p>
            <a:r>
              <a:rPr lang="ko-KR" altLang="en-US" sz="1000" dirty="0"/>
              <a:t>돌아갑니다</a:t>
            </a:r>
            <a:r>
              <a:rPr lang="en-US" altLang="ko-KR" sz="1000" dirty="0"/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6477BE-7965-4AE4-AF99-75D55C6F88D5}"/>
              </a:ext>
            </a:extLst>
          </p:cNvPr>
          <p:cNvSpPr/>
          <p:nvPr/>
        </p:nvSpPr>
        <p:spPr>
          <a:xfrm>
            <a:off x="2121393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01A6DD6-A70E-4354-B45E-5BF780872807}"/>
              </a:ext>
            </a:extLst>
          </p:cNvPr>
          <p:cNvGrpSpPr/>
          <p:nvPr/>
        </p:nvGrpSpPr>
        <p:grpSpPr>
          <a:xfrm>
            <a:off x="2288676" y="4974948"/>
            <a:ext cx="9456333" cy="829232"/>
            <a:chOff x="1408458" y="4946839"/>
            <a:chExt cx="9456333" cy="829232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A43818E-2C6B-4D25-8788-39C3FE59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0FA488F-08CF-44E1-8AC3-9AEA6D6DF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B44D585-3B60-437D-AAD1-1D150A1E4014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D6A9C58-068B-4ADD-BB15-5433A92ACCC4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12A3253-1993-44B7-91C0-DD62977F8174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69D1AB-2958-4C1D-9EC8-C33024E2DC9B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9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283" y="198243"/>
            <a:ext cx="9796090" cy="5172636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D134E9-904A-49BF-A976-CCD0DCB4E389}"/>
              </a:ext>
            </a:extLst>
          </p:cNvPr>
          <p:cNvGrpSpPr/>
          <p:nvPr/>
        </p:nvGrpSpPr>
        <p:grpSpPr>
          <a:xfrm>
            <a:off x="4868663" y="3820614"/>
            <a:ext cx="4437330" cy="1168980"/>
            <a:chOff x="3953527" y="4102810"/>
            <a:chExt cx="4437330" cy="1168980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292F2689-CC43-4082-8B63-5A68403F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527" y="4102810"/>
              <a:ext cx="1168980" cy="11689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412420-CAEB-4B37-8EEF-02F856F55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392" y="4102810"/>
              <a:ext cx="1227601" cy="11689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D019D3-3741-46A2-8894-09F8726DA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878" y="4102810"/>
              <a:ext cx="1168979" cy="11689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4D8B766A-90D7-4726-8572-913CB4600480}"/>
              </a:ext>
            </a:extLst>
          </p:cNvPr>
          <p:cNvSpPr/>
          <p:nvPr/>
        </p:nvSpPr>
        <p:spPr>
          <a:xfrm rot="10800000">
            <a:off x="10326992" y="4082448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83548-8E8D-4F28-9E48-3F54CF7258E3}"/>
              </a:ext>
            </a:extLst>
          </p:cNvPr>
          <p:cNvSpPr txBox="1"/>
          <p:nvPr/>
        </p:nvSpPr>
        <p:spPr>
          <a:xfrm>
            <a:off x="10692996" y="4172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시작하기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E48F85-B1E9-427C-9AD2-CE0D8CCD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84" y="1460854"/>
            <a:ext cx="1546605" cy="154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912684-00FC-4054-93D8-AC80CB404F22}"/>
              </a:ext>
            </a:extLst>
          </p:cNvPr>
          <p:cNvSpPr/>
          <p:nvPr/>
        </p:nvSpPr>
        <p:spPr>
          <a:xfrm>
            <a:off x="4863532" y="3811283"/>
            <a:ext cx="1183442" cy="1168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60DAA-6587-4176-A12F-6BF7430671DB}"/>
              </a:ext>
            </a:extLst>
          </p:cNvPr>
          <p:cNvSpPr txBox="1"/>
          <p:nvPr/>
        </p:nvSpPr>
        <p:spPr>
          <a:xfrm>
            <a:off x="6786498" y="1193318"/>
            <a:ext cx="429957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/>
              <a:t>RocketMan</a:t>
            </a:r>
            <a:endParaRPr lang="en-US" altLang="ko-KR" sz="2500" b="1" dirty="0"/>
          </a:p>
          <a:p>
            <a:endParaRPr lang="en-US" altLang="ko-KR" dirty="0"/>
          </a:p>
          <a:p>
            <a:r>
              <a:rPr lang="ko-KR" altLang="en-US" dirty="0"/>
              <a:t>체력 </a:t>
            </a:r>
            <a:r>
              <a:rPr lang="en-US" altLang="ko-KR" dirty="0"/>
              <a:t>: 4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골드 </a:t>
            </a:r>
            <a:r>
              <a:rPr lang="en-US" altLang="ko-KR" dirty="0"/>
              <a:t>: 10</a:t>
            </a:r>
          </a:p>
          <a:p>
            <a:endParaRPr lang="en-US" altLang="ko-KR" dirty="0"/>
          </a:p>
          <a:p>
            <a:r>
              <a:rPr lang="en-US" altLang="ko-KR" dirty="0"/>
              <a:t>[ </a:t>
            </a:r>
            <a:r>
              <a:rPr lang="ko-KR" altLang="en-US" dirty="0"/>
              <a:t>부자가 될 거야 </a:t>
            </a:r>
            <a:r>
              <a:rPr lang="en-US" altLang="ko-KR" dirty="0"/>
              <a:t>]</a:t>
            </a:r>
          </a:p>
          <a:p>
            <a:r>
              <a:rPr lang="ko-KR" altLang="en-US" sz="1300" b="1" dirty="0"/>
              <a:t>적을 처치할 때 마다 골드를 추가로 </a:t>
            </a:r>
            <a:r>
              <a:rPr lang="en-US" altLang="ko-KR" sz="1300" b="1" dirty="0"/>
              <a:t>5</a:t>
            </a:r>
            <a:r>
              <a:rPr lang="ko-KR" altLang="en-US" sz="1300" b="1" dirty="0"/>
              <a:t>원 더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획득합니다</a:t>
            </a:r>
            <a:r>
              <a:rPr lang="en-US" altLang="ko-KR" sz="1300" b="1" dirty="0"/>
              <a:t>.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79162918-01B3-4D54-A9A6-873025C5AB7F}"/>
              </a:ext>
            </a:extLst>
          </p:cNvPr>
          <p:cNvSpPr/>
          <p:nvPr/>
        </p:nvSpPr>
        <p:spPr>
          <a:xfrm>
            <a:off x="2156159" y="4082448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BC455-8501-4B43-AC8A-4002B6248416}"/>
              </a:ext>
            </a:extLst>
          </p:cNvPr>
          <p:cNvSpPr txBox="1"/>
          <p:nvPr/>
        </p:nvSpPr>
        <p:spPr>
          <a:xfrm>
            <a:off x="2373664" y="4160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뒤로가기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4491506-BF53-49A0-B553-75C786182442}"/>
              </a:ext>
            </a:extLst>
          </p:cNvPr>
          <p:cNvSpPr/>
          <p:nvPr/>
        </p:nvSpPr>
        <p:spPr>
          <a:xfrm>
            <a:off x="6612463" y="1008260"/>
            <a:ext cx="4866690" cy="22721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EE0B14-8933-4426-84EC-642637E455E9}"/>
              </a:ext>
            </a:extLst>
          </p:cNvPr>
          <p:cNvCxnSpPr>
            <a:cxnSpLocks/>
          </p:cNvCxnSpPr>
          <p:nvPr/>
        </p:nvCxnSpPr>
        <p:spPr>
          <a:xfrm flipH="1">
            <a:off x="10212403" y="4600506"/>
            <a:ext cx="1266750" cy="10450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E198AE-0175-46C1-9BEC-3F6FCBC63132}"/>
              </a:ext>
            </a:extLst>
          </p:cNvPr>
          <p:cNvSpPr txBox="1"/>
          <p:nvPr/>
        </p:nvSpPr>
        <p:spPr>
          <a:xfrm>
            <a:off x="9623982" y="5738847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버튼으로 게임을</a:t>
            </a:r>
            <a:endParaRPr lang="en-US" altLang="ko-KR" sz="1000" dirty="0"/>
          </a:p>
          <a:p>
            <a:r>
              <a:rPr lang="ko-KR" altLang="en-US" sz="1000" dirty="0"/>
              <a:t>시작합니다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947CF3-B0D0-4178-A973-554B22D43474}"/>
              </a:ext>
            </a:extLst>
          </p:cNvPr>
          <p:cNvCxnSpPr>
            <a:cxnSpLocks/>
          </p:cNvCxnSpPr>
          <p:nvPr/>
        </p:nvCxnSpPr>
        <p:spPr>
          <a:xfrm flipH="1">
            <a:off x="1862985" y="1487014"/>
            <a:ext cx="137331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0C93BE-3DF5-499A-9ED6-551DA14B620F}"/>
              </a:ext>
            </a:extLst>
          </p:cNvPr>
          <p:cNvSpPr txBox="1"/>
          <p:nvPr/>
        </p:nvSpPr>
        <p:spPr>
          <a:xfrm>
            <a:off x="929234" y="136390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선택된 캐릭터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D180F-E399-4DD1-8934-9E43D55600F7}"/>
              </a:ext>
            </a:extLst>
          </p:cNvPr>
          <p:cNvSpPr txBox="1"/>
          <p:nvPr/>
        </p:nvSpPr>
        <p:spPr>
          <a:xfrm>
            <a:off x="469298" y="165629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선택된 캐릭터의 자세한</a:t>
            </a:r>
            <a:endParaRPr lang="en-US" altLang="ko-KR" sz="1000" dirty="0"/>
          </a:p>
          <a:p>
            <a:r>
              <a:rPr lang="ko-KR" altLang="en-US" sz="1000" dirty="0"/>
              <a:t>정보를 표시합니다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95F3C6-EE40-4504-A64C-90CF6BEB86EF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5453153" y="4989594"/>
            <a:ext cx="0" cy="736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4040A2-8BA7-4881-94AF-6799D8AB1293}"/>
              </a:ext>
            </a:extLst>
          </p:cNvPr>
          <p:cNvSpPr txBox="1"/>
          <p:nvPr/>
        </p:nvSpPr>
        <p:spPr>
          <a:xfrm>
            <a:off x="4650223" y="5814788"/>
            <a:ext cx="16401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선택한 캐릭터를</a:t>
            </a:r>
            <a:endParaRPr lang="en-US" altLang="ko-KR" sz="1000" dirty="0"/>
          </a:p>
          <a:p>
            <a:r>
              <a:rPr lang="ko-KR" altLang="en-US" sz="1000" dirty="0"/>
              <a:t>테두리 볼드 처리 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처음에는 해당 캐릭터가</a:t>
            </a:r>
            <a:endParaRPr lang="en-US" altLang="ko-KR" sz="1000" dirty="0"/>
          </a:p>
          <a:p>
            <a:r>
              <a:rPr lang="ko-KR" altLang="en-US" sz="1000" dirty="0"/>
              <a:t>선택되어 있습니다</a:t>
            </a:r>
            <a:r>
              <a:rPr lang="en-US" altLang="ko-KR" sz="1000" dirty="0"/>
              <a:t>. 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069AD-10B6-4CC4-A31C-DC915B79D05A}"/>
              </a:ext>
            </a:extLst>
          </p:cNvPr>
          <p:cNvSpPr/>
          <p:nvPr/>
        </p:nvSpPr>
        <p:spPr>
          <a:xfrm>
            <a:off x="2170621" y="382909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71211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0530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9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턴 카드 획득</a:t>
            </a:r>
            <a:r>
              <a:rPr lang="en-US" altLang="ko-KR" dirty="0"/>
              <a:t>2_</a:t>
            </a:r>
            <a:r>
              <a:rPr lang="ko-KR" altLang="en-US" dirty="0" err="1"/>
              <a:t>덱</a:t>
            </a:r>
            <a:r>
              <a:rPr lang="ko-KR" altLang="en-US" dirty="0"/>
              <a:t> 부족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4666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7863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274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0684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094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3505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1453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8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547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31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804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6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0530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72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131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1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9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8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128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3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932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2776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09429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046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14638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12374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48430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10105499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FB0032-D83C-4FEE-A391-8FE80BDD8446}"/>
              </a:ext>
            </a:extLst>
          </p:cNvPr>
          <p:cNvSpPr/>
          <p:nvPr/>
        </p:nvSpPr>
        <p:spPr>
          <a:xfrm>
            <a:off x="4183246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14536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78639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06844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094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3505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274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3DCA98-3212-488E-B85B-6C85251539C7}"/>
              </a:ext>
            </a:extLst>
          </p:cNvPr>
          <p:cNvSpPr/>
          <p:nvPr/>
        </p:nvSpPr>
        <p:spPr>
          <a:xfrm>
            <a:off x="6145682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32ABB9-E05C-464C-A68A-0E36A4FECA58}"/>
              </a:ext>
            </a:extLst>
          </p:cNvPr>
          <p:cNvSpPr/>
          <p:nvPr/>
        </p:nvSpPr>
        <p:spPr>
          <a:xfrm>
            <a:off x="8138050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72AE07D-96D5-41B8-A2F6-DA10EF5869FB}"/>
              </a:ext>
            </a:extLst>
          </p:cNvPr>
          <p:cNvSpPr/>
          <p:nvPr/>
        </p:nvSpPr>
        <p:spPr>
          <a:xfrm rot="10800000">
            <a:off x="2558853" y="5712031"/>
            <a:ext cx="8888998" cy="748330"/>
          </a:xfrm>
          <a:prstGeom prst="arc">
            <a:avLst>
              <a:gd name="adj1" fmla="val 10782733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5396C2-8FCE-4AA6-B8C7-5BA44D94F928}"/>
              </a:ext>
            </a:extLst>
          </p:cNvPr>
          <p:cNvSpPr txBox="1"/>
          <p:nvPr/>
        </p:nvSpPr>
        <p:spPr>
          <a:xfrm>
            <a:off x="397013" y="6067749"/>
            <a:ext cx="2749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묘지에서 </a:t>
            </a:r>
            <a:r>
              <a:rPr lang="ko-KR" altLang="en-US" sz="1000" dirty="0" err="1"/>
              <a:t>덱으로</a:t>
            </a:r>
            <a:r>
              <a:rPr lang="ko-KR" altLang="en-US" sz="1000" dirty="0"/>
              <a:t> 가는 애니메이션</a:t>
            </a:r>
            <a:endParaRPr lang="en-US" altLang="ko-KR" sz="1000" dirty="0"/>
          </a:p>
          <a:p>
            <a:r>
              <a:rPr lang="ko-KR" altLang="en-US" sz="1000" dirty="0"/>
              <a:t>등으로 넘어 가는 것을 표시합니다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이후 빈 공간에 남은 카드들이 들어갑니다</a:t>
            </a:r>
            <a:r>
              <a:rPr lang="en-US" altLang="ko-KR" sz="10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04970D-340D-4E85-8974-AFE77F4DA628}"/>
              </a:ext>
            </a:extLst>
          </p:cNvPr>
          <p:cNvSpPr/>
          <p:nvPr/>
        </p:nvSpPr>
        <p:spPr>
          <a:xfrm>
            <a:off x="2065407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19C0297-9778-49EC-A518-70B490CAC344}"/>
              </a:ext>
            </a:extLst>
          </p:cNvPr>
          <p:cNvGrpSpPr/>
          <p:nvPr/>
        </p:nvGrpSpPr>
        <p:grpSpPr>
          <a:xfrm>
            <a:off x="2265348" y="4944971"/>
            <a:ext cx="9456333" cy="829232"/>
            <a:chOff x="1408458" y="4946839"/>
            <a:chExt cx="9456333" cy="82923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CE63B49-7A3A-4CBF-93FF-B690CD89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104EFA2-BD9A-42D1-B316-DB5F17E3B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770A9C1-3A46-4389-AB05-BB9E08852714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337A4E5-9D39-481E-9354-C3866C64EC0B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29AFA943-2D7E-4069-9BAB-4F9141D62940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650CAE-7425-42D3-9175-5C1F41F60DA7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6197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95169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8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336529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2768501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4032604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5296706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6560809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7824912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1504398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8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5334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6181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7907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28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95169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88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391178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77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0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5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811145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99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9184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617629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2284152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820323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302471" y="751764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600207" y="2503478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1336263" y="582826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1504398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2768501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5296706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6560809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7824912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4032604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1CAAB4-A75E-4CEC-9657-8C6E48212142}"/>
              </a:ext>
            </a:extLst>
          </p:cNvPr>
          <p:cNvSpPr/>
          <p:nvPr/>
        </p:nvSpPr>
        <p:spPr>
          <a:xfrm>
            <a:off x="4335544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698EA0-7DFB-4353-BCD6-A4C50CCF8AC7}"/>
              </a:ext>
            </a:extLst>
          </p:cNvPr>
          <p:cNvSpPr/>
          <p:nvPr/>
        </p:nvSpPr>
        <p:spPr>
          <a:xfrm>
            <a:off x="8295361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E909B2-CF02-4E79-9C87-96683601A607}"/>
              </a:ext>
            </a:extLst>
          </p:cNvPr>
          <p:cNvSpPr/>
          <p:nvPr/>
        </p:nvSpPr>
        <p:spPr>
          <a:xfrm>
            <a:off x="6327912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AF8D39-E837-49BC-A54D-31C501B3ED53}"/>
              </a:ext>
            </a:extLst>
          </p:cNvPr>
          <p:cNvSpPr/>
          <p:nvPr/>
        </p:nvSpPr>
        <p:spPr>
          <a:xfrm>
            <a:off x="2373108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0692BB-67C1-4A36-8059-A3F572A798F1}"/>
              </a:ext>
            </a:extLst>
          </p:cNvPr>
          <p:cNvCxnSpPr>
            <a:cxnSpLocks/>
          </p:cNvCxnSpPr>
          <p:nvPr/>
        </p:nvCxnSpPr>
        <p:spPr>
          <a:xfrm flipV="1">
            <a:off x="9617630" y="2394721"/>
            <a:ext cx="698428" cy="3636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FBC7C7-D31C-488F-915C-6FDFB170DA59}"/>
              </a:ext>
            </a:extLst>
          </p:cNvPr>
          <p:cNvSpPr txBox="1"/>
          <p:nvPr/>
        </p:nvSpPr>
        <p:spPr>
          <a:xfrm>
            <a:off x="10332608" y="2194666"/>
            <a:ext cx="156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카드를 터치하여</a:t>
            </a:r>
            <a:endParaRPr lang="en-US" altLang="ko-KR" sz="1000" dirty="0"/>
          </a:p>
          <a:p>
            <a:r>
              <a:rPr lang="ko-KR" altLang="en-US" sz="1000" dirty="0"/>
              <a:t>행동 구역을 수리합니다</a:t>
            </a:r>
            <a:r>
              <a:rPr lang="en-US" altLang="ko-KR" sz="1000" dirty="0"/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BB3F2A-9B6F-47D1-A5E1-5DBDF23C2FD7}"/>
              </a:ext>
            </a:extLst>
          </p:cNvPr>
          <p:cNvSpPr/>
          <p:nvPr/>
        </p:nvSpPr>
        <p:spPr>
          <a:xfrm>
            <a:off x="253655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4210112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85391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9494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13596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7699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41802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21288" y="384086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2923414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21390" y="240747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19126" y="1992461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55182" y="5317248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5112564" y="1318278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383820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383820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383820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3838201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239F6F-7567-4A02-811B-ED574E9EFC3F}"/>
              </a:ext>
            </a:extLst>
          </p:cNvPr>
          <p:cNvSpPr/>
          <p:nvPr/>
        </p:nvSpPr>
        <p:spPr>
          <a:xfrm>
            <a:off x="7396235" y="1312355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08011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7BC880E-A26F-4ECF-A5E2-46671A38AA9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125292" y="2272276"/>
            <a:ext cx="3987272" cy="635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F7DB523-DCBA-46B2-A9B0-B033A7F154D9}"/>
              </a:ext>
            </a:extLst>
          </p:cNvPr>
          <p:cNvSpPr txBox="1"/>
          <p:nvPr/>
        </p:nvSpPr>
        <p:spPr>
          <a:xfrm>
            <a:off x="452975" y="3017114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카드를 터치하여</a:t>
            </a:r>
            <a:endParaRPr lang="en-US" altLang="ko-KR" sz="1000" dirty="0"/>
          </a:p>
          <a:p>
            <a:r>
              <a:rPr lang="ko-KR" altLang="en-US" sz="1000" dirty="0"/>
              <a:t>카드를 재배치</a:t>
            </a:r>
            <a:endParaRPr lang="en-US" altLang="ko-KR" sz="1000" dirty="0"/>
          </a:p>
          <a:p>
            <a:r>
              <a:rPr lang="ko-KR" altLang="en-US" sz="1000" dirty="0"/>
              <a:t>할 수 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AB8029-F2B4-4996-A2F8-EBBEFB41142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875453" y="3220351"/>
            <a:ext cx="6237332" cy="9690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9AAF68-E91B-45F2-900E-1678D110AF95}"/>
              </a:ext>
            </a:extLst>
          </p:cNvPr>
          <p:cNvSpPr txBox="1"/>
          <p:nvPr/>
        </p:nvSpPr>
        <p:spPr>
          <a:xfrm>
            <a:off x="438040" y="3969392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카드를 터치하여</a:t>
            </a:r>
            <a:endParaRPr lang="en-US" altLang="ko-KR" sz="1000" dirty="0"/>
          </a:p>
          <a:p>
            <a:r>
              <a:rPr lang="ko-KR" altLang="en-US" sz="1000" dirty="0"/>
              <a:t>카드를 제거</a:t>
            </a:r>
            <a:r>
              <a:rPr lang="en-US" altLang="ko-KR" sz="1000" dirty="0"/>
              <a:t> </a:t>
            </a:r>
            <a:r>
              <a:rPr lang="ko-KR" altLang="en-US" sz="1000" dirty="0"/>
              <a:t>할 수 </a:t>
            </a:r>
            <a:endParaRPr lang="en-US" altLang="ko-KR" sz="1000" dirty="0"/>
          </a:p>
          <a:p>
            <a:r>
              <a:rPr lang="ko-KR" altLang="en-US" sz="1000" dirty="0"/>
              <a:t>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DCD71B-66D4-4BEB-B4AF-0B19383735EA}"/>
              </a:ext>
            </a:extLst>
          </p:cNvPr>
          <p:cNvSpPr/>
          <p:nvPr/>
        </p:nvSpPr>
        <p:spPr>
          <a:xfrm>
            <a:off x="2093400" y="389894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6C83-E66F-4438-9949-8F390EFDBE3E}"/>
              </a:ext>
            </a:extLst>
          </p:cNvPr>
          <p:cNvGrpSpPr/>
          <p:nvPr/>
        </p:nvGrpSpPr>
        <p:grpSpPr>
          <a:xfrm>
            <a:off x="2275715" y="4451887"/>
            <a:ext cx="9456333" cy="829232"/>
            <a:chOff x="1408458" y="4946839"/>
            <a:chExt cx="9456333" cy="82923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87E1CA-F261-475C-9E8B-BC282049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7C3CC14-C304-422D-A683-BD8BAE82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30FB578-F462-45AF-9D34-E30A612CB779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C64FD09-7D5D-4C8F-8F30-CC2B60579282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718F759-2B13-4356-85F2-40944989F0D7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848AAD-1331-424B-9AC8-40F7993764E8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828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610178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840487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 </a:t>
            </a:r>
            <a:r>
              <a:rPr lang="ko-KR" altLang="en-US" dirty="0"/>
              <a:t>카드 재배치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686679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85391" y="4210196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9494" y="4210196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13596" y="421019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7699" y="421019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41802" y="421019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21288" y="421019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428140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400149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75389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3097164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3292746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592892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567575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693647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662031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3190474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811480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5248604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618209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811480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5258639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7140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52575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21390" y="619509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19126" y="2371223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55182" y="5696010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4207534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4207533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420753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420753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420753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4207533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A7B28-EE59-4AFC-B15C-CA2224271087}"/>
              </a:ext>
            </a:extLst>
          </p:cNvPr>
          <p:cNvSpPr txBox="1"/>
          <p:nvPr/>
        </p:nvSpPr>
        <p:spPr>
          <a:xfrm>
            <a:off x="11411003" y="528363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C8AFA9-49A6-4CCE-AFEE-5F43328651FC}"/>
              </a:ext>
            </a:extLst>
          </p:cNvPr>
          <p:cNvSpPr/>
          <p:nvPr/>
        </p:nvSpPr>
        <p:spPr>
          <a:xfrm>
            <a:off x="5112564" y="1687610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141315-C6A7-47F6-8AA2-6BC14872EF40}"/>
              </a:ext>
            </a:extLst>
          </p:cNvPr>
          <p:cNvSpPr/>
          <p:nvPr/>
        </p:nvSpPr>
        <p:spPr>
          <a:xfrm>
            <a:off x="7396235" y="1681687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9C5EE37-797B-445E-99F8-EB8544889ED5}"/>
              </a:ext>
            </a:extLst>
          </p:cNvPr>
          <p:cNvCxnSpPr>
            <a:cxnSpLocks/>
          </p:cNvCxnSpPr>
          <p:nvPr/>
        </p:nvCxnSpPr>
        <p:spPr>
          <a:xfrm flipH="1">
            <a:off x="1125292" y="2272276"/>
            <a:ext cx="3987272" cy="635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92F92C8-F2B3-4A38-A14B-BAAFDBF115B6}"/>
              </a:ext>
            </a:extLst>
          </p:cNvPr>
          <p:cNvSpPr txBox="1"/>
          <p:nvPr/>
        </p:nvSpPr>
        <p:spPr>
          <a:xfrm>
            <a:off x="452975" y="3017114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재배치를 선택하면</a:t>
            </a:r>
            <a:endParaRPr lang="en-US" altLang="ko-KR" sz="1000" dirty="0"/>
          </a:p>
          <a:p>
            <a:r>
              <a:rPr lang="ko-KR" altLang="en-US" sz="1000" dirty="0"/>
              <a:t>해당 카드에 테두리</a:t>
            </a:r>
            <a:endParaRPr lang="en-US" altLang="ko-KR" sz="1000" dirty="0"/>
          </a:p>
          <a:p>
            <a:r>
              <a:rPr lang="ko-KR" altLang="en-US" sz="1000" dirty="0"/>
              <a:t>볼드 처리가 됩니다</a:t>
            </a:r>
            <a:r>
              <a:rPr lang="en-US" altLang="ko-KR" sz="1000" dirty="0"/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1E1E1F-7919-4CA9-A705-AD1E6D2E62ED}"/>
              </a:ext>
            </a:extLst>
          </p:cNvPr>
          <p:cNvSpPr txBox="1"/>
          <p:nvPr/>
        </p:nvSpPr>
        <p:spPr>
          <a:xfrm>
            <a:off x="359613" y="5082405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재배치 가능한 카드들이</a:t>
            </a:r>
            <a:endParaRPr lang="en-US" altLang="ko-KR" sz="1000" dirty="0"/>
          </a:p>
          <a:p>
            <a:r>
              <a:rPr lang="ko-KR" altLang="en-US" sz="1000" dirty="0"/>
              <a:t>테두리</a:t>
            </a:r>
            <a:r>
              <a:rPr lang="en-US" altLang="ko-KR" sz="1000" dirty="0"/>
              <a:t> </a:t>
            </a:r>
            <a:r>
              <a:rPr lang="ko-KR" altLang="en-US" sz="1000" dirty="0"/>
              <a:t>볼드 처리가 </a:t>
            </a:r>
            <a:endParaRPr lang="en-US" altLang="ko-KR" sz="1000" dirty="0"/>
          </a:p>
          <a:p>
            <a:r>
              <a:rPr lang="ko-KR" altLang="en-US" sz="1000" dirty="0"/>
              <a:t>됩니다</a:t>
            </a:r>
            <a:r>
              <a:rPr lang="en-US" altLang="ko-KR" sz="10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63463-FAE8-46CD-AED5-02EBDB723131}"/>
              </a:ext>
            </a:extLst>
          </p:cNvPr>
          <p:cNvSpPr/>
          <p:nvPr/>
        </p:nvSpPr>
        <p:spPr>
          <a:xfrm>
            <a:off x="2093400" y="754970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1DF4560-C674-4FC1-B4E7-E43B443C180F}"/>
              </a:ext>
            </a:extLst>
          </p:cNvPr>
          <p:cNvGrpSpPr/>
          <p:nvPr/>
        </p:nvGrpSpPr>
        <p:grpSpPr>
          <a:xfrm>
            <a:off x="2258104" y="4827830"/>
            <a:ext cx="9456333" cy="829232"/>
            <a:chOff x="1408458" y="4946839"/>
            <a:chExt cx="9456333" cy="829232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92B006-8DAB-4631-B4CC-A0F8015F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F043218-1E68-4628-95D2-AD143D38C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1AD9534-9732-44D5-8F9A-CCE4C1578024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7DDC663-C6E6-4A3F-B1CB-006B8A85EF06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0B6E0E7-BAA1-45C1-AB2F-A8180AD514DC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610308F-2D95-452D-9DC3-08391611EAC1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83A20F4-4749-4C7A-9EB2-9C434CF7E88C}"/>
              </a:ext>
            </a:extLst>
          </p:cNvPr>
          <p:cNvCxnSpPr>
            <a:cxnSpLocks/>
          </p:cNvCxnSpPr>
          <p:nvPr/>
        </p:nvCxnSpPr>
        <p:spPr>
          <a:xfrm flipH="1">
            <a:off x="1744824" y="5136414"/>
            <a:ext cx="4068404" cy="2193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0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 </a:t>
            </a:r>
            <a:r>
              <a:rPr lang="ko-KR" altLang="en-US" dirty="0"/>
              <a:t>카드 재배치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98160" y="756684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795896" y="2508398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2531952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4480" y="435739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A7B28-EE59-4AFC-B15C-CA2224271087}"/>
              </a:ext>
            </a:extLst>
          </p:cNvPr>
          <p:cNvSpPr txBox="1"/>
          <p:nvPr/>
        </p:nvSpPr>
        <p:spPr>
          <a:xfrm>
            <a:off x="10788431" y="543013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CF0D6483-3D94-40EC-9DBE-5A1C43D8C0D5}"/>
              </a:ext>
            </a:extLst>
          </p:cNvPr>
          <p:cNvSpPr/>
          <p:nvPr/>
        </p:nvSpPr>
        <p:spPr>
          <a:xfrm rot="18900000">
            <a:off x="6945504" y="4049599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A95495-E490-4C82-B53D-99222FF4949B}"/>
              </a:ext>
            </a:extLst>
          </p:cNvPr>
          <p:cNvSpPr/>
          <p:nvPr/>
        </p:nvSpPr>
        <p:spPr>
          <a:xfrm>
            <a:off x="4489992" y="1834116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96006F-73DA-4959-8C0A-8F7D1FE5A138}"/>
              </a:ext>
            </a:extLst>
          </p:cNvPr>
          <p:cNvSpPr/>
          <p:nvPr/>
        </p:nvSpPr>
        <p:spPr>
          <a:xfrm>
            <a:off x="6773663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4A825EF-A57D-40ED-8F37-1B8B420AD10F}"/>
              </a:ext>
            </a:extLst>
          </p:cNvPr>
          <p:cNvCxnSpPr>
            <a:cxnSpLocks/>
          </p:cNvCxnSpPr>
          <p:nvPr/>
        </p:nvCxnSpPr>
        <p:spPr>
          <a:xfrm flipH="1">
            <a:off x="4517311" y="5678578"/>
            <a:ext cx="2580383" cy="5391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CEF05B-D064-4A6E-8631-5487AA7FAFB8}"/>
              </a:ext>
            </a:extLst>
          </p:cNvPr>
          <p:cNvSpPr txBox="1"/>
          <p:nvPr/>
        </p:nvSpPr>
        <p:spPr>
          <a:xfrm>
            <a:off x="2862665" y="6053018"/>
            <a:ext cx="1682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첫 번째로 선택한 카드를</a:t>
            </a:r>
            <a:r>
              <a:rPr lang="en-US" altLang="ko-KR" sz="1000" dirty="0"/>
              <a:t> </a:t>
            </a:r>
            <a:r>
              <a:rPr lang="ko-KR" altLang="en-US" sz="1000" dirty="0"/>
              <a:t>다른 형식의 볼드로 처리 </a:t>
            </a:r>
            <a:endParaRPr lang="en-US" altLang="ko-KR" sz="1000" dirty="0"/>
          </a:p>
          <a:p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AC14AF-0D1D-4642-BDC0-325962083AEE}"/>
              </a:ext>
            </a:extLst>
          </p:cNvPr>
          <p:cNvSpPr/>
          <p:nvPr/>
        </p:nvSpPr>
        <p:spPr>
          <a:xfrm>
            <a:off x="1480814" y="9239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C2094F-BB00-4EC5-AB39-706AF4B6255E}"/>
              </a:ext>
            </a:extLst>
          </p:cNvPr>
          <p:cNvGrpSpPr/>
          <p:nvPr/>
        </p:nvGrpSpPr>
        <p:grpSpPr>
          <a:xfrm>
            <a:off x="1649199" y="4949939"/>
            <a:ext cx="9456333" cy="829232"/>
            <a:chOff x="1408458" y="4946839"/>
            <a:chExt cx="9456333" cy="82923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32357DA-C3AE-4649-BDAF-7DA55F149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AB0A13E-2976-48A2-A283-6C0854CE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B97B2F0-DFBC-41D5-98BA-0BDF4FFC095E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2A36DAB-A26A-4C2B-9F22-C572F09969CB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5E21346B-5AE0-479D-8F9B-D99355848288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197ED7-A9C1-4288-8E3C-C09E246CDA20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159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 </a:t>
            </a:r>
            <a:r>
              <a:rPr lang="ko-KR" altLang="en-US" dirty="0"/>
              <a:t>카드 재배치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98160" y="757226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795896" y="2508940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2531952" y="583372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45616" y="436601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4480" y="435739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A7B28-EE59-4AFC-B15C-CA2224271087}"/>
              </a:ext>
            </a:extLst>
          </p:cNvPr>
          <p:cNvSpPr txBox="1"/>
          <p:nvPr/>
        </p:nvSpPr>
        <p:spPr>
          <a:xfrm>
            <a:off x="10788431" y="543013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CF0D6483-3D94-40EC-9DBE-5A1C43D8C0D5}"/>
              </a:ext>
            </a:extLst>
          </p:cNvPr>
          <p:cNvSpPr/>
          <p:nvPr/>
        </p:nvSpPr>
        <p:spPr>
          <a:xfrm rot="18900000">
            <a:off x="6945504" y="4049599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2E7928E4-DBBC-4073-A192-91B1C0D73854}"/>
              </a:ext>
            </a:extLst>
          </p:cNvPr>
          <p:cNvSpPr/>
          <p:nvPr/>
        </p:nvSpPr>
        <p:spPr>
          <a:xfrm rot="18900000">
            <a:off x="4417298" y="4049600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7CD2E4-6633-4F82-8618-41E94C231DE3}"/>
              </a:ext>
            </a:extLst>
          </p:cNvPr>
          <p:cNvSpPr/>
          <p:nvPr/>
        </p:nvSpPr>
        <p:spPr>
          <a:xfrm>
            <a:off x="4489992" y="1834116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B16EF3-3FE8-4A6A-9866-4D6576959563}"/>
              </a:ext>
            </a:extLst>
          </p:cNvPr>
          <p:cNvSpPr/>
          <p:nvPr/>
        </p:nvSpPr>
        <p:spPr>
          <a:xfrm>
            <a:off x="6773663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874A864-7A10-4340-B31D-3A062D1C1160}"/>
              </a:ext>
            </a:extLst>
          </p:cNvPr>
          <p:cNvCxnSpPr>
            <a:cxnSpLocks/>
          </p:cNvCxnSpPr>
          <p:nvPr/>
        </p:nvCxnSpPr>
        <p:spPr>
          <a:xfrm flipH="1">
            <a:off x="4517312" y="5694394"/>
            <a:ext cx="27726" cy="5233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381373-FC76-4C12-AD9E-C475F8F8BC43}"/>
              </a:ext>
            </a:extLst>
          </p:cNvPr>
          <p:cNvSpPr txBox="1"/>
          <p:nvPr/>
        </p:nvSpPr>
        <p:spPr>
          <a:xfrm>
            <a:off x="3394024" y="6275968"/>
            <a:ext cx="219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두 번째로 선택한 카드를</a:t>
            </a:r>
            <a:r>
              <a:rPr lang="en-US" altLang="ko-KR" sz="1000" dirty="0"/>
              <a:t> </a:t>
            </a:r>
            <a:r>
              <a:rPr lang="ko-KR" altLang="en-US" sz="1000" dirty="0"/>
              <a:t>첫 번째와 같은 형식의 볼드로 처리 합니다</a:t>
            </a:r>
            <a:r>
              <a:rPr lang="en-US" altLang="ko-KR" sz="10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F52E9-38AC-4A96-8D63-6187236DA366}"/>
              </a:ext>
            </a:extLst>
          </p:cNvPr>
          <p:cNvSpPr/>
          <p:nvPr/>
        </p:nvSpPr>
        <p:spPr>
          <a:xfrm>
            <a:off x="1468051" y="931834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43DE397-4C42-484D-A5B3-EE5E916AE2BE}"/>
              </a:ext>
            </a:extLst>
          </p:cNvPr>
          <p:cNvGrpSpPr/>
          <p:nvPr/>
        </p:nvGrpSpPr>
        <p:grpSpPr>
          <a:xfrm>
            <a:off x="1649199" y="4957444"/>
            <a:ext cx="9456333" cy="829232"/>
            <a:chOff x="1408458" y="4946839"/>
            <a:chExt cx="9456333" cy="829232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CC94357-1042-411B-9C08-ABBDA963D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09415AA-0898-47AE-8DFC-FDD404E8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19A912F-A3DA-4E2C-83EE-026A587B6573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2D8058A-794E-459C-94AC-A27468E4D451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FDC66B5-668C-43CC-A41D-7E0634BABDCA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2758EE5-0BAF-4E67-B9A4-F214BED2C110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8969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 </a:t>
            </a:r>
            <a:r>
              <a:rPr lang="ko-KR" altLang="en-US" dirty="0"/>
              <a:t>카드 재배치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45616" y="4366019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4480" y="4357395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A7B28-EE59-4AFC-B15C-CA2224271087}"/>
              </a:ext>
            </a:extLst>
          </p:cNvPr>
          <p:cNvSpPr txBox="1"/>
          <p:nvPr/>
        </p:nvSpPr>
        <p:spPr>
          <a:xfrm>
            <a:off x="10788431" y="543013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FAB66C-B6AD-4835-B5C2-0182F0F8DE67}"/>
              </a:ext>
            </a:extLst>
          </p:cNvPr>
          <p:cNvCxnSpPr>
            <a:cxnSpLocks/>
          </p:cNvCxnSpPr>
          <p:nvPr/>
        </p:nvCxnSpPr>
        <p:spPr>
          <a:xfrm>
            <a:off x="4372519" y="5681031"/>
            <a:ext cx="654833" cy="629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41926E-7413-44DE-88FC-DAA4FC61CC93}"/>
              </a:ext>
            </a:extLst>
          </p:cNvPr>
          <p:cNvSpPr txBox="1"/>
          <p:nvPr/>
        </p:nvSpPr>
        <p:spPr>
          <a:xfrm>
            <a:off x="4375082" y="6368792"/>
            <a:ext cx="2191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카드가 재배치된 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6716E87-613C-4E45-B97A-44F0CF0BB3E7}"/>
              </a:ext>
            </a:extLst>
          </p:cNvPr>
          <p:cNvCxnSpPr>
            <a:cxnSpLocks/>
          </p:cNvCxnSpPr>
          <p:nvPr/>
        </p:nvCxnSpPr>
        <p:spPr>
          <a:xfrm flipH="1">
            <a:off x="5645601" y="5676358"/>
            <a:ext cx="1412106" cy="6341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2AF78D-0E23-4D1B-8B44-0D9C8E4B8C9C}"/>
              </a:ext>
            </a:extLst>
          </p:cNvPr>
          <p:cNvGrpSpPr/>
          <p:nvPr/>
        </p:nvGrpSpPr>
        <p:grpSpPr>
          <a:xfrm>
            <a:off x="1489487" y="771896"/>
            <a:ext cx="9796090" cy="723310"/>
            <a:chOff x="2179952" y="185454"/>
            <a:chExt cx="9796090" cy="7233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B8B1CFE-CA23-432F-887E-251C3B869C2B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27E8ECA-2349-4C3C-98F2-C92BA0EB6A48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9792FAC-5B8F-45DC-BC05-6B9EA8391F0C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E15C141-1BFD-4FE9-B390-31D16B121685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E4B310-8B33-4075-81C4-4E65DCB2F80C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C58C6EB-0572-4DA5-B599-069B8CD3EBEB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95AF5224-1C5B-43A5-9768-38129175A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1E6C3F-24D6-4ACB-85B9-DAA06A6C9DE8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BDEAE92A-C016-4775-937B-6118CD463554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22E52831-905C-4C98-A5D7-981FF0570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B3C6E23-EA32-47B7-9824-098BDA9BF306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386A3A6-61A2-4EF1-B973-2CE7DFD156E8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1E7B4E7D-5F58-47C8-8DDB-14D3700E2F92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77D84B2A-B1B9-4AB0-9F78-0D32809928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FF4B3ED-BAD0-4B1D-AE16-C6FDACC7B3E0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CEDCCA0-B59C-41C3-B860-728C02EA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659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97296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5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</a:t>
            </a:r>
            <a:r>
              <a:rPr lang="ko-KR" altLang="en-US" dirty="0"/>
              <a:t>카드 제거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238656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2670628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3934731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5198833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6462936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7727039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1406525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5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7461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8308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0034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55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97296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715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93305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04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7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2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713272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26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311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519756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2186279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722450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06627" y="75658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504363" y="2508299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1240419" y="5833086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1406525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2670628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5198833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6462936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7727039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3934731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9493248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5CCAF0-3C42-4F90-B39D-1FD12F44B4AF}"/>
              </a:ext>
            </a:extLst>
          </p:cNvPr>
          <p:cNvSpPr/>
          <p:nvPr/>
        </p:nvSpPr>
        <p:spPr>
          <a:xfrm>
            <a:off x="3197801" y="1834116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F568DE-424D-4368-A800-0B8DDD96F1E7}"/>
              </a:ext>
            </a:extLst>
          </p:cNvPr>
          <p:cNvSpPr/>
          <p:nvPr/>
        </p:nvSpPr>
        <p:spPr>
          <a:xfrm>
            <a:off x="5481472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18161D4-2753-4D37-BDB0-A437D7F845F4}"/>
              </a:ext>
            </a:extLst>
          </p:cNvPr>
          <p:cNvCxnSpPr>
            <a:cxnSpLocks/>
          </p:cNvCxnSpPr>
          <p:nvPr/>
        </p:nvCxnSpPr>
        <p:spPr>
          <a:xfrm flipV="1">
            <a:off x="6870138" y="2546655"/>
            <a:ext cx="3426408" cy="3841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48FB33-8A14-40F2-A210-DF7BF8D40049}"/>
              </a:ext>
            </a:extLst>
          </p:cNvPr>
          <p:cNvSpPr txBox="1"/>
          <p:nvPr/>
        </p:nvSpPr>
        <p:spPr>
          <a:xfrm>
            <a:off x="10367353" y="2364911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제거를 선택하면</a:t>
            </a:r>
            <a:endParaRPr lang="en-US" altLang="ko-KR" sz="1000" dirty="0"/>
          </a:p>
          <a:p>
            <a:r>
              <a:rPr lang="ko-KR" altLang="en-US" sz="1000" dirty="0"/>
              <a:t>해당 카드에 테두리</a:t>
            </a:r>
            <a:endParaRPr lang="en-US" altLang="ko-KR" sz="1000" dirty="0"/>
          </a:p>
          <a:p>
            <a:r>
              <a:rPr lang="ko-KR" altLang="en-US" sz="1000" dirty="0"/>
              <a:t>볼드 처리가 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CF2DB9-6565-434F-838F-9F93211B732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857507" y="5296129"/>
            <a:ext cx="3442527" cy="11356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89B9DB8-6709-49C3-82D7-713DCF05CAD6}"/>
              </a:ext>
            </a:extLst>
          </p:cNvPr>
          <p:cNvSpPr txBox="1"/>
          <p:nvPr/>
        </p:nvSpPr>
        <p:spPr>
          <a:xfrm>
            <a:off x="7300034" y="6154802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제거 가능한 카드들이</a:t>
            </a:r>
            <a:endParaRPr lang="en-US" altLang="ko-KR" sz="1000" dirty="0"/>
          </a:p>
          <a:p>
            <a:r>
              <a:rPr lang="ko-KR" altLang="en-US" sz="1000" dirty="0"/>
              <a:t>테두리</a:t>
            </a:r>
            <a:r>
              <a:rPr lang="en-US" altLang="ko-KR" sz="1000" dirty="0"/>
              <a:t> </a:t>
            </a:r>
            <a:r>
              <a:rPr lang="ko-KR" altLang="en-US" sz="1000" dirty="0"/>
              <a:t>볼드 처리가 </a:t>
            </a:r>
            <a:endParaRPr lang="en-US" altLang="ko-KR" sz="1000" dirty="0"/>
          </a:p>
          <a:p>
            <a:r>
              <a:rPr lang="ko-KR" altLang="en-US" sz="1000" dirty="0"/>
              <a:t>됩니다</a:t>
            </a:r>
            <a:r>
              <a:rPr lang="en-US" altLang="ko-KR" sz="10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3606D1-EBC3-4F7B-BD54-4F9CAB13CC0C}"/>
              </a:ext>
            </a:extLst>
          </p:cNvPr>
          <p:cNvSpPr/>
          <p:nvPr/>
        </p:nvSpPr>
        <p:spPr>
          <a:xfrm>
            <a:off x="169303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B789E27-603A-462C-8125-55D58B5D547A}"/>
              </a:ext>
            </a:extLst>
          </p:cNvPr>
          <p:cNvGrpSpPr/>
          <p:nvPr/>
        </p:nvGrpSpPr>
        <p:grpSpPr>
          <a:xfrm>
            <a:off x="361769" y="4947425"/>
            <a:ext cx="9456333" cy="829232"/>
            <a:chOff x="1408458" y="4946839"/>
            <a:chExt cx="9456333" cy="82923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AB3F094-0F83-4D70-A1CD-6C209B90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B12C0FB-F72C-4A98-9609-CA4DBDB9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0F4C05F-B736-4D1F-8FF4-5241B633A099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BC73050-ED5E-4F1B-A184-ACAAB821367B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1CDA1E14-0D2B-41CC-A2AF-85544DFE78F0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9A6040-EE1C-43AC-9BE8-BE914DAE6673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696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97296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5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</a:t>
            </a:r>
            <a:r>
              <a:rPr lang="ko-KR" altLang="en-US" dirty="0"/>
              <a:t>카드 제거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238656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2670628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3934731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5198833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6462936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7727039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1406525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5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7461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8308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0034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55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97296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715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93305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04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7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2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713272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26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1311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519756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2186279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722450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06627" y="75658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504363" y="2508299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1240419" y="5833086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1406525" y="435404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2670628" y="435403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5198833" y="435403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6462936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7727039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3934731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9493248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5CCAF0-3C42-4F90-B39D-1FD12F44B4AF}"/>
              </a:ext>
            </a:extLst>
          </p:cNvPr>
          <p:cNvSpPr/>
          <p:nvPr/>
        </p:nvSpPr>
        <p:spPr>
          <a:xfrm>
            <a:off x="3197801" y="1834116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F568DE-424D-4368-A800-0B8DDD96F1E7}"/>
              </a:ext>
            </a:extLst>
          </p:cNvPr>
          <p:cNvSpPr/>
          <p:nvPr/>
        </p:nvSpPr>
        <p:spPr>
          <a:xfrm>
            <a:off x="5481472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A1EA55F8-9234-43A0-9A59-F7CB270EC567}"/>
              </a:ext>
            </a:extLst>
          </p:cNvPr>
          <p:cNvSpPr/>
          <p:nvPr/>
        </p:nvSpPr>
        <p:spPr>
          <a:xfrm rot="18900000">
            <a:off x="4389448" y="4039167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CF32D1E-81C5-40B0-88D4-69E726898D14}"/>
              </a:ext>
            </a:extLst>
          </p:cNvPr>
          <p:cNvCxnSpPr>
            <a:cxnSpLocks/>
          </p:cNvCxnSpPr>
          <p:nvPr/>
        </p:nvCxnSpPr>
        <p:spPr>
          <a:xfrm>
            <a:off x="4489223" y="5860721"/>
            <a:ext cx="658468" cy="5195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885F77-6C3F-4DB0-96EE-351575DB1B82}"/>
              </a:ext>
            </a:extLst>
          </p:cNvPr>
          <p:cNvSpPr txBox="1"/>
          <p:nvPr/>
        </p:nvSpPr>
        <p:spPr>
          <a:xfrm>
            <a:off x="5227930" y="6191230"/>
            <a:ext cx="178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선택한 카드를</a:t>
            </a:r>
            <a:r>
              <a:rPr lang="en-US" altLang="ko-KR" sz="1000" dirty="0"/>
              <a:t> </a:t>
            </a:r>
            <a:r>
              <a:rPr lang="ko-KR" altLang="en-US" sz="1000" dirty="0"/>
              <a:t>다른 형식의 볼드로 처리 합니다</a:t>
            </a:r>
            <a:r>
              <a:rPr lang="en-US" altLang="ko-KR" sz="1000" dirty="0"/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F3C136-AECB-4E18-88BA-CC3334049E96}"/>
              </a:ext>
            </a:extLst>
          </p:cNvPr>
          <p:cNvSpPr/>
          <p:nvPr/>
        </p:nvSpPr>
        <p:spPr>
          <a:xfrm>
            <a:off x="159972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953FE50-18BA-4816-AF0E-BDFFBB25A92C}"/>
              </a:ext>
            </a:extLst>
          </p:cNvPr>
          <p:cNvGrpSpPr/>
          <p:nvPr/>
        </p:nvGrpSpPr>
        <p:grpSpPr>
          <a:xfrm>
            <a:off x="352672" y="4957887"/>
            <a:ext cx="9456333" cy="829232"/>
            <a:chOff x="1408458" y="4946839"/>
            <a:chExt cx="9456333" cy="82923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DFB715E-CDF1-44CF-8597-FA161853F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5EE2B1F-5A48-4A3C-86A0-B3021AB4E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4AE3024-EC7D-4ADD-A2C8-3975275AA4D7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96CD279-402E-4FB2-98C1-F644038D7CA0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2FCCF09-F336-4C15-B720-77D3E5BD08BE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C91E9-DA2E-454C-A4FD-F92D460D2BAC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797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</a:t>
            </a:r>
            <a:r>
              <a:rPr lang="en-US" altLang="ko-KR" dirty="0"/>
              <a:t>_</a:t>
            </a:r>
            <a:r>
              <a:rPr lang="ko-KR" altLang="en-US" dirty="0"/>
              <a:t>카드 제거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4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4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0785439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B4C89E-6EDF-4552-8C6D-CF59F6AFCCDA}"/>
              </a:ext>
            </a:extLst>
          </p:cNvPr>
          <p:cNvCxnSpPr>
            <a:cxnSpLocks/>
          </p:cNvCxnSpPr>
          <p:nvPr/>
        </p:nvCxnSpPr>
        <p:spPr>
          <a:xfrm>
            <a:off x="5851750" y="5681031"/>
            <a:ext cx="654833" cy="629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E6AE83-ABE2-4CA9-83BC-6719363019BA}"/>
              </a:ext>
            </a:extLst>
          </p:cNvPr>
          <p:cNvSpPr txBox="1"/>
          <p:nvPr/>
        </p:nvSpPr>
        <p:spPr>
          <a:xfrm>
            <a:off x="5854313" y="6368792"/>
            <a:ext cx="2191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카드가 제거된 화면입니다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A162DB-2152-4CDC-A7D4-CB7F051C4F50}"/>
              </a:ext>
            </a:extLst>
          </p:cNvPr>
          <p:cNvGrpSpPr/>
          <p:nvPr/>
        </p:nvGrpSpPr>
        <p:grpSpPr>
          <a:xfrm>
            <a:off x="1498160" y="753356"/>
            <a:ext cx="9796090" cy="723310"/>
            <a:chOff x="2179952" y="185454"/>
            <a:chExt cx="9796090" cy="72331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1590317-B540-4150-AF43-548B63267A9F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21FF22E-8C0E-44C0-849F-47E6931128AB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3B929ED9-9628-46A2-89CE-1A14BC7732C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FC2FDE1-1475-4B08-8A4D-E907AB401064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AC7C83-4073-4F4F-9782-2B8843711D80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B132DE9-B3DB-4BAB-AD89-545CAEEFD989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066DAEC7-9764-40E9-9926-1B6CCEEB42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4BD58E-5DC1-4B94-8E09-83E53213BFB6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8A94AAD-A729-48FB-B580-1EEFECD42C98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4A3999AF-DDBB-4D86-8001-4855165AE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F8D6C89-A66A-4EF9-9F4D-04191E50CDDB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B35B3EB-4344-472F-8761-6911BB5E7F6A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F1DA1B7C-DB1F-446D-831F-9F67AEB85D53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196365CD-5973-4F44-8361-2E4D22CEDE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059DC19-42E8-47F6-ADFB-6214C90E0215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4090959-345C-432C-BFB5-B497E78B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7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시작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EFA3F0-3B4B-48A9-8821-089A11EBB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09" y="2018390"/>
            <a:ext cx="5340210" cy="15825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9D1FBE-7EEA-4CEC-800D-CD3FDA382F41}"/>
              </a:ext>
            </a:extLst>
          </p:cNvPr>
          <p:cNvSpPr txBox="1"/>
          <p:nvPr/>
        </p:nvSpPr>
        <p:spPr>
          <a:xfrm>
            <a:off x="6159509" y="2455609"/>
            <a:ext cx="20428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FLOOR 1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8FC10F-F5A7-4214-83E9-16CA90106C7E}"/>
              </a:ext>
            </a:extLst>
          </p:cNvPr>
          <p:cNvCxnSpPr>
            <a:cxnSpLocks/>
          </p:cNvCxnSpPr>
          <p:nvPr/>
        </p:nvCxnSpPr>
        <p:spPr>
          <a:xfrm flipH="1">
            <a:off x="1848002" y="2727832"/>
            <a:ext cx="391426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A45ECC-915A-4650-A2C9-1CBBF9D40F4B}"/>
              </a:ext>
            </a:extLst>
          </p:cNvPr>
          <p:cNvSpPr txBox="1"/>
          <p:nvPr/>
        </p:nvSpPr>
        <p:spPr>
          <a:xfrm>
            <a:off x="1139400" y="260472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현재 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25E2FE-A7D1-4F24-BFCD-23864FA3E8D0}"/>
              </a:ext>
            </a:extLst>
          </p:cNvPr>
          <p:cNvSpPr txBox="1"/>
          <p:nvPr/>
        </p:nvSpPr>
        <p:spPr>
          <a:xfrm>
            <a:off x="483900" y="2850942"/>
            <a:ext cx="1601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층에 입장 할 때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짧은 시간 동안 보여주는</a:t>
            </a:r>
            <a:endParaRPr lang="en-US" altLang="ko-KR" sz="1000" dirty="0"/>
          </a:p>
          <a:p>
            <a:r>
              <a:rPr lang="ko-KR" altLang="en-US" sz="1000" dirty="0"/>
              <a:t>팝업 창입니다</a:t>
            </a:r>
            <a:r>
              <a:rPr lang="en-US" altLang="ko-KR" sz="10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87C8E8-F843-475F-BECB-1B9BB6432332}"/>
              </a:ext>
            </a:extLst>
          </p:cNvPr>
          <p:cNvGrpSpPr/>
          <p:nvPr/>
        </p:nvGrpSpPr>
        <p:grpSpPr>
          <a:xfrm>
            <a:off x="2179952" y="185454"/>
            <a:ext cx="9796090" cy="723310"/>
            <a:chOff x="2179952" y="185454"/>
            <a:chExt cx="9796090" cy="7233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B411AF-51D4-4311-B88F-EBC666E28F33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70C1E98-5E90-4011-A571-DDA7C4B263BF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7B130AF-BE92-4E95-A275-80879223C39A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F645809-DE9E-4893-85B2-6C66E0D6605C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F2299C-2030-4F85-A10D-57BE0418CCAD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B81F925-F840-4AA7-8C37-EB20795F0185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316A50C-FFA1-4E17-82D8-A900B4DDF7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111E668-5031-456C-9D34-18BB9BD614AB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182C600-2C93-49B3-A52F-DFDE9BC7CD3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05D30002-14CD-4B62-A9C0-939789438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DF761DD-7039-469C-A877-F0518E0CDD8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E912120A-3537-4A83-9B8F-C774BAF83F87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DC0E5A5-9629-4689-862F-19742A200FA4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E02A2F38-69DC-43DA-9303-7DA912E0B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C30A3F9-0AA2-4F97-BF8D-496DF933A2A7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975161-C6F0-4553-AD45-3996599B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622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수리 하기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85391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9494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13596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7699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41802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21288" y="384086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2923414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21390" y="240747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19126" y="1992461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55182" y="5317248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495C82-06DF-4B24-8E31-947666C0A0ED}"/>
              </a:ext>
            </a:extLst>
          </p:cNvPr>
          <p:cNvSpPr/>
          <p:nvPr/>
        </p:nvSpPr>
        <p:spPr>
          <a:xfrm>
            <a:off x="5112564" y="1318278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endParaRPr lang="en-US" altLang="ko-KR" b="1" dirty="0"/>
          </a:p>
          <a:p>
            <a:pPr algn="ctr"/>
            <a:r>
              <a:rPr lang="ko-KR" altLang="en-US" b="1" dirty="0"/>
              <a:t>재배치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카드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선택하여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자리를 변경합니다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383820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383820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383820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3838201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239F6F-7567-4A02-811B-ED574E9EFC3F}"/>
              </a:ext>
            </a:extLst>
          </p:cNvPr>
          <p:cNvSpPr/>
          <p:nvPr/>
        </p:nvSpPr>
        <p:spPr>
          <a:xfrm>
            <a:off x="7396235" y="1312355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선택한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08011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7BC880E-A26F-4ECF-A5E2-46671A38AA91}"/>
              </a:ext>
            </a:extLst>
          </p:cNvPr>
          <p:cNvCxnSpPr>
            <a:cxnSpLocks/>
          </p:cNvCxnSpPr>
          <p:nvPr/>
        </p:nvCxnSpPr>
        <p:spPr>
          <a:xfrm flipH="1">
            <a:off x="1125292" y="2532658"/>
            <a:ext cx="1511921" cy="3752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F7DB523-DCBA-46B2-A9B0-B033A7F154D9}"/>
              </a:ext>
            </a:extLst>
          </p:cNvPr>
          <p:cNvSpPr txBox="1"/>
          <p:nvPr/>
        </p:nvSpPr>
        <p:spPr>
          <a:xfrm>
            <a:off x="452975" y="3017114"/>
            <a:ext cx="15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버튼을 터치하여</a:t>
            </a:r>
            <a:endParaRPr lang="en-US" altLang="ko-KR" sz="1000" dirty="0"/>
          </a:p>
          <a:p>
            <a:r>
              <a:rPr lang="ko-KR" altLang="en-US" sz="1000" dirty="0"/>
              <a:t>카드 선택 화면으로</a:t>
            </a:r>
            <a:endParaRPr lang="en-US" altLang="ko-KR" sz="1000" dirty="0"/>
          </a:p>
          <a:p>
            <a:r>
              <a:rPr lang="ko-KR" altLang="en-US" sz="1000" dirty="0"/>
              <a:t>이동 할 수 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DCD71B-66D4-4BEB-B4AF-0B19383735EA}"/>
              </a:ext>
            </a:extLst>
          </p:cNvPr>
          <p:cNvSpPr/>
          <p:nvPr/>
        </p:nvSpPr>
        <p:spPr>
          <a:xfrm>
            <a:off x="2093400" y="389894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6C83-E66F-4438-9949-8F390EFDBE3E}"/>
              </a:ext>
            </a:extLst>
          </p:cNvPr>
          <p:cNvGrpSpPr/>
          <p:nvPr/>
        </p:nvGrpSpPr>
        <p:grpSpPr>
          <a:xfrm>
            <a:off x="2275715" y="4451887"/>
            <a:ext cx="9456333" cy="829232"/>
            <a:chOff x="1408458" y="4946839"/>
            <a:chExt cx="9456333" cy="829232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587E1CA-F261-475C-9E8B-BC282049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7C3CC14-C304-422D-A683-BD8BAE82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30FB578-F462-45AF-9D34-E30A612CB779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C64FD09-7D5D-4C8F-8F30-CC2B60579282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718F759-2B13-4356-85F2-40944989F0D7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7848AAD-1331-424B-9AC8-40F7993764E8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534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카드 </a:t>
            </a:r>
            <a:r>
              <a:rPr lang="en-US" altLang="ko-KR" dirty="0"/>
              <a:t>FULL </a:t>
            </a:r>
            <a:r>
              <a:rPr lang="ko-KR" altLang="en-US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98818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796554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2532610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어지러움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180</a:t>
            </a:r>
            <a:r>
              <a:rPr lang="ko-KR" altLang="en-US" sz="1200" b="1" dirty="0"/>
              <a:t>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회전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38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어지러움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180</a:t>
            </a:r>
            <a:r>
              <a:rPr lang="ko-KR" altLang="en-US" sz="1200" b="1" dirty="0"/>
              <a:t>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회전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이동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이동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9EE586-574E-4CD0-96F3-10E7B169CF5A}"/>
              </a:ext>
            </a:extLst>
          </p:cNvPr>
          <p:cNvSpPr/>
          <p:nvPr/>
        </p:nvSpPr>
        <p:spPr>
          <a:xfrm>
            <a:off x="5529862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1878A4-2C0C-48F8-A789-CB73CCAB5E59}"/>
              </a:ext>
            </a:extLst>
          </p:cNvPr>
          <p:cNvSpPr/>
          <p:nvPr/>
        </p:nvSpPr>
        <p:spPr>
          <a:xfrm>
            <a:off x="9489679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705ECF-6201-46C2-9286-3CB245CF4A63}"/>
              </a:ext>
            </a:extLst>
          </p:cNvPr>
          <p:cNvSpPr/>
          <p:nvPr/>
        </p:nvSpPr>
        <p:spPr>
          <a:xfrm>
            <a:off x="7522230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32D7C2-375C-448F-9582-8DC1ADE13325}"/>
              </a:ext>
            </a:extLst>
          </p:cNvPr>
          <p:cNvSpPr/>
          <p:nvPr/>
        </p:nvSpPr>
        <p:spPr>
          <a:xfrm>
            <a:off x="3567426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E1658C1-A3D2-461C-BB4E-BC89B8A5803B}"/>
              </a:ext>
            </a:extLst>
          </p:cNvPr>
          <p:cNvCxnSpPr>
            <a:cxnSpLocks/>
          </p:cNvCxnSpPr>
          <p:nvPr/>
        </p:nvCxnSpPr>
        <p:spPr>
          <a:xfrm>
            <a:off x="6363216" y="5860721"/>
            <a:ext cx="658468" cy="5195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9D1A6F-2268-4FF9-BD2D-E0C4366322E0}"/>
              </a:ext>
            </a:extLst>
          </p:cNvPr>
          <p:cNvSpPr txBox="1"/>
          <p:nvPr/>
        </p:nvSpPr>
        <p:spPr>
          <a:xfrm>
            <a:off x="7101923" y="6191230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카드 배치 구역이 </a:t>
            </a:r>
            <a:endParaRPr lang="en-US" altLang="ko-KR" sz="1000" dirty="0"/>
          </a:p>
          <a:p>
            <a:r>
              <a:rPr lang="ko-KR" altLang="en-US" sz="1000" dirty="0"/>
              <a:t>적 카드로 막혀 있을 때입니다</a:t>
            </a:r>
            <a:r>
              <a:rPr lang="en-US" altLang="ko-KR" sz="1000" dirty="0"/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D9AA10-9855-4811-99DE-AFB18DF926CE}"/>
              </a:ext>
            </a:extLst>
          </p:cNvPr>
          <p:cNvSpPr/>
          <p:nvPr/>
        </p:nvSpPr>
        <p:spPr>
          <a:xfrm>
            <a:off x="1459341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74A7DD-0BEC-4A86-8E22-1F7D25B91C9E}"/>
              </a:ext>
            </a:extLst>
          </p:cNvPr>
          <p:cNvGrpSpPr/>
          <p:nvPr/>
        </p:nvGrpSpPr>
        <p:grpSpPr>
          <a:xfrm>
            <a:off x="1649528" y="4945789"/>
            <a:ext cx="9456333" cy="829232"/>
            <a:chOff x="1408458" y="4946839"/>
            <a:chExt cx="9456333" cy="829232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F286DE5-BC85-4924-9DC3-EA2369429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7ACCE1EE-BF21-428F-A607-3539E1A6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B5DD4E-D7F7-4614-B92C-05D705AC220D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F8A3CD26-E2D6-4A2C-9508-FEE8785FDA26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8B0EDF1-250A-42C7-95C1-E71AF684EE03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2C5815-5D7A-4693-92E3-F232EF7741F7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619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카드 </a:t>
            </a:r>
            <a:r>
              <a:rPr lang="en-US" altLang="ko-KR" dirty="0"/>
              <a:t>FULL </a:t>
            </a:r>
            <a:r>
              <a:rPr lang="ko-KR" altLang="en-US" dirty="0"/>
              <a:t>상태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98818" y="750662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1796554" y="2502376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2532610" y="582716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0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어지러움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180</a:t>
            </a:r>
            <a:r>
              <a:rPr lang="ko-KR" altLang="en-US" sz="1200" b="1" dirty="0"/>
              <a:t>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회전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38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어지러움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180</a:t>
            </a:r>
            <a:r>
              <a:rPr lang="ko-KR" altLang="en-US" sz="1200" b="1" dirty="0"/>
              <a:t>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회전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이동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이동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ADE91C-8E83-4F6F-939F-F03E2132E134}"/>
              </a:ext>
            </a:extLst>
          </p:cNvPr>
          <p:cNvSpPr/>
          <p:nvPr/>
        </p:nvSpPr>
        <p:spPr>
          <a:xfrm>
            <a:off x="5529862" y="181919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BBF1E6-E5D7-45EF-B0E4-7635CFCF71BD}"/>
              </a:ext>
            </a:extLst>
          </p:cNvPr>
          <p:cNvSpPr/>
          <p:nvPr/>
        </p:nvSpPr>
        <p:spPr>
          <a:xfrm>
            <a:off x="9489679" y="1828193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965F70-6F63-4895-BCDE-61D246635C44}"/>
              </a:ext>
            </a:extLst>
          </p:cNvPr>
          <p:cNvSpPr/>
          <p:nvPr/>
        </p:nvSpPr>
        <p:spPr>
          <a:xfrm>
            <a:off x="7522230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BE5E0F-CD94-4D1E-9E9F-8BDF5BEDEEAC}"/>
              </a:ext>
            </a:extLst>
          </p:cNvPr>
          <p:cNvSpPr/>
          <p:nvPr/>
        </p:nvSpPr>
        <p:spPr>
          <a:xfrm>
            <a:off x="3567426" y="1804354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5C61898-D6F8-454B-8961-152B35206F81}"/>
              </a:ext>
            </a:extLst>
          </p:cNvPr>
          <p:cNvCxnSpPr>
            <a:cxnSpLocks/>
          </p:cNvCxnSpPr>
          <p:nvPr/>
        </p:nvCxnSpPr>
        <p:spPr>
          <a:xfrm>
            <a:off x="8437107" y="3872204"/>
            <a:ext cx="218341" cy="22291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B16DD9-6743-4C27-A2DE-DB6307804AC8}"/>
              </a:ext>
            </a:extLst>
          </p:cNvPr>
          <p:cNvSpPr txBox="1"/>
          <p:nvPr/>
        </p:nvSpPr>
        <p:spPr>
          <a:xfrm>
            <a:off x="7864110" y="6191230"/>
            <a:ext cx="221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카드를 선택하여도 배치할 공간이</a:t>
            </a:r>
            <a:r>
              <a:rPr lang="en-US" altLang="ko-KR" sz="1000" dirty="0"/>
              <a:t> </a:t>
            </a:r>
            <a:r>
              <a:rPr lang="ko-KR" altLang="en-US" sz="1000" dirty="0"/>
              <a:t>없다고 표시합니다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04B7B68-CDC0-4053-8E93-5AF5E205A1EE}"/>
              </a:ext>
            </a:extLst>
          </p:cNvPr>
          <p:cNvCxnSpPr>
            <a:cxnSpLocks/>
          </p:cNvCxnSpPr>
          <p:nvPr/>
        </p:nvCxnSpPr>
        <p:spPr>
          <a:xfrm>
            <a:off x="6862114" y="5414636"/>
            <a:ext cx="1324632" cy="703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335F20-44FE-41BB-B5DC-DD01635D6D33}"/>
              </a:ext>
            </a:extLst>
          </p:cNvPr>
          <p:cNvSpPr/>
          <p:nvPr/>
        </p:nvSpPr>
        <p:spPr>
          <a:xfrm>
            <a:off x="5115298" y="4869554"/>
            <a:ext cx="2816563" cy="44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7394EB-1D11-4B70-82A4-F701C1984A0C}"/>
              </a:ext>
            </a:extLst>
          </p:cNvPr>
          <p:cNvSpPr/>
          <p:nvPr/>
        </p:nvSpPr>
        <p:spPr>
          <a:xfrm>
            <a:off x="1459341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188796-09BB-4A95-B98C-4378AFBDDEA7}"/>
              </a:ext>
            </a:extLst>
          </p:cNvPr>
          <p:cNvGrpSpPr/>
          <p:nvPr/>
        </p:nvGrpSpPr>
        <p:grpSpPr>
          <a:xfrm>
            <a:off x="1649528" y="4957978"/>
            <a:ext cx="9456333" cy="829232"/>
            <a:chOff x="1408458" y="4946839"/>
            <a:chExt cx="9456333" cy="829232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BA16181-1D18-4444-B961-8B4EC202F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143AA48-4A27-4292-9F5B-EE664F15D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377F5C2-A0F6-49D7-977D-2CB352CBF0E3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5B5C440-76A7-4DDB-B1B4-33FB60719306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0FCEF6CE-C2AD-446C-91F2-D42B402A3B3C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0AFA7AA-159C-4726-B89D-DC2D47FB78E7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65573D6-D043-4D69-A3F4-A6A8D83D7885}"/>
              </a:ext>
            </a:extLst>
          </p:cNvPr>
          <p:cNvSpPr txBox="1"/>
          <p:nvPr/>
        </p:nvSpPr>
        <p:spPr>
          <a:xfrm flipH="1">
            <a:off x="5178790" y="4969663"/>
            <a:ext cx="468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해당 카드를 배치할 공간이 없습니다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04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2747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5778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중첩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0397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585391" y="392749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9494" y="392749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13596" y="392749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7699" y="392749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41802" y="392749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21288" y="392749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4543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1744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7119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1446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3010044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31019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8487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41094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7932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0777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2877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6590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33550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2877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7593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43131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9748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2121390" y="321454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2419126" y="2073168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A5ABD-9348-42FE-8925-CB1F4FE16CC9}"/>
              </a:ext>
            </a:extLst>
          </p:cNvPr>
          <p:cNvSpPr/>
          <p:nvPr/>
        </p:nvSpPr>
        <p:spPr>
          <a:xfrm>
            <a:off x="3155182" y="539795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392483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392483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392483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392483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392482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3924831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43F0C7-5EFC-42CD-94C9-F328555C0E00}"/>
              </a:ext>
            </a:extLst>
          </p:cNvPr>
          <p:cNvSpPr/>
          <p:nvPr/>
        </p:nvSpPr>
        <p:spPr>
          <a:xfrm>
            <a:off x="6152434" y="1389988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42705C-46A0-4429-9E97-0894A64CDC75}"/>
              </a:ext>
            </a:extLst>
          </p:cNvPr>
          <p:cNvSpPr/>
          <p:nvPr/>
        </p:nvSpPr>
        <p:spPr>
          <a:xfrm>
            <a:off x="10112251" y="1398985"/>
            <a:ext cx="1433099" cy="1907996"/>
          </a:xfrm>
          <a:prstGeom prst="rect">
            <a:avLst/>
          </a:prstGeom>
          <a:solidFill>
            <a:srgbClr val="00B05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구역</a:t>
            </a:r>
            <a:endParaRPr lang="en-US" altLang="ko-KR" dirty="0"/>
          </a:p>
          <a:p>
            <a:pPr algn="ctr"/>
            <a:r>
              <a:rPr lang="ko-KR" altLang="en-US" dirty="0"/>
              <a:t>수리하기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4FACA5-76B0-4E04-B325-562D8C46867D}"/>
              </a:ext>
            </a:extLst>
          </p:cNvPr>
          <p:cNvSpPr/>
          <p:nvPr/>
        </p:nvSpPr>
        <p:spPr>
          <a:xfrm>
            <a:off x="8144802" y="1382618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6DE10F-55ED-45CE-85E8-AD9CEFD84BEF}"/>
              </a:ext>
            </a:extLst>
          </p:cNvPr>
          <p:cNvSpPr/>
          <p:nvPr/>
        </p:nvSpPr>
        <p:spPr>
          <a:xfrm>
            <a:off x="4189998" y="1375146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907A53-278E-4126-AEC6-79C7C4A30C49}"/>
              </a:ext>
            </a:extLst>
          </p:cNvPr>
          <p:cNvCxnSpPr>
            <a:cxnSpLocks/>
          </p:cNvCxnSpPr>
          <p:nvPr/>
        </p:nvCxnSpPr>
        <p:spPr>
          <a:xfrm flipH="1" flipV="1">
            <a:off x="1866122" y="1819470"/>
            <a:ext cx="4851919" cy="53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D999303-E35F-42D8-88EB-4CF095BB8728}"/>
              </a:ext>
            </a:extLst>
          </p:cNvPr>
          <p:cNvSpPr txBox="1"/>
          <p:nvPr/>
        </p:nvSpPr>
        <p:spPr>
          <a:xfrm>
            <a:off x="404856" y="1592994"/>
            <a:ext cx="2088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색깔이 같은 카드를</a:t>
            </a:r>
            <a:endParaRPr lang="en-US" altLang="ko-KR" sz="1000" dirty="0"/>
          </a:p>
          <a:p>
            <a:r>
              <a:rPr lang="ko-KR" altLang="en-US" sz="1000" dirty="0"/>
              <a:t>같은 구역에 배치하면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해당 카드가 중첩되고</a:t>
            </a:r>
            <a:endParaRPr lang="en-US" altLang="ko-KR" sz="1000" dirty="0"/>
          </a:p>
          <a:p>
            <a:r>
              <a:rPr lang="ko-KR" altLang="en-US" sz="1000" dirty="0"/>
              <a:t>능력이 상승됩니다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마지막으로 배치한 카드가</a:t>
            </a:r>
            <a:endParaRPr lang="en-US" altLang="ko-KR" sz="1000" dirty="0"/>
          </a:p>
          <a:p>
            <a:r>
              <a:rPr lang="ko-KR" altLang="en-US" sz="1000" dirty="0"/>
              <a:t>적용됩니다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C13A48-E517-48A3-A79E-33DC8C34AA2D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1866122" y="2117447"/>
            <a:ext cx="3273762" cy="1807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043FBF-AEB6-455F-A7A1-AF5A1BBD216A}"/>
              </a:ext>
            </a:extLst>
          </p:cNvPr>
          <p:cNvSpPr/>
          <p:nvPr/>
        </p:nvSpPr>
        <p:spPr>
          <a:xfrm>
            <a:off x="2093400" y="482779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00A8B2-4C8E-41A7-BD80-FB87702D4D39}"/>
              </a:ext>
            </a:extLst>
          </p:cNvPr>
          <p:cNvGrpSpPr/>
          <p:nvPr/>
        </p:nvGrpSpPr>
        <p:grpSpPr>
          <a:xfrm>
            <a:off x="2275715" y="4519321"/>
            <a:ext cx="9456333" cy="829232"/>
            <a:chOff x="1408458" y="4946839"/>
            <a:chExt cx="9456333" cy="829232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4E6A287-B355-43A3-9F06-597E2497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8A433D9-2DF6-4F10-9D76-A89FBC2D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05C2A3A-9D36-4271-A3DF-CF1EFEB26861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A627F23-B1AE-4ADC-A6F2-AFD1E5E26B76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0E6B9B63-52CB-4C15-AE2B-6140E8B3936E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E2A751-F8D4-4B51-B105-F99267C8E99D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89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중첩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301983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98461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3937977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3937976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2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393797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393797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393797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3937976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1B27C7-63F0-411D-921A-517DD85943D0}"/>
              </a:ext>
            </a:extLst>
          </p:cNvPr>
          <p:cNvSpPr/>
          <p:nvPr/>
        </p:nvSpPr>
        <p:spPr>
          <a:xfrm>
            <a:off x="4581849" y="3871379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4A2C9B-C29D-4120-BB22-7A9CC5C7BB5F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DF8AF7-08CA-470B-9720-B729344AF50D}"/>
              </a:ext>
            </a:extLst>
          </p:cNvPr>
          <p:cNvSpPr/>
          <p:nvPr/>
        </p:nvSpPr>
        <p:spPr>
          <a:xfrm>
            <a:off x="4463114" y="3714424"/>
            <a:ext cx="1369996" cy="184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8ECEC-1F4F-4AF6-B12B-EA838D2C5A70}"/>
              </a:ext>
            </a:extLst>
          </p:cNvPr>
          <p:cNvSpPr txBox="1"/>
          <p:nvPr/>
        </p:nvSpPr>
        <p:spPr>
          <a:xfrm>
            <a:off x="554479" y="4464268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카드가 </a:t>
            </a:r>
            <a:r>
              <a:rPr lang="en-US" altLang="ko-KR" sz="1000" dirty="0"/>
              <a:t>2</a:t>
            </a:r>
            <a:r>
              <a:rPr lang="ko-KR" altLang="en-US" sz="1000" dirty="0"/>
              <a:t>중첩된</a:t>
            </a:r>
            <a:endParaRPr lang="en-US" altLang="ko-KR" sz="1000" dirty="0"/>
          </a:p>
          <a:p>
            <a:r>
              <a:rPr lang="ko-KR" altLang="en-US" sz="1000" dirty="0"/>
              <a:t>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BD12AB-981A-4ED6-8FF7-0A620363E57F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1779791" y="4676216"/>
            <a:ext cx="2650482" cy="34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4A51A05-E2B7-4205-995C-21551FAF082F}"/>
              </a:ext>
            </a:extLst>
          </p:cNvPr>
          <p:cNvGrpSpPr/>
          <p:nvPr/>
        </p:nvGrpSpPr>
        <p:grpSpPr>
          <a:xfrm>
            <a:off x="2112059" y="333938"/>
            <a:ext cx="9796090" cy="723310"/>
            <a:chOff x="2179952" y="185454"/>
            <a:chExt cx="9796090" cy="72331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ED128B3-81B0-4EF4-8141-5A747D408996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2D35C0E-4203-4461-B80C-110C2BC2B155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1E798BC-B613-424F-9BDE-D814B5F07ED9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80CE2A7-2C70-4512-9BAA-8CF16577943A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F45D07-0C5F-49FE-90EE-6B3A16FEAEB1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4F9121D5-B0B9-4BBB-A150-1EF6CFA984FA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6790A86A-5285-4F30-9C82-9B0C2730BC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01C0136-0FBE-4488-A0DE-229406DD2611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96F77DD-E074-4310-9EA3-C5F0B2013507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8E7EE209-10BB-4D16-A3AE-0E7536133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403F034-B20A-4370-AB4B-6B8C106EDEDF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EA167C90-581E-4EC6-8B14-CC4FDD6AA2BA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3969304-AD16-4C86-A664-6598DEF696CA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0C0B45A2-7B8F-4AAE-8489-98FD4169F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1FB9E3C-A68A-4D1B-A98F-F731A6EEF803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14D79F0-DFCC-4405-931E-89071D3BE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880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52492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81" y="56757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중첩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93852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71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2657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3504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5230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451" y="301983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83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68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68468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6507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74952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77646" y="498461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61721" y="5318319"/>
            <a:ext cx="1108985" cy="96135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25824" y="5318318"/>
            <a:ext cx="1108985" cy="96135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54029" y="5318317"/>
            <a:ext cx="1108985" cy="96135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18132" y="5318317"/>
            <a:ext cx="1108985" cy="96135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82235" y="5318316"/>
            <a:ext cx="1108985" cy="96135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89927" y="5318318"/>
            <a:ext cx="1108985" cy="96135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DB698-3D0D-4B97-B511-5647242B4883}"/>
              </a:ext>
            </a:extLst>
          </p:cNvPr>
          <p:cNvSpPr/>
          <p:nvPr/>
        </p:nvSpPr>
        <p:spPr>
          <a:xfrm>
            <a:off x="4629244" y="5253375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48D442-FE46-48E4-B15F-49E4C231CF1B}"/>
              </a:ext>
            </a:extLst>
          </p:cNvPr>
          <p:cNvSpPr txBox="1"/>
          <p:nvPr/>
        </p:nvSpPr>
        <p:spPr>
          <a:xfrm>
            <a:off x="11448444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A53DFC-9AE1-42EA-AA04-74F74F23321C}"/>
              </a:ext>
            </a:extLst>
          </p:cNvPr>
          <p:cNvSpPr/>
          <p:nvPr/>
        </p:nvSpPr>
        <p:spPr>
          <a:xfrm>
            <a:off x="4500437" y="5075853"/>
            <a:ext cx="1369996" cy="48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22CD4-9784-4FBF-80E6-17FDD269FED7}"/>
              </a:ext>
            </a:extLst>
          </p:cNvPr>
          <p:cNvSpPr txBox="1"/>
          <p:nvPr/>
        </p:nvSpPr>
        <p:spPr>
          <a:xfrm>
            <a:off x="924357" y="5488303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배치 구역</a:t>
            </a:r>
            <a:endParaRPr lang="en-US" altLang="ko-KR" sz="1000" dirty="0"/>
          </a:p>
          <a:p>
            <a:r>
              <a:rPr lang="ko-KR" altLang="en-US" sz="1000" dirty="0"/>
              <a:t>간소화 시</a:t>
            </a:r>
            <a:r>
              <a:rPr lang="en-US" altLang="ko-KR" sz="1000" dirty="0"/>
              <a:t>, </a:t>
            </a:r>
            <a:r>
              <a:rPr lang="ko-KR" altLang="en-US" sz="1000" dirty="0"/>
              <a:t>표시되는 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BA18332-3A74-4CEA-A3E7-CF68C086C74C}"/>
              </a:ext>
            </a:extLst>
          </p:cNvPr>
          <p:cNvCxnSpPr>
            <a:cxnSpLocks/>
          </p:cNvCxnSpPr>
          <p:nvPr/>
        </p:nvCxnSpPr>
        <p:spPr>
          <a:xfrm flipH="1">
            <a:off x="1790961" y="5301112"/>
            <a:ext cx="2650482" cy="34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EAA434-2551-4D7C-A43D-8397547469B9}"/>
              </a:ext>
            </a:extLst>
          </p:cNvPr>
          <p:cNvGrpSpPr/>
          <p:nvPr/>
        </p:nvGrpSpPr>
        <p:grpSpPr>
          <a:xfrm>
            <a:off x="2161165" y="334756"/>
            <a:ext cx="9796090" cy="723310"/>
            <a:chOff x="2179952" y="185454"/>
            <a:chExt cx="9796090" cy="72331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1C27442-2706-45E1-9BBE-8C891219B4B6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76543B9C-B33C-4835-8217-FB2D8441C0B2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AB007BA4-5DB6-4F83-9782-8E457DF9408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2A25D22-788F-4C44-9D86-92A919993A1B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4264C0-D946-4BAD-9233-CEAD0AB1013F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D75CAA-13F0-4CE1-9B53-173DEC33C2D5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1D7E7F2F-6900-4861-B8E9-A934D8FD5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E1015A4-E9A9-416C-947D-6B6130BA877C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013E527-B7D8-415C-B9D6-8216035D4125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F180050E-4F90-42CA-9F70-9800CCF6E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DDB7210-39F4-4F85-B0E2-354DEAE3DD86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3C41426-88C8-4F4D-AB73-64FB1839F636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4A1744E-CFED-42BC-B6A0-FD6B1FCEA097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1B60B661-73E9-41A9-875F-C14DEC611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88978AE-6081-4CE5-9833-E7BEE308C217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6C8F744-85C9-4E5F-A04A-8C7F813A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746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중첩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301983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98461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3937977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3937976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393797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3937975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393797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3937976"/>
            <a:ext cx="1108985" cy="1476478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훼방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뒤로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1B27C7-63F0-411D-921A-517DD85943D0}"/>
              </a:ext>
            </a:extLst>
          </p:cNvPr>
          <p:cNvSpPr/>
          <p:nvPr/>
        </p:nvSpPr>
        <p:spPr>
          <a:xfrm>
            <a:off x="4581849" y="3871379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4A2C9B-C29D-4120-BB22-7A9CC5C7BB5F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1B16C9-1407-4A18-BA86-D3D4026D4A11}"/>
              </a:ext>
            </a:extLst>
          </p:cNvPr>
          <p:cNvSpPr/>
          <p:nvPr/>
        </p:nvSpPr>
        <p:spPr>
          <a:xfrm>
            <a:off x="4585391" y="3799682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DE6FC1-B46B-44C6-AFFF-7F25C1640C96}"/>
              </a:ext>
            </a:extLst>
          </p:cNvPr>
          <p:cNvSpPr/>
          <p:nvPr/>
        </p:nvSpPr>
        <p:spPr>
          <a:xfrm>
            <a:off x="4463114" y="3714424"/>
            <a:ext cx="1369996" cy="184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5A49D-A5DF-4C52-A652-DD75CF873C3A}"/>
              </a:ext>
            </a:extLst>
          </p:cNvPr>
          <p:cNvSpPr txBox="1"/>
          <p:nvPr/>
        </p:nvSpPr>
        <p:spPr>
          <a:xfrm>
            <a:off x="554479" y="4464268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카드가 </a:t>
            </a:r>
            <a:r>
              <a:rPr lang="en-US" altLang="ko-KR" sz="1000" dirty="0"/>
              <a:t>3</a:t>
            </a:r>
            <a:r>
              <a:rPr lang="ko-KR" altLang="en-US" sz="1000" dirty="0"/>
              <a:t>중첩된</a:t>
            </a:r>
            <a:endParaRPr lang="en-US" altLang="ko-KR" sz="1000" dirty="0"/>
          </a:p>
          <a:p>
            <a:r>
              <a:rPr lang="ko-KR" altLang="en-US" sz="1000" dirty="0"/>
              <a:t>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988025-26D4-423A-B5D2-B0F3ED5F7B4F}"/>
              </a:ext>
            </a:extLst>
          </p:cNvPr>
          <p:cNvCxnSpPr>
            <a:cxnSpLocks/>
          </p:cNvCxnSpPr>
          <p:nvPr/>
        </p:nvCxnSpPr>
        <p:spPr>
          <a:xfrm flipH="1">
            <a:off x="1779791" y="4676216"/>
            <a:ext cx="2650482" cy="34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8EACCE5-872C-46C2-9A52-25F01107889A}"/>
              </a:ext>
            </a:extLst>
          </p:cNvPr>
          <p:cNvGrpSpPr/>
          <p:nvPr/>
        </p:nvGrpSpPr>
        <p:grpSpPr>
          <a:xfrm>
            <a:off x="2112059" y="334756"/>
            <a:ext cx="9796090" cy="723310"/>
            <a:chOff x="2179952" y="185454"/>
            <a:chExt cx="9796090" cy="72331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C924635-E6FF-49D6-B2D2-897DABB54414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BB8AA80-D64A-47CC-A3CE-5B608AED757A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004C7DC-ED89-41E2-9140-CFC4CDC63E68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CBC962B-2375-4D7A-971C-46FEB0A76B46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BE1544B-C13C-401F-92F8-AF1AA9406B62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A4B98083-3210-41DB-A9B9-CF3D89E687D1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01CD0970-16C6-4EB3-9FE1-8B57C858D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C8CC557-8EA9-45D4-9649-31FB12874342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5923F79-2F43-4F02-AF9A-916E6A1A88CD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6804AB7F-CC95-4CFC-A755-BDC5323A77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42551247-C6DF-487F-B00D-78A56D78F370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D7AAE1B-E878-4332-9692-1E12C473A24C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9B2EC49-2B5C-484D-B205-0F6437A8212A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EFED6B6C-0DC9-48DE-AF86-96E3F0F4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DE3512-5E5A-4D19-88CA-391FD6D02921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122DC96-C9A6-45FC-870F-126B27F1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06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중첩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18" y="301983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98461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5318319"/>
            <a:ext cx="1108985" cy="96135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5318318"/>
            <a:ext cx="1108985" cy="96135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5318317"/>
            <a:ext cx="1108985" cy="96135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377699" y="5318317"/>
            <a:ext cx="1108985" cy="96135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641802" y="5318316"/>
            <a:ext cx="1108985" cy="96135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849494" y="5318318"/>
            <a:ext cx="1108985" cy="96135"/>
          </a:xfrm>
          <a:prstGeom prst="rect">
            <a:avLst/>
          </a:prstGeom>
          <a:solidFill>
            <a:srgbClr val="C0000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ADB698-3D0D-4B97-B511-5647242B4883}"/>
              </a:ext>
            </a:extLst>
          </p:cNvPr>
          <p:cNvSpPr/>
          <p:nvPr/>
        </p:nvSpPr>
        <p:spPr>
          <a:xfrm>
            <a:off x="4579480" y="5253375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48D442-FE46-48E4-B15F-49E4C231CF1B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FA3B01-1EA7-4157-A753-60933FE0B449}"/>
              </a:ext>
            </a:extLst>
          </p:cNvPr>
          <p:cNvSpPr/>
          <p:nvPr/>
        </p:nvSpPr>
        <p:spPr>
          <a:xfrm>
            <a:off x="4585391" y="5181234"/>
            <a:ext cx="1108985" cy="64941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D6BC33-8ABA-472E-B409-D3790492A833}"/>
              </a:ext>
            </a:extLst>
          </p:cNvPr>
          <p:cNvSpPr/>
          <p:nvPr/>
        </p:nvSpPr>
        <p:spPr>
          <a:xfrm>
            <a:off x="4453783" y="5075853"/>
            <a:ext cx="1369996" cy="48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D3847-4A3E-49CD-87CD-A921FFD63C0E}"/>
              </a:ext>
            </a:extLst>
          </p:cNvPr>
          <p:cNvSpPr txBox="1"/>
          <p:nvPr/>
        </p:nvSpPr>
        <p:spPr>
          <a:xfrm>
            <a:off x="924357" y="5488303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배치 구역</a:t>
            </a:r>
            <a:endParaRPr lang="en-US" altLang="ko-KR" sz="1000" dirty="0"/>
          </a:p>
          <a:p>
            <a:r>
              <a:rPr lang="ko-KR" altLang="en-US" sz="1000" dirty="0"/>
              <a:t>간소화 시</a:t>
            </a:r>
            <a:r>
              <a:rPr lang="en-US" altLang="ko-KR" sz="1000" dirty="0"/>
              <a:t>, </a:t>
            </a:r>
            <a:r>
              <a:rPr lang="ko-KR" altLang="en-US" sz="1000" dirty="0"/>
              <a:t>표시되는 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E163A9-2D0D-4C80-A7B2-8E1BD14F3127}"/>
              </a:ext>
            </a:extLst>
          </p:cNvPr>
          <p:cNvCxnSpPr>
            <a:cxnSpLocks/>
          </p:cNvCxnSpPr>
          <p:nvPr/>
        </p:nvCxnSpPr>
        <p:spPr>
          <a:xfrm flipH="1">
            <a:off x="1790961" y="5301112"/>
            <a:ext cx="2650482" cy="34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5BC8D5C-2D3E-465A-B4CC-ECF2EE8DA4F8}"/>
              </a:ext>
            </a:extLst>
          </p:cNvPr>
          <p:cNvGrpSpPr/>
          <p:nvPr/>
        </p:nvGrpSpPr>
        <p:grpSpPr>
          <a:xfrm>
            <a:off x="2112059" y="324751"/>
            <a:ext cx="9796090" cy="723310"/>
            <a:chOff x="2179952" y="185454"/>
            <a:chExt cx="9796090" cy="72331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E54D5D4-1D64-4A69-AAD1-5D1F084F26A2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AE436A1-B76A-48AC-AD89-A43481E8D505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1EF1E3F-33FB-4DB0-A49A-0671F162943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70CE6EB-902B-48DA-A20C-3544B7E158B9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102585-771B-4444-ADAC-713DC81622DD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3F96C87-70E4-404A-B546-7EFE8A177832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B0ADFA2E-5B99-4D60-B851-E3DF3074B7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8BA9CB-C9A8-41AC-82A3-F969FF892FE5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63F788-203D-4BF8-9A6F-073C7C48879F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1CBDD898-EA0B-4393-9DD9-85EED997C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0E45378-FA04-4C75-B7BB-1C39CEB1BDAE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AF94B44-4C0A-440B-AC36-99388020A417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FD2C373-8A29-4D04-9924-6D041A980402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1B07027-39DE-4FA7-B6B6-70C6D005E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A72472D-216B-4A32-A415-AEF10D41E20F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34ADCB8-9989-48A7-A906-3B2A3CB3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804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967986" y="540403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12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1498160" y="73919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5D3A5A-7BC8-4908-B2B5-45B5BEBE7DC2}"/>
              </a:ext>
            </a:extLst>
          </p:cNvPr>
          <p:cNvGrpSpPr/>
          <p:nvPr/>
        </p:nvGrpSpPr>
        <p:grpSpPr>
          <a:xfrm>
            <a:off x="3310836" y="1728691"/>
            <a:ext cx="6170739" cy="3512281"/>
            <a:chOff x="3408326" y="1728691"/>
            <a:chExt cx="6170739" cy="351228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BA0005A-85AE-444D-911A-40B1666978B1}"/>
                </a:ext>
              </a:extLst>
            </p:cNvPr>
            <p:cNvSpPr/>
            <p:nvPr/>
          </p:nvSpPr>
          <p:spPr>
            <a:xfrm>
              <a:off x="3408326" y="1728693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AF5A0EF-5FF4-42DB-9AAA-63E7BFDD0C32}"/>
                </a:ext>
              </a:extLst>
            </p:cNvPr>
            <p:cNvSpPr/>
            <p:nvPr/>
          </p:nvSpPr>
          <p:spPr>
            <a:xfrm>
              <a:off x="4672429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8ECF3BA-D69F-4F12-BE8B-9617A07E46AE}"/>
                </a:ext>
              </a:extLst>
            </p:cNvPr>
            <p:cNvSpPr/>
            <p:nvPr/>
          </p:nvSpPr>
          <p:spPr>
            <a:xfrm>
              <a:off x="5936532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AD0E7-8A31-4955-89BA-AAB8182163F5}"/>
                </a:ext>
              </a:extLst>
            </p:cNvPr>
            <p:cNvSpPr/>
            <p:nvPr/>
          </p:nvSpPr>
          <p:spPr>
            <a:xfrm>
              <a:off x="7200634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CB61660-42A9-4C0A-AFAE-27F7F4EB3B6D}"/>
                </a:ext>
              </a:extLst>
            </p:cNvPr>
            <p:cNvSpPr/>
            <p:nvPr/>
          </p:nvSpPr>
          <p:spPr>
            <a:xfrm>
              <a:off x="8464737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횡 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왼쪽으로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934E247-6174-43BA-BDD5-B2FDBBAEB682}"/>
                </a:ext>
              </a:extLst>
            </p:cNvPr>
            <p:cNvSpPr/>
            <p:nvPr/>
          </p:nvSpPr>
          <p:spPr>
            <a:xfrm>
              <a:off x="3413669" y="3392598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C95B623-8BC0-438F-A0C9-119657898D33}"/>
                </a:ext>
              </a:extLst>
            </p:cNvPr>
            <p:cNvSpPr/>
            <p:nvPr/>
          </p:nvSpPr>
          <p:spPr>
            <a:xfrm>
              <a:off x="4677772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3C2F237-C627-44CA-973E-B5FB3D2AF271}"/>
                </a:ext>
              </a:extLst>
            </p:cNvPr>
            <p:cNvSpPr/>
            <p:nvPr/>
          </p:nvSpPr>
          <p:spPr>
            <a:xfrm>
              <a:off x="5941875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152A1B-5121-44BB-B982-CAAE3053213B}"/>
                </a:ext>
              </a:extLst>
            </p:cNvPr>
            <p:cNvSpPr/>
            <p:nvPr/>
          </p:nvSpPr>
          <p:spPr>
            <a:xfrm>
              <a:off x="7205977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64E0D58-A066-4960-A52F-F991FCD462FF}"/>
                </a:ext>
              </a:extLst>
            </p:cNvPr>
            <p:cNvSpPr/>
            <p:nvPr/>
          </p:nvSpPr>
          <p:spPr>
            <a:xfrm>
              <a:off x="8470080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76EEDAA-C73C-48F3-A6DE-465477568459}"/>
                </a:ext>
              </a:extLst>
            </p:cNvPr>
            <p:cNvSpPr/>
            <p:nvPr/>
          </p:nvSpPr>
          <p:spPr>
            <a:xfrm>
              <a:off x="3421077" y="5051308"/>
              <a:ext cx="1108985" cy="189664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0BC4097-5A0D-4A7C-949D-8F13CBBA719A}"/>
                </a:ext>
              </a:extLst>
            </p:cNvPr>
            <p:cNvSpPr/>
            <p:nvPr/>
          </p:nvSpPr>
          <p:spPr>
            <a:xfrm>
              <a:off x="4672429" y="5056502"/>
              <a:ext cx="1108985" cy="184467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0E03172-E781-4F94-AFD8-E89AE7992674}"/>
                </a:ext>
              </a:extLst>
            </p:cNvPr>
            <p:cNvSpPr/>
            <p:nvPr/>
          </p:nvSpPr>
          <p:spPr>
            <a:xfrm>
              <a:off x="5936532" y="5056502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6FF48E4-372C-46BF-B727-2EA413B9E23E}"/>
                </a:ext>
              </a:extLst>
            </p:cNvPr>
            <p:cNvSpPr/>
            <p:nvPr/>
          </p:nvSpPr>
          <p:spPr>
            <a:xfrm>
              <a:off x="7200634" y="5056501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AD8595D-9CB2-4C3E-B869-FB278FB5B824}"/>
                </a:ext>
              </a:extLst>
            </p:cNvPr>
            <p:cNvSpPr/>
            <p:nvPr/>
          </p:nvSpPr>
          <p:spPr>
            <a:xfrm>
              <a:off x="8464737" y="5056501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</p:grp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CE3DF774-4F1E-4B5C-A09D-6DA2255D146E}"/>
              </a:ext>
            </a:extLst>
          </p:cNvPr>
          <p:cNvSpPr/>
          <p:nvPr/>
        </p:nvSpPr>
        <p:spPr>
          <a:xfrm rot="10800000">
            <a:off x="9656806" y="1133597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CFB492-9DD4-4422-8066-8D91C0B59719}"/>
              </a:ext>
            </a:extLst>
          </p:cNvPr>
          <p:cNvSpPr txBox="1"/>
          <p:nvPr/>
        </p:nvSpPr>
        <p:spPr>
          <a:xfrm>
            <a:off x="10032141" y="122357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98B56E-BB9A-4818-ABE2-D48134BBA10E}"/>
              </a:ext>
            </a:extLst>
          </p:cNvPr>
          <p:cNvSpPr txBox="1"/>
          <p:nvPr/>
        </p:nvSpPr>
        <p:spPr>
          <a:xfrm>
            <a:off x="5129431" y="6115826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확인 아이콘을 터치 했을 때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출력되는 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F0EC59-9099-495F-952A-3790E24CCAA1}"/>
              </a:ext>
            </a:extLst>
          </p:cNvPr>
          <p:cNvCxnSpPr/>
          <p:nvPr/>
        </p:nvCxnSpPr>
        <p:spPr>
          <a:xfrm>
            <a:off x="3102095" y="1728691"/>
            <a:ext cx="0" cy="351227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97540EB-5457-4096-93E8-2DD122BCACAF}"/>
              </a:ext>
            </a:extLst>
          </p:cNvPr>
          <p:cNvSpPr txBox="1"/>
          <p:nvPr/>
        </p:nvSpPr>
        <p:spPr>
          <a:xfrm>
            <a:off x="2161997" y="3341041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드래그 가능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BA5F71-5485-4433-B19D-1E90A9815E9A}"/>
              </a:ext>
            </a:extLst>
          </p:cNvPr>
          <p:cNvSpPr/>
          <p:nvPr/>
        </p:nvSpPr>
        <p:spPr>
          <a:xfrm>
            <a:off x="1480814" y="885402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카드들로 전투를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235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D49305-F466-44D3-98BD-769DEDC06147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4A1C80A-86CF-4C82-BD42-D6294DA1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06EA380-7813-4872-B4D1-16A3A64598C3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4481E82F-A913-41BE-8AE3-FBAB2861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708DA4C-5C66-4494-98C6-A508719A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819B590-9F17-4D4D-95C4-0A531290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D796284-3A32-4AA5-8970-6712DC961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E96D72D-1763-4E9D-87AB-28506B337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41A827E-E8CE-4A41-BB44-8C98D9E66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730011F-A288-4EAB-A98A-4324A1EAD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723AB37F-D2CD-4FB0-9E23-A11240E38AA9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A774201-46A0-40B9-8AB4-A2C2AD0082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9F67A838-C79A-4AAA-A293-72CA4B2F0756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91E224-0159-4AED-946C-6CB61CDBB47F}"/>
              </a:ext>
            </a:extLst>
          </p:cNvPr>
          <p:cNvSpPr txBox="1"/>
          <p:nvPr/>
        </p:nvSpPr>
        <p:spPr>
          <a:xfrm>
            <a:off x="197296" y="19824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8BE5784-F8AD-4DCE-AB77-1BDC980D884F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C778E5-CB80-44C8-92F7-C69A26F79B2C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8D9ED5-034B-493B-8C31-68036491A6AA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A51E7-95BE-4E21-BC7B-6FCACC4C47F6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3078DE6-A9AF-4326-A2F4-76C9FC78FE66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59C6B9-41C1-44CF-AA61-FC09241C286B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44A033-FC7F-4FF0-9798-685F632E2793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15E34A2-2464-4BE1-BFF0-5A34639A134A}"/>
              </a:ext>
            </a:extLst>
          </p:cNvPr>
          <p:cNvCxnSpPr>
            <a:cxnSpLocks/>
          </p:cNvCxnSpPr>
          <p:nvPr/>
        </p:nvCxnSpPr>
        <p:spPr>
          <a:xfrm flipH="1">
            <a:off x="1722009" y="3116841"/>
            <a:ext cx="64880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6AE538-4526-4A8F-8CD8-2CC674895A1F}"/>
              </a:ext>
            </a:extLst>
          </p:cNvPr>
          <p:cNvGrpSpPr/>
          <p:nvPr/>
        </p:nvGrpSpPr>
        <p:grpSpPr>
          <a:xfrm>
            <a:off x="2112059" y="334648"/>
            <a:ext cx="9796090" cy="723310"/>
            <a:chOff x="2179952" y="185454"/>
            <a:chExt cx="9796090" cy="72331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AEC7B5D-8F03-4CC9-A265-25F3F2D49A38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387337DA-AD3B-49DF-8A00-65F96E92A289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B4EEB6E1-BF57-4389-A456-3CDB1F36274D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7CDE948-5545-4829-A54A-A33B60385748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2C9677-6419-45F2-A5F2-DDF76913BA5E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31581EFD-94C3-4E68-80DC-297AA4C6E7CF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9" name="그림 98">
                  <a:extLst>
                    <a:ext uri="{FF2B5EF4-FFF2-40B4-BE49-F238E27FC236}">
                      <a16:creationId xmlns:a16="http://schemas.microsoft.com/office/drawing/2014/main" id="{AEA296A0-0328-4FFC-9F12-F7DFE3077B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EB7A6D-631A-4243-90BD-2D8E4B391334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BA9618-0806-469E-99E7-FF992F79F5E5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" name="그림 101">
                  <a:extLst>
                    <a:ext uri="{FF2B5EF4-FFF2-40B4-BE49-F238E27FC236}">
                      <a16:creationId xmlns:a16="http://schemas.microsoft.com/office/drawing/2014/main" id="{C50E68AF-F096-4926-B432-38942EC0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81A6D71E-EBD6-4590-857B-F77064FD471B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9794DCB-29A4-46B1-90A8-FECBB39298DD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68D58DF0-EBBA-4C0F-9600-ACA8D716FACE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60B75464-9A81-4BB5-95D1-29E59939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4382B05-2F2D-464B-AC7C-FC277C117C6C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A408B20-860B-4A89-8697-E192797CA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126628A-5BE7-4487-AE59-A2F87364A40F}"/>
              </a:ext>
            </a:extLst>
          </p:cNvPr>
          <p:cNvSpPr/>
          <p:nvPr/>
        </p:nvSpPr>
        <p:spPr>
          <a:xfrm>
            <a:off x="3138913" y="2527711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캐릭터가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바라보는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방향으로</a:t>
            </a:r>
            <a:endParaRPr lang="en-US" altLang="ko-KR" sz="12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칸 이동합니다</a:t>
            </a:r>
            <a:r>
              <a:rPr lang="en-US" altLang="ko-KR" sz="1200" dirty="0"/>
              <a:t>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BB1682-A31C-41E8-8ADF-4E8AA381BBBE}"/>
              </a:ext>
            </a:extLst>
          </p:cNvPr>
          <p:cNvSpPr/>
          <p:nvPr/>
        </p:nvSpPr>
        <p:spPr>
          <a:xfrm>
            <a:off x="2979538" y="2367006"/>
            <a:ext cx="1774744" cy="2231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F9DEA-0150-4CC4-BCD5-7BFA86DBD36F}"/>
              </a:ext>
            </a:extLst>
          </p:cNvPr>
          <p:cNvSpPr txBox="1"/>
          <p:nvPr/>
        </p:nvSpPr>
        <p:spPr>
          <a:xfrm>
            <a:off x="286194" y="3361585"/>
            <a:ext cx="208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배치 구역의 카드를</a:t>
            </a:r>
            <a:endParaRPr lang="en-US" altLang="ko-KR" sz="1000" dirty="0"/>
          </a:p>
          <a:p>
            <a:r>
              <a:rPr lang="ko-KR" altLang="en-US" sz="1000" dirty="0"/>
              <a:t>터치 지속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카드와</a:t>
            </a:r>
            <a:endParaRPr lang="en-US" altLang="ko-KR" sz="1000" dirty="0"/>
          </a:p>
          <a:p>
            <a:r>
              <a:rPr lang="ko-KR" altLang="en-US" sz="1000" dirty="0"/>
              <a:t>중첩된 카드들의</a:t>
            </a:r>
            <a:endParaRPr lang="en-US" altLang="ko-KR" sz="1000" dirty="0"/>
          </a:p>
          <a:p>
            <a:r>
              <a:rPr lang="ko-KR" altLang="en-US" sz="1000" dirty="0"/>
              <a:t>상세 정보가 출력됩니다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7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244802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91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286162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718134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4982237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246339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510442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8774545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454031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81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4967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5814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7540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61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244802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21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340811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10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93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8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760778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32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8817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567262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233785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723301" y="540403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12</a:t>
            </a:r>
            <a:endParaRPr lang="ko-KR" altLang="en-US" sz="12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4E3B6E-FD69-429F-90E3-9FECFE5126AD}"/>
              </a:ext>
            </a:extLst>
          </p:cNvPr>
          <p:cNvGrpSpPr/>
          <p:nvPr/>
        </p:nvGrpSpPr>
        <p:grpSpPr>
          <a:xfrm>
            <a:off x="1253475" y="739199"/>
            <a:ext cx="9796090" cy="5172636"/>
            <a:chOff x="1229238" y="663709"/>
            <a:chExt cx="9796090" cy="51726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9EA328-6905-4028-9B99-A186F2EC62A4}"/>
                </a:ext>
              </a:extLst>
            </p:cNvPr>
            <p:cNvSpPr/>
            <p:nvPr/>
          </p:nvSpPr>
          <p:spPr>
            <a:xfrm>
              <a:off x="1229238" y="663709"/>
              <a:ext cx="9796090" cy="517263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6485D8-5530-4D74-9F44-59AB40E7E5C2}"/>
                </a:ext>
              </a:extLst>
            </p:cNvPr>
            <p:cNvSpPr/>
            <p:nvPr/>
          </p:nvSpPr>
          <p:spPr>
            <a:xfrm>
              <a:off x="3211667" y="1732243"/>
              <a:ext cx="1433099" cy="19079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캐릭터가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바라보는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방향으로 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칸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BD211D-D5AB-45EA-8846-1BD0ADD2A5AA}"/>
                </a:ext>
              </a:extLst>
            </p:cNvPr>
            <p:cNvSpPr/>
            <p:nvPr/>
          </p:nvSpPr>
          <p:spPr>
            <a:xfrm>
              <a:off x="5260282" y="1732243"/>
              <a:ext cx="1433099" cy="1907996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공격</a:t>
              </a:r>
              <a:endParaRPr lang="en-US" altLang="ko-KR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칸의 모든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적을 공격합니다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01A5DC-FC7A-443E-A327-3FE653420C73}"/>
                </a:ext>
              </a:extLst>
            </p:cNvPr>
            <p:cNvSpPr/>
            <p:nvPr/>
          </p:nvSpPr>
          <p:spPr>
            <a:xfrm>
              <a:off x="1526974" y="2415423"/>
              <a:ext cx="1233394" cy="54019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숨기기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D1EDEFF-FBCC-40BE-BB90-BDFCB4BE592E}"/>
                </a:ext>
              </a:extLst>
            </p:cNvPr>
            <p:cNvGrpSpPr/>
            <p:nvPr/>
          </p:nvGrpSpPr>
          <p:grpSpPr>
            <a:xfrm>
              <a:off x="2263030" y="4263725"/>
              <a:ext cx="7730717" cy="1572620"/>
              <a:chOff x="1617480" y="4490765"/>
              <a:chExt cx="7730717" cy="15726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FA5ABD-9348-42FE-8925-CB1F4FE16CC9}"/>
                  </a:ext>
                </a:extLst>
              </p:cNvPr>
              <p:cNvSpPr/>
              <p:nvPr/>
            </p:nvSpPr>
            <p:spPr>
              <a:xfrm>
                <a:off x="1617480" y="5967250"/>
                <a:ext cx="7730717" cy="961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4ED825-1B33-4BB2-8BAE-5C251E0125BE}"/>
                  </a:ext>
                </a:extLst>
              </p:cNvPr>
              <p:cNvSpPr/>
              <p:nvPr/>
            </p:nvSpPr>
            <p:spPr>
              <a:xfrm>
                <a:off x="1785349" y="4490768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291C72D-0706-4904-88A7-3DADAA8A2940}"/>
                  </a:ext>
                </a:extLst>
              </p:cNvPr>
              <p:cNvSpPr/>
              <p:nvPr/>
            </p:nvSpPr>
            <p:spPr>
              <a:xfrm>
                <a:off x="3049452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3EB386-0E31-4522-9497-E846ACCCA7B6}"/>
                  </a:ext>
                </a:extLst>
              </p:cNvPr>
              <p:cNvSpPr/>
              <p:nvPr/>
            </p:nvSpPr>
            <p:spPr>
              <a:xfrm>
                <a:off x="4313555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24241F-8E85-41E5-B851-D35CB24D9ADD}"/>
                  </a:ext>
                </a:extLst>
              </p:cNvPr>
              <p:cNvSpPr/>
              <p:nvPr/>
            </p:nvSpPr>
            <p:spPr>
              <a:xfrm>
                <a:off x="5577657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CFBA37-D017-44F1-B861-9ABE7B923AB1}"/>
                  </a:ext>
                </a:extLst>
              </p:cNvPr>
              <p:cNvSpPr/>
              <p:nvPr/>
            </p:nvSpPr>
            <p:spPr>
              <a:xfrm>
                <a:off x="6841760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5B55DA2-1621-4896-8E3E-740F868C7541}"/>
                  </a:ext>
                </a:extLst>
              </p:cNvPr>
              <p:cNvSpPr/>
              <p:nvPr/>
            </p:nvSpPr>
            <p:spPr>
              <a:xfrm>
                <a:off x="8105863" y="4490765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7277545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650383-ABD4-411B-984F-AFCA4567708F}"/>
              </a:ext>
            </a:extLst>
          </p:cNvPr>
          <p:cNvSpPr txBox="1"/>
          <p:nvPr/>
        </p:nvSpPr>
        <p:spPr>
          <a:xfrm flipH="1">
            <a:off x="1639863" y="1041773"/>
            <a:ext cx="239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카드를 선택하세요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B71AAD-8489-40C0-B7E8-DDD10B987525}"/>
              </a:ext>
            </a:extLst>
          </p:cNvPr>
          <p:cNvSpPr txBox="1"/>
          <p:nvPr/>
        </p:nvSpPr>
        <p:spPr>
          <a:xfrm>
            <a:off x="133315" y="252027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숨기기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버튼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4BB28-12BC-4906-815E-3DBF0B779672}"/>
              </a:ext>
            </a:extLst>
          </p:cNvPr>
          <p:cNvSpPr txBox="1"/>
          <p:nvPr/>
        </p:nvSpPr>
        <p:spPr>
          <a:xfrm>
            <a:off x="6906945" y="622841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카드 배치 구역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819FAB-E460-469F-AA2F-5BB8F46C6748}"/>
              </a:ext>
            </a:extLst>
          </p:cNvPr>
          <p:cNvSpPr txBox="1"/>
          <p:nvPr/>
        </p:nvSpPr>
        <p:spPr>
          <a:xfrm>
            <a:off x="11260761" y="20361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무작위 카드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F6E6A0-EC0E-4A89-B110-712C7B160555}"/>
              </a:ext>
            </a:extLst>
          </p:cNvPr>
          <p:cNvSpPr txBox="1"/>
          <p:nvPr/>
        </p:nvSpPr>
        <p:spPr>
          <a:xfrm>
            <a:off x="3989" y="2976759"/>
            <a:ext cx="1284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잠시 카드 선택</a:t>
            </a:r>
            <a:endParaRPr lang="en-US" altLang="ko-KR" sz="1000" dirty="0"/>
          </a:p>
          <a:p>
            <a:r>
              <a:rPr lang="ko-KR" altLang="en-US" sz="1000" dirty="0"/>
              <a:t>화면을 벗어납니다</a:t>
            </a:r>
            <a:r>
              <a:rPr lang="en-US" altLang="ko-KR" sz="10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3A155D-E924-4BD2-B8F1-226CB47F6E18}"/>
              </a:ext>
            </a:extLst>
          </p:cNvPr>
          <p:cNvSpPr txBox="1"/>
          <p:nvPr/>
        </p:nvSpPr>
        <p:spPr>
          <a:xfrm>
            <a:off x="7957990" y="6164016"/>
            <a:ext cx="3169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카드들을 선택하고 해당 구간을 터치하여</a:t>
            </a:r>
            <a:endParaRPr lang="en-US" altLang="ko-KR" sz="1000" dirty="0"/>
          </a:p>
          <a:p>
            <a:r>
              <a:rPr lang="ko-KR" altLang="en-US" sz="1000" dirty="0"/>
              <a:t>카드를 배치 할 수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구역이 간소화 되어 있었다면 강제로 올라옵니다</a:t>
            </a:r>
            <a:r>
              <a:rPr lang="en-US" altLang="ko-KR" sz="1000" dirty="0"/>
              <a:t>. 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AA203E-483B-4FE9-A3D9-7267EE68CE9F}"/>
              </a:ext>
            </a:extLst>
          </p:cNvPr>
          <p:cNvSpPr txBox="1"/>
          <p:nvPr/>
        </p:nvSpPr>
        <p:spPr>
          <a:xfrm>
            <a:off x="11027949" y="2323261"/>
            <a:ext cx="1217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덱에</a:t>
            </a:r>
            <a:r>
              <a:rPr lang="ko-KR" altLang="en-US" sz="1000" dirty="0"/>
              <a:t> 있는 카드 중</a:t>
            </a:r>
            <a:endParaRPr lang="en-US" altLang="ko-KR" sz="1000" dirty="0"/>
          </a:p>
          <a:p>
            <a:r>
              <a:rPr lang="ko-KR" altLang="en-US" sz="1000" dirty="0"/>
              <a:t>무작위로 </a:t>
            </a:r>
            <a:r>
              <a:rPr lang="en-US" altLang="ko-KR" sz="1000" dirty="0"/>
              <a:t>3</a:t>
            </a:r>
            <a:r>
              <a:rPr lang="ko-KR" altLang="en-US" sz="1000" dirty="0"/>
              <a:t>장의</a:t>
            </a:r>
            <a:endParaRPr lang="en-US" altLang="ko-KR" sz="1000" dirty="0"/>
          </a:p>
          <a:p>
            <a:r>
              <a:rPr lang="ko-KR" altLang="en-US" sz="1000" dirty="0"/>
              <a:t>카드가 등장</a:t>
            </a:r>
            <a:endParaRPr lang="en-US" altLang="ko-KR" sz="1000" dirty="0"/>
          </a:p>
          <a:p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해당 카드를 다시</a:t>
            </a:r>
            <a:endParaRPr lang="en-US" altLang="ko-KR" sz="1000" dirty="0"/>
          </a:p>
          <a:p>
            <a:r>
              <a:rPr lang="ko-KR" altLang="en-US" sz="1000" dirty="0"/>
              <a:t>선택하면 선택이</a:t>
            </a:r>
            <a:endParaRPr lang="en-US" altLang="ko-KR" sz="1000" dirty="0"/>
          </a:p>
          <a:p>
            <a:r>
              <a:rPr lang="ko-KR" altLang="en-US" sz="1000" dirty="0"/>
              <a:t>취소됩니다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B65FBDA-BA22-479C-9866-A971DB94B4B9}"/>
              </a:ext>
            </a:extLst>
          </p:cNvPr>
          <p:cNvCxnSpPr>
            <a:cxnSpLocks/>
          </p:cNvCxnSpPr>
          <p:nvPr/>
        </p:nvCxnSpPr>
        <p:spPr>
          <a:xfrm>
            <a:off x="5900959" y="5361569"/>
            <a:ext cx="1787600" cy="7725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44E8C-65B1-4AEB-A35D-274319A4E2A5}"/>
              </a:ext>
            </a:extLst>
          </p:cNvPr>
          <p:cNvCxnSpPr>
            <a:cxnSpLocks/>
          </p:cNvCxnSpPr>
          <p:nvPr/>
        </p:nvCxnSpPr>
        <p:spPr>
          <a:xfrm flipH="1">
            <a:off x="728825" y="2653849"/>
            <a:ext cx="82238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56E8548-A635-4952-9834-D37BB7EBC97F}"/>
              </a:ext>
            </a:extLst>
          </p:cNvPr>
          <p:cNvCxnSpPr>
            <a:cxnSpLocks/>
          </p:cNvCxnSpPr>
          <p:nvPr/>
        </p:nvCxnSpPr>
        <p:spPr>
          <a:xfrm flipH="1">
            <a:off x="3459167" y="5450902"/>
            <a:ext cx="841845" cy="70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D0AA97-BC6A-4283-BEA5-C88836139B29}"/>
              </a:ext>
            </a:extLst>
          </p:cNvPr>
          <p:cNvSpPr txBox="1"/>
          <p:nvPr/>
        </p:nvSpPr>
        <p:spPr>
          <a:xfrm>
            <a:off x="2609398" y="60347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선택 구역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39D2D-49F8-43EC-A751-96617B311339}"/>
              </a:ext>
            </a:extLst>
          </p:cNvPr>
          <p:cNvSpPr txBox="1"/>
          <p:nvPr/>
        </p:nvSpPr>
        <p:spPr>
          <a:xfrm>
            <a:off x="2332225" y="6242629"/>
            <a:ext cx="2717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카드를 선택하고 배치할 구역을</a:t>
            </a:r>
            <a:endParaRPr lang="en-US" altLang="ko-KR" sz="1000" dirty="0"/>
          </a:p>
          <a:p>
            <a:r>
              <a:rPr lang="ko-KR" altLang="en-US" sz="1000" dirty="0"/>
              <a:t>선택하면 짧은 시간동안 테두리 볼드 처리와</a:t>
            </a:r>
            <a:endParaRPr lang="en-US" altLang="ko-KR" sz="1000" dirty="0"/>
          </a:p>
          <a:p>
            <a:r>
              <a:rPr lang="ko-KR" altLang="en-US" sz="1000" dirty="0"/>
              <a:t>함께 해당 구역으로 카드가 배치됩니다</a:t>
            </a:r>
            <a:r>
              <a:rPr lang="en-US" altLang="ko-KR" sz="10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2B09C7-7891-4B0C-A298-5A6F53481081}"/>
              </a:ext>
            </a:extLst>
          </p:cNvPr>
          <p:cNvSpPr/>
          <p:nvPr/>
        </p:nvSpPr>
        <p:spPr>
          <a:xfrm>
            <a:off x="1205121" y="987841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D42D0E-810A-4588-B7BD-4869CD09FD7A}"/>
              </a:ext>
            </a:extLst>
          </p:cNvPr>
          <p:cNvCxnSpPr>
            <a:cxnSpLocks/>
          </p:cNvCxnSpPr>
          <p:nvPr/>
        </p:nvCxnSpPr>
        <p:spPr>
          <a:xfrm flipV="1">
            <a:off x="6555816" y="2135876"/>
            <a:ext cx="4668404" cy="559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2CE413-C9D0-46FA-9747-57710A42FF7F}"/>
              </a:ext>
            </a:extLst>
          </p:cNvPr>
          <p:cNvGrpSpPr/>
          <p:nvPr/>
        </p:nvGrpSpPr>
        <p:grpSpPr>
          <a:xfrm>
            <a:off x="1408458" y="4946839"/>
            <a:ext cx="9456333" cy="829232"/>
            <a:chOff x="1408458" y="4946839"/>
            <a:chExt cx="9456333" cy="8292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D5A724F-C152-437D-A29D-40C2CF78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EE042F0D-BB3F-4CE4-81C0-8661132A8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91FB104-9BC5-47B7-8231-D1E59CD7601F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DD4E7D5-2442-43BE-8784-FFF1F7A7FB33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7FBBB43-A05F-4FB0-A951-EC6740010193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0A87E0-89CA-418D-9B14-4BF30E3E6904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726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D49305-F466-44D3-98BD-769DEDC06147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4A1C80A-86CF-4C82-BD42-D6294DA1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06EA380-7813-4872-B4D1-16A3A64598C3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4481E82F-A913-41BE-8AE3-FBAB2861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708DA4C-5C66-4494-98C6-A508719A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F819B590-9F17-4D4D-95C4-0A531290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D796284-3A32-4AA5-8970-6712DC961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E96D72D-1763-4E9D-87AB-28506B337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41A827E-E8CE-4A41-BB44-8C98D9E66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730011F-A288-4EAB-A98A-4324A1EAD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723AB37F-D2CD-4FB0-9E23-A11240E38AA9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A774201-46A0-40B9-8AB4-A2C2AD0082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9F67A838-C79A-4AAA-A293-72CA4B2F0756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91E224-0159-4AED-946C-6CB61CDBB47F}"/>
              </a:ext>
            </a:extLst>
          </p:cNvPr>
          <p:cNvSpPr txBox="1"/>
          <p:nvPr/>
        </p:nvSpPr>
        <p:spPr>
          <a:xfrm>
            <a:off x="197296" y="19824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8BE5784-F8AD-4DCE-AB77-1BDC980D884F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C778E5-CB80-44C8-92F7-C69A26F79B2C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8D9ED5-034B-493B-8C31-68036491A6AA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A51E7-95BE-4E21-BC7B-6FCACC4C47F6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3078DE6-A9AF-4326-A2F4-76C9FC78FE66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59C6B9-41C1-44CF-AA61-FC09241C286B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44A033-FC7F-4FF0-9798-685F632E2793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15E34A2-2464-4BE1-BFF0-5A34639A134A}"/>
              </a:ext>
            </a:extLst>
          </p:cNvPr>
          <p:cNvCxnSpPr>
            <a:cxnSpLocks/>
          </p:cNvCxnSpPr>
          <p:nvPr/>
        </p:nvCxnSpPr>
        <p:spPr>
          <a:xfrm flipH="1">
            <a:off x="1567543" y="3556111"/>
            <a:ext cx="64880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6AE538-4526-4A8F-8CD8-2CC674895A1F}"/>
              </a:ext>
            </a:extLst>
          </p:cNvPr>
          <p:cNvGrpSpPr/>
          <p:nvPr/>
        </p:nvGrpSpPr>
        <p:grpSpPr>
          <a:xfrm>
            <a:off x="2112059" y="334648"/>
            <a:ext cx="9796090" cy="723310"/>
            <a:chOff x="2179952" y="185454"/>
            <a:chExt cx="9796090" cy="72331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AEC7B5D-8F03-4CC9-A265-25F3F2D49A38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387337DA-AD3B-49DF-8A00-65F96E92A289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B4EEB6E1-BF57-4389-A456-3CDB1F36274D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7CDE948-5545-4829-A54A-A33B60385748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2C9677-6419-45F2-A5F2-DDF76913BA5E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31581EFD-94C3-4E68-80DC-297AA4C6E7CF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9" name="그림 98">
                  <a:extLst>
                    <a:ext uri="{FF2B5EF4-FFF2-40B4-BE49-F238E27FC236}">
                      <a16:creationId xmlns:a16="http://schemas.microsoft.com/office/drawing/2014/main" id="{AEA296A0-0328-4FFC-9F12-F7DFE3077B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EB7A6D-631A-4243-90BD-2D8E4B391334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BA9618-0806-469E-99E7-FF992F79F5E5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" name="그림 101">
                  <a:extLst>
                    <a:ext uri="{FF2B5EF4-FFF2-40B4-BE49-F238E27FC236}">
                      <a16:creationId xmlns:a16="http://schemas.microsoft.com/office/drawing/2014/main" id="{C50E68AF-F096-4926-B432-38942EC0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81A6D71E-EBD6-4590-857B-F77064FD471B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9794DCB-29A4-46B1-90A8-FECBB39298DD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68D58DF0-EBBA-4C0F-9600-ACA8D716FACE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60B75464-9A81-4BB5-95D1-29E59939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4382B05-2F2D-464B-AC7C-FC277C117C6C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A408B20-860B-4A89-8697-E192797CA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F08F3FA-0729-4276-BFA1-AD94F82A5DAB}"/>
              </a:ext>
            </a:extLst>
          </p:cNvPr>
          <p:cNvSpPr/>
          <p:nvPr/>
        </p:nvSpPr>
        <p:spPr>
          <a:xfrm>
            <a:off x="3685436" y="2458449"/>
            <a:ext cx="1433098" cy="1907995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126628A-5BE7-4487-AE59-A2F87364A40F}"/>
              </a:ext>
            </a:extLst>
          </p:cNvPr>
          <p:cNvSpPr/>
          <p:nvPr/>
        </p:nvSpPr>
        <p:spPr>
          <a:xfrm>
            <a:off x="2700655" y="269184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캐릭터가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바라보는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방향으로</a:t>
            </a:r>
            <a:endParaRPr lang="en-US" altLang="ko-KR" sz="12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칸 이동합니다</a:t>
            </a:r>
            <a:r>
              <a:rPr lang="en-US" altLang="ko-KR" sz="1200" dirty="0"/>
              <a:t>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BB1682-A31C-41E8-8ADF-4E8AA381BBBE}"/>
              </a:ext>
            </a:extLst>
          </p:cNvPr>
          <p:cNvSpPr/>
          <p:nvPr/>
        </p:nvSpPr>
        <p:spPr>
          <a:xfrm>
            <a:off x="2267435" y="2240855"/>
            <a:ext cx="3741017" cy="2565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68FB36-AF2A-4FF9-BF7C-C4EE07F11B75}"/>
              </a:ext>
            </a:extLst>
          </p:cNvPr>
          <p:cNvSpPr txBox="1"/>
          <p:nvPr/>
        </p:nvSpPr>
        <p:spPr>
          <a:xfrm>
            <a:off x="276465" y="3708588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장의 카드가 중첩되어</a:t>
            </a:r>
            <a:endParaRPr lang="en-US" altLang="ko-KR" sz="1000" dirty="0"/>
          </a:p>
          <a:p>
            <a:r>
              <a:rPr lang="ko-KR" altLang="en-US" sz="1000" dirty="0"/>
              <a:t>있을 때</a:t>
            </a:r>
            <a:r>
              <a:rPr lang="en-US" altLang="ko-KR" sz="1000" dirty="0"/>
              <a:t>, </a:t>
            </a:r>
            <a:r>
              <a:rPr lang="ko-KR" altLang="en-US" sz="1000" dirty="0"/>
              <a:t>확대한 모습입니다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833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3726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6757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41376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15522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24" y="212723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071" y="148098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4797" y="282425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47823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91756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3856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7569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3856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8572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확대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3462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3462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3462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3462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3462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3461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47B12B-5410-4E37-9882-A0CE01820F6D}"/>
              </a:ext>
            </a:extLst>
          </p:cNvPr>
          <p:cNvSpPr txBox="1"/>
          <p:nvPr/>
        </p:nvSpPr>
        <p:spPr>
          <a:xfrm>
            <a:off x="11408011" y="501009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817D5C-CEC8-4C0D-9489-BA00D2686A2F}"/>
              </a:ext>
            </a:extLst>
          </p:cNvPr>
          <p:cNvCxnSpPr>
            <a:cxnSpLocks/>
          </p:cNvCxnSpPr>
          <p:nvPr/>
        </p:nvCxnSpPr>
        <p:spPr>
          <a:xfrm flipH="1">
            <a:off x="1567543" y="3556111"/>
            <a:ext cx="64880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DB7A19-EBAC-4C6D-9CA7-B5EE5818A1D3}"/>
              </a:ext>
            </a:extLst>
          </p:cNvPr>
          <p:cNvGrpSpPr/>
          <p:nvPr/>
        </p:nvGrpSpPr>
        <p:grpSpPr>
          <a:xfrm>
            <a:off x="2112059" y="334648"/>
            <a:ext cx="9796090" cy="723310"/>
            <a:chOff x="2179952" y="185454"/>
            <a:chExt cx="9796090" cy="72331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4D31571-910C-40FE-AF0E-0BE51616C7EC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48277CD-CCB8-4768-9501-0971C091553D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47C3175-CC4F-4FB2-BB15-4423AA12A86F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29EFEBEE-ADCD-495F-B1EC-F12E3942F811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D4B910C-5403-45B6-BDFD-7D92ABC6156B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B690D52-42A2-4C36-AB79-B70429D5495F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86E8E9B9-E2EF-48EB-89EE-F4787B29F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D823E7-A330-421D-BEDE-EC2165FD92DB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1E8F27-343E-46B4-87E1-6B5AD389908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0644A8F6-0500-46CB-8F27-EA16B5876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2C23A50C-3E96-4306-9C84-2BBB494770B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A48BA96-0525-4040-9886-EF7F6459C0D3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A388A20-AD88-47C5-AB61-AC05F8A49D28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D1642E6D-2FFD-411F-BBE9-E36C317595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0BDB2DE-585B-4416-84B8-709BCB3A266A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E612C53-6411-4D8C-B528-4069B740F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A10712-EB44-40CC-B216-A59255F1ED9B}"/>
              </a:ext>
            </a:extLst>
          </p:cNvPr>
          <p:cNvSpPr/>
          <p:nvPr/>
        </p:nvSpPr>
        <p:spPr>
          <a:xfrm>
            <a:off x="4400011" y="2370967"/>
            <a:ext cx="1433098" cy="1907995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7827F0-DDC1-442F-8A43-D8D71D265899}"/>
              </a:ext>
            </a:extLst>
          </p:cNvPr>
          <p:cNvSpPr/>
          <p:nvPr/>
        </p:nvSpPr>
        <p:spPr>
          <a:xfrm>
            <a:off x="3380464" y="2557555"/>
            <a:ext cx="1433098" cy="1907995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93EBF8-583C-4A18-AB77-543D03FE9464}"/>
              </a:ext>
            </a:extLst>
          </p:cNvPr>
          <p:cNvSpPr/>
          <p:nvPr/>
        </p:nvSpPr>
        <p:spPr>
          <a:xfrm>
            <a:off x="2395683" y="2790952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캐릭터가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바라보는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방향으로</a:t>
            </a:r>
            <a:endParaRPr lang="en-US" altLang="ko-KR" sz="12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칸 이동합니다</a:t>
            </a:r>
            <a:r>
              <a:rPr lang="en-US" altLang="ko-KR" sz="1200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FD2102-8570-4806-9CD5-8B034B006A4F}"/>
              </a:ext>
            </a:extLst>
          </p:cNvPr>
          <p:cNvSpPr/>
          <p:nvPr/>
        </p:nvSpPr>
        <p:spPr>
          <a:xfrm>
            <a:off x="2267435" y="2240855"/>
            <a:ext cx="3741017" cy="2565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C14214-12DD-4106-871F-8AB08D43A0B3}"/>
              </a:ext>
            </a:extLst>
          </p:cNvPr>
          <p:cNvSpPr txBox="1"/>
          <p:nvPr/>
        </p:nvSpPr>
        <p:spPr>
          <a:xfrm>
            <a:off x="276465" y="3708588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장의 카드가 중첩되어</a:t>
            </a:r>
            <a:endParaRPr lang="en-US" altLang="ko-KR" sz="1000" dirty="0"/>
          </a:p>
          <a:p>
            <a:r>
              <a:rPr lang="ko-KR" altLang="en-US" sz="1000" dirty="0"/>
              <a:t>있을 때</a:t>
            </a:r>
            <a:r>
              <a:rPr lang="en-US" altLang="ko-KR" sz="1000" dirty="0"/>
              <a:t>, </a:t>
            </a:r>
            <a:r>
              <a:rPr lang="ko-KR" altLang="en-US" sz="1000" dirty="0"/>
              <a:t>확대한 모습입니다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595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버린 카드 더미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4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4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0785439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6B31AD-66BB-4861-907A-EF5F58DA4ED3}"/>
              </a:ext>
            </a:extLst>
          </p:cNvPr>
          <p:cNvSpPr/>
          <p:nvPr/>
        </p:nvSpPr>
        <p:spPr>
          <a:xfrm>
            <a:off x="1498160" y="73919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8C183-D609-4E67-BDC0-50D76DE24367}"/>
              </a:ext>
            </a:extLst>
          </p:cNvPr>
          <p:cNvSpPr txBox="1"/>
          <p:nvPr/>
        </p:nvSpPr>
        <p:spPr>
          <a:xfrm>
            <a:off x="5529621" y="118062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버린 카드 더미</a:t>
            </a: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C102F6A6-B3A9-496D-89E1-4C9C70AAD5AF}"/>
              </a:ext>
            </a:extLst>
          </p:cNvPr>
          <p:cNvSpPr/>
          <p:nvPr/>
        </p:nvSpPr>
        <p:spPr>
          <a:xfrm>
            <a:off x="1471494" y="4762970"/>
            <a:ext cx="1475483" cy="46659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8D0BCF-B4A8-470C-88F8-709CA0EB9108}"/>
              </a:ext>
            </a:extLst>
          </p:cNvPr>
          <p:cNvCxnSpPr/>
          <p:nvPr/>
        </p:nvCxnSpPr>
        <p:spPr>
          <a:xfrm>
            <a:off x="3102095" y="1728691"/>
            <a:ext cx="0" cy="351227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625CBB-6E0D-4F6B-991E-4C2CD9309EA6}"/>
              </a:ext>
            </a:extLst>
          </p:cNvPr>
          <p:cNvSpPr txBox="1"/>
          <p:nvPr/>
        </p:nvSpPr>
        <p:spPr>
          <a:xfrm>
            <a:off x="2161997" y="3341041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드래그 가능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5D8122-1FC7-4A62-8025-F2F51B9E643D}"/>
              </a:ext>
            </a:extLst>
          </p:cNvPr>
          <p:cNvSpPr txBox="1"/>
          <p:nvPr/>
        </p:nvSpPr>
        <p:spPr>
          <a:xfrm>
            <a:off x="1636190" y="4834686"/>
            <a:ext cx="980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돌아가기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6C96951-3CDC-4636-9CC3-07B8F6C2F997}"/>
              </a:ext>
            </a:extLst>
          </p:cNvPr>
          <p:cNvGrpSpPr/>
          <p:nvPr/>
        </p:nvGrpSpPr>
        <p:grpSpPr>
          <a:xfrm>
            <a:off x="3310836" y="1728691"/>
            <a:ext cx="6170739" cy="3512281"/>
            <a:chOff x="3408326" y="1728691"/>
            <a:chExt cx="6170739" cy="351228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4BD0698-115C-42E6-AEC2-AB678D040A67}"/>
                </a:ext>
              </a:extLst>
            </p:cNvPr>
            <p:cNvSpPr/>
            <p:nvPr/>
          </p:nvSpPr>
          <p:spPr>
            <a:xfrm>
              <a:off x="3408326" y="1728693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7CF471E-0700-435D-8372-F5076EB788A7}"/>
                </a:ext>
              </a:extLst>
            </p:cNvPr>
            <p:cNvSpPr/>
            <p:nvPr/>
          </p:nvSpPr>
          <p:spPr>
            <a:xfrm>
              <a:off x="4672429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C6956D-5DA4-4459-8483-26BD71512F87}"/>
                </a:ext>
              </a:extLst>
            </p:cNvPr>
            <p:cNvSpPr/>
            <p:nvPr/>
          </p:nvSpPr>
          <p:spPr>
            <a:xfrm>
              <a:off x="5936532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602F6C2-CC4C-41D8-9CD4-8C9F7D3FA024}"/>
                </a:ext>
              </a:extLst>
            </p:cNvPr>
            <p:cNvSpPr/>
            <p:nvPr/>
          </p:nvSpPr>
          <p:spPr>
            <a:xfrm>
              <a:off x="7200634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286DD5F-790D-4CCB-8BFB-6DEA226F7EAA}"/>
                </a:ext>
              </a:extLst>
            </p:cNvPr>
            <p:cNvSpPr/>
            <p:nvPr/>
          </p:nvSpPr>
          <p:spPr>
            <a:xfrm>
              <a:off x="8464737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횡 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왼쪽으로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55E353D-0231-460D-9F72-EB76BEC07933}"/>
                </a:ext>
              </a:extLst>
            </p:cNvPr>
            <p:cNvSpPr/>
            <p:nvPr/>
          </p:nvSpPr>
          <p:spPr>
            <a:xfrm>
              <a:off x="3413669" y="3392598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40FE98-FA10-43E2-ACAC-5A2F1ECF5A43}"/>
                </a:ext>
              </a:extLst>
            </p:cNvPr>
            <p:cNvSpPr/>
            <p:nvPr/>
          </p:nvSpPr>
          <p:spPr>
            <a:xfrm>
              <a:off x="4677772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6CA56D-A9A5-4C85-93B1-61D037E4644F}"/>
                </a:ext>
              </a:extLst>
            </p:cNvPr>
            <p:cNvSpPr/>
            <p:nvPr/>
          </p:nvSpPr>
          <p:spPr>
            <a:xfrm>
              <a:off x="5941875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8D8C26D-F6F1-438B-9930-A996EA7D5344}"/>
                </a:ext>
              </a:extLst>
            </p:cNvPr>
            <p:cNvSpPr/>
            <p:nvPr/>
          </p:nvSpPr>
          <p:spPr>
            <a:xfrm>
              <a:off x="7205977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FE2337C-D703-4742-BA63-85A9C917A0F5}"/>
                </a:ext>
              </a:extLst>
            </p:cNvPr>
            <p:cNvSpPr/>
            <p:nvPr/>
          </p:nvSpPr>
          <p:spPr>
            <a:xfrm>
              <a:off x="8470080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4B01C06-98B5-4998-9B2D-770CD32DC11A}"/>
                </a:ext>
              </a:extLst>
            </p:cNvPr>
            <p:cNvSpPr/>
            <p:nvPr/>
          </p:nvSpPr>
          <p:spPr>
            <a:xfrm>
              <a:off x="3421077" y="5051308"/>
              <a:ext cx="1108985" cy="189664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F650CFF-4687-4960-9A98-4C0699BF0C1B}"/>
                </a:ext>
              </a:extLst>
            </p:cNvPr>
            <p:cNvSpPr/>
            <p:nvPr/>
          </p:nvSpPr>
          <p:spPr>
            <a:xfrm>
              <a:off x="4672429" y="5056502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5C8C76E-9046-4668-AF42-C705AB065D27}"/>
              </a:ext>
            </a:extLst>
          </p:cNvPr>
          <p:cNvSpPr txBox="1"/>
          <p:nvPr/>
        </p:nvSpPr>
        <p:spPr>
          <a:xfrm>
            <a:off x="5146591" y="6151598"/>
            <a:ext cx="22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게임 중</a:t>
            </a:r>
            <a:r>
              <a:rPr lang="en-US" altLang="ko-KR" sz="1000" dirty="0"/>
              <a:t>, </a:t>
            </a:r>
            <a:r>
              <a:rPr lang="ko-KR" altLang="en-US" sz="1000" dirty="0"/>
              <a:t>버린 카드 더미 아이콘을</a:t>
            </a:r>
            <a:endParaRPr lang="en-US" altLang="ko-KR" sz="1000" dirty="0"/>
          </a:p>
          <a:p>
            <a:r>
              <a:rPr lang="ko-KR" altLang="en-US" sz="1000" dirty="0"/>
              <a:t>터치 했을 때</a:t>
            </a:r>
            <a:r>
              <a:rPr lang="en-US" altLang="ko-KR" sz="1000" dirty="0"/>
              <a:t> </a:t>
            </a:r>
            <a:r>
              <a:rPr lang="ko-KR" altLang="en-US" sz="1000" dirty="0"/>
              <a:t>출력되는 화면입니다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185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8283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1314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5933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485035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2993391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6554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4023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6630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3468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67" y="2247369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8413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2126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9086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8413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3129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866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클리어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88019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88018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88018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88018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88018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88018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12059" y="29086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3E4D69-306E-49BD-86D2-262EDF85A345}"/>
              </a:ext>
            </a:extLst>
          </p:cNvPr>
          <p:cNvSpPr/>
          <p:nvPr/>
        </p:nvSpPr>
        <p:spPr>
          <a:xfrm>
            <a:off x="8144802" y="2300227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3BA416-D550-45BB-B797-8D252B3D2297}"/>
              </a:ext>
            </a:extLst>
          </p:cNvPr>
          <p:cNvSpPr/>
          <p:nvPr/>
        </p:nvSpPr>
        <p:spPr>
          <a:xfrm>
            <a:off x="4189998" y="2292755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왼쪽으로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4C8A2A-B4F8-48FE-9C55-CF2BF8C59B2E}"/>
              </a:ext>
            </a:extLst>
          </p:cNvPr>
          <p:cNvSpPr/>
          <p:nvPr/>
        </p:nvSpPr>
        <p:spPr>
          <a:xfrm>
            <a:off x="6169433" y="2300227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불태우기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7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5686786" y="1570791"/>
            <a:ext cx="241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선택한 카드가 </a:t>
            </a:r>
            <a:r>
              <a:rPr lang="ko-KR" altLang="en-US" sz="1200" b="1" dirty="0" err="1">
                <a:solidFill>
                  <a:schemeClr val="bg1"/>
                </a:solidFill>
              </a:rPr>
              <a:t>덱에</a:t>
            </a:r>
            <a:r>
              <a:rPr lang="ko-KR" altLang="en-US" sz="1200" b="1" dirty="0">
                <a:solidFill>
                  <a:schemeClr val="bg1"/>
                </a:solidFill>
              </a:rPr>
              <a:t> 들어갑니다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79378" y="408467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24C1B-BD37-410C-A8C9-C3426A3493E2}"/>
              </a:ext>
            </a:extLst>
          </p:cNvPr>
          <p:cNvSpPr txBox="1"/>
          <p:nvPr/>
        </p:nvSpPr>
        <p:spPr>
          <a:xfrm>
            <a:off x="573513" y="2206217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이번 층에서 획득한</a:t>
            </a:r>
            <a:endParaRPr lang="en-US" altLang="ko-KR" sz="1000" dirty="0"/>
          </a:p>
          <a:p>
            <a:r>
              <a:rPr lang="ko-KR" altLang="en-US" sz="1000" dirty="0"/>
              <a:t>골드를 표시합니다</a:t>
            </a:r>
            <a:r>
              <a:rPr lang="en-US" altLang="ko-KR" sz="1000" dirty="0"/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F1D34A-2BD6-4BD6-9300-EA5AB3820735}"/>
              </a:ext>
            </a:extLst>
          </p:cNvPr>
          <p:cNvSpPr/>
          <p:nvPr/>
        </p:nvSpPr>
        <p:spPr>
          <a:xfrm>
            <a:off x="4012376" y="2210605"/>
            <a:ext cx="5788316" cy="209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AC91340-B064-471F-972E-6CBE6F620BE9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1903445" y="3259718"/>
            <a:ext cx="2108931" cy="8249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1A6F512-D16A-4F68-830F-F3E271DB0469}"/>
              </a:ext>
            </a:extLst>
          </p:cNvPr>
          <p:cNvSpPr txBox="1"/>
          <p:nvPr/>
        </p:nvSpPr>
        <p:spPr>
          <a:xfrm>
            <a:off x="396848" y="3989988"/>
            <a:ext cx="20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유저의 해금된 카드 중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랜덤으로 </a:t>
            </a:r>
            <a:r>
              <a:rPr lang="en-US" altLang="ko-KR" sz="1000" dirty="0"/>
              <a:t>3</a:t>
            </a:r>
            <a:r>
              <a:rPr lang="ko-KR" altLang="en-US" sz="1000" dirty="0"/>
              <a:t>장의 카드가</a:t>
            </a:r>
            <a:endParaRPr lang="en-US" altLang="ko-KR" sz="1000" dirty="0"/>
          </a:p>
          <a:p>
            <a:r>
              <a:rPr lang="ko-KR" altLang="en-US" sz="1000" dirty="0"/>
              <a:t>출현합니다</a:t>
            </a:r>
            <a:r>
              <a:rPr lang="en-US" altLang="ko-KR" sz="1000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E401A-0535-4252-BFB8-8A39CD4B42AE}"/>
              </a:ext>
            </a:extLst>
          </p:cNvPr>
          <p:cNvSpPr txBox="1"/>
          <p:nvPr/>
        </p:nvSpPr>
        <p:spPr>
          <a:xfrm>
            <a:off x="10654713" y="4170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A9AE74-7626-4C88-A8EC-B20A2B3FD6BF}"/>
              </a:ext>
            </a:extLst>
          </p:cNvPr>
          <p:cNvSpPr/>
          <p:nvPr/>
        </p:nvSpPr>
        <p:spPr>
          <a:xfrm>
            <a:off x="2093400" y="74606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CLEAR!!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517990-BC63-41AC-B1C8-1A92CD186F2E}"/>
              </a:ext>
            </a:extLst>
          </p:cNvPr>
          <p:cNvSpPr/>
          <p:nvPr/>
        </p:nvSpPr>
        <p:spPr>
          <a:xfrm>
            <a:off x="6575389" y="841435"/>
            <a:ext cx="2409676" cy="41778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6FC82C0-94DA-4DD3-BE92-BF0AEE2C4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18" y="808473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E60043D-403F-4A40-9440-90CFEC814CA3}"/>
              </a:ext>
            </a:extLst>
          </p:cNvPr>
          <p:cNvSpPr txBox="1"/>
          <p:nvPr/>
        </p:nvSpPr>
        <p:spPr>
          <a:xfrm>
            <a:off x="7435968" y="859790"/>
            <a:ext cx="112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110 </a:t>
            </a:r>
            <a:r>
              <a:rPr lang="ko-KR" altLang="en-US" b="1" dirty="0">
                <a:solidFill>
                  <a:schemeClr val="bg1"/>
                </a:solidFill>
              </a:rPr>
              <a:t>골드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A362A9F-580D-4438-B352-D3A420AC922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903445" y="1050325"/>
            <a:ext cx="4671944" cy="1331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40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181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4845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946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520347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28703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3008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755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4016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69999"/>
            <a:ext cx="442248" cy="4698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194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565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3261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194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666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4219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패배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1550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1550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155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1550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155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154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1124598-0A17-41FB-B338-806912434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545" y="205969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B6CEFF-4D5A-45DA-96F0-018F0F6AF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6129" y="143354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06814" y="300860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3E4D69-306E-49BD-86D2-262EDF85A345}"/>
              </a:ext>
            </a:extLst>
          </p:cNvPr>
          <p:cNvSpPr/>
          <p:nvPr/>
        </p:nvSpPr>
        <p:spPr>
          <a:xfrm>
            <a:off x="6224854" y="2243252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3BA416-D550-45BB-B797-8D252B3D2297}"/>
              </a:ext>
            </a:extLst>
          </p:cNvPr>
          <p:cNvSpPr/>
          <p:nvPr/>
        </p:nvSpPr>
        <p:spPr>
          <a:xfrm>
            <a:off x="4264446" y="2235780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5873619" y="1672916"/>
            <a:ext cx="241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새로운 카드가 해금됩니다</a:t>
            </a:r>
            <a:r>
              <a:rPr lang="en-US" altLang="ko-KR" sz="1200" b="1" dirty="0">
                <a:solidFill>
                  <a:schemeClr val="bg1"/>
                </a:solidFill>
              </a:rPr>
              <a:t>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12244" y="4120183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D1AA-BA71-46DF-88A3-C5BA544A2928}"/>
              </a:ext>
            </a:extLst>
          </p:cNvPr>
          <p:cNvSpPr txBox="1"/>
          <p:nvPr/>
        </p:nvSpPr>
        <p:spPr>
          <a:xfrm>
            <a:off x="10653089" y="4210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메인메뉴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DE42CC-D233-4785-9AF7-59EFF0DD9296}"/>
              </a:ext>
            </a:extLst>
          </p:cNvPr>
          <p:cNvSpPr txBox="1"/>
          <p:nvPr/>
        </p:nvSpPr>
        <p:spPr>
          <a:xfrm>
            <a:off x="573513" y="1553259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유저가 사망한</a:t>
            </a:r>
            <a:endParaRPr lang="en-US" altLang="ko-KR" sz="1000" dirty="0"/>
          </a:p>
          <a:p>
            <a:r>
              <a:rPr lang="ko-KR" altLang="en-US" sz="1000" dirty="0"/>
              <a:t>현재 층을 표시합니다</a:t>
            </a:r>
            <a:r>
              <a:rPr lang="en-US" altLang="ko-KR" sz="1000" dirty="0"/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038C4E-7E66-42E8-B3B6-7DB730A48618}"/>
              </a:ext>
            </a:extLst>
          </p:cNvPr>
          <p:cNvSpPr/>
          <p:nvPr/>
        </p:nvSpPr>
        <p:spPr>
          <a:xfrm>
            <a:off x="4196456" y="2143008"/>
            <a:ext cx="5570786" cy="209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4A7A0D4-650F-48EF-8BD3-D0D6F5E0575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595535" y="3192121"/>
            <a:ext cx="2600921" cy="12025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DF7D0D-8457-4F7C-AE99-CAD1329C56EB}"/>
              </a:ext>
            </a:extLst>
          </p:cNvPr>
          <p:cNvSpPr txBox="1"/>
          <p:nvPr/>
        </p:nvSpPr>
        <p:spPr>
          <a:xfrm>
            <a:off x="359795" y="4394632"/>
            <a:ext cx="1751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유저가 도달한 층 수에</a:t>
            </a:r>
            <a:endParaRPr lang="en-US" altLang="ko-KR" sz="1000" dirty="0"/>
          </a:p>
          <a:p>
            <a:r>
              <a:rPr lang="ko-KR" altLang="en-US" sz="1000" dirty="0"/>
              <a:t>따라 카드가 해금됩니다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최대 </a:t>
            </a:r>
            <a:r>
              <a:rPr lang="en-US" altLang="ko-KR" sz="1000" dirty="0"/>
              <a:t>3</a:t>
            </a:r>
            <a:r>
              <a:rPr lang="ko-KR" altLang="en-US" sz="1000" dirty="0"/>
              <a:t>장 까지만</a:t>
            </a:r>
            <a:endParaRPr lang="en-US" altLang="ko-KR" sz="1000" dirty="0"/>
          </a:p>
          <a:p>
            <a:r>
              <a:rPr lang="ko-KR" altLang="en-US" sz="1000" dirty="0"/>
              <a:t>해금됩니다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937B25-14E7-4A12-A515-E9565B11E2C2}"/>
              </a:ext>
            </a:extLst>
          </p:cNvPr>
          <p:cNvCxnSpPr>
            <a:cxnSpLocks/>
          </p:cNvCxnSpPr>
          <p:nvPr/>
        </p:nvCxnSpPr>
        <p:spPr>
          <a:xfrm flipH="1">
            <a:off x="9641802" y="4687095"/>
            <a:ext cx="1699411" cy="954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290431-C0C8-411F-BB53-ABFA0EF3BC47}"/>
              </a:ext>
            </a:extLst>
          </p:cNvPr>
          <p:cNvSpPr txBox="1"/>
          <p:nvPr/>
        </p:nvSpPr>
        <p:spPr>
          <a:xfrm>
            <a:off x="9077041" y="5769558"/>
            <a:ext cx="175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무작위 카드 보상</a:t>
            </a:r>
            <a:endParaRPr lang="en-US" altLang="ko-KR" sz="1000" dirty="0"/>
          </a:p>
          <a:p>
            <a:r>
              <a:rPr lang="ko-KR" altLang="en-US" sz="1000" dirty="0"/>
              <a:t>화면으로</a:t>
            </a:r>
            <a:r>
              <a:rPr lang="en-US" altLang="ko-KR" sz="1000" dirty="0"/>
              <a:t> </a:t>
            </a:r>
            <a:r>
              <a:rPr lang="ko-KR" altLang="en-US" sz="1000" dirty="0"/>
              <a:t>진행됩니다</a:t>
            </a:r>
            <a:r>
              <a:rPr lang="en-US" altLang="ko-KR" sz="10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9AA311-3BB7-419E-A010-BD24960FDD60}"/>
              </a:ext>
            </a:extLst>
          </p:cNvPr>
          <p:cNvSpPr/>
          <p:nvPr/>
        </p:nvSpPr>
        <p:spPr>
          <a:xfrm>
            <a:off x="8171386" y="2248146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천상의 </a:t>
            </a:r>
            <a:endParaRPr lang="en-US" altLang="ko-KR" b="1" dirty="0"/>
          </a:p>
          <a:p>
            <a:pPr algn="ctr"/>
            <a:r>
              <a:rPr lang="ko-KR" altLang="en-US" b="1" dirty="0"/>
              <a:t>보호막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의 데미지를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무효 시킵니다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418407-0201-4D64-967E-B31D12A6D271}"/>
              </a:ext>
            </a:extLst>
          </p:cNvPr>
          <p:cNvSpPr/>
          <p:nvPr/>
        </p:nvSpPr>
        <p:spPr>
          <a:xfrm>
            <a:off x="2060160" y="74606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FAIL…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858576-8664-421F-979F-8599608BF9DA}"/>
              </a:ext>
            </a:extLst>
          </p:cNvPr>
          <p:cNvSpPr/>
          <p:nvPr/>
        </p:nvSpPr>
        <p:spPr>
          <a:xfrm rot="280160">
            <a:off x="8149394" y="935471"/>
            <a:ext cx="2409676" cy="41778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층 </a:t>
            </a:r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506E17-708C-4A0E-8638-6811AD9DFC0A}"/>
              </a:ext>
            </a:extLst>
          </p:cNvPr>
          <p:cNvCxnSpPr>
            <a:cxnSpLocks/>
          </p:cNvCxnSpPr>
          <p:nvPr/>
        </p:nvCxnSpPr>
        <p:spPr>
          <a:xfrm flipH="1">
            <a:off x="1903445" y="1096716"/>
            <a:ext cx="6005047" cy="631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87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181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4845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946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520347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28703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3008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755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4016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69999"/>
            <a:ext cx="442248" cy="4698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194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565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3261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194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666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4219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패배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1550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1550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155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1550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155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154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1124598-0A17-41FB-B338-806912434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545" y="205969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B6CEFF-4D5A-45DA-96F0-018F0F6AF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6129" y="143354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06814" y="300860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5555048" y="2497404"/>
            <a:ext cx="24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해당 캐릭터는 모든 카드가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해금되었습니다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12244" y="4120183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D1AA-BA71-46DF-88A3-C5BA544A2928}"/>
              </a:ext>
            </a:extLst>
          </p:cNvPr>
          <p:cNvSpPr txBox="1"/>
          <p:nvPr/>
        </p:nvSpPr>
        <p:spPr>
          <a:xfrm>
            <a:off x="10653089" y="4210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메인메뉴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DE42CC-D233-4785-9AF7-59EFF0DD9296}"/>
              </a:ext>
            </a:extLst>
          </p:cNvPr>
          <p:cNvSpPr txBox="1"/>
          <p:nvPr/>
        </p:nvSpPr>
        <p:spPr>
          <a:xfrm>
            <a:off x="573513" y="1553259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유저가 사망한</a:t>
            </a:r>
            <a:endParaRPr lang="en-US" altLang="ko-KR" sz="1000" dirty="0"/>
          </a:p>
          <a:p>
            <a:r>
              <a:rPr lang="ko-KR" altLang="en-US" sz="1000" dirty="0"/>
              <a:t>현재 층을 표시합니다</a:t>
            </a:r>
            <a:r>
              <a:rPr lang="en-US" altLang="ko-KR" sz="1000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418407-0201-4D64-967E-B31D12A6D271}"/>
              </a:ext>
            </a:extLst>
          </p:cNvPr>
          <p:cNvSpPr/>
          <p:nvPr/>
        </p:nvSpPr>
        <p:spPr>
          <a:xfrm>
            <a:off x="2060160" y="74606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FAIL…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858576-8664-421F-979F-8599608BF9DA}"/>
              </a:ext>
            </a:extLst>
          </p:cNvPr>
          <p:cNvSpPr/>
          <p:nvPr/>
        </p:nvSpPr>
        <p:spPr>
          <a:xfrm rot="280160">
            <a:off x="8149394" y="935471"/>
            <a:ext cx="2409676" cy="41778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층 </a:t>
            </a:r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506E17-708C-4A0E-8638-6811AD9DFC0A}"/>
              </a:ext>
            </a:extLst>
          </p:cNvPr>
          <p:cNvCxnSpPr>
            <a:cxnSpLocks/>
          </p:cNvCxnSpPr>
          <p:nvPr/>
        </p:nvCxnSpPr>
        <p:spPr>
          <a:xfrm flipH="1">
            <a:off x="1903445" y="1096716"/>
            <a:ext cx="6005047" cy="631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F8BD4-42E7-4E32-9C6E-FF012904F6D6}"/>
              </a:ext>
            </a:extLst>
          </p:cNvPr>
          <p:cNvCxnSpPr>
            <a:cxnSpLocks/>
          </p:cNvCxnSpPr>
          <p:nvPr/>
        </p:nvCxnSpPr>
        <p:spPr>
          <a:xfrm flipH="1">
            <a:off x="1006098" y="2780522"/>
            <a:ext cx="4548950" cy="14653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171F6C-2A63-42D0-84B7-8AD34257ABC2}"/>
              </a:ext>
            </a:extLst>
          </p:cNvPr>
          <p:cNvSpPr txBox="1"/>
          <p:nvPr/>
        </p:nvSpPr>
        <p:spPr>
          <a:xfrm>
            <a:off x="359795" y="4394632"/>
            <a:ext cx="1751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카드가 해금되었기</a:t>
            </a:r>
            <a:endParaRPr lang="en-US" altLang="ko-KR" sz="1000" dirty="0"/>
          </a:p>
          <a:p>
            <a:r>
              <a:rPr lang="ko-KR" altLang="en-US" sz="1000" dirty="0"/>
              <a:t>때문에</a:t>
            </a:r>
            <a:r>
              <a:rPr lang="en-US" altLang="ko-KR" sz="1000" dirty="0"/>
              <a:t>, </a:t>
            </a:r>
            <a:r>
              <a:rPr lang="ko-KR" altLang="en-US" sz="1000" dirty="0"/>
              <a:t>카드 이미지가</a:t>
            </a:r>
            <a:endParaRPr lang="en-US" altLang="ko-KR" sz="1000" dirty="0"/>
          </a:p>
          <a:p>
            <a:r>
              <a:rPr lang="ko-KR" altLang="en-US" sz="1000" dirty="0"/>
              <a:t>출력되지 않습니다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882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챕터 조건 추가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79952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71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75961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60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482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68935" y="3446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69FB73-B686-40E2-B027-38459DEC35AC}"/>
              </a:ext>
            </a:extLst>
          </p:cNvPr>
          <p:cNvSpPr/>
          <p:nvPr/>
        </p:nvSpPr>
        <p:spPr>
          <a:xfrm>
            <a:off x="2192609" y="226016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669F41FD-EC22-4E57-9B45-4DF2C9A3E640}"/>
              </a:ext>
            </a:extLst>
          </p:cNvPr>
          <p:cNvSpPr/>
          <p:nvPr/>
        </p:nvSpPr>
        <p:spPr>
          <a:xfrm rot="10800000">
            <a:off x="10344692" y="4073331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E4510B-259B-4DA9-9CDB-EF13ECEEAF3E}"/>
              </a:ext>
            </a:extLst>
          </p:cNvPr>
          <p:cNvSpPr txBox="1"/>
          <p:nvPr/>
        </p:nvSpPr>
        <p:spPr>
          <a:xfrm>
            <a:off x="10985489" y="4163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계속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11F125-3211-4706-B699-C546A26838A5}"/>
              </a:ext>
            </a:extLst>
          </p:cNvPr>
          <p:cNvSpPr txBox="1"/>
          <p:nvPr/>
        </p:nvSpPr>
        <p:spPr>
          <a:xfrm>
            <a:off x="244877" y="1614058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챕터를 표시합니다</a:t>
            </a:r>
            <a:r>
              <a:rPr lang="en-US" altLang="ko-KR" sz="10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1C140-E759-4657-8AC2-2FA1FB9D6215}"/>
              </a:ext>
            </a:extLst>
          </p:cNvPr>
          <p:cNvSpPr txBox="1"/>
          <p:nvPr/>
        </p:nvSpPr>
        <p:spPr>
          <a:xfrm>
            <a:off x="304078" y="4544884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ko-KR" altLang="en-US" sz="1000" dirty="0" err="1"/>
              <a:t>디버프의</a:t>
            </a:r>
            <a:r>
              <a:rPr lang="ko-KR" altLang="en-US" sz="1000" dirty="0"/>
              <a:t> 아이콘과</a:t>
            </a:r>
            <a:endParaRPr lang="en-US" altLang="ko-KR" sz="1000" dirty="0"/>
          </a:p>
          <a:p>
            <a:r>
              <a:rPr lang="ko-KR" altLang="en-US" sz="1000" dirty="0"/>
              <a:t>설명입니다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FB11F9-069F-4529-9442-D27C05FB7D3A}"/>
              </a:ext>
            </a:extLst>
          </p:cNvPr>
          <p:cNvCxnSpPr>
            <a:cxnSpLocks/>
            <a:stCxn id="37" idx="0"/>
          </p:cNvCxnSpPr>
          <p:nvPr/>
        </p:nvCxnSpPr>
        <p:spPr>
          <a:xfrm flipH="1">
            <a:off x="8754773" y="4600720"/>
            <a:ext cx="2555622" cy="1108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D2E276-E712-4CCB-8878-D4287BC65BAA}"/>
              </a:ext>
            </a:extLst>
          </p:cNvPr>
          <p:cNvSpPr txBox="1"/>
          <p:nvPr/>
        </p:nvSpPr>
        <p:spPr>
          <a:xfrm>
            <a:off x="7936818" y="5816284"/>
            <a:ext cx="20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버튼을 터치하여</a:t>
            </a:r>
            <a:endParaRPr lang="en-US" altLang="ko-KR" sz="1000" dirty="0"/>
          </a:p>
          <a:p>
            <a:r>
              <a:rPr lang="ko-KR" altLang="en-US" sz="1000" dirty="0"/>
              <a:t>게임을 계속 진행합니다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전투 시작 화면으로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527126-1C85-4531-9F8E-137723E186D7}"/>
              </a:ext>
            </a:extLst>
          </p:cNvPr>
          <p:cNvSpPr/>
          <p:nvPr/>
        </p:nvSpPr>
        <p:spPr>
          <a:xfrm>
            <a:off x="2156247" y="7842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D575AB-8AFD-4528-86C0-71B3ED0BAC62}"/>
              </a:ext>
            </a:extLst>
          </p:cNvPr>
          <p:cNvCxnSpPr>
            <a:cxnSpLocks/>
          </p:cNvCxnSpPr>
          <p:nvPr/>
        </p:nvCxnSpPr>
        <p:spPr>
          <a:xfrm flipH="1">
            <a:off x="1927423" y="1287624"/>
            <a:ext cx="2467406" cy="4495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CBE1BF3-A8C8-4BCD-A940-90A68C4CA1A8}"/>
              </a:ext>
            </a:extLst>
          </p:cNvPr>
          <p:cNvSpPr txBox="1"/>
          <p:nvPr/>
        </p:nvSpPr>
        <p:spPr>
          <a:xfrm flipH="1">
            <a:off x="4486461" y="1671598"/>
            <a:ext cx="631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보스 몬스터의 저주에 의해 이번 챕터부터 아래의 </a:t>
            </a:r>
            <a:r>
              <a:rPr lang="ko-KR" altLang="en-US" sz="1200" b="1">
                <a:solidFill>
                  <a:schemeClr val="bg1"/>
                </a:solidFill>
              </a:rPr>
              <a:t>조건이 추가됩니다</a:t>
            </a:r>
            <a:r>
              <a:rPr lang="en-US" altLang="ko-KR" sz="1200" b="1" dirty="0">
                <a:solidFill>
                  <a:schemeClr val="bg1"/>
                </a:solidFill>
              </a:rPr>
              <a:t>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오각형 2">
            <a:extLst>
              <a:ext uri="{FF2B5EF4-FFF2-40B4-BE49-F238E27FC236}">
                <a16:creationId xmlns:a16="http://schemas.microsoft.com/office/drawing/2014/main" id="{3D20D8F2-4F33-4146-881C-596DB6E3B1CC}"/>
              </a:ext>
            </a:extLst>
          </p:cNvPr>
          <p:cNvSpPr/>
          <p:nvPr/>
        </p:nvSpPr>
        <p:spPr>
          <a:xfrm>
            <a:off x="4191746" y="2328792"/>
            <a:ext cx="1081919" cy="103039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003661D-6949-44D8-ABEB-1B91CC3F21F1}"/>
              </a:ext>
            </a:extLst>
          </p:cNvPr>
          <p:cNvSpPr/>
          <p:nvPr/>
        </p:nvSpPr>
        <p:spPr>
          <a:xfrm>
            <a:off x="5970611" y="2194812"/>
            <a:ext cx="3937148" cy="155156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 설명 칸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4F6254A-D4AC-4BFD-A244-AB011BF53933}"/>
              </a:ext>
            </a:extLst>
          </p:cNvPr>
          <p:cNvCxnSpPr>
            <a:cxnSpLocks/>
          </p:cNvCxnSpPr>
          <p:nvPr/>
        </p:nvCxnSpPr>
        <p:spPr>
          <a:xfrm flipH="1">
            <a:off x="1967381" y="3447192"/>
            <a:ext cx="3573494" cy="13375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8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챕터 조건 추가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5D881A-B0EB-4A03-9F16-711A3A3D7B6E}"/>
              </a:ext>
            </a:extLst>
          </p:cNvPr>
          <p:cNvSpPr txBox="1"/>
          <p:nvPr/>
        </p:nvSpPr>
        <p:spPr>
          <a:xfrm>
            <a:off x="244877" y="1519954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추가된 조건을 아이콘으로</a:t>
            </a:r>
            <a:endParaRPr lang="en-US" altLang="ko-KR" sz="1000" dirty="0"/>
          </a:p>
          <a:p>
            <a:r>
              <a:rPr lang="ko-KR" altLang="en-US" sz="1000" dirty="0"/>
              <a:t>표시합니다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3BA9818-572A-4075-BB3D-EF48457543AE}"/>
              </a:ext>
            </a:extLst>
          </p:cNvPr>
          <p:cNvCxnSpPr>
            <a:cxnSpLocks/>
          </p:cNvCxnSpPr>
          <p:nvPr/>
        </p:nvCxnSpPr>
        <p:spPr>
          <a:xfrm flipH="1">
            <a:off x="1927423" y="1054359"/>
            <a:ext cx="6890006" cy="6828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7FBCD3-F1EB-4474-8F59-1984849C0756}"/>
              </a:ext>
            </a:extLst>
          </p:cNvPr>
          <p:cNvGrpSpPr/>
          <p:nvPr/>
        </p:nvGrpSpPr>
        <p:grpSpPr>
          <a:xfrm>
            <a:off x="2188625" y="243155"/>
            <a:ext cx="9796090" cy="723310"/>
            <a:chOff x="2179952" y="185454"/>
            <a:chExt cx="9796090" cy="72331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E5B429-CC0A-4E18-A8B6-87D46DA5309E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ECFADC1-F0B7-41D4-A0C0-362D8516C369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39700326-B760-4FC7-B7B0-564B6830F574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2713BFB-1855-4216-9F1C-56E3BC98864B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A228F30-B43B-4F3D-9D13-4D0495ED5B82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0262EB3-B651-4E29-AA53-58A474A4629B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D55EB176-ADE2-46DE-BA60-F9DEAA593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E9312B4-BE73-4E3C-91AF-6CAA375E1389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2C95A8F-A9A1-4536-B384-23D54444E093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800D3C1-74FC-4E65-A685-05532B4C07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B4F8D3B-0C2A-4C1F-AEBB-61159232AC79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63D69B8-F4D9-428B-966D-E0D91173CEA7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4BA3CC8-4696-4581-AB8E-3B3C9FB1993C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A186A18E-EE31-4EB2-8F8C-C2EEFC133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B8283C-9E59-4F1B-99CD-CDCEE8BECCD0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8386EF0-8A27-4FBA-A556-02972BE47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235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챕터 조건 추가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6EB15-AED4-4632-AE16-DDD827BCF0CA}"/>
              </a:ext>
            </a:extLst>
          </p:cNvPr>
          <p:cNvSpPr txBox="1"/>
          <p:nvPr/>
        </p:nvSpPr>
        <p:spPr>
          <a:xfrm>
            <a:off x="244877" y="1519954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두개의 조건이 추가된</a:t>
            </a:r>
            <a:endParaRPr lang="en-US" altLang="ko-KR" sz="1000" dirty="0"/>
          </a:p>
          <a:p>
            <a:r>
              <a:rPr lang="ko-KR" altLang="en-US" sz="1000" dirty="0"/>
              <a:t>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036D27-A988-4C43-9A58-10A37707743D}"/>
              </a:ext>
            </a:extLst>
          </p:cNvPr>
          <p:cNvCxnSpPr>
            <a:cxnSpLocks/>
          </p:cNvCxnSpPr>
          <p:nvPr/>
        </p:nvCxnSpPr>
        <p:spPr>
          <a:xfrm flipH="1">
            <a:off x="1927423" y="1009811"/>
            <a:ext cx="6856092" cy="7273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9A7A7-D45D-4541-B4FA-76D888C609CF}"/>
              </a:ext>
            </a:extLst>
          </p:cNvPr>
          <p:cNvGrpSpPr/>
          <p:nvPr/>
        </p:nvGrpSpPr>
        <p:grpSpPr>
          <a:xfrm>
            <a:off x="2188625" y="234327"/>
            <a:ext cx="9796090" cy="723310"/>
            <a:chOff x="2179952" y="185454"/>
            <a:chExt cx="9796090" cy="72331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76C7376-DFC5-4808-BDE9-16F649230247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039D6F4-22CD-4BB5-9162-844D2BCDA7B5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AA82D38-F217-4C9C-B7AA-665C135D11A3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93D2B11-285D-4172-96CF-A5DC8FE7C502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751D3C-4138-4BAD-8DDD-53F41E85E591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D089709-7C9A-4327-A307-A216FF3CAA97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C1CCB4D4-8BE8-4123-8311-343CA9CEBA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3D85430-1B14-4883-AC4D-2ACF20696819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8EFF8DF-5DCC-4F16-AC69-EF3F69DC58AC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45DD105D-3926-4D8A-B790-5AB52F3CC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A5D4B1C-5235-46C1-A93F-E5E7E250089E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059763B-75F0-4661-9AA5-F2024C4A2BE2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18A1EA4-15C9-4818-89C2-C64EF72AD2B1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8D522E71-031A-4EEF-AA07-0262F8551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06BC7C7-7D61-4F4E-BB79-9E81BC173A19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B631946-711C-4153-B8AD-918C0FE7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728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챕터 조건 추가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7BE31-E461-49BF-88C2-E18EA8229F57}"/>
              </a:ext>
            </a:extLst>
          </p:cNvPr>
          <p:cNvSpPr txBox="1"/>
          <p:nvPr/>
        </p:nvSpPr>
        <p:spPr>
          <a:xfrm>
            <a:off x="244559" y="1969590"/>
            <a:ext cx="20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아이콘을 터치했을 때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팝업 창을 띄워 해당</a:t>
            </a:r>
            <a:endParaRPr lang="en-US" altLang="ko-KR" sz="1000" dirty="0"/>
          </a:p>
          <a:p>
            <a:r>
              <a:rPr lang="ko-KR" altLang="en-US" sz="1000" dirty="0"/>
              <a:t>조건을 설명합니다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9151FD-439A-4C88-9543-58917F64D8CB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927106" y="1205459"/>
            <a:ext cx="5585086" cy="9813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815ECD-F5F4-4476-9C55-0FDE209CCCB6}"/>
              </a:ext>
            </a:extLst>
          </p:cNvPr>
          <p:cNvGrpSpPr/>
          <p:nvPr/>
        </p:nvGrpSpPr>
        <p:grpSpPr>
          <a:xfrm>
            <a:off x="2188625" y="222781"/>
            <a:ext cx="9796090" cy="723310"/>
            <a:chOff x="2179952" y="185454"/>
            <a:chExt cx="9796090" cy="72331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848A496-C8B9-435F-9AE6-B7482D3A0026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D709EC2-04CF-4BF0-A014-89712C1FD53B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6985569-0BA4-4232-83CC-EF9729E9DEAB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B4D3DCBC-C88E-4CF0-BD44-74435B9DB1D9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790A069-D8B4-43A3-9304-F005B39303C4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517A125-E544-4945-82D6-520F5B882FC0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1AB90C35-6ABC-4715-AFD3-7B3DF6F8F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D7925F2-FD67-4F1B-B9B8-CAE73621A9B9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043949E-9682-4AEB-A349-16835CAA87F4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9B4D4281-22F1-4722-BC94-2462F8BBF3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985531E-E161-49CE-90C9-1E24CB2DFB8C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2026881-A9C2-4613-B16F-45DA84E9C61B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D61CC2B3-3719-41A0-99DB-635DEBC956C9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6C4D4C3B-0D4A-4A08-8BBF-702F16FED3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B611F3-097B-4DC9-9F65-ACBD25EC7977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1DA35D8-7F6F-42CA-B7B7-6094671D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2F9670-56A9-4C5C-8E1D-2DB5E1565C40}"/>
              </a:ext>
            </a:extLst>
          </p:cNvPr>
          <p:cNvSpPr/>
          <p:nvPr/>
        </p:nvSpPr>
        <p:spPr>
          <a:xfrm>
            <a:off x="7512192" y="743788"/>
            <a:ext cx="2427627" cy="9233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81A68B-7755-46EF-8EC7-70AA6D7B115C}"/>
              </a:ext>
            </a:extLst>
          </p:cNvPr>
          <p:cNvSpPr txBox="1"/>
          <p:nvPr/>
        </p:nvSpPr>
        <p:spPr>
          <a:xfrm>
            <a:off x="7983778" y="971631"/>
            <a:ext cx="15776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>
                <a:solidFill>
                  <a:schemeClr val="bg1"/>
                </a:solidFill>
              </a:rPr>
              <a:t>디버프를</a:t>
            </a:r>
            <a:r>
              <a:rPr lang="ko-KR" altLang="en-US" sz="1300" b="1" dirty="0">
                <a:solidFill>
                  <a:schemeClr val="bg1"/>
                </a:solidFill>
              </a:rPr>
              <a:t> 설명하는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r>
              <a:rPr lang="ko-KR" altLang="en-US" sz="1300" b="1" dirty="0">
                <a:solidFill>
                  <a:schemeClr val="bg1"/>
                </a:solidFill>
              </a:rPr>
              <a:t>공간입니다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57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967986" y="540403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12</a:t>
            </a:r>
            <a:endParaRPr lang="ko-KR" altLang="en-US" sz="12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4E3B6E-FD69-429F-90E3-9FECFE5126AD}"/>
              </a:ext>
            </a:extLst>
          </p:cNvPr>
          <p:cNvGrpSpPr/>
          <p:nvPr/>
        </p:nvGrpSpPr>
        <p:grpSpPr>
          <a:xfrm>
            <a:off x="1488681" y="736719"/>
            <a:ext cx="9796090" cy="5172636"/>
            <a:chOff x="1229238" y="663709"/>
            <a:chExt cx="9796090" cy="51726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9EA328-6905-4028-9B99-A186F2EC62A4}"/>
                </a:ext>
              </a:extLst>
            </p:cNvPr>
            <p:cNvSpPr/>
            <p:nvPr/>
          </p:nvSpPr>
          <p:spPr>
            <a:xfrm>
              <a:off x="1229238" y="663709"/>
              <a:ext cx="9796090" cy="517263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6485D8-5530-4D74-9F44-59AB40E7E5C2}"/>
                </a:ext>
              </a:extLst>
            </p:cNvPr>
            <p:cNvSpPr/>
            <p:nvPr/>
          </p:nvSpPr>
          <p:spPr>
            <a:xfrm>
              <a:off x="3211667" y="1732243"/>
              <a:ext cx="1433099" cy="19079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캐릭터가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바라보는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방향으로 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칸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01A5DC-FC7A-443E-A327-3FE653420C73}"/>
                </a:ext>
              </a:extLst>
            </p:cNvPr>
            <p:cNvSpPr/>
            <p:nvPr/>
          </p:nvSpPr>
          <p:spPr>
            <a:xfrm>
              <a:off x="1526974" y="2415423"/>
              <a:ext cx="1233394" cy="54019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숨기기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D1EDEFF-FBCC-40BE-BB90-BDFCB4BE592E}"/>
                </a:ext>
              </a:extLst>
            </p:cNvPr>
            <p:cNvGrpSpPr/>
            <p:nvPr/>
          </p:nvGrpSpPr>
          <p:grpSpPr>
            <a:xfrm>
              <a:off x="2263030" y="4263725"/>
              <a:ext cx="7730717" cy="1572620"/>
              <a:chOff x="1617480" y="4490765"/>
              <a:chExt cx="7730717" cy="15726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FA5ABD-9348-42FE-8925-CB1F4FE16CC9}"/>
                  </a:ext>
                </a:extLst>
              </p:cNvPr>
              <p:cNvSpPr/>
              <p:nvPr/>
            </p:nvSpPr>
            <p:spPr>
              <a:xfrm>
                <a:off x="1617480" y="5967250"/>
                <a:ext cx="7730717" cy="961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4ED825-1B33-4BB2-8BAE-5C251E0125BE}"/>
                  </a:ext>
                </a:extLst>
              </p:cNvPr>
              <p:cNvSpPr/>
              <p:nvPr/>
            </p:nvSpPr>
            <p:spPr>
              <a:xfrm>
                <a:off x="1785349" y="4490768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291C72D-0706-4904-88A7-3DADAA8A2940}"/>
                  </a:ext>
                </a:extLst>
              </p:cNvPr>
              <p:cNvSpPr/>
              <p:nvPr/>
            </p:nvSpPr>
            <p:spPr>
              <a:xfrm>
                <a:off x="3049452" y="4490767"/>
                <a:ext cx="1108985" cy="1476478"/>
              </a:xfrm>
              <a:prstGeom prst="rect">
                <a:avLst/>
              </a:prstGeom>
              <a:solidFill>
                <a:srgbClr val="7030A0">
                  <a:alpha val="9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공격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전방위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공격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3EB386-0E31-4522-9497-E846ACCCA7B6}"/>
                  </a:ext>
                </a:extLst>
              </p:cNvPr>
              <p:cNvSpPr/>
              <p:nvPr/>
            </p:nvSpPr>
            <p:spPr>
              <a:xfrm>
                <a:off x="4313555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24241F-8E85-41E5-B851-D35CB24D9ADD}"/>
                  </a:ext>
                </a:extLst>
              </p:cNvPr>
              <p:cNvSpPr/>
              <p:nvPr/>
            </p:nvSpPr>
            <p:spPr>
              <a:xfrm>
                <a:off x="5577657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CFBA37-D017-44F1-B861-9ABE7B923AB1}"/>
                  </a:ext>
                </a:extLst>
              </p:cNvPr>
              <p:cNvSpPr/>
              <p:nvPr/>
            </p:nvSpPr>
            <p:spPr>
              <a:xfrm>
                <a:off x="6841760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5B55DA2-1621-4896-8E3E-740F868C7541}"/>
                  </a:ext>
                </a:extLst>
              </p:cNvPr>
              <p:cNvSpPr/>
              <p:nvPr/>
            </p:nvSpPr>
            <p:spPr>
              <a:xfrm>
                <a:off x="8105863" y="4490765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7522230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1DDC8DF-26AF-4809-99AA-E94FF3EC351F}"/>
              </a:ext>
            </a:extLst>
          </p:cNvPr>
          <p:cNvCxnSpPr>
            <a:cxnSpLocks/>
          </p:cNvCxnSpPr>
          <p:nvPr/>
        </p:nvCxnSpPr>
        <p:spPr>
          <a:xfrm flipH="1">
            <a:off x="3459167" y="5450902"/>
            <a:ext cx="841845" cy="70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2486FA-22D3-430D-B128-8A06ABA86599}"/>
              </a:ext>
            </a:extLst>
          </p:cNvPr>
          <p:cNvSpPr txBox="1"/>
          <p:nvPr/>
        </p:nvSpPr>
        <p:spPr>
          <a:xfrm>
            <a:off x="2332225" y="6242629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첫 번째 카드가 배치된 모습입니다</a:t>
            </a:r>
            <a:r>
              <a:rPr lang="en-US" altLang="ko-KR" sz="1000" dirty="0"/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1DCB7B-5AA2-4920-AA4B-A66D74341AFD}"/>
              </a:ext>
            </a:extLst>
          </p:cNvPr>
          <p:cNvSpPr/>
          <p:nvPr/>
        </p:nvSpPr>
        <p:spPr>
          <a:xfrm>
            <a:off x="1473593" y="94864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60040D8-2549-4B0C-9B42-B9C004903C62}"/>
              </a:ext>
            </a:extLst>
          </p:cNvPr>
          <p:cNvGrpSpPr/>
          <p:nvPr/>
        </p:nvGrpSpPr>
        <p:grpSpPr>
          <a:xfrm>
            <a:off x="1659951" y="4947727"/>
            <a:ext cx="9456333" cy="829232"/>
            <a:chOff x="1408458" y="4946839"/>
            <a:chExt cx="9456333" cy="829232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E7C4080-0038-4056-9220-FF0DC3B1D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3E5A8A7-F24F-4FBA-8F59-9A6D2F1D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57AA756-0CCE-40EE-8725-211619734CFC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85070DD-82FC-4DD6-B7FC-496944B37F78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32AA717F-3C3C-40C4-8868-2D24CD8BAE95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5E0A35-2FE3-4003-9FB5-747946BEA8BC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939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8283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1314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5933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485035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2993391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6554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4023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6630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3468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67" y="2247369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8413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2126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9086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8413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3129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866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 카드</a:t>
            </a:r>
            <a:endParaRPr lang="en-US" altLang="ko-KR" dirty="0"/>
          </a:p>
          <a:p>
            <a:r>
              <a:rPr lang="ko-KR" altLang="en-US" dirty="0"/>
              <a:t>보상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88019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88018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88018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88018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88018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88018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12059" y="29086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60043D-403F-4A40-9440-90CFEC814CA3}"/>
              </a:ext>
            </a:extLst>
          </p:cNvPr>
          <p:cNvSpPr txBox="1"/>
          <p:nvPr/>
        </p:nvSpPr>
        <p:spPr>
          <a:xfrm>
            <a:off x="4647228" y="1686596"/>
            <a:ext cx="447750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게임이 종료 될 때 마다 해금 카드 보너스가 제공됩니다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게임을 종료하고 확률 수치를 누적하세요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확률 수치가 높을수록 카드가 해금 될 확률이 상승합니다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6363796" y="2410387"/>
            <a:ext cx="24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현재 확률</a:t>
            </a: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79378" y="408467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E401A-0535-4252-BFB8-8A39CD4B42AE}"/>
              </a:ext>
            </a:extLst>
          </p:cNvPr>
          <p:cNvSpPr txBox="1"/>
          <p:nvPr/>
        </p:nvSpPr>
        <p:spPr>
          <a:xfrm>
            <a:off x="10913352" y="417076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45609A-FB2C-400E-A7B5-9A17D7083E93}"/>
              </a:ext>
            </a:extLst>
          </p:cNvPr>
          <p:cNvSpPr txBox="1"/>
          <p:nvPr/>
        </p:nvSpPr>
        <p:spPr>
          <a:xfrm>
            <a:off x="580619" y="2012861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무작위 카드 보상에</a:t>
            </a:r>
            <a:endParaRPr lang="en-US" altLang="ko-KR" sz="1000" dirty="0"/>
          </a:p>
          <a:p>
            <a:r>
              <a:rPr lang="ko-KR" altLang="en-US" sz="1000" dirty="0"/>
              <a:t>대한 설명입니다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2811EA3-9ECE-43A7-9F2D-939924FCE029}"/>
              </a:ext>
            </a:extLst>
          </p:cNvPr>
          <p:cNvCxnSpPr>
            <a:cxnSpLocks/>
          </p:cNvCxnSpPr>
          <p:nvPr/>
        </p:nvCxnSpPr>
        <p:spPr>
          <a:xfrm flipH="1">
            <a:off x="1927105" y="1838131"/>
            <a:ext cx="2624701" cy="3486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F2C7C3C-5521-4853-8510-238B41F7F7E5}"/>
              </a:ext>
            </a:extLst>
          </p:cNvPr>
          <p:cNvSpPr txBox="1"/>
          <p:nvPr/>
        </p:nvSpPr>
        <p:spPr>
          <a:xfrm>
            <a:off x="468232" y="3292923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보상 확률을</a:t>
            </a:r>
            <a:endParaRPr lang="en-US" altLang="ko-KR" sz="1000" dirty="0"/>
          </a:p>
          <a:p>
            <a:r>
              <a:rPr lang="ko-KR" altLang="en-US" sz="1000" dirty="0"/>
              <a:t>표시합니다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2D1AA3-D80D-4C05-9003-A164307F3106}"/>
              </a:ext>
            </a:extLst>
          </p:cNvPr>
          <p:cNvCxnSpPr>
            <a:cxnSpLocks/>
          </p:cNvCxnSpPr>
          <p:nvPr/>
        </p:nvCxnSpPr>
        <p:spPr>
          <a:xfrm flipH="1">
            <a:off x="1624984" y="2875740"/>
            <a:ext cx="4721432" cy="6478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A80E10-1BAB-4A43-BD0C-6B8744895DF2}"/>
              </a:ext>
            </a:extLst>
          </p:cNvPr>
          <p:cNvSpPr txBox="1"/>
          <p:nvPr/>
        </p:nvSpPr>
        <p:spPr>
          <a:xfrm>
            <a:off x="8564395" y="5718870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다음 화면으로 진행됩니다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C2497D-0B4C-485E-9C22-9A0D742E3A0F}"/>
              </a:ext>
            </a:extLst>
          </p:cNvPr>
          <p:cNvCxnSpPr>
            <a:cxnSpLocks/>
          </p:cNvCxnSpPr>
          <p:nvPr/>
        </p:nvCxnSpPr>
        <p:spPr>
          <a:xfrm flipH="1">
            <a:off x="9451995" y="4630933"/>
            <a:ext cx="1926323" cy="10110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14002-9ED5-423C-A867-8A520550F38D}"/>
              </a:ext>
            </a:extLst>
          </p:cNvPr>
          <p:cNvSpPr/>
          <p:nvPr/>
        </p:nvSpPr>
        <p:spPr>
          <a:xfrm>
            <a:off x="2072177" y="7842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 카드 보상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C987DD-63AE-460B-9664-A1E38D479604}"/>
              </a:ext>
            </a:extLst>
          </p:cNvPr>
          <p:cNvSpPr/>
          <p:nvPr/>
        </p:nvSpPr>
        <p:spPr>
          <a:xfrm>
            <a:off x="5378561" y="2486639"/>
            <a:ext cx="3014842" cy="4658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33.33%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6DEC00-F010-4417-AA1B-10E940B54FEC}"/>
              </a:ext>
            </a:extLst>
          </p:cNvPr>
          <p:cNvSpPr/>
          <p:nvPr/>
        </p:nvSpPr>
        <p:spPr>
          <a:xfrm>
            <a:off x="6199950" y="3227233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 뒷면</a:t>
            </a:r>
            <a:endParaRPr lang="en-US" altLang="ko-KR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6BF56A-36D3-4E8C-95CE-D89295BEF8C7}"/>
              </a:ext>
            </a:extLst>
          </p:cNvPr>
          <p:cNvSpPr txBox="1"/>
          <p:nvPr/>
        </p:nvSpPr>
        <p:spPr>
          <a:xfrm>
            <a:off x="338302" y="4872155"/>
            <a:ext cx="208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카드의 뒷면을</a:t>
            </a:r>
            <a:endParaRPr lang="en-US" altLang="ko-KR" sz="1000" dirty="0"/>
          </a:p>
          <a:p>
            <a:r>
              <a:rPr lang="ko-KR" altLang="en-US" sz="1000" dirty="0"/>
              <a:t>터치하면 확률이 </a:t>
            </a:r>
            <a:endParaRPr lang="en-US" altLang="ko-KR" sz="1000" dirty="0"/>
          </a:p>
          <a:p>
            <a:r>
              <a:rPr lang="ko-KR" altLang="en-US" sz="1000" dirty="0"/>
              <a:t>증가하거나 해금 카드를</a:t>
            </a:r>
            <a:endParaRPr lang="en-US" altLang="ko-KR" sz="1000" dirty="0"/>
          </a:p>
          <a:p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EC8FAF-CAE5-4C25-BAA2-AB5D6CC2E069}"/>
              </a:ext>
            </a:extLst>
          </p:cNvPr>
          <p:cNvCxnSpPr>
            <a:cxnSpLocks/>
          </p:cNvCxnSpPr>
          <p:nvPr/>
        </p:nvCxnSpPr>
        <p:spPr>
          <a:xfrm flipH="1">
            <a:off x="1495054" y="4454972"/>
            <a:ext cx="4721432" cy="6478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30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8283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1314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5933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485035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2993391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6554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4023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6630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3468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67" y="2247369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8413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2126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9086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8413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3129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866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 카드</a:t>
            </a:r>
            <a:endParaRPr lang="en-US" altLang="ko-KR" dirty="0"/>
          </a:p>
          <a:p>
            <a:r>
              <a:rPr lang="ko-KR" altLang="en-US" dirty="0"/>
              <a:t>보상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88019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88018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88018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88018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88018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88018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12059" y="29086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60043D-403F-4A40-9440-90CFEC814CA3}"/>
              </a:ext>
            </a:extLst>
          </p:cNvPr>
          <p:cNvSpPr txBox="1"/>
          <p:nvPr/>
        </p:nvSpPr>
        <p:spPr>
          <a:xfrm>
            <a:off x="4647228" y="1686596"/>
            <a:ext cx="447750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게임이 종료 될 때 마다 해금 카드 보너스가 제공됩니다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게임을 종료하고 확률 수치를 누적하세요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확률 수치가 높을수록 카드가 해금 될 확률이 상승합니다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6363796" y="2410387"/>
            <a:ext cx="24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현재 확률</a:t>
            </a: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79378" y="408467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E401A-0535-4252-BFB8-8A39CD4B42AE}"/>
              </a:ext>
            </a:extLst>
          </p:cNvPr>
          <p:cNvSpPr txBox="1"/>
          <p:nvPr/>
        </p:nvSpPr>
        <p:spPr>
          <a:xfrm>
            <a:off x="10913352" y="417076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A80E10-1BAB-4A43-BD0C-6B8744895DF2}"/>
              </a:ext>
            </a:extLst>
          </p:cNvPr>
          <p:cNvSpPr txBox="1"/>
          <p:nvPr/>
        </p:nvSpPr>
        <p:spPr>
          <a:xfrm>
            <a:off x="8564395" y="5718870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다음 화면으로 진행됩니다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7C2497D-0B4C-485E-9C22-9A0D742E3A0F}"/>
              </a:ext>
            </a:extLst>
          </p:cNvPr>
          <p:cNvCxnSpPr>
            <a:cxnSpLocks/>
          </p:cNvCxnSpPr>
          <p:nvPr/>
        </p:nvCxnSpPr>
        <p:spPr>
          <a:xfrm flipH="1">
            <a:off x="9451995" y="4630933"/>
            <a:ext cx="1926323" cy="10110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14002-9ED5-423C-A867-8A520550F38D}"/>
              </a:ext>
            </a:extLst>
          </p:cNvPr>
          <p:cNvSpPr/>
          <p:nvPr/>
        </p:nvSpPr>
        <p:spPr>
          <a:xfrm>
            <a:off x="2072177" y="7842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 카드 보상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C987DD-63AE-460B-9664-A1E38D479604}"/>
              </a:ext>
            </a:extLst>
          </p:cNvPr>
          <p:cNvSpPr/>
          <p:nvPr/>
        </p:nvSpPr>
        <p:spPr>
          <a:xfrm>
            <a:off x="5378561" y="2486639"/>
            <a:ext cx="3014842" cy="4658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33.33%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6DEC00-F010-4417-AA1B-10E940B54FEC}"/>
              </a:ext>
            </a:extLst>
          </p:cNvPr>
          <p:cNvSpPr/>
          <p:nvPr/>
        </p:nvSpPr>
        <p:spPr>
          <a:xfrm>
            <a:off x="6199950" y="3227233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1.5%</a:t>
            </a:r>
            <a:endParaRPr lang="en-US" altLang="ko-KR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6BF56A-36D3-4E8C-95CE-D89295BEF8C7}"/>
              </a:ext>
            </a:extLst>
          </p:cNvPr>
          <p:cNvSpPr txBox="1"/>
          <p:nvPr/>
        </p:nvSpPr>
        <p:spPr>
          <a:xfrm>
            <a:off x="338302" y="4872155"/>
            <a:ext cx="20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카드가 등장하지</a:t>
            </a:r>
            <a:endParaRPr lang="en-US" altLang="ko-KR" sz="1000" dirty="0"/>
          </a:p>
          <a:p>
            <a:r>
              <a:rPr lang="ko-KR" altLang="en-US" sz="1000" dirty="0"/>
              <a:t>않고 확률이</a:t>
            </a:r>
            <a:endParaRPr lang="en-US" altLang="ko-KR" sz="1000" dirty="0"/>
          </a:p>
          <a:p>
            <a:r>
              <a:rPr lang="ko-KR" altLang="en-US" sz="1000" dirty="0"/>
              <a:t>증가한 모습입니다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EC8FAF-CAE5-4C25-BAA2-AB5D6CC2E069}"/>
              </a:ext>
            </a:extLst>
          </p:cNvPr>
          <p:cNvCxnSpPr>
            <a:cxnSpLocks/>
          </p:cNvCxnSpPr>
          <p:nvPr/>
        </p:nvCxnSpPr>
        <p:spPr>
          <a:xfrm flipH="1">
            <a:off x="1495054" y="4454972"/>
            <a:ext cx="4721432" cy="6478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94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8283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13143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5933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485035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2993391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26554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4023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36630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3468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67" y="2247369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8413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2126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29086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8413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3129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3866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 카드</a:t>
            </a:r>
            <a:endParaRPr lang="en-US" altLang="ko-KR" dirty="0"/>
          </a:p>
          <a:p>
            <a:r>
              <a:rPr lang="ko-KR" altLang="en-US" dirty="0"/>
              <a:t>보상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88019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880189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88018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880188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88018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88018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12059" y="290865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60043D-403F-4A40-9440-90CFEC814CA3}"/>
              </a:ext>
            </a:extLst>
          </p:cNvPr>
          <p:cNvSpPr txBox="1"/>
          <p:nvPr/>
        </p:nvSpPr>
        <p:spPr>
          <a:xfrm>
            <a:off x="4647228" y="1686596"/>
            <a:ext cx="447750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게임이 종료 될 때 마다 해금 카드 보너스가 제공됩니다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게임을 종료하고 확률 수치를 누적하세요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300" b="1" dirty="0">
                <a:solidFill>
                  <a:schemeClr val="bg1"/>
                </a:solidFill>
              </a:rPr>
              <a:t>확률 수치가 높을수록 카드가 해금 될 확률이 상승합니다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5B4BE9-DD3B-4EC5-AB2C-CFA1850E715E}"/>
              </a:ext>
            </a:extLst>
          </p:cNvPr>
          <p:cNvSpPr txBox="1"/>
          <p:nvPr/>
        </p:nvSpPr>
        <p:spPr>
          <a:xfrm flipH="1">
            <a:off x="6363796" y="2410387"/>
            <a:ext cx="24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현재 확률</a:t>
            </a: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79378" y="408467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E401A-0535-4252-BFB8-8A39CD4B42AE}"/>
              </a:ext>
            </a:extLst>
          </p:cNvPr>
          <p:cNvSpPr txBox="1"/>
          <p:nvPr/>
        </p:nvSpPr>
        <p:spPr>
          <a:xfrm>
            <a:off x="10913352" y="417076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14002-9ED5-423C-A867-8A520550F38D}"/>
              </a:ext>
            </a:extLst>
          </p:cNvPr>
          <p:cNvSpPr/>
          <p:nvPr/>
        </p:nvSpPr>
        <p:spPr>
          <a:xfrm>
            <a:off x="2072177" y="7842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 카드 보상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C987DD-63AE-460B-9664-A1E38D479604}"/>
              </a:ext>
            </a:extLst>
          </p:cNvPr>
          <p:cNvSpPr/>
          <p:nvPr/>
        </p:nvSpPr>
        <p:spPr>
          <a:xfrm>
            <a:off x="5378561" y="2486639"/>
            <a:ext cx="3014842" cy="4658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33.33%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6DEC00-F010-4417-AA1B-10E940B54FEC}"/>
              </a:ext>
            </a:extLst>
          </p:cNvPr>
          <p:cNvSpPr/>
          <p:nvPr/>
        </p:nvSpPr>
        <p:spPr>
          <a:xfrm>
            <a:off x="6199950" y="3227233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 뒷면</a:t>
            </a:r>
            <a:endParaRPr lang="en-US" altLang="ko-KR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6BF56A-36D3-4E8C-95CE-D89295BEF8C7}"/>
              </a:ext>
            </a:extLst>
          </p:cNvPr>
          <p:cNvSpPr txBox="1"/>
          <p:nvPr/>
        </p:nvSpPr>
        <p:spPr>
          <a:xfrm>
            <a:off x="338302" y="5313368"/>
            <a:ext cx="2088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카드가 등장했습니다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Next </a:t>
            </a:r>
            <a:r>
              <a:rPr lang="ko-KR" altLang="en-US" sz="1000" dirty="0"/>
              <a:t>버튼을 통해</a:t>
            </a:r>
            <a:endParaRPr lang="en-US" altLang="ko-KR" sz="1000" dirty="0"/>
          </a:p>
          <a:p>
            <a:r>
              <a:rPr lang="ko-KR" altLang="en-US" sz="1000" dirty="0"/>
              <a:t>무작위 카드 보상</a:t>
            </a:r>
            <a:r>
              <a:rPr lang="en-US" altLang="ko-KR" sz="1000" dirty="0"/>
              <a:t>2</a:t>
            </a:r>
          </a:p>
          <a:p>
            <a:r>
              <a:rPr lang="ko-KR" altLang="en-US" sz="1000" dirty="0"/>
              <a:t>화면으로 이동합니다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EC8FAF-CAE5-4C25-BAA2-AB5D6CC2E069}"/>
              </a:ext>
            </a:extLst>
          </p:cNvPr>
          <p:cNvCxnSpPr>
            <a:cxnSpLocks/>
          </p:cNvCxnSpPr>
          <p:nvPr/>
        </p:nvCxnSpPr>
        <p:spPr>
          <a:xfrm flipH="1">
            <a:off x="1495054" y="4454972"/>
            <a:ext cx="4721432" cy="6478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9A5E46-3C33-4BD2-B77A-8872380E3A94}"/>
              </a:ext>
            </a:extLst>
          </p:cNvPr>
          <p:cNvSpPr/>
          <p:nvPr/>
        </p:nvSpPr>
        <p:spPr>
          <a:xfrm>
            <a:off x="6197908" y="3244519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93229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3181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548455"/>
            <a:ext cx="9507420" cy="46770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946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55" y="1520347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48" y="3028703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12059" y="3008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478" y="2755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08068" y="4016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67" y="369999"/>
            <a:ext cx="442248" cy="4698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5194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9565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589" y="3261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5194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666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9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01042" y="4219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78D1D-AC04-4F0C-90CB-51D7DDB1DB78}"/>
              </a:ext>
            </a:extLst>
          </p:cNvPr>
          <p:cNvSpPr txBox="1"/>
          <p:nvPr/>
        </p:nvSpPr>
        <p:spPr>
          <a:xfrm>
            <a:off x="197296" y="19824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무작위 카드</a:t>
            </a:r>
            <a:endParaRPr lang="en-US" altLang="ko-KR" dirty="0"/>
          </a:p>
          <a:p>
            <a:r>
              <a:rPr lang="ko-KR" altLang="en-US" dirty="0"/>
              <a:t>보상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E1E91B-3E61-46C2-9625-6B1A26397CE4}"/>
              </a:ext>
            </a:extLst>
          </p:cNvPr>
          <p:cNvSpPr/>
          <p:nvPr/>
        </p:nvSpPr>
        <p:spPr>
          <a:xfrm>
            <a:off x="3321288" y="3915502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CC7E01-2CE6-40FF-B611-14F6C5BC3319}"/>
              </a:ext>
            </a:extLst>
          </p:cNvPr>
          <p:cNvSpPr/>
          <p:nvPr/>
        </p:nvSpPr>
        <p:spPr>
          <a:xfrm>
            <a:off x="4585391" y="3915501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FC5B77-B855-4E14-A2DF-5E26CC1F8D12}"/>
              </a:ext>
            </a:extLst>
          </p:cNvPr>
          <p:cNvSpPr/>
          <p:nvPr/>
        </p:nvSpPr>
        <p:spPr>
          <a:xfrm>
            <a:off x="5849494" y="39155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459751-5920-43B5-BEE0-9C5C4CF9A93E}"/>
              </a:ext>
            </a:extLst>
          </p:cNvPr>
          <p:cNvSpPr/>
          <p:nvPr/>
        </p:nvSpPr>
        <p:spPr>
          <a:xfrm>
            <a:off x="7113596" y="3915500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B7250-8071-488E-AD63-7E0E145F6ABF}"/>
              </a:ext>
            </a:extLst>
          </p:cNvPr>
          <p:cNvSpPr/>
          <p:nvPr/>
        </p:nvSpPr>
        <p:spPr>
          <a:xfrm>
            <a:off x="8377699" y="39155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71D9AB-BCC8-40FC-9771-3C1F2ED7CA75}"/>
              </a:ext>
            </a:extLst>
          </p:cNvPr>
          <p:cNvSpPr/>
          <p:nvPr/>
        </p:nvSpPr>
        <p:spPr>
          <a:xfrm>
            <a:off x="9641802" y="39154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1124598-0A17-41FB-B338-806912434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545" y="205969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B6CEFF-4D5A-45DA-96F0-018F0F6AF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6129" y="1433546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F2AB0-C50F-4AEF-A0E5-0422DC8F57AB}"/>
              </a:ext>
            </a:extLst>
          </p:cNvPr>
          <p:cNvSpPr/>
          <p:nvPr/>
        </p:nvSpPr>
        <p:spPr>
          <a:xfrm>
            <a:off x="2127294" y="300661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3E4D69-306E-49BD-86D2-262EDF85A345}"/>
              </a:ext>
            </a:extLst>
          </p:cNvPr>
          <p:cNvSpPr/>
          <p:nvPr/>
        </p:nvSpPr>
        <p:spPr>
          <a:xfrm>
            <a:off x="6296940" y="2348420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68C38658-0D88-4D26-A6B1-0074D016BBBA}"/>
              </a:ext>
            </a:extLst>
          </p:cNvPr>
          <p:cNvSpPr/>
          <p:nvPr/>
        </p:nvSpPr>
        <p:spPr>
          <a:xfrm rot="10800000">
            <a:off x="10279378" y="4119984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D1AA-BA71-46DF-88A3-C5BA544A2928}"/>
              </a:ext>
            </a:extLst>
          </p:cNvPr>
          <p:cNvSpPr txBox="1"/>
          <p:nvPr/>
        </p:nvSpPr>
        <p:spPr>
          <a:xfrm>
            <a:off x="10650093" y="42099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메인 화면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BAF71E-90FD-481E-B435-5BA0D1DED645}"/>
              </a:ext>
            </a:extLst>
          </p:cNvPr>
          <p:cNvSpPr txBox="1"/>
          <p:nvPr/>
        </p:nvSpPr>
        <p:spPr>
          <a:xfrm>
            <a:off x="94933" y="2517883"/>
            <a:ext cx="20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새로운 카드가 </a:t>
            </a:r>
            <a:endParaRPr lang="en-US" altLang="ko-KR" sz="1000" dirty="0"/>
          </a:p>
          <a:p>
            <a:r>
              <a:rPr lang="ko-KR" altLang="en-US" sz="1000" dirty="0"/>
              <a:t>해금되어 이후부터 해당 카드는</a:t>
            </a:r>
            <a:endParaRPr lang="en-US" altLang="ko-KR" sz="1000" dirty="0"/>
          </a:p>
          <a:p>
            <a:r>
              <a:rPr lang="ko-KR" altLang="en-US" sz="1000" dirty="0"/>
              <a:t>게임 중에 발견됩니다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CF7D86-2829-452F-9F84-D3FFA38A9270}"/>
              </a:ext>
            </a:extLst>
          </p:cNvPr>
          <p:cNvCxnSpPr>
            <a:cxnSpLocks/>
          </p:cNvCxnSpPr>
          <p:nvPr/>
        </p:nvCxnSpPr>
        <p:spPr>
          <a:xfrm flipH="1">
            <a:off x="1509495" y="2579852"/>
            <a:ext cx="2455893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455506-2FB9-464E-AE7A-B0853AEB1015}"/>
              </a:ext>
            </a:extLst>
          </p:cNvPr>
          <p:cNvSpPr txBox="1"/>
          <p:nvPr/>
        </p:nvSpPr>
        <p:spPr>
          <a:xfrm>
            <a:off x="5240038" y="1767080"/>
            <a:ext cx="3584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chemeClr val="bg1"/>
                </a:solidFill>
              </a:rPr>
              <a:t>이제부터 해당 카드들을 발견 할 수 있습니다</a:t>
            </a:r>
            <a:r>
              <a:rPr lang="en-US" altLang="ko-KR" sz="1300" b="1" dirty="0">
                <a:solidFill>
                  <a:schemeClr val="bg1"/>
                </a:solidFill>
              </a:rPr>
              <a:t>.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D1E63C-F2F2-4201-9EA3-62501F0227D8}"/>
              </a:ext>
            </a:extLst>
          </p:cNvPr>
          <p:cNvSpPr txBox="1"/>
          <p:nvPr/>
        </p:nvSpPr>
        <p:spPr>
          <a:xfrm>
            <a:off x="8519897" y="5787756"/>
            <a:ext cx="208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화면으로</a:t>
            </a:r>
            <a:endParaRPr lang="en-US" altLang="ko-KR" sz="1000" dirty="0"/>
          </a:p>
          <a:p>
            <a:r>
              <a:rPr lang="ko-KR" altLang="en-US" sz="1000" dirty="0"/>
              <a:t>돌아갑니다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759753-361A-458E-A19B-7724E205050C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8918849" y="4647373"/>
            <a:ext cx="2326232" cy="10238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E67A62-6838-40EA-AD9E-CDAC16F992EE}"/>
              </a:ext>
            </a:extLst>
          </p:cNvPr>
          <p:cNvSpPr/>
          <p:nvPr/>
        </p:nvSpPr>
        <p:spPr>
          <a:xfrm>
            <a:off x="2110410" y="78421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CARD!!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794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12059" y="254842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8" y="485151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층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153419" y="5331343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849494" y="5247726"/>
            <a:ext cx="1108985" cy="83611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377699" y="5247725"/>
            <a:ext cx="1108985" cy="83611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641802" y="5247724"/>
            <a:ext cx="1108985" cy="83611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38" y="2072804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0" y="2835138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5" y="4456144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28035" y="4893268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6074" y="4456144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434519" y="4903303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37213" y="49021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21288" y="5245067"/>
            <a:ext cx="1108985" cy="83611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585391" y="5245066"/>
            <a:ext cx="1108985" cy="83611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13596" y="5245065"/>
            <a:ext cx="1108985" cy="83611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08011" y="49276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18" y="2059360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256318" y="1694069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50D5C4-8B19-4B20-9B69-709A9FD0BD0A}"/>
              </a:ext>
            </a:extLst>
          </p:cNvPr>
          <p:cNvSpPr txBox="1"/>
          <p:nvPr/>
        </p:nvSpPr>
        <p:spPr>
          <a:xfrm>
            <a:off x="1139400" y="260472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상점 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01104-69B0-4DCB-BC6E-91E441F0DF9B}"/>
              </a:ext>
            </a:extLst>
          </p:cNvPr>
          <p:cNvSpPr txBox="1"/>
          <p:nvPr/>
        </p:nvSpPr>
        <p:spPr>
          <a:xfrm>
            <a:off x="483900" y="2850942"/>
            <a:ext cx="1601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상점 층에 입장 할 때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짧은 시간 동안 보여주는</a:t>
            </a:r>
            <a:endParaRPr lang="en-US" altLang="ko-KR" sz="1000" dirty="0"/>
          </a:p>
          <a:p>
            <a:r>
              <a:rPr lang="ko-KR" altLang="en-US" sz="1000" dirty="0"/>
              <a:t>팝업 창입니다</a:t>
            </a:r>
            <a:r>
              <a:rPr lang="en-US" altLang="ko-KR" sz="1000" dirty="0"/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357D7EF-87FE-4134-8CAC-C0353623F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09" y="2018390"/>
            <a:ext cx="5340210" cy="158257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0F41A9-5400-4E8D-B780-FF3C3455E2A7}"/>
              </a:ext>
            </a:extLst>
          </p:cNvPr>
          <p:cNvSpPr txBox="1"/>
          <p:nvPr/>
        </p:nvSpPr>
        <p:spPr>
          <a:xfrm>
            <a:off x="5593462" y="2455609"/>
            <a:ext cx="30046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FLOOR SHOP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A18F799-BE75-4855-9287-5E5611FB7B1A}"/>
              </a:ext>
            </a:extLst>
          </p:cNvPr>
          <p:cNvCxnSpPr>
            <a:cxnSpLocks/>
          </p:cNvCxnSpPr>
          <p:nvPr/>
        </p:nvCxnSpPr>
        <p:spPr>
          <a:xfrm flipH="1">
            <a:off x="1848003" y="2727832"/>
            <a:ext cx="342379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287398-DB88-4316-B5B2-89BA134F0EF7}"/>
              </a:ext>
            </a:extLst>
          </p:cNvPr>
          <p:cNvGrpSpPr/>
          <p:nvPr/>
        </p:nvGrpSpPr>
        <p:grpSpPr>
          <a:xfrm>
            <a:off x="2112059" y="249304"/>
            <a:ext cx="9796090" cy="723310"/>
            <a:chOff x="2179952" y="185454"/>
            <a:chExt cx="9796090" cy="72331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98BAA2E-C806-4B74-8B08-551A652A2CE5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2F0BFE1-BAA1-4615-8E42-6960120CAF28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2F4BA65-9DFA-42D1-BFFA-9A3F95939E9B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2FA82D0-7270-4186-B55A-B76022FA10E7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83FEF8-0C67-431A-AA9C-19B87C3C1FD2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C100331-8DBE-4B64-8C3A-1BBA6A596286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D7CF7233-85A8-43B8-9F9C-D647C80D9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81DC3FE-846E-4C7A-9B2C-3ECA39503AD3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8BF64EC4-AA9F-4A7A-ADF7-81307C6106D7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FFC529A2-B6C5-459B-B569-C65C035F37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6964C3AF-F8B5-4D66-AD70-7448599514DD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F8396E6A-0ECD-4BA1-8C77-E5DE9687A86D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9F89F93-25C4-41CE-86DC-538B95AB8264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9491D018-D01D-4B6F-8C07-15F951981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660891D-374E-4CC4-A13C-5F154BA84CDC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EDE2C98-B594-46BD-9E48-0057D495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882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941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30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살펴보기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31301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27376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55581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19684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20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89941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60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85950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9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2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7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705917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71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3956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12401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78924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715095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99170" y="383820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63273" y="3838204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91478" y="38382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55581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719684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927376" y="38382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85893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0" y="2045364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334200" y="1680073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9D3506-A0B3-4DF5-8A59-A07645E4D5D3}"/>
              </a:ext>
            </a:extLst>
          </p:cNvPr>
          <p:cNvSpPr/>
          <p:nvPr/>
        </p:nvSpPr>
        <p:spPr>
          <a:xfrm>
            <a:off x="2198614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98B487-D1F8-4836-B637-125CD8D0220F}"/>
              </a:ext>
            </a:extLst>
          </p:cNvPr>
          <p:cNvSpPr/>
          <p:nvPr/>
        </p:nvSpPr>
        <p:spPr>
          <a:xfrm>
            <a:off x="4462881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D3EDEC-5954-4290-92CB-0CAE03DE8331}"/>
              </a:ext>
            </a:extLst>
          </p:cNvPr>
          <p:cNvSpPr/>
          <p:nvPr/>
        </p:nvSpPr>
        <p:spPr>
          <a:xfrm>
            <a:off x="2502473" y="1789126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19FEC9-957A-4FF7-B0B8-905BA4DF0473}"/>
              </a:ext>
            </a:extLst>
          </p:cNvPr>
          <p:cNvSpPr/>
          <p:nvPr/>
        </p:nvSpPr>
        <p:spPr>
          <a:xfrm>
            <a:off x="8392085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터닝 테이블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번 슬롯부터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행동을 다시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실행합니다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(1</a:t>
            </a:r>
            <a:r>
              <a:rPr lang="ko-KR" altLang="en-US" sz="1200" b="1" dirty="0"/>
              <a:t>회만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CBAAF9-1835-4783-B1D4-66DA35C1F85B}"/>
              </a:ext>
            </a:extLst>
          </p:cNvPr>
          <p:cNvSpPr/>
          <p:nvPr/>
        </p:nvSpPr>
        <p:spPr>
          <a:xfrm>
            <a:off x="6431677" y="178912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전속 전진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전방으로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칸 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185E1-16E9-4367-A5D1-5C4F27A58025}"/>
              </a:ext>
            </a:extLst>
          </p:cNvPr>
          <p:cNvSpPr/>
          <p:nvPr/>
        </p:nvSpPr>
        <p:spPr>
          <a:xfrm>
            <a:off x="10358472" y="1796598"/>
            <a:ext cx="1433099" cy="190799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/>
              <a:t>덱에서</a:t>
            </a:r>
            <a:r>
              <a:rPr lang="ko-KR" altLang="en-US" sz="1200" b="1" dirty="0"/>
              <a:t> 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2CC44AAD-8C57-44CD-8AF0-FAB69C77BC2B}"/>
              </a:ext>
            </a:extLst>
          </p:cNvPr>
          <p:cNvSpPr/>
          <p:nvPr/>
        </p:nvSpPr>
        <p:spPr>
          <a:xfrm rot="10800000">
            <a:off x="10339450" y="4396215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C35E-2DA6-4A0E-9D65-4A2E48729C7F}"/>
              </a:ext>
            </a:extLst>
          </p:cNvPr>
          <p:cNvSpPr txBox="1"/>
          <p:nvPr/>
        </p:nvSpPr>
        <p:spPr>
          <a:xfrm>
            <a:off x="10714785" y="4486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02177-876B-437A-9E64-E1A36B1D71C6}"/>
              </a:ext>
            </a:extLst>
          </p:cNvPr>
          <p:cNvGrpSpPr/>
          <p:nvPr/>
        </p:nvGrpSpPr>
        <p:grpSpPr>
          <a:xfrm>
            <a:off x="2741234" y="3692693"/>
            <a:ext cx="960189" cy="469888"/>
            <a:chOff x="2040780" y="4267828"/>
            <a:chExt cx="960189" cy="46988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7D145F8-BD61-4F9E-8AEB-F57D7B6F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E8B624-81FE-4701-9B51-2632D6E023E5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08974C-851E-43CB-B8BD-168D47C850D2}"/>
              </a:ext>
            </a:extLst>
          </p:cNvPr>
          <p:cNvGrpSpPr/>
          <p:nvPr/>
        </p:nvGrpSpPr>
        <p:grpSpPr>
          <a:xfrm>
            <a:off x="4723843" y="3691928"/>
            <a:ext cx="960189" cy="469888"/>
            <a:chOff x="2040780" y="4267828"/>
            <a:chExt cx="960189" cy="469888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5D98EFB-2130-467A-AF15-9FA91E71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06FE25-BFC8-43F2-876A-3F68B5330406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73CBA4-DF67-4A79-BA72-648AD01662C5}"/>
              </a:ext>
            </a:extLst>
          </p:cNvPr>
          <p:cNvGrpSpPr/>
          <p:nvPr/>
        </p:nvGrpSpPr>
        <p:grpSpPr>
          <a:xfrm>
            <a:off x="6663576" y="3684285"/>
            <a:ext cx="960189" cy="469888"/>
            <a:chOff x="2040780" y="4267828"/>
            <a:chExt cx="960189" cy="46988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40153D9-1B0E-4DB1-948C-D83034A7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086F54-C635-4AAA-9404-5CCEEDFF2DF0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D94A3B-C503-4932-ADD9-E821797ED4B2}"/>
              </a:ext>
            </a:extLst>
          </p:cNvPr>
          <p:cNvGrpSpPr/>
          <p:nvPr/>
        </p:nvGrpSpPr>
        <p:grpSpPr>
          <a:xfrm>
            <a:off x="8628539" y="3689305"/>
            <a:ext cx="960189" cy="469888"/>
            <a:chOff x="2040780" y="4267828"/>
            <a:chExt cx="960189" cy="46988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2E1F161-B13F-4D67-ABD2-60A7384C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E77D6D-0F71-4C52-B0CD-F6449D18356A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723249-ADC9-4816-9D1C-9409F8FAE6DF}"/>
              </a:ext>
            </a:extLst>
          </p:cNvPr>
          <p:cNvGrpSpPr/>
          <p:nvPr/>
        </p:nvGrpSpPr>
        <p:grpSpPr>
          <a:xfrm>
            <a:off x="10697875" y="3686739"/>
            <a:ext cx="827139" cy="469888"/>
            <a:chOff x="2040780" y="4267828"/>
            <a:chExt cx="827139" cy="46988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BE4158B-40FF-4C00-B431-AFFC823B2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9B43B9-8A77-4852-B7D7-46076E71D2CA}"/>
                </a:ext>
              </a:extLst>
            </p:cNvPr>
            <p:cNvSpPr txBox="1"/>
            <p:nvPr/>
          </p:nvSpPr>
          <p:spPr>
            <a:xfrm>
              <a:off x="2417155" y="43198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50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94AF2D3-F6AC-4220-B1A8-165FCC125025}"/>
              </a:ext>
            </a:extLst>
          </p:cNvPr>
          <p:cNvSpPr/>
          <p:nvPr/>
        </p:nvSpPr>
        <p:spPr>
          <a:xfrm>
            <a:off x="3884378" y="4422534"/>
            <a:ext cx="4744161" cy="706055"/>
          </a:xfrm>
          <a:prstGeom prst="wedgeRectCallout">
            <a:avLst>
              <a:gd name="adj1" fmla="val -57611"/>
              <a:gd name="adj2" fmla="val -20755"/>
            </a:avLst>
          </a:prstGeom>
          <a:solidFill>
            <a:schemeClr val="accent5">
              <a:alpha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구매한 카드는 </a:t>
            </a:r>
            <a:r>
              <a:rPr lang="ko-KR" altLang="en-US" b="1" dirty="0" err="1"/>
              <a:t>덱으로</a:t>
            </a:r>
            <a:r>
              <a:rPr lang="ko-KR" altLang="en-US" b="1" dirty="0"/>
              <a:t> 들어갑니다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A024-4661-4C39-9978-D5E34871DC73}"/>
              </a:ext>
            </a:extLst>
          </p:cNvPr>
          <p:cNvSpPr txBox="1"/>
          <p:nvPr/>
        </p:nvSpPr>
        <p:spPr>
          <a:xfrm>
            <a:off x="377433" y="2546261"/>
            <a:ext cx="160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이번 상점의 </a:t>
            </a:r>
            <a:endParaRPr lang="en-US" altLang="ko-KR" sz="1000" dirty="0"/>
          </a:p>
          <a:p>
            <a:r>
              <a:rPr lang="ko-KR" altLang="en-US" sz="1000" dirty="0"/>
              <a:t>구매 가능 목록</a:t>
            </a:r>
            <a:r>
              <a:rPr lang="en-US" altLang="ko-KR" sz="1000" dirty="0"/>
              <a:t>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494F434-D5E1-4074-90F2-39F1E2BC2404}"/>
              </a:ext>
            </a:extLst>
          </p:cNvPr>
          <p:cNvCxnSpPr>
            <a:cxnSpLocks/>
          </p:cNvCxnSpPr>
          <p:nvPr/>
        </p:nvCxnSpPr>
        <p:spPr>
          <a:xfrm flipH="1">
            <a:off x="1848005" y="2727832"/>
            <a:ext cx="51881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832EA27-220D-4738-A8EC-219C8AD6B083}"/>
              </a:ext>
            </a:extLst>
          </p:cNvPr>
          <p:cNvSpPr/>
          <p:nvPr/>
        </p:nvSpPr>
        <p:spPr>
          <a:xfrm>
            <a:off x="2396226" y="1665887"/>
            <a:ext cx="9501040" cy="252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0F7C10-5448-4A66-A2EC-9C7756423480}"/>
              </a:ext>
            </a:extLst>
          </p:cNvPr>
          <p:cNvSpPr txBox="1"/>
          <p:nvPr/>
        </p:nvSpPr>
        <p:spPr>
          <a:xfrm>
            <a:off x="9511903" y="5655153"/>
            <a:ext cx="1601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상점을 나가고</a:t>
            </a:r>
            <a:endParaRPr lang="en-US" altLang="ko-KR" sz="1000" dirty="0"/>
          </a:p>
          <a:p>
            <a:r>
              <a:rPr lang="ko-KR" altLang="en-US" sz="1000" dirty="0"/>
              <a:t>게임을 계속 진행합니다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9B423E4-ED11-40E6-A27D-AD794C814312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10665973" y="4923604"/>
            <a:ext cx="639180" cy="913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4491EEF0-EA6E-45A6-99BF-16F4BB86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264" y="4394209"/>
            <a:ext cx="754215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E12AC9-0D68-468C-9BD0-BB2F091AAEF2}"/>
              </a:ext>
            </a:extLst>
          </p:cNvPr>
          <p:cNvSpPr/>
          <p:nvPr/>
        </p:nvSpPr>
        <p:spPr>
          <a:xfrm>
            <a:off x="2175635" y="61672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SHOP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49F5C8-9E18-48DF-BA46-80219088F40C}"/>
              </a:ext>
            </a:extLst>
          </p:cNvPr>
          <p:cNvSpPr/>
          <p:nvPr/>
        </p:nvSpPr>
        <p:spPr>
          <a:xfrm>
            <a:off x="8439745" y="667213"/>
            <a:ext cx="2244161" cy="5527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F8E2190-2EE7-4C33-948A-01354DCE2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6" y="704104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02A5C5-C4FF-4052-B836-3FC052DF2EE3}"/>
              </a:ext>
            </a:extLst>
          </p:cNvPr>
          <p:cNvSpPr txBox="1"/>
          <p:nvPr/>
        </p:nvSpPr>
        <p:spPr>
          <a:xfrm>
            <a:off x="9480461" y="7560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16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941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30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살펴보기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31301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27376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55581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19684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20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89941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60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85950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9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2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7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705917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71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3956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12401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78924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715095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99170" y="383820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63273" y="3838204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91478" y="38382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55581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719684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927376" y="38382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85893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0" y="2045364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334200" y="1680073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9D3506-A0B3-4DF5-8A59-A07645E4D5D3}"/>
              </a:ext>
            </a:extLst>
          </p:cNvPr>
          <p:cNvSpPr/>
          <p:nvPr/>
        </p:nvSpPr>
        <p:spPr>
          <a:xfrm>
            <a:off x="2198614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D3EDEC-5954-4290-92CB-0CAE03DE8331}"/>
              </a:ext>
            </a:extLst>
          </p:cNvPr>
          <p:cNvSpPr/>
          <p:nvPr/>
        </p:nvSpPr>
        <p:spPr>
          <a:xfrm>
            <a:off x="2502473" y="1789126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19FEC9-957A-4FF7-B0B8-905BA4DF0473}"/>
              </a:ext>
            </a:extLst>
          </p:cNvPr>
          <p:cNvSpPr/>
          <p:nvPr/>
        </p:nvSpPr>
        <p:spPr>
          <a:xfrm>
            <a:off x="8392085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터닝 테이블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번 슬롯부터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행동을 다시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실행합니다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(1</a:t>
            </a:r>
            <a:r>
              <a:rPr lang="ko-KR" altLang="en-US" sz="1200" b="1" dirty="0"/>
              <a:t>회만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CBAAF9-1835-4783-B1D4-66DA35C1F85B}"/>
              </a:ext>
            </a:extLst>
          </p:cNvPr>
          <p:cNvSpPr/>
          <p:nvPr/>
        </p:nvSpPr>
        <p:spPr>
          <a:xfrm>
            <a:off x="6431677" y="178912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전속 전진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전방으로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칸 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185E1-16E9-4367-A5D1-5C4F27A58025}"/>
              </a:ext>
            </a:extLst>
          </p:cNvPr>
          <p:cNvSpPr/>
          <p:nvPr/>
        </p:nvSpPr>
        <p:spPr>
          <a:xfrm>
            <a:off x="10358472" y="1796598"/>
            <a:ext cx="1433099" cy="190799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/>
              <a:t>덱에서</a:t>
            </a:r>
            <a:r>
              <a:rPr lang="ko-KR" altLang="en-US" sz="1200" b="1" dirty="0"/>
              <a:t> 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2CC44AAD-8C57-44CD-8AF0-FAB69C77BC2B}"/>
              </a:ext>
            </a:extLst>
          </p:cNvPr>
          <p:cNvSpPr/>
          <p:nvPr/>
        </p:nvSpPr>
        <p:spPr>
          <a:xfrm rot="10800000">
            <a:off x="10339450" y="4396215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C35E-2DA6-4A0E-9D65-4A2E48729C7F}"/>
              </a:ext>
            </a:extLst>
          </p:cNvPr>
          <p:cNvSpPr txBox="1"/>
          <p:nvPr/>
        </p:nvSpPr>
        <p:spPr>
          <a:xfrm>
            <a:off x="10714785" y="4486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02177-876B-437A-9E64-E1A36B1D71C6}"/>
              </a:ext>
            </a:extLst>
          </p:cNvPr>
          <p:cNvGrpSpPr/>
          <p:nvPr/>
        </p:nvGrpSpPr>
        <p:grpSpPr>
          <a:xfrm>
            <a:off x="2741234" y="3692693"/>
            <a:ext cx="960189" cy="469888"/>
            <a:chOff x="2040780" y="4267828"/>
            <a:chExt cx="960189" cy="46988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7D145F8-BD61-4F9E-8AEB-F57D7B6F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E8B624-81FE-4701-9B51-2632D6E023E5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73CBA4-DF67-4A79-BA72-648AD01662C5}"/>
              </a:ext>
            </a:extLst>
          </p:cNvPr>
          <p:cNvGrpSpPr/>
          <p:nvPr/>
        </p:nvGrpSpPr>
        <p:grpSpPr>
          <a:xfrm>
            <a:off x="6663576" y="3684285"/>
            <a:ext cx="960189" cy="469888"/>
            <a:chOff x="2040780" y="4267828"/>
            <a:chExt cx="960189" cy="46988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40153D9-1B0E-4DB1-948C-D83034A7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086F54-C635-4AAA-9404-5CCEEDFF2DF0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D94A3B-C503-4932-ADD9-E821797ED4B2}"/>
              </a:ext>
            </a:extLst>
          </p:cNvPr>
          <p:cNvGrpSpPr/>
          <p:nvPr/>
        </p:nvGrpSpPr>
        <p:grpSpPr>
          <a:xfrm>
            <a:off x="8628539" y="3689305"/>
            <a:ext cx="960189" cy="469888"/>
            <a:chOff x="2040780" y="4267828"/>
            <a:chExt cx="960189" cy="46988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2E1F161-B13F-4D67-ABD2-60A7384C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E77D6D-0F71-4C52-B0CD-F6449D18356A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723249-ADC9-4816-9D1C-9409F8FAE6DF}"/>
              </a:ext>
            </a:extLst>
          </p:cNvPr>
          <p:cNvGrpSpPr/>
          <p:nvPr/>
        </p:nvGrpSpPr>
        <p:grpSpPr>
          <a:xfrm>
            <a:off x="10697875" y="3686739"/>
            <a:ext cx="827139" cy="469888"/>
            <a:chOff x="2040780" y="4267828"/>
            <a:chExt cx="827139" cy="46988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BE4158B-40FF-4C00-B431-AFFC823B2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9B43B9-8A77-4852-B7D7-46076E71D2CA}"/>
                </a:ext>
              </a:extLst>
            </p:cNvPr>
            <p:cNvSpPr txBox="1"/>
            <p:nvPr/>
          </p:nvSpPr>
          <p:spPr>
            <a:xfrm>
              <a:off x="2417155" y="43198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50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94AF2D3-F6AC-4220-B1A8-165FCC125025}"/>
              </a:ext>
            </a:extLst>
          </p:cNvPr>
          <p:cNvSpPr/>
          <p:nvPr/>
        </p:nvSpPr>
        <p:spPr>
          <a:xfrm>
            <a:off x="3884378" y="4422534"/>
            <a:ext cx="4744161" cy="706055"/>
          </a:xfrm>
          <a:prstGeom prst="wedgeRectCallout">
            <a:avLst>
              <a:gd name="adj1" fmla="val -57611"/>
              <a:gd name="adj2" fmla="val -20755"/>
            </a:avLst>
          </a:prstGeom>
          <a:solidFill>
            <a:schemeClr val="accent5">
              <a:alpha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구매 고마워요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0F7C10-5448-4A66-A2EC-9C7756423480}"/>
              </a:ext>
            </a:extLst>
          </p:cNvPr>
          <p:cNvSpPr txBox="1"/>
          <p:nvPr/>
        </p:nvSpPr>
        <p:spPr>
          <a:xfrm>
            <a:off x="9511903" y="5655153"/>
            <a:ext cx="1601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상점을 나가고</a:t>
            </a:r>
            <a:endParaRPr lang="en-US" altLang="ko-KR" sz="1000" dirty="0"/>
          </a:p>
          <a:p>
            <a:r>
              <a:rPr lang="ko-KR" altLang="en-US" sz="1000" dirty="0"/>
              <a:t>게임을 계속 진행합니다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9B423E4-ED11-40E6-A27D-AD794C814312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10665973" y="4923604"/>
            <a:ext cx="639180" cy="913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4491EEF0-EA6E-45A6-99BF-16F4BB86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264" y="4394209"/>
            <a:ext cx="754215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E12AC9-0D68-468C-9BD0-BB2F091AAEF2}"/>
              </a:ext>
            </a:extLst>
          </p:cNvPr>
          <p:cNvSpPr/>
          <p:nvPr/>
        </p:nvSpPr>
        <p:spPr>
          <a:xfrm>
            <a:off x="2175635" y="61672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SHOP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49F5C8-9E18-48DF-BA46-80219088F40C}"/>
              </a:ext>
            </a:extLst>
          </p:cNvPr>
          <p:cNvSpPr/>
          <p:nvPr/>
        </p:nvSpPr>
        <p:spPr>
          <a:xfrm>
            <a:off x="8439745" y="667213"/>
            <a:ext cx="2244161" cy="5527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F8E2190-2EE7-4C33-948A-01354DCE2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6" y="704104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02A5C5-C4FF-4052-B836-3FC052DF2EE3}"/>
              </a:ext>
            </a:extLst>
          </p:cNvPr>
          <p:cNvSpPr txBox="1"/>
          <p:nvPr/>
        </p:nvSpPr>
        <p:spPr>
          <a:xfrm>
            <a:off x="9480461" y="7560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A10183-70B8-430B-AB35-339C73F26D83}"/>
              </a:ext>
            </a:extLst>
          </p:cNvPr>
          <p:cNvSpPr txBox="1"/>
          <p:nvPr/>
        </p:nvSpPr>
        <p:spPr>
          <a:xfrm>
            <a:off x="164288" y="2546261"/>
            <a:ext cx="174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카드가 구매되어 제거되고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상점 캐릭터가 구매</a:t>
            </a:r>
            <a:endParaRPr lang="en-US" altLang="ko-KR" sz="1000" dirty="0"/>
          </a:p>
          <a:p>
            <a:r>
              <a:rPr lang="ko-KR" altLang="en-US" sz="1000" dirty="0"/>
              <a:t>텍스트를 출력합니다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58DFBAC-8613-4FE7-9A13-ECC4A0EF78BC}"/>
              </a:ext>
            </a:extLst>
          </p:cNvPr>
          <p:cNvCxnSpPr>
            <a:cxnSpLocks/>
          </p:cNvCxnSpPr>
          <p:nvPr/>
        </p:nvCxnSpPr>
        <p:spPr>
          <a:xfrm flipH="1">
            <a:off x="1848006" y="2727832"/>
            <a:ext cx="307779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83EF2FE-EFFA-49D5-BBDF-7523F7D486F6}"/>
              </a:ext>
            </a:extLst>
          </p:cNvPr>
          <p:cNvCxnSpPr>
            <a:cxnSpLocks/>
          </p:cNvCxnSpPr>
          <p:nvPr/>
        </p:nvCxnSpPr>
        <p:spPr>
          <a:xfrm flipH="1" flipV="1">
            <a:off x="1848006" y="2923493"/>
            <a:ext cx="3295946" cy="18444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77D4B-D4BA-4F77-9458-D9514F2E3A19}"/>
              </a:ext>
            </a:extLst>
          </p:cNvPr>
          <p:cNvSpPr/>
          <p:nvPr/>
        </p:nvSpPr>
        <p:spPr>
          <a:xfrm rot="1800000">
            <a:off x="5143026" y="1642412"/>
            <a:ext cx="130956" cy="2331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825A257-53FE-4C1D-A4B4-2365D7DFA7F0}"/>
              </a:ext>
            </a:extLst>
          </p:cNvPr>
          <p:cNvSpPr/>
          <p:nvPr/>
        </p:nvSpPr>
        <p:spPr>
          <a:xfrm rot="19800000">
            <a:off x="5183848" y="1635685"/>
            <a:ext cx="130956" cy="2331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6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941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30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살펴보기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31301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27376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55581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19684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20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89941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60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85950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9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2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7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705917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71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3956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12401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78924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715095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99170" y="383820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63273" y="3838204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91478" y="38382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55581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719684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927376" y="38382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85893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0" y="2045364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334200" y="1680073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9D3506-A0B3-4DF5-8A59-A07645E4D5D3}"/>
              </a:ext>
            </a:extLst>
          </p:cNvPr>
          <p:cNvSpPr/>
          <p:nvPr/>
        </p:nvSpPr>
        <p:spPr>
          <a:xfrm>
            <a:off x="2198614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98B487-D1F8-4836-B637-125CD8D0220F}"/>
              </a:ext>
            </a:extLst>
          </p:cNvPr>
          <p:cNvSpPr/>
          <p:nvPr/>
        </p:nvSpPr>
        <p:spPr>
          <a:xfrm>
            <a:off x="4462881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D3EDEC-5954-4290-92CB-0CAE03DE8331}"/>
              </a:ext>
            </a:extLst>
          </p:cNvPr>
          <p:cNvSpPr/>
          <p:nvPr/>
        </p:nvSpPr>
        <p:spPr>
          <a:xfrm>
            <a:off x="2502473" y="1789126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19FEC9-957A-4FF7-B0B8-905BA4DF0473}"/>
              </a:ext>
            </a:extLst>
          </p:cNvPr>
          <p:cNvSpPr/>
          <p:nvPr/>
        </p:nvSpPr>
        <p:spPr>
          <a:xfrm>
            <a:off x="8392085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터닝 테이블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번 슬롯부터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행동을 다시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실행합니다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(1</a:t>
            </a:r>
            <a:r>
              <a:rPr lang="ko-KR" altLang="en-US" sz="1200" b="1" dirty="0"/>
              <a:t>회만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CBAAF9-1835-4783-B1D4-66DA35C1F85B}"/>
              </a:ext>
            </a:extLst>
          </p:cNvPr>
          <p:cNvSpPr/>
          <p:nvPr/>
        </p:nvSpPr>
        <p:spPr>
          <a:xfrm>
            <a:off x="6431677" y="178912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전속 전진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전방으로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칸 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185E1-16E9-4367-A5D1-5C4F27A58025}"/>
              </a:ext>
            </a:extLst>
          </p:cNvPr>
          <p:cNvSpPr/>
          <p:nvPr/>
        </p:nvSpPr>
        <p:spPr>
          <a:xfrm>
            <a:off x="10358472" y="1796598"/>
            <a:ext cx="1433099" cy="190799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/>
              <a:t>덱에서</a:t>
            </a:r>
            <a:r>
              <a:rPr lang="ko-KR" altLang="en-US" sz="1200" b="1" dirty="0"/>
              <a:t> 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2CC44AAD-8C57-44CD-8AF0-FAB69C77BC2B}"/>
              </a:ext>
            </a:extLst>
          </p:cNvPr>
          <p:cNvSpPr/>
          <p:nvPr/>
        </p:nvSpPr>
        <p:spPr>
          <a:xfrm rot="10800000">
            <a:off x="10339450" y="4396215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C35E-2DA6-4A0E-9D65-4A2E48729C7F}"/>
              </a:ext>
            </a:extLst>
          </p:cNvPr>
          <p:cNvSpPr txBox="1"/>
          <p:nvPr/>
        </p:nvSpPr>
        <p:spPr>
          <a:xfrm>
            <a:off x="10714785" y="4486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02177-876B-437A-9E64-E1A36B1D71C6}"/>
              </a:ext>
            </a:extLst>
          </p:cNvPr>
          <p:cNvGrpSpPr/>
          <p:nvPr/>
        </p:nvGrpSpPr>
        <p:grpSpPr>
          <a:xfrm>
            <a:off x="2741234" y="3692693"/>
            <a:ext cx="960189" cy="469888"/>
            <a:chOff x="2040780" y="4267828"/>
            <a:chExt cx="960189" cy="46988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7D145F8-BD61-4F9E-8AEB-F57D7B6F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E8B624-81FE-4701-9B51-2632D6E023E5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08974C-851E-43CB-B8BD-168D47C850D2}"/>
              </a:ext>
            </a:extLst>
          </p:cNvPr>
          <p:cNvGrpSpPr/>
          <p:nvPr/>
        </p:nvGrpSpPr>
        <p:grpSpPr>
          <a:xfrm>
            <a:off x="4723843" y="3691928"/>
            <a:ext cx="960189" cy="469888"/>
            <a:chOff x="2040780" y="4267828"/>
            <a:chExt cx="960189" cy="469888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5D98EFB-2130-467A-AF15-9FA91E71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06FE25-BFC8-43F2-876A-3F68B5330406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73CBA4-DF67-4A79-BA72-648AD01662C5}"/>
              </a:ext>
            </a:extLst>
          </p:cNvPr>
          <p:cNvGrpSpPr/>
          <p:nvPr/>
        </p:nvGrpSpPr>
        <p:grpSpPr>
          <a:xfrm>
            <a:off x="6663576" y="3684285"/>
            <a:ext cx="960189" cy="469888"/>
            <a:chOff x="2040780" y="4267828"/>
            <a:chExt cx="960189" cy="46988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40153D9-1B0E-4DB1-948C-D83034A7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086F54-C635-4AAA-9404-5CCEEDFF2DF0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D94A3B-C503-4932-ADD9-E821797ED4B2}"/>
              </a:ext>
            </a:extLst>
          </p:cNvPr>
          <p:cNvGrpSpPr/>
          <p:nvPr/>
        </p:nvGrpSpPr>
        <p:grpSpPr>
          <a:xfrm>
            <a:off x="8628539" y="3689305"/>
            <a:ext cx="960189" cy="469888"/>
            <a:chOff x="2040780" y="4267828"/>
            <a:chExt cx="960189" cy="46988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2E1F161-B13F-4D67-ABD2-60A7384C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E77D6D-0F71-4C52-B0CD-F6449D18356A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723249-ADC9-4816-9D1C-9409F8FAE6DF}"/>
              </a:ext>
            </a:extLst>
          </p:cNvPr>
          <p:cNvGrpSpPr/>
          <p:nvPr/>
        </p:nvGrpSpPr>
        <p:grpSpPr>
          <a:xfrm>
            <a:off x="10697875" y="3686739"/>
            <a:ext cx="827139" cy="469888"/>
            <a:chOff x="2040780" y="4267828"/>
            <a:chExt cx="827139" cy="46988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BE4158B-40FF-4C00-B431-AFFC823B2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9B43B9-8A77-4852-B7D7-46076E71D2CA}"/>
                </a:ext>
              </a:extLst>
            </p:cNvPr>
            <p:cNvSpPr txBox="1"/>
            <p:nvPr/>
          </p:nvSpPr>
          <p:spPr>
            <a:xfrm>
              <a:off x="2417155" y="43198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50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94AF2D3-F6AC-4220-B1A8-165FCC125025}"/>
              </a:ext>
            </a:extLst>
          </p:cNvPr>
          <p:cNvSpPr/>
          <p:nvPr/>
        </p:nvSpPr>
        <p:spPr>
          <a:xfrm>
            <a:off x="3884378" y="4422534"/>
            <a:ext cx="4744161" cy="706055"/>
          </a:xfrm>
          <a:prstGeom prst="wedgeRectCallout">
            <a:avLst>
              <a:gd name="adj1" fmla="val -57611"/>
              <a:gd name="adj2" fmla="val -20755"/>
            </a:avLst>
          </a:prstGeom>
          <a:solidFill>
            <a:schemeClr val="accent5">
              <a:alpha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구매한 카드는 </a:t>
            </a:r>
            <a:r>
              <a:rPr lang="ko-KR" altLang="en-US" b="1" dirty="0" err="1"/>
              <a:t>덱으로</a:t>
            </a:r>
            <a:r>
              <a:rPr lang="ko-KR" altLang="en-US" b="1" dirty="0"/>
              <a:t> 들어갑니다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832EA27-220D-4738-A8EC-219C8AD6B083}"/>
              </a:ext>
            </a:extLst>
          </p:cNvPr>
          <p:cNvSpPr/>
          <p:nvPr/>
        </p:nvSpPr>
        <p:spPr>
          <a:xfrm>
            <a:off x="10106259" y="1665887"/>
            <a:ext cx="1845274" cy="2495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0F7C10-5448-4A66-A2EC-9C7756423480}"/>
              </a:ext>
            </a:extLst>
          </p:cNvPr>
          <p:cNvSpPr txBox="1"/>
          <p:nvPr/>
        </p:nvSpPr>
        <p:spPr>
          <a:xfrm>
            <a:off x="9511903" y="5655153"/>
            <a:ext cx="1601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버튼으로</a:t>
            </a:r>
            <a:endParaRPr lang="en-US" altLang="ko-KR" sz="1000" dirty="0"/>
          </a:p>
          <a:p>
            <a:r>
              <a:rPr lang="ko-KR" altLang="en-US" sz="1000" dirty="0"/>
              <a:t>상점을 나가고</a:t>
            </a:r>
            <a:endParaRPr lang="en-US" altLang="ko-KR" sz="1000" dirty="0"/>
          </a:p>
          <a:p>
            <a:r>
              <a:rPr lang="ko-KR" altLang="en-US" sz="1000" dirty="0"/>
              <a:t>게임을 계속 진행합니다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9B423E4-ED11-40E6-A27D-AD794C814312}"/>
              </a:ext>
            </a:extLst>
          </p:cNvPr>
          <p:cNvCxnSpPr>
            <a:cxnSpLocks/>
            <a:stCxn id="50" idx="0"/>
          </p:cNvCxnSpPr>
          <p:nvPr/>
        </p:nvCxnSpPr>
        <p:spPr>
          <a:xfrm flipH="1">
            <a:off x="10665973" y="4923604"/>
            <a:ext cx="639180" cy="913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4491EEF0-EA6E-45A6-99BF-16F4BB86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264" y="4394209"/>
            <a:ext cx="754215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E12AC9-0D68-468C-9BD0-BB2F091AAEF2}"/>
              </a:ext>
            </a:extLst>
          </p:cNvPr>
          <p:cNvSpPr/>
          <p:nvPr/>
        </p:nvSpPr>
        <p:spPr>
          <a:xfrm>
            <a:off x="2175635" y="61672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SHOP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49F5C8-9E18-48DF-BA46-80219088F40C}"/>
              </a:ext>
            </a:extLst>
          </p:cNvPr>
          <p:cNvSpPr/>
          <p:nvPr/>
        </p:nvSpPr>
        <p:spPr>
          <a:xfrm>
            <a:off x="8439745" y="667213"/>
            <a:ext cx="2244161" cy="5527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F8E2190-2EE7-4C33-948A-01354DCE2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6" y="704104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02A5C5-C4FF-4052-B836-3FC052DF2EE3}"/>
              </a:ext>
            </a:extLst>
          </p:cNvPr>
          <p:cNvSpPr txBox="1"/>
          <p:nvPr/>
        </p:nvSpPr>
        <p:spPr>
          <a:xfrm>
            <a:off x="9480461" y="7560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A7AAE4-0256-4153-A31C-99ABD6E75CB0}"/>
              </a:ext>
            </a:extLst>
          </p:cNvPr>
          <p:cNvSpPr txBox="1"/>
          <p:nvPr/>
        </p:nvSpPr>
        <p:spPr>
          <a:xfrm>
            <a:off x="377433" y="2546261"/>
            <a:ext cx="1601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카드로 </a:t>
            </a:r>
            <a:r>
              <a:rPr lang="ko-KR" altLang="en-US" sz="1000" dirty="0" err="1"/>
              <a:t>덱에서</a:t>
            </a:r>
            <a:endParaRPr lang="en-US" altLang="ko-KR" sz="1000" dirty="0"/>
          </a:p>
          <a:p>
            <a:r>
              <a:rPr lang="ko-KR" altLang="en-US" sz="1000" dirty="0"/>
              <a:t>카드를 제거할 수</a:t>
            </a:r>
            <a:endParaRPr lang="en-US" altLang="ko-KR" sz="1000" dirty="0"/>
          </a:p>
          <a:p>
            <a:r>
              <a:rPr lang="ko-KR" altLang="en-US" sz="1000" dirty="0"/>
              <a:t>있습니다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B7C9C3-903D-4B20-B2F8-C994C464E942}"/>
              </a:ext>
            </a:extLst>
          </p:cNvPr>
          <p:cNvCxnSpPr>
            <a:cxnSpLocks/>
          </p:cNvCxnSpPr>
          <p:nvPr/>
        </p:nvCxnSpPr>
        <p:spPr>
          <a:xfrm flipH="1">
            <a:off x="1848007" y="2727832"/>
            <a:ext cx="82162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90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제거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120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4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4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0785439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46" y="2561202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8633746" y="2195911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18FEC0-8D9F-4822-ADC1-90A681470ABB}"/>
              </a:ext>
            </a:extLst>
          </p:cNvPr>
          <p:cNvSpPr/>
          <p:nvPr/>
        </p:nvSpPr>
        <p:spPr>
          <a:xfrm>
            <a:off x="1498160" y="73919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DDB872C-43F8-4840-AA9E-70C1FCA89962}"/>
              </a:ext>
            </a:extLst>
          </p:cNvPr>
          <p:cNvGrpSpPr/>
          <p:nvPr/>
        </p:nvGrpSpPr>
        <p:grpSpPr>
          <a:xfrm>
            <a:off x="3310836" y="1728691"/>
            <a:ext cx="6170739" cy="3512281"/>
            <a:chOff x="3408326" y="1728691"/>
            <a:chExt cx="6170739" cy="35122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29E9952-F99B-4537-8A49-650A54178339}"/>
                </a:ext>
              </a:extLst>
            </p:cNvPr>
            <p:cNvSpPr/>
            <p:nvPr/>
          </p:nvSpPr>
          <p:spPr>
            <a:xfrm>
              <a:off x="3408326" y="1728693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9A814BB-2451-41D3-B902-F130E87AD42D}"/>
                </a:ext>
              </a:extLst>
            </p:cNvPr>
            <p:cNvSpPr/>
            <p:nvPr/>
          </p:nvSpPr>
          <p:spPr>
            <a:xfrm>
              <a:off x="4672429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94573D6-6C6C-4B49-B960-9F5BD9F9E436}"/>
                </a:ext>
              </a:extLst>
            </p:cNvPr>
            <p:cNvSpPr/>
            <p:nvPr/>
          </p:nvSpPr>
          <p:spPr>
            <a:xfrm>
              <a:off x="5936532" y="1728692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828B927-3676-4F36-A18C-889522AF12EC}"/>
                </a:ext>
              </a:extLst>
            </p:cNvPr>
            <p:cNvSpPr/>
            <p:nvPr/>
          </p:nvSpPr>
          <p:spPr>
            <a:xfrm>
              <a:off x="7200634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6302C72-7494-46E2-A53A-B456A30217A7}"/>
                </a:ext>
              </a:extLst>
            </p:cNvPr>
            <p:cNvSpPr/>
            <p:nvPr/>
          </p:nvSpPr>
          <p:spPr>
            <a:xfrm>
              <a:off x="8464737" y="1728691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횡 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왼쪽으로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  <a:endParaRPr lang="ko-KR" altLang="en-US" sz="12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60B375-3D39-4E17-9141-195DA927D1E7}"/>
                </a:ext>
              </a:extLst>
            </p:cNvPr>
            <p:cNvSpPr/>
            <p:nvPr/>
          </p:nvSpPr>
          <p:spPr>
            <a:xfrm>
              <a:off x="3413669" y="3392598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31CC41-5CCF-4FF8-92CB-8975E9FE9D46}"/>
                </a:ext>
              </a:extLst>
            </p:cNvPr>
            <p:cNvSpPr/>
            <p:nvPr/>
          </p:nvSpPr>
          <p:spPr>
            <a:xfrm>
              <a:off x="4677772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68D7F8A-AA0B-451E-8BA5-42FE1DBB166E}"/>
                </a:ext>
              </a:extLst>
            </p:cNvPr>
            <p:cNvSpPr/>
            <p:nvPr/>
          </p:nvSpPr>
          <p:spPr>
            <a:xfrm>
              <a:off x="5941875" y="339259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B70B017-415E-4394-AE01-3654F1A7DDA7}"/>
                </a:ext>
              </a:extLst>
            </p:cNvPr>
            <p:cNvSpPr/>
            <p:nvPr/>
          </p:nvSpPr>
          <p:spPr>
            <a:xfrm>
              <a:off x="7205977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DFF1893-923E-4B85-9FBF-BC46854A24F9}"/>
                </a:ext>
              </a:extLst>
            </p:cNvPr>
            <p:cNvSpPr/>
            <p:nvPr/>
          </p:nvSpPr>
          <p:spPr>
            <a:xfrm>
              <a:off x="8470080" y="3392596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F0339FE-F5C6-4FB0-B176-C995B2B42843}"/>
                </a:ext>
              </a:extLst>
            </p:cNvPr>
            <p:cNvSpPr/>
            <p:nvPr/>
          </p:nvSpPr>
          <p:spPr>
            <a:xfrm>
              <a:off x="3421077" y="5051308"/>
              <a:ext cx="1108985" cy="189664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E545731-801C-4CC4-BAD7-FC07F9E6CE86}"/>
                </a:ext>
              </a:extLst>
            </p:cNvPr>
            <p:cNvSpPr/>
            <p:nvPr/>
          </p:nvSpPr>
          <p:spPr>
            <a:xfrm>
              <a:off x="4672429" y="5056502"/>
              <a:ext cx="1108985" cy="184467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A0186AC-626A-4F83-89DE-FE25FE867A7A}"/>
                </a:ext>
              </a:extLst>
            </p:cNvPr>
            <p:cNvSpPr/>
            <p:nvPr/>
          </p:nvSpPr>
          <p:spPr>
            <a:xfrm>
              <a:off x="5936532" y="5056502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727AFE9-D2E3-4EF9-8EAB-B1E1CA9293C9}"/>
                </a:ext>
              </a:extLst>
            </p:cNvPr>
            <p:cNvSpPr/>
            <p:nvPr/>
          </p:nvSpPr>
          <p:spPr>
            <a:xfrm>
              <a:off x="7200634" y="5056501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F594D6F-2B8C-42AE-8605-1B06C95F042C}"/>
                </a:ext>
              </a:extLst>
            </p:cNvPr>
            <p:cNvSpPr/>
            <p:nvPr/>
          </p:nvSpPr>
          <p:spPr>
            <a:xfrm>
              <a:off x="8464737" y="5056501"/>
              <a:ext cx="1108985" cy="184467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CFE84DE-0324-419B-AD14-534EDCEB7E45}"/>
              </a:ext>
            </a:extLst>
          </p:cNvPr>
          <p:cNvSpPr txBox="1"/>
          <p:nvPr/>
        </p:nvSpPr>
        <p:spPr>
          <a:xfrm>
            <a:off x="4986445" y="1180627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제거할 카드를 선택하세요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AB91F0B7-32E1-4306-A96F-71B131EC8856}"/>
              </a:ext>
            </a:extLst>
          </p:cNvPr>
          <p:cNvSpPr/>
          <p:nvPr/>
        </p:nvSpPr>
        <p:spPr>
          <a:xfrm rot="10800000">
            <a:off x="9656806" y="455852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DD1404-EB26-437E-98A4-DE8287C2BC34}"/>
              </a:ext>
            </a:extLst>
          </p:cNvPr>
          <p:cNvSpPr txBox="1"/>
          <p:nvPr/>
        </p:nvSpPr>
        <p:spPr>
          <a:xfrm>
            <a:off x="10032141" y="4648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돌아가기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0A106FC-A20C-4B7D-AE59-E4F8B24D1EAF}"/>
              </a:ext>
            </a:extLst>
          </p:cNvPr>
          <p:cNvCxnSpPr/>
          <p:nvPr/>
        </p:nvCxnSpPr>
        <p:spPr>
          <a:xfrm>
            <a:off x="3102095" y="1728691"/>
            <a:ext cx="0" cy="351227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AEA1A51-6843-4FCD-B1D3-6083EEE6C4AE}"/>
              </a:ext>
            </a:extLst>
          </p:cNvPr>
          <p:cNvSpPr txBox="1"/>
          <p:nvPr/>
        </p:nvSpPr>
        <p:spPr>
          <a:xfrm>
            <a:off x="2161997" y="3341041"/>
            <a:ext cx="20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드래그 가능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A0C203-93DD-431B-A8A6-69AD1362E1DC}"/>
              </a:ext>
            </a:extLst>
          </p:cNvPr>
          <p:cNvSpPr txBox="1"/>
          <p:nvPr/>
        </p:nvSpPr>
        <p:spPr>
          <a:xfrm>
            <a:off x="5550930" y="6017943"/>
            <a:ext cx="167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제거를 선택 할 경우</a:t>
            </a:r>
            <a:r>
              <a:rPr lang="en-US" altLang="ko-KR" sz="1000" dirty="0"/>
              <a:t> </a:t>
            </a:r>
            <a:r>
              <a:rPr lang="ko-KR" altLang="en-US" sz="1000" dirty="0"/>
              <a:t>현재 </a:t>
            </a:r>
            <a:r>
              <a:rPr lang="ko-KR" altLang="en-US" sz="1000" dirty="0" err="1"/>
              <a:t>덱을</a:t>
            </a:r>
            <a:r>
              <a:rPr lang="ko-KR" altLang="en-US" sz="1000" dirty="0"/>
              <a:t> 보여줍니다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493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제거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120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14641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2698716" y="435404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3962819" y="4354042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6491024" y="4354041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7755127" y="4354038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019230" y="4354037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226922" y="435403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0785439" y="542951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46" y="2561202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8633746" y="2195911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18FEC0-8D9F-4822-ADC1-90A681470ABB}"/>
              </a:ext>
            </a:extLst>
          </p:cNvPr>
          <p:cNvSpPr/>
          <p:nvPr/>
        </p:nvSpPr>
        <p:spPr>
          <a:xfrm>
            <a:off x="1498160" y="73919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FE84DE-0324-419B-AD14-534EDCEB7E45}"/>
              </a:ext>
            </a:extLst>
          </p:cNvPr>
          <p:cNvSpPr txBox="1"/>
          <p:nvPr/>
        </p:nvSpPr>
        <p:spPr>
          <a:xfrm>
            <a:off x="5052662" y="120871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해당 카드가 제거됩니다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AB91F0B7-32E1-4306-A96F-71B131EC8856}"/>
              </a:ext>
            </a:extLst>
          </p:cNvPr>
          <p:cNvSpPr/>
          <p:nvPr/>
        </p:nvSpPr>
        <p:spPr>
          <a:xfrm rot="10800000">
            <a:off x="9656806" y="455852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DD1404-EB26-437E-98A4-DE8287C2BC34}"/>
              </a:ext>
            </a:extLst>
          </p:cNvPr>
          <p:cNvSpPr txBox="1"/>
          <p:nvPr/>
        </p:nvSpPr>
        <p:spPr>
          <a:xfrm>
            <a:off x="10259456" y="46485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확인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B2D089-3DD7-47DA-A67D-B16F87FDD24F}"/>
              </a:ext>
            </a:extLst>
          </p:cNvPr>
          <p:cNvSpPr/>
          <p:nvPr/>
        </p:nvSpPr>
        <p:spPr>
          <a:xfrm>
            <a:off x="5731223" y="2203394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이동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캐릭터가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바라보는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방향으로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칸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2D8470AC-F079-4406-A1F1-59F20C125D39}"/>
              </a:ext>
            </a:extLst>
          </p:cNvPr>
          <p:cNvSpPr/>
          <p:nvPr/>
        </p:nvSpPr>
        <p:spPr>
          <a:xfrm>
            <a:off x="1466246" y="4564244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52E56B-DC1C-4FA7-BB2C-83AB2888ADC5}"/>
              </a:ext>
            </a:extLst>
          </p:cNvPr>
          <p:cNvSpPr txBox="1"/>
          <p:nvPr/>
        </p:nvSpPr>
        <p:spPr>
          <a:xfrm>
            <a:off x="1670301" y="4648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돌아가기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60AC6B-ECB8-4C71-9186-700A3969098E}"/>
              </a:ext>
            </a:extLst>
          </p:cNvPr>
          <p:cNvSpPr txBox="1"/>
          <p:nvPr/>
        </p:nvSpPr>
        <p:spPr>
          <a:xfrm>
            <a:off x="5331583" y="6055790"/>
            <a:ext cx="215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제거할 카드를 선택하면 확인 창과 함께 한번 더 확인을 시켜줍니다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1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491111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0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532471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2964443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4228546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5492648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6756751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8020854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1700340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90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1276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2123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3849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70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491111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30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587120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19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2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007087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641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126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813571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2480094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025596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4E3B6E-FD69-429F-90E3-9FECFE5126AD}"/>
              </a:ext>
            </a:extLst>
          </p:cNvPr>
          <p:cNvGrpSpPr/>
          <p:nvPr/>
        </p:nvGrpSpPr>
        <p:grpSpPr>
          <a:xfrm>
            <a:off x="499784" y="739199"/>
            <a:ext cx="9796090" cy="5172636"/>
            <a:chOff x="1229238" y="663709"/>
            <a:chExt cx="9796090" cy="51726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9EA328-6905-4028-9B99-A186F2EC62A4}"/>
                </a:ext>
              </a:extLst>
            </p:cNvPr>
            <p:cNvSpPr/>
            <p:nvPr/>
          </p:nvSpPr>
          <p:spPr>
            <a:xfrm>
              <a:off x="1229238" y="663709"/>
              <a:ext cx="9796090" cy="517263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6485D8-5530-4D74-9F44-59AB40E7E5C2}"/>
                </a:ext>
              </a:extLst>
            </p:cNvPr>
            <p:cNvSpPr/>
            <p:nvPr/>
          </p:nvSpPr>
          <p:spPr>
            <a:xfrm>
              <a:off x="3211667" y="1732243"/>
              <a:ext cx="1433099" cy="19079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캐릭터가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바라보는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방향으로 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칸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01A5DC-FC7A-443E-A327-3FE653420C73}"/>
                </a:ext>
              </a:extLst>
            </p:cNvPr>
            <p:cNvSpPr/>
            <p:nvPr/>
          </p:nvSpPr>
          <p:spPr>
            <a:xfrm>
              <a:off x="1526974" y="2415423"/>
              <a:ext cx="1233394" cy="54019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숨기기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D1EDEFF-FBCC-40BE-BB90-BDFCB4BE592E}"/>
                </a:ext>
              </a:extLst>
            </p:cNvPr>
            <p:cNvGrpSpPr/>
            <p:nvPr/>
          </p:nvGrpSpPr>
          <p:grpSpPr>
            <a:xfrm>
              <a:off x="2263030" y="4263725"/>
              <a:ext cx="7730717" cy="1572620"/>
              <a:chOff x="1617480" y="4490765"/>
              <a:chExt cx="7730717" cy="15726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FA5ABD-9348-42FE-8925-CB1F4FE16CC9}"/>
                  </a:ext>
                </a:extLst>
              </p:cNvPr>
              <p:cNvSpPr/>
              <p:nvPr/>
            </p:nvSpPr>
            <p:spPr>
              <a:xfrm>
                <a:off x="1617480" y="5967250"/>
                <a:ext cx="7730717" cy="961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4ED825-1B33-4BB2-8BAE-5C251E0125BE}"/>
                  </a:ext>
                </a:extLst>
              </p:cNvPr>
              <p:cNvSpPr/>
              <p:nvPr/>
            </p:nvSpPr>
            <p:spPr>
              <a:xfrm>
                <a:off x="1785349" y="4490768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291C72D-0706-4904-88A7-3DADAA8A2940}"/>
                  </a:ext>
                </a:extLst>
              </p:cNvPr>
              <p:cNvSpPr/>
              <p:nvPr/>
            </p:nvSpPr>
            <p:spPr>
              <a:xfrm>
                <a:off x="3049452" y="4490767"/>
                <a:ext cx="1108985" cy="1476478"/>
              </a:xfrm>
              <a:prstGeom prst="rect">
                <a:avLst/>
              </a:prstGeom>
              <a:solidFill>
                <a:srgbClr val="7030A0">
                  <a:alpha val="9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공격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전방위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공격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3EB386-0E31-4522-9497-E846ACCCA7B6}"/>
                  </a:ext>
                </a:extLst>
              </p:cNvPr>
              <p:cNvSpPr/>
              <p:nvPr/>
            </p:nvSpPr>
            <p:spPr>
              <a:xfrm>
                <a:off x="4313555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24241F-8E85-41E5-B851-D35CB24D9ADD}"/>
                  </a:ext>
                </a:extLst>
              </p:cNvPr>
              <p:cNvSpPr/>
              <p:nvPr/>
            </p:nvSpPr>
            <p:spPr>
              <a:xfrm>
                <a:off x="5577657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CFBA37-D017-44F1-B861-9ABE7B923AB1}"/>
                  </a:ext>
                </a:extLst>
              </p:cNvPr>
              <p:cNvSpPr/>
              <p:nvPr/>
            </p:nvSpPr>
            <p:spPr>
              <a:xfrm>
                <a:off x="6841760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5B55DA2-1621-4896-8E3E-740F868C7541}"/>
                  </a:ext>
                </a:extLst>
              </p:cNvPr>
              <p:cNvSpPr/>
              <p:nvPr/>
            </p:nvSpPr>
            <p:spPr>
              <a:xfrm>
                <a:off x="8105863" y="4490765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6523854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A8E4F9-B520-4082-BFAB-7F500767275B}"/>
              </a:ext>
            </a:extLst>
          </p:cNvPr>
          <p:cNvSpPr/>
          <p:nvPr/>
        </p:nvSpPr>
        <p:spPr>
          <a:xfrm>
            <a:off x="4486699" y="1809687"/>
            <a:ext cx="1433099" cy="1907996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이동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캐릭터가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바라보는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방향으로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0EE794-B731-4FF9-AC14-C1C9BCAC6140}"/>
              </a:ext>
            </a:extLst>
          </p:cNvPr>
          <p:cNvSpPr txBox="1"/>
          <p:nvPr/>
        </p:nvSpPr>
        <p:spPr>
          <a:xfrm>
            <a:off x="10391931" y="232326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다음 </a:t>
            </a:r>
            <a:r>
              <a:rPr lang="en-US" altLang="ko-KR" sz="1000" dirty="0"/>
              <a:t>3</a:t>
            </a:r>
            <a:r>
              <a:rPr lang="ko-KR" altLang="en-US" sz="1000" dirty="0"/>
              <a:t>장의 카드가</a:t>
            </a:r>
            <a:endParaRPr lang="en-US" altLang="ko-KR" sz="1000" dirty="0"/>
          </a:p>
          <a:p>
            <a:r>
              <a:rPr lang="ko-KR" altLang="en-US" sz="1000" dirty="0"/>
              <a:t>공개된 화면입니다</a:t>
            </a:r>
            <a:r>
              <a:rPr lang="en-US" altLang="ko-KR" sz="1000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9E7A26-36C2-4CAB-AEC3-0B5F397A5AFB}"/>
              </a:ext>
            </a:extLst>
          </p:cNvPr>
          <p:cNvSpPr/>
          <p:nvPr/>
        </p:nvSpPr>
        <p:spPr>
          <a:xfrm>
            <a:off x="465909" y="934264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CF6C307-A9AA-426A-83D1-959F422B67E3}"/>
              </a:ext>
            </a:extLst>
          </p:cNvPr>
          <p:cNvCxnSpPr>
            <a:cxnSpLocks/>
          </p:cNvCxnSpPr>
          <p:nvPr/>
        </p:nvCxnSpPr>
        <p:spPr>
          <a:xfrm flipV="1">
            <a:off x="5919798" y="2135876"/>
            <a:ext cx="4668404" cy="559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1309A7D-097A-4923-8412-742838EF63FA}"/>
              </a:ext>
            </a:extLst>
          </p:cNvPr>
          <p:cNvGrpSpPr/>
          <p:nvPr/>
        </p:nvGrpSpPr>
        <p:grpSpPr>
          <a:xfrm>
            <a:off x="646487" y="4946839"/>
            <a:ext cx="9456333" cy="829232"/>
            <a:chOff x="1408458" y="4946839"/>
            <a:chExt cx="9456333" cy="82923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2A945DF-BF88-4F3B-A547-963BE1D2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C90160F-249E-4688-8254-B6EF656E5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D4BA7E4-3CEB-4AB5-B8FC-EA6F553D3A05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02B99B9-AB59-4ED7-ABC5-304DD0BE895D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FCAFF92-35A6-48B0-81B1-EBB243939140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37C37-1283-410A-A937-FE1D2C51EB4C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093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941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30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살펴보기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31301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27376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55581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19684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20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89941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60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85950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9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2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7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705917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71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3956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12401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78924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715095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99170" y="383820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63273" y="3838204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91478" y="38382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55581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719684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927376" y="38382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85893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0" y="2045364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334200" y="1680073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9D3506-A0B3-4DF5-8A59-A07645E4D5D3}"/>
              </a:ext>
            </a:extLst>
          </p:cNvPr>
          <p:cNvSpPr/>
          <p:nvPr/>
        </p:nvSpPr>
        <p:spPr>
          <a:xfrm>
            <a:off x="2198614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98B487-D1F8-4836-B637-125CD8D0220F}"/>
              </a:ext>
            </a:extLst>
          </p:cNvPr>
          <p:cNvSpPr/>
          <p:nvPr/>
        </p:nvSpPr>
        <p:spPr>
          <a:xfrm>
            <a:off x="4462881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D3EDEC-5954-4290-92CB-0CAE03DE8331}"/>
              </a:ext>
            </a:extLst>
          </p:cNvPr>
          <p:cNvSpPr/>
          <p:nvPr/>
        </p:nvSpPr>
        <p:spPr>
          <a:xfrm>
            <a:off x="2502473" y="1789126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19FEC9-957A-4FF7-B0B8-905BA4DF0473}"/>
              </a:ext>
            </a:extLst>
          </p:cNvPr>
          <p:cNvSpPr/>
          <p:nvPr/>
        </p:nvSpPr>
        <p:spPr>
          <a:xfrm>
            <a:off x="8392085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터닝 테이블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번 슬롯부터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행동을 다시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실행합니다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(1</a:t>
            </a:r>
            <a:r>
              <a:rPr lang="ko-KR" altLang="en-US" sz="1200" b="1" dirty="0"/>
              <a:t>회만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CBAAF9-1835-4783-B1D4-66DA35C1F85B}"/>
              </a:ext>
            </a:extLst>
          </p:cNvPr>
          <p:cNvSpPr/>
          <p:nvPr/>
        </p:nvSpPr>
        <p:spPr>
          <a:xfrm>
            <a:off x="6431677" y="178912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전속 전진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전방으로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칸 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2CC44AAD-8C57-44CD-8AF0-FAB69C77BC2B}"/>
              </a:ext>
            </a:extLst>
          </p:cNvPr>
          <p:cNvSpPr/>
          <p:nvPr/>
        </p:nvSpPr>
        <p:spPr>
          <a:xfrm rot="10800000">
            <a:off x="10339450" y="4396215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C35E-2DA6-4A0E-9D65-4A2E48729C7F}"/>
              </a:ext>
            </a:extLst>
          </p:cNvPr>
          <p:cNvSpPr txBox="1"/>
          <p:nvPr/>
        </p:nvSpPr>
        <p:spPr>
          <a:xfrm>
            <a:off x="10714785" y="4486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02177-876B-437A-9E64-E1A36B1D71C6}"/>
              </a:ext>
            </a:extLst>
          </p:cNvPr>
          <p:cNvGrpSpPr/>
          <p:nvPr/>
        </p:nvGrpSpPr>
        <p:grpSpPr>
          <a:xfrm>
            <a:off x="2741234" y="3692693"/>
            <a:ext cx="960189" cy="469888"/>
            <a:chOff x="2040780" y="4267828"/>
            <a:chExt cx="960189" cy="46988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7D145F8-BD61-4F9E-8AEB-F57D7B6F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E8B624-81FE-4701-9B51-2632D6E023E5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08974C-851E-43CB-B8BD-168D47C850D2}"/>
              </a:ext>
            </a:extLst>
          </p:cNvPr>
          <p:cNvGrpSpPr/>
          <p:nvPr/>
        </p:nvGrpSpPr>
        <p:grpSpPr>
          <a:xfrm>
            <a:off x="4723843" y="3691928"/>
            <a:ext cx="960189" cy="469888"/>
            <a:chOff x="2040780" y="4267828"/>
            <a:chExt cx="960189" cy="469888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5D98EFB-2130-467A-AF15-9FA91E71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06FE25-BFC8-43F2-876A-3F68B5330406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73CBA4-DF67-4A79-BA72-648AD01662C5}"/>
              </a:ext>
            </a:extLst>
          </p:cNvPr>
          <p:cNvGrpSpPr/>
          <p:nvPr/>
        </p:nvGrpSpPr>
        <p:grpSpPr>
          <a:xfrm>
            <a:off x="6663576" y="3684285"/>
            <a:ext cx="960189" cy="469888"/>
            <a:chOff x="2040780" y="4267828"/>
            <a:chExt cx="960189" cy="46988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40153D9-1B0E-4DB1-948C-D83034A7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086F54-C635-4AAA-9404-5CCEEDFF2DF0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D94A3B-C503-4932-ADD9-E821797ED4B2}"/>
              </a:ext>
            </a:extLst>
          </p:cNvPr>
          <p:cNvGrpSpPr/>
          <p:nvPr/>
        </p:nvGrpSpPr>
        <p:grpSpPr>
          <a:xfrm>
            <a:off x="8628539" y="3689305"/>
            <a:ext cx="960189" cy="469888"/>
            <a:chOff x="2040780" y="4267828"/>
            <a:chExt cx="960189" cy="46988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2E1F161-B13F-4D67-ABD2-60A7384C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E77D6D-0F71-4C52-B0CD-F6449D18356A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94AF2D3-F6AC-4220-B1A8-165FCC125025}"/>
              </a:ext>
            </a:extLst>
          </p:cNvPr>
          <p:cNvSpPr/>
          <p:nvPr/>
        </p:nvSpPr>
        <p:spPr>
          <a:xfrm>
            <a:off x="3884378" y="4422534"/>
            <a:ext cx="4744161" cy="706055"/>
          </a:xfrm>
          <a:prstGeom prst="wedgeRectCallout">
            <a:avLst>
              <a:gd name="adj1" fmla="val -57611"/>
              <a:gd name="adj2" fmla="val -20755"/>
            </a:avLst>
          </a:prstGeom>
          <a:solidFill>
            <a:schemeClr val="accent5">
              <a:alpha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구매한 카드는 </a:t>
            </a:r>
            <a:r>
              <a:rPr lang="ko-KR" altLang="en-US" b="1" dirty="0" err="1"/>
              <a:t>덱으로</a:t>
            </a:r>
            <a:r>
              <a:rPr lang="ko-KR" altLang="en-US" b="1" dirty="0"/>
              <a:t> 들어갑니다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A024-4661-4C39-9978-D5E34871DC73}"/>
              </a:ext>
            </a:extLst>
          </p:cNvPr>
          <p:cNvSpPr txBox="1"/>
          <p:nvPr/>
        </p:nvSpPr>
        <p:spPr>
          <a:xfrm>
            <a:off x="9473315" y="5551240"/>
            <a:ext cx="160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카드 제거 메뉴가</a:t>
            </a:r>
            <a:endParaRPr lang="en-US" altLang="ko-KR" sz="1000" dirty="0"/>
          </a:p>
          <a:p>
            <a:r>
              <a:rPr lang="ko-KR" altLang="en-US" sz="1000" dirty="0"/>
              <a:t>제거된 화면입니다</a:t>
            </a:r>
            <a:r>
              <a:rPr lang="en-US" altLang="ko-KR" sz="1000" dirty="0"/>
              <a:t>.</a:t>
            </a:r>
          </a:p>
        </p:txBody>
      </p:sp>
      <p:pic>
        <p:nvPicPr>
          <p:cNvPr id="88" name="그림 87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4491EEF0-EA6E-45A6-99BF-16F4BB86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264" y="4394209"/>
            <a:ext cx="754215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E12AC9-0D68-468C-9BD0-BB2F091AAEF2}"/>
              </a:ext>
            </a:extLst>
          </p:cNvPr>
          <p:cNvSpPr/>
          <p:nvPr/>
        </p:nvSpPr>
        <p:spPr>
          <a:xfrm>
            <a:off x="2175635" y="61672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SHOP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49F5C8-9E18-48DF-BA46-80219088F40C}"/>
              </a:ext>
            </a:extLst>
          </p:cNvPr>
          <p:cNvSpPr/>
          <p:nvPr/>
        </p:nvSpPr>
        <p:spPr>
          <a:xfrm>
            <a:off x="8439745" y="667213"/>
            <a:ext cx="2244161" cy="5527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F8E2190-2EE7-4C33-948A-01354DCE2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6" y="704104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02A5C5-C4FF-4052-B836-3FC052DF2EE3}"/>
              </a:ext>
            </a:extLst>
          </p:cNvPr>
          <p:cNvSpPr txBox="1"/>
          <p:nvPr/>
        </p:nvSpPr>
        <p:spPr>
          <a:xfrm>
            <a:off x="9480461" y="7560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45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89941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30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살펴보기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31301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27376" y="3840864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55581" y="384086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19684" y="384086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20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2189941" y="223560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60" y="198243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2285950" y="324315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9" y="292699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2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7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705917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71" y="248877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3956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12401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4178924" y="3446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715095" y="48881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FFCFBB-694D-4FA5-8F10-1FD7D404FB9C}"/>
              </a:ext>
            </a:extLst>
          </p:cNvPr>
          <p:cNvSpPr/>
          <p:nvPr/>
        </p:nvSpPr>
        <p:spPr>
          <a:xfrm>
            <a:off x="3399170" y="3838205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FFAB74-195D-41BB-870A-48B57AC5F513}"/>
              </a:ext>
            </a:extLst>
          </p:cNvPr>
          <p:cNvSpPr/>
          <p:nvPr/>
        </p:nvSpPr>
        <p:spPr>
          <a:xfrm>
            <a:off x="4663273" y="3838204"/>
            <a:ext cx="1108985" cy="1476478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공격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478BDE-C131-44FE-91A4-1AF8B23ADF02}"/>
              </a:ext>
            </a:extLst>
          </p:cNvPr>
          <p:cNvSpPr/>
          <p:nvPr/>
        </p:nvSpPr>
        <p:spPr>
          <a:xfrm>
            <a:off x="7191478" y="3838203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9E2C22-0196-42AA-8726-D6538FD43DBA}"/>
              </a:ext>
            </a:extLst>
          </p:cNvPr>
          <p:cNvSpPr/>
          <p:nvPr/>
        </p:nvSpPr>
        <p:spPr>
          <a:xfrm>
            <a:off x="8455581" y="38382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5EC606-2F22-48A0-A09A-609EAAB91ED1}"/>
              </a:ext>
            </a:extLst>
          </p:cNvPr>
          <p:cNvSpPr/>
          <p:nvPr/>
        </p:nvSpPr>
        <p:spPr>
          <a:xfrm>
            <a:off x="9719684" y="3838199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9A75A8-3904-4453-AEDB-CF462279F0BE}"/>
              </a:ext>
            </a:extLst>
          </p:cNvPr>
          <p:cNvSpPr/>
          <p:nvPr/>
        </p:nvSpPr>
        <p:spPr>
          <a:xfrm>
            <a:off x="5927376" y="38382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73DC-5753-4CD8-A816-14D6A728DB9A}"/>
              </a:ext>
            </a:extLst>
          </p:cNvPr>
          <p:cNvSpPr txBox="1"/>
          <p:nvPr/>
        </p:nvSpPr>
        <p:spPr>
          <a:xfrm>
            <a:off x="11485893" y="491367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12</a:t>
            </a:r>
            <a:endParaRPr lang="ko-KR" altLang="en-US" sz="1000" b="1" dirty="0"/>
          </a:p>
        </p:txBody>
      </p:sp>
      <p:pic>
        <p:nvPicPr>
          <p:cNvPr id="6" name="그림 5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59C1C5C0-1A58-4069-845B-990F7E6FD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00" y="2045364"/>
            <a:ext cx="477629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1A3D5BD-6C4C-4070-B6F8-FA9827B2E446}"/>
              </a:ext>
            </a:extLst>
          </p:cNvPr>
          <p:cNvSpPr/>
          <p:nvPr/>
        </p:nvSpPr>
        <p:spPr>
          <a:xfrm rot="18900000">
            <a:off x="9334200" y="1680073"/>
            <a:ext cx="200025" cy="200025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9D3506-A0B3-4DF5-8A59-A07645E4D5D3}"/>
              </a:ext>
            </a:extLst>
          </p:cNvPr>
          <p:cNvSpPr/>
          <p:nvPr/>
        </p:nvSpPr>
        <p:spPr>
          <a:xfrm>
            <a:off x="2198614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98B487-D1F8-4836-B637-125CD8D0220F}"/>
              </a:ext>
            </a:extLst>
          </p:cNvPr>
          <p:cNvSpPr/>
          <p:nvPr/>
        </p:nvSpPr>
        <p:spPr>
          <a:xfrm>
            <a:off x="4462881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플라즈마</a:t>
            </a:r>
            <a:endParaRPr lang="en-US" altLang="ko-KR" b="1" dirty="0"/>
          </a:p>
          <a:p>
            <a:pPr algn="ctr"/>
            <a:r>
              <a:rPr lang="ko-KR" altLang="en-US" b="1" dirty="0"/>
              <a:t>캐논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캐릭터의 양 옆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모든 적을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D3EDEC-5954-4290-92CB-0CAE03DE8331}"/>
              </a:ext>
            </a:extLst>
          </p:cNvPr>
          <p:cNvSpPr/>
          <p:nvPr/>
        </p:nvSpPr>
        <p:spPr>
          <a:xfrm>
            <a:off x="2502473" y="1789126"/>
            <a:ext cx="1433099" cy="190799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우회전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오른쪽으로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90</a:t>
            </a:r>
            <a:r>
              <a:rPr lang="ko-KR" altLang="en-US" sz="1100" b="1" dirty="0"/>
              <a:t>도 회전합니다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19FEC9-957A-4FF7-B0B8-905BA4DF0473}"/>
              </a:ext>
            </a:extLst>
          </p:cNvPr>
          <p:cNvSpPr/>
          <p:nvPr/>
        </p:nvSpPr>
        <p:spPr>
          <a:xfrm>
            <a:off x="8392085" y="1796598"/>
            <a:ext cx="1433099" cy="190799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터닝 테이블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번 슬롯부터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행동을 다시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실행합니다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(1</a:t>
            </a:r>
            <a:r>
              <a:rPr lang="ko-KR" altLang="en-US" sz="1200" b="1" dirty="0"/>
              <a:t>회만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CBAAF9-1835-4783-B1D4-66DA35C1F85B}"/>
              </a:ext>
            </a:extLst>
          </p:cNvPr>
          <p:cNvSpPr/>
          <p:nvPr/>
        </p:nvSpPr>
        <p:spPr>
          <a:xfrm>
            <a:off x="6431677" y="1789126"/>
            <a:ext cx="1433099" cy="19079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전속 전진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100" b="1" dirty="0"/>
              <a:t>전방으로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3</a:t>
            </a:r>
            <a:r>
              <a:rPr lang="ko-KR" altLang="en-US" sz="1100" b="1" dirty="0"/>
              <a:t>칸 이동합니다</a:t>
            </a:r>
            <a:r>
              <a:rPr lang="en-US" altLang="ko-KR" sz="1100" b="1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185E1-16E9-4367-A5D1-5C4F27A58025}"/>
              </a:ext>
            </a:extLst>
          </p:cNvPr>
          <p:cNvSpPr/>
          <p:nvPr/>
        </p:nvSpPr>
        <p:spPr>
          <a:xfrm>
            <a:off x="10358472" y="1796598"/>
            <a:ext cx="1433099" cy="190799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/>
              <a:t>덱에서</a:t>
            </a:r>
            <a:r>
              <a:rPr lang="ko-KR" altLang="en-US" sz="1200" b="1" dirty="0"/>
              <a:t> 카드를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제거합니다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2CC44AAD-8C57-44CD-8AF0-FAB69C77BC2B}"/>
              </a:ext>
            </a:extLst>
          </p:cNvPr>
          <p:cNvSpPr/>
          <p:nvPr/>
        </p:nvSpPr>
        <p:spPr>
          <a:xfrm rot="10800000">
            <a:off x="10339450" y="4396215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C35E-2DA6-4A0E-9D65-4A2E48729C7F}"/>
              </a:ext>
            </a:extLst>
          </p:cNvPr>
          <p:cNvSpPr txBox="1"/>
          <p:nvPr/>
        </p:nvSpPr>
        <p:spPr>
          <a:xfrm>
            <a:off x="10714785" y="4486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E02177-876B-437A-9E64-E1A36B1D71C6}"/>
              </a:ext>
            </a:extLst>
          </p:cNvPr>
          <p:cNvGrpSpPr/>
          <p:nvPr/>
        </p:nvGrpSpPr>
        <p:grpSpPr>
          <a:xfrm>
            <a:off x="2741234" y="3692693"/>
            <a:ext cx="960189" cy="469888"/>
            <a:chOff x="2040780" y="4267828"/>
            <a:chExt cx="960189" cy="46988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7D145F8-BD61-4F9E-8AEB-F57D7B6F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E8B624-81FE-4701-9B51-2632D6E023E5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F08974C-851E-43CB-B8BD-168D47C850D2}"/>
              </a:ext>
            </a:extLst>
          </p:cNvPr>
          <p:cNvGrpSpPr/>
          <p:nvPr/>
        </p:nvGrpSpPr>
        <p:grpSpPr>
          <a:xfrm>
            <a:off x="4723843" y="3691928"/>
            <a:ext cx="960189" cy="469888"/>
            <a:chOff x="2040780" y="4267828"/>
            <a:chExt cx="960189" cy="469888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B5D98EFB-2130-467A-AF15-9FA91E71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06FE25-BFC8-43F2-876A-3F68B5330406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73CBA4-DF67-4A79-BA72-648AD01662C5}"/>
              </a:ext>
            </a:extLst>
          </p:cNvPr>
          <p:cNvGrpSpPr/>
          <p:nvPr/>
        </p:nvGrpSpPr>
        <p:grpSpPr>
          <a:xfrm>
            <a:off x="6663576" y="3684285"/>
            <a:ext cx="960189" cy="469888"/>
            <a:chOff x="2040780" y="4267828"/>
            <a:chExt cx="960189" cy="469888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40153D9-1B0E-4DB1-948C-D83034A7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B086F54-C635-4AAA-9404-5CCEEDFF2DF0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D94A3B-C503-4932-ADD9-E821797ED4B2}"/>
              </a:ext>
            </a:extLst>
          </p:cNvPr>
          <p:cNvGrpSpPr/>
          <p:nvPr/>
        </p:nvGrpSpPr>
        <p:grpSpPr>
          <a:xfrm>
            <a:off x="8628539" y="3689305"/>
            <a:ext cx="960189" cy="469888"/>
            <a:chOff x="2040780" y="4267828"/>
            <a:chExt cx="960189" cy="469888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2E1F161-B13F-4D67-ABD2-60A7384C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E77D6D-0F71-4C52-B0CD-F6449D18356A}"/>
                </a:ext>
              </a:extLst>
            </p:cNvPr>
            <p:cNvSpPr txBox="1"/>
            <p:nvPr/>
          </p:nvSpPr>
          <p:spPr>
            <a:xfrm>
              <a:off x="2417155" y="431981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100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723249-ADC9-4816-9D1C-9409F8FAE6DF}"/>
              </a:ext>
            </a:extLst>
          </p:cNvPr>
          <p:cNvGrpSpPr/>
          <p:nvPr/>
        </p:nvGrpSpPr>
        <p:grpSpPr>
          <a:xfrm>
            <a:off x="10697875" y="3686739"/>
            <a:ext cx="827139" cy="469888"/>
            <a:chOff x="2040780" y="4267828"/>
            <a:chExt cx="827139" cy="46988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BE4158B-40FF-4C00-B431-AFFC823B2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780" y="4267828"/>
              <a:ext cx="442248" cy="46988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9B43B9-8A77-4852-B7D7-46076E71D2CA}"/>
                </a:ext>
              </a:extLst>
            </p:cNvPr>
            <p:cNvSpPr txBox="1"/>
            <p:nvPr/>
          </p:nvSpPr>
          <p:spPr>
            <a:xfrm>
              <a:off x="2417155" y="43198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75000"/>
                    </a:schemeClr>
                  </a:solidFill>
                </a:rPr>
                <a:t>50</a:t>
              </a:r>
              <a:endParaRPr lang="ko-KR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694AF2D3-F6AC-4220-B1A8-165FCC125025}"/>
              </a:ext>
            </a:extLst>
          </p:cNvPr>
          <p:cNvSpPr/>
          <p:nvPr/>
        </p:nvSpPr>
        <p:spPr>
          <a:xfrm>
            <a:off x="3884378" y="4422534"/>
            <a:ext cx="4744161" cy="706055"/>
          </a:xfrm>
          <a:prstGeom prst="wedgeRectCallout">
            <a:avLst>
              <a:gd name="adj1" fmla="val -57611"/>
              <a:gd name="adj2" fmla="val -20755"/>
            </a:avLst>
          </a:prstGeom>
          <a:solidFill>
            <a:schemeClr val="accent5">
              <a:alpha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돈은 있어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A024-4661-4C39-9978-D5E34871DC73}"/>
              </a:ext>
            </a:extLst>
          </p:cNvPr>
          <p:cNvSpPr txBox="1"/>
          <p:nvPr/>
        </p:nvSpPr>
        <p:spPr>
          <a:xfrm>
            <a:off x="3564370" y="5522715"/>
            <a:ext cx="160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구매가 불가능 할 때의</a:t>
            </a:r>
            <a:endParaRPr lang="en-US" altLang="ko-KR" sz="1000" dirty="0"/>
          </a:p>
          <a:p>
            <a:r>
              <a:rPr lang="ko-KR" altLang="en-US" sz="1000" dirty="0"/>
              <a:t>화면입니다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494F434-D5E1-4074-90F2-39F1E2BC2404}"/>
              </a:ext>
            </a:extLst>
          </p:cNvPr>
          <p:cNvCxnSpPr>
            <a:cxnSpLocks/>
          </p:cNvCxnSpPr>
          <p:nvPr/>
        </p:nvCxnSpPr>
        <p:spPr>
          <a:xfrm flipH="1">
            <a:off x="5034943" y="5088247"/>
            <a:ext cx="348820" cy="6160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실내, 클립아트, 테이블이(가) 표시된 사진&#10;&#10;자동 생성된 설명">
            <a:extLst>
              <a:ext uri="{FF2B5EF4-FFF2-40B4-BE49-F238E27FC236}">
                <a16:creationId xmlns:a16="http://schemas.microsoft.com/office/drawing/2014/main" id="{4491EEF0-EA6E-45A6-99BF-16F4BB861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9264" y="4394209"/>
            <a:ext cx="754215" cy="77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E12AC9-0D68-468C-9BD0-BB2F091AAEF2}"/>
              </a:ext>
            </a:extLst>
          </p:cNvPr>
          <p:cNvSpPr/>
          <p:nvPr/>
        </p:nvSpPr>
        <p:spPr>
          <a:xfrm>
            <a:off x="2175635" y="616725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FLOOR SHOP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49F5C8-9E18-48DF-BA46-80219088F40C}"/>
              </a:ext>
            </a:extLst>
          </p:cNvPr>
          <p:cNvSpPr/>
          <p:nvPr/>
        </p:nvSpPr>
        <p:spPr>
          <a:xfrm>
            <a:off x="8439745" y="667213"/>
            <a:ext cx="2244161" cy="5527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F8E2190-2EE7-4C33-948A-01354DCE2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86" y="704104"/>
            <a:ext cx="442248" cy="4698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E02A5C5-C4FF-4052-B836-3FC052DF2EE3}"/>
              </a:ext>
            </a:extLst>
          </p:cNvPr>
          <p:cNvSpPr txBox="1"/>
          <p:nvPr/>
        </p:nvSpPr>
        <p:spPr>
          <a:xfrm>
            <a:off x="9480461" y="7560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683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332B4E-C8C8-4F88-9AA6-4CF0E316AB3B}"/>
              </a:ext>
            </a:extLst>
          </p:cNvPr>
          <p:cNvSpPr/>
          <p:nvPr/>
        </p:nvSpPr>
        <p:spPr>
          <a:xfrm>
            <a:off x="2056370" y="642089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059AC6-0E36-4F06-B809-9B5BD429F126}"/>
              </a:ext>
            </a:extLst>
          </p:cNvPr>
          <p:cNvSpPr/>
          <p:nvPr/>
        </p:nvSpPr>
        <p:spPr>
          <a:xfrm>
            <a:off x="2056369" y="64208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03AC97-0838-4AD3-A8EB-416798E45E71}"/>
              </a:ext>
            </a:extLst>
          </p:cNvPr>
          <p:cNvGrpSpPr/>
          <p:nvPr/>
        </p:nvGrpSpPr>
        <p:grpSpPr>
          <a:xfrm>
            <a:off x="3016165" y="2414365"/>
            <a:ext cx="7876503" cy="1907996"/>
            <a:chOff x="2119152" y="1521004"/>
            <a:chExt cx="7876503" cy="19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2A56D-1045-427E-87E3-1A46224C57F8}"/>
                </a:ext>
              </a:extLst>
            </p:cNvPr>
            <p:cNvSpPr/>
            <p:nvPr/>
          </p:nvSpPr>
          <p:spPr>
            <a:xfrm>
              <a:off x="2119152" y="1521004"/>
              <a:ext cx="1433099" cy="19079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캐릭터가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바라보는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방향으로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이동합니다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CD7CF-A0CB-4EDA-B595-111281B86DC1}"/>
                </a:ext>
              </a:extLst>
            </p:cNvPr>
            <p:cNvSpPr/>
            <p:nvPr/>
          </p:nvSpPr>
          <p:spPr>
            <a:xfrm>
              <a:off x="3730003" y="1521004"/>
              <a:ext cx="1433099" cy="19079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후방이동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캐릭터가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바라보는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반대 반향으로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이동합니다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7810D4-E5C8-4008-AD14-910E50C06F82}"/>
                </a:ext>
              </a:extLst>
            </p:cNvPr>
            <p:cNvSpPr/>
            <p:nvPr/>
          </p:nvSpPr>
          <p:spPr>
            <a:xfrm>
              <a:off x="5340854" y="1521004"/>
              <a:ext cx="1433099" cy="19079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좌회전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왼쪽으로</a:t>
              </a:r>
              <a:endParaRPr lang="en-US" altLang="ko-KR" sz="1100" b="1" dirty="0"/>
            </a:p>
            <a:p>
              <a:pPr algn="ctr"/>
              <a:r>
                <a:rPr lang="en-US" altLang="ko-KR" sz="1100" b="1" dirty="0"/>
                <a:t>90</a:t>
              </a:r>
              <a:r>
                <a:rPr lang="ko-KR" altLang="en-US" sz="1100" b="1" dirty="0"/>
                <a:t>도 회전합니다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87651D-5325-4FF4-8BDF-7880BB73B8C1}"/>
                </a:ext>
              </a:extLst>
            </p:cNvPr>
            <p:cNvSpPr/>
            <p:nvPr/>
          </p:nvSpPr>
          <p:spPr>
            <a:xfrm>
              <a:off x="6951705" y="1521004"/>
              <a:ext cx="1433099" cy="19079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우회전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오른쪽으로</a:t>
              </a:r>
              <a:endParaRPr lang="en-US" altLang="ko-KR" sz="1100" b="1" dirty="0"/>
            </a:p>
            <a:p>
              <a:pPr algn="ctr"/>
              <a:r>
                <a:rPr lang="en-US" altLang="ko-KR" sz="1100" b="1" dirty="0"/>
                <a:t>90</a:t>
              </a:r>
              <a:r>
                <a:rPr lang="ko-KR" altLang="en-US" sz="1100" b="1" dirty="0"/>
                <a:t>도 회전합니다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1BC3E0-1755-494E-A0DE-1F885CBC45BB}"/>
                </a:ext>
              </a:extLst>
            </p:cNvPr>
            <p:cNvSpPr/>
            <p:nvPr/>
          </p:nvSpPr>
          <p:spPr>
            <a:xfrm>
              <a:off x="8562556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공격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전방위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칸의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모든 적을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공격합니다</a:t>
              </a:r>
              <a:r>
                <a:rPr lang="en-US" altLang="ko-KR" sz="1100" b="1" dirty="0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B55ACD-1A33-44C4-8317-81A3FB53105B}"/>
              </a:ext>
            </a:extLst>
          </p:cNvPr>
          <p:cNvGrpSpPr/>
          <p:nvPr/>
        </p:nvGrpSpPr>
        <p:grpSpPr>
          <a:xfrm>
            <a:off x="3016164" y="4502882"/>
            <a:ext cx="7876503" cy="1311843"/>
            <a:chOff x="2119152" y="1521004"/>
            <a:chExt cx="7876503" cy="190799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DAD742-E0D6-4996-B0F4-A240AC437F5C}"/>
                </a:ext>
              </a:extLst>
            </p:cNvPr>
            <p:cNvSpPr/>
            <p:nvPr/>
          </p:nvSpPr>
          <p:spPr>
            <a:xfrm>
              <a:off x="2119152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찌르기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200" b="1" dirty="0"/>
                <a:t>전방 </a:t>
              </a:r>
              <a:r>
                <a:rPr lang="en-US" altLang="ko-KR" sz="1200" b="1" dirty="0"/>
                <a:t>3</a:t>
              </a:r>
              <a:r>
                <a:rPr lang="ko-KR" altLang="en-US" sz="1200" b="1" dirty="0"/>
                <a:t>칸의</a:t>
              </a:r>
              <a:r>
                <a:rPr lang="en-US" altLang="ko-KR" sz="1200" b="1" dirty="0"/>
                <a:t>..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899F05-3185-401E-A5C2-FE90E564F105}"/>
                </a:ext>
              </a:extLst>
            </p:cNvPr>
            <p:cNvSpPr/>
            <p:nvPr/>
          </p:nvSpPr>
          <p:spPr>
            <a:xfrm>
              <a:off x="3730003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플라즈마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캐논</a:t>
              </a:r>
              <a:endParaRPr lang="en-US" altLang="ko-KR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C10669-47B8-4D0B-AA2F-C790C86858A4}"/>
                </a:ext>
              </a:extLst>
            </p:cNvPr>
            <p:cNvSpPr/>
            <p:nvPr/>
          </p:nvSpPr>
          <p:spPr>
            <a:xfrm>
              <a:off x="5340854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천상의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보호막</a:t>
              </a:r>
              <a:endParaRPr lang="en-US" altLang="ko-KR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71538A-6F89-497E-9FD7-D6E48B7AAE48}"/>
                </a:ext>
              </a:extLst>
            </p:cNvPr>
            <p:cNvSpPr/>
            <p:nvPr/>
          </p:nvSpPr>
          <p:spPr>
            <a:xfrm>
              <a:off x="6951705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??</a:t>
              </a:r>
              <a:endParaRPr lang="en-US" altLang="ko-KR" sz="1100" b="1" dirty="0"/>
            </a:p>
            <a:p>
              <a:pPr algn="ctr"/>
              <a:endParaRPr lang="en-US" altLang="ko-KR" sz="1100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B1E0AA-BA24-4E0E-9941-E4CD4B0A5962}"/>
                </a:ext>
              </a:extLst>
            </p:cNvPr>
            <p:cNvSpPr/>
            <p:nvPr/>
          </p:nvSpPr>
          <p:spPr>
            <a:xfrm>
              <a:off x="8562556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??</a:t>
              </a:r>
            </a:p>
            <a:p>
              <a:pPr algn="ctr"/>
              <a:endParaRPr lang="en-US" altLang="ko-KR" b="1" dirty="0"/>
            </a:p>
            <a:p>
              <a:pPr algn="ctr"/>
              <a:endParaRPr lang="en-US" altLang="ko-KR" sz="1100" b="1" dirty="0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94A8EB6-CE13-40CA-8EAA-DFFAB27C7159}"/>
              </a:ext>
            </a:extLst>
          </p:cNvPr>
          <p:cNvSpPr/>
          <p:nvPr/>
        </p:nvSpPr>
        <p:spPr>
          <a:xfrm>
            <a:off x="4960935" y="1561615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098A940-54AE-48F5-9E45-6F39A16B2106}"/>
              </a:ext>
            </a:extLst>
          </p:cNvPr>
          <p:cNvSpPr/>
          <p:nvPr/>
        </p:nvSpPr>
        <p:spPr>
          <a:xfrm>
            <a:off x="6954414" y="1556414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1F6B2-0C32-460B-8E38-24EB3C539B3B}"/>
              </a:ext>
            </a:extLst>
          </p:cNvPr>
          <p:cNvSpPr txBox="1"/>
          <p:nvPr/>
        </p:nvSpPr>
        <p:spPr>
          <a:xfrm>
            <a:off x="5459557" y="1576299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RiversK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D426E-1E06-47CF-8F64-B00C7A9E616C}"/>
              </a:ext>
            </a:extLst>
          </p:cNvPr>
          <p:cNvSpPr txBox="1"/>
          <p:nvPr/>
        </p:nvSpPr>
        <p:spPr>
          <a:xfrm>
            <a:off x="7562444" y="158717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Asher</a:t>
            </a:r>
            <a:endParaRPr lang="ko-KR" altLang="en-US" b="1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B6A21C26-0587-42F8-8691-E714064CCECC}"/>
              </a:ext>
            </a:extLst>
          </p:cNvPr>
          <p:cNvSpPr/>
          <p:nvPr/>
        </p:nvSpPr>
        <p:spPr>
          <a:xfrm>
            <a:off x="2037708" y="80670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0BFC5-8368-49C0-86F0-EBF8C915FD4A}"/>
              </a:ext>
            </a:extLst>
          </p:cNvPr>
          <p:cNvSpPr txBox="1"/>
          <p:nvPr/>
        </p:nvSpPr>
        <p:spPr>
          <a:xfrm>
            <a:off x="2269683" y="896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F859DF-DCE1-4A7D-8BCD-ED507AE9999B}"/>
              </a:ext>
            </a:extLst>
          </p:cNvPr>
          <p:cNvSpPr/>
          <p:nvPr/>
        </p:nvSpPr>
        <p:spPr>
          <a:xfrm>
            <a:off x="9445622" y="4519205"/>
            <a:ext cx="1433099" cy="1311843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  <a:p>
            <a:pPr algn="ctr"/>
            <a:endParaRPr lang="en-US" altLang="ko-KR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3B755D-8F15-4E66-8B18-4E8F86D9919B}"/>
              </a:ext>
            </a:extLst>
          </p:cNvPr>
          <p:cNvSpPr/>
          <p:nvPr/>
        </p:nvSpPr>
        <p:spPr>
          <a:xfrm>
            <a:off x="7848716" y="4502882"/>
            <a:ext cx="1433099" cy="1311843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  <a:p>
            <a:pPr algn="ctr"/>
            <a:endParaRPr lang="en-US" altLang="ko-KR" b="1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D5DAF35-6CAF-406B-9ECA-0EE6C048C674}"/>
              </a:ext>
            </a:extLst>
          </p:cNvPr>
          <p:cNvSpPr/>
          <p:nvPr/>
        </p:nvSpPr>
        <p:spPr>
          <a:xfrm>
            <a:off x="2973211" y="1576299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76B094-F3D6-4222-9639-17E0783EE4CC}"/>
              </a:ext>
            </a:extLst>
          </p:cNvPr>
          <p:cNvSpPr txBox="1"/>
          <p:nvPr/>
        </p:nvSpPr>
        <p:spPr>
          <a:xfrm>
            <a:off x="3302192" y="1587174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RocketMan</a:t>
            </a:r>
            <a:endParaRPr lang="ko-KR" altLang="en-US" b="1" dirty="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9277761-3A07-428B-B7BA-FDE15F0B75B5}"/>
              </a:ext>
            </a:extLst>
          </p:cNvPr>
          <p:cNvSpPr/>
          <p:nvPr/>
        </p:nvSpPr>
        <p:spPr>
          <a:xfrm>
            <a:off x="9179377" y="1558753"/>
            <a:ext cx="1993480" cy="397753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F3D44-05A2-4EF4-8CC6-AC5F3CD15225}"/>
              </a:ext>
            </a:extLst>
          </p:cNvPr>
          <p:cNvSpPr txBox="1"/>
          <p:nvPr/>
        </p:nvSpPr>
        <p:spPr>
          <a:xfrm>
            <a:off x="9555923" y="157507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중첩 보기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84B6B20D-52CA-4115-B36C-554DF997E359}"/>
              </a:ext>
            </a:extLst>
          </p:cNvPr>
          <p:cNvSpPr/>
          <p:nvPr/>
        </p:nvSpPr>
        <p:spPr>
          <a:xfrm rot="7200000">
            <a:off x="3872787" y="1256857"/>
            <a:ext cx="466531" cy="46653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EC91B-F493-4354-B1E1-832A4FC2F07C}"/>
              </a:ext>
            </a:extLst>
          </p:cNvPr>
          <p:cNvSpPr txBox="1"/>
          <p:nvPr/>
        </p:nvSpPr>
        <p:spPr>
          <a:xfrm>
            <a:off x="197296" y="19824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목록 확인하기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1D074-52A5-4875-AE5F-707A85ACE4E0}"/>
              </a:ext>
            </a:extLst>
          </p:cNvPr>
          <p:cNvSpPr txBox="1"/>
          <p:nvPr/>
        </p:nvSpPr>
        <p:spPr>
          <a:xfrm>
            <a:off x="3737441" y="6145341"/>
            <a:ext cx="1954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해금된 카드들입니다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9E6551-936E-40FB-BD91-0B35D8657671}"/>
              </a:ext>
            </a:extLst>
          </p:cNvPr>
          <p:cNvCxnSpPr>
            <a:cxnSpLocks/>
          </p:cNvCxnSpPr>
          <p:nvPr/>
        </p:nvCxnSpPr>
        <p:spPr>
          <a:xfrm flipH="1">
            <a:off x="4976008" y="4170784"/>
            <a:ext cx="1119992" cy="19728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345CE8-971E-4E4B-9589-B18B025CFA5C}"/>
              </a:ext>
            </a:extLst>
          </p:cNvPr>
          <p:cNvSpPr txBox="1"/>
          <p:nvPr/>
        </p:nvSpPr>
        <p:spPr>
          <a:xfrm>
            <a:off x="7848717" y="6482829"/>
            <a:ext cx="332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해금되지 않은 카드들입니다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이미지는 나오되</a:t>
            </a:r>
            <a:r>
              <a:rPr lang="en-US" altLang="ko-KR" sz="1000" dirty="0"/>
              <a:t>, </a:t>
            </a:r>
            <a:r>
              <a:rPr lang="ko-KR" altLang="en-US" sz="1000" dirty="0"/>
              <a:t>이름과 효과가 나오지 않습니다</a:t>
            </a:r>
            <a:r>
              <a:rPr lang="en-US" altLang="ko-KR" sz="1000" dirty="0"/>
              <a:t>.)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7D0A1C8-3D83-4DD7-B0FC-84C481FDD9AA}"/>
              </a:ext>
            </a:extLst>
          </p:cNvPr>
          <p:cNvCxnSpPr>
            <a:cxnSpLocks/>
          </p:cNvCxnSpPr>
          <p:nvPr/>
        </p:nvCxnSpPr>
        <p:spPr>
          <a:xfrm flipH="1">
            <a:off x="8947894" y="5169159"/>
            <a:ext cx="475788" cy="1267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FEF3D5-5F0A-4D97-AA2B-6C6FAB7DCA60}"/>
              </a:ext>
            </a:extLst>
          </p:cNvPr>
          <p:cNvCxnSpPr>
            <a:cxnSpLocks/>
          </p:cNvCxnSpPr>
          <p:nvPr/>
        </p:nvCxnSpPr>
        <p:spPr>
          <a:xfrm flipH="1">
            <a:off x="1793926" y="1533082"/>
            <a:ext cx="2159027" cy="1432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D32C22-052F-4083-85AC-BA130D5E1334}"/>
              </a:ext>
            </a:extLst>
          </p:cNvPr>
          <p:cNvSpPr txBox="1"/>
          <p:nvPr/>
        </p:nvSpPr>
        <p:spPr>
          <a:xfrm>
            <a:off x="482854" y="1400013"/>
            <a:ext cx="195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선택된 캐릭터를</a:t>
            </a:r>
            <a:endParaRPr lang="en-US" altLang="ko-KR" sz="1000" dirty="0"/>
          </a:p>
          <a:p>
            <a:r>
              <a:rPr lang="ko-KR" altLang="en-US" sz="1000" dirty="0"/>
              <a:t>표시합니다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4B4C90-3FC5-401D-820F-1AB2CDE68327}"/>
              </a:ext>
            </a:extLst>
          </p:cNvPr>
          <p:cNvCxnSpPr>
            <a:cxnSpLocks/>
          </p:cNvCxnSpPr>
          <p:nvPr/>
        </p:nvCxnSpPr>
        <p:spPr>
          <a:xfrm flipH="1">
            <a:off x="1625580" y="1965618"/>
            <a:ext cx="8550538" cy="21315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13AFB1-8A07-4492-90AC-6AFB4783A900}"/>
              </a:ext>
            </a:extLst>
          </p:cNvPr>
          <p:cNvSpPr txBox="1"/>
          <p:nvPr/>
        </p:nvSpPr>
        <p:spPr>
          <a:xfrm>
            <a:off x="256981" y="3862595"/>
            <a:ext cx="195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중첩 </a:t>
            </a:r>
            <a:r>
              <a:rPr lang="en-US" altLang="ko-KR" sz="1000" dirty="0"/>
              <a:t>, 3</a:t>
            </a:r>
            <a:r>
              <a:rPr lang="ko-KR" altLang="en-US" sz="1000" dirty="0"/>
              <a:t>중첩 순으로</a:t>
            </a:r>
            <a:endParaRPr lang="en-US" altLang="ko-KR" sz="1000" dirty="0"/>
          </a:p>
          <a:p>
            <a:r>
              <a:rPr lang="ko-KR" altLang="en-US" sz="1000" dirty="0"/>
              <a:t>카드를 보여줍니다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004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332B4E-C8C8-4F88-9AA6-4CF0E316AB3B}"/>
              </a:ext>
            </a:extLst>
          </p:cNvPr>
          <p:cNvSpPr/>
          <p:nvPr/>
        </p:nvSpPr>
        <p:spPr>
          <a:xfrm>
            <a:off x="2056370" y="642089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059AC6-0E36-4F06-B809-9B5BD429F126}"/>
              </a:ext>
            </a:extLst>
          </p:cNvPr>
          <p:cNvSpPr/>
          <p:nvPr/>
        </p:nvSpPr>
        <p:spPr>
          <a:xfrm>
            <a:off x="2056369" y="642089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03AC97-0838-4AD3-A8EB-416798E45E71}"/>
              </a:ext>
            </a:extLst>
          </p:cNvPr>
          <p:cNvGrpSpPr/>
          <p:nvPr/>
        </p:nvGrpSpPr>
        <p:grpSpPr>
          <a:xfrm>
            <a:off x="3016165" y="2414365"/>
            <a:ext cx="7876503" cy="1907996"/>
            <a:chOff x="2119152" y="1521004"/>
            <a:chExt cx="7876503" cy="19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2A56D-1045-427E-87E3-1A46224C57F8}"/>
                </a:ext>
              </a:extLst>
            </p:cNvPr>
            <p:cNvSpPr/>
            <p:nvPr/>
          </p:nvSpPr>
          <p:spPr>
            <a:xfrm>
              <a:off x="2119152" y="1521004"/>
              <a:ext cx="1433099" cy="19079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캐릭터가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바라보는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방향으로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이동합니다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B6CD7CF-A0CB-4EDA-B595-111281B86DC1}"/>
                </a:ext>
              </a:extLst>
            </p:cNvPr>
            <p:cNvSpPr/>
            <p:nvPr/>
          </p:nvSpPr>
          <p:spPr>
            <a:xfrm>
              <a:off x="3730003" y="1521004"/>
              <a:ext cx="1433099" cy="19079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후방이동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캐릭터가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바라보는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반대 반향으로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이동합니다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7810D4-E5C8-4008-AD14-910E50C06F82}"/>
                </a:ext>
              </a:extLst>
            </p:cNvPr>
            <p:cNvSpPr/>
            <p:nvPr/>
          </p:nvSpPr>
          <p:spPr>
            <a:xfrm>
              <a:off x="5340854" y="1521004"/>
              <a:ext cx="1433099" cy="19079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좌회전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왼쪽으로</a:t>
              </a:r>
              <a:endParaRPr lang="en-US" altLang="ko-KR" sz="1100" b="1" dirty="0"/>
            </a:p>
            <a:p>
              <a:pPr algn="ctr"/>
              <a:r>
                <a:rPr lang="en-US" altLang="ko-KR" sz="1100" b="1" dirty="0"/>
                <a:t>90</a:t>
              </a:r>
              <a:r>
                <a:rPr lang="ko-KR" altLang="en-US" sz="1100" b="1" dirty="0"/>
                <a:t>도 회전합니다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87651D-5325-4FF4-8BDF-7880BB73B8C1}"/>
                </a:ext>
              </a:extLst>
            </p:cNvPr>
            <p:cNvSpPr/>
            <p:nvPr/>
          </p:nvSpPr>
          <p:spPr>
            <a:xfrm>
              <a:off x="6951705" y="1521004"/>
              <a:ext cx="1433099" cy="19079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우회전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오른쪽으로</a:t>
              </a:r>
              <a:endParaRPr lang="en-US" altLang="ko-KR" sz="1100" b="1" dirty="0"/>
            </a:p>
            <a:p>
              <a:pPr algn="ctr"/>
              <a:r>
                <a:rPr lang="en-US" altLang="ko-KR" sz="1100" b="1" dirty="0"/>
                <a:t>90</a:t>
              </a:r>
              <a:r>
                <a:rPr lang="ko-KR" altLang="en-US" sz="1100" b="1" dirty="0"/>
                <a:t>도 회전합니다</a:t>
              </a:r>
              <a:r>
                <a:rPr lang="en-US" altLang="ko-KR" sz="1100" b="1" dirty="0"/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1BC3E0-1755-494E-A0DE-1F885CBC45BB}"/>
                </a:ext>
              </a:extLst>
            </p:cNvPr>
            <p:cNvSpPr/>
            <p:nvPr/>
          </p:nvSpPr>
          <p:spPr>
            <a:xfrm>
              <a:off x="8562556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공격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100" b="1" dirty="0"/>
                <a:t>전방위 </a:t>
              </a:r>
              <a:r>
                <a:rPr lang="en-US" altLang="ko-KR" sz="1100" b="1" dirty="0"/>
                <a:t>1</a:t>
              </a:r>
              <a:r>
                <a:rPr lang="ko-KR" altLang="en-US" sz="1100" b="1" dirty="0"/>
                <a:t>칸의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모든 적을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공격합니다</a:t>
              </a:r>
              <a:r>
                <a:rPr lang="en-US" altLang="ko-KR" sz="1100" b="1" dirty="0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B55ACD-1A33-44C4-8317-81A3FB53105B}"/>
              </a:ext>
            </a:extLst>
          </p:cNvPr>
          <p:cNvGrpSpPr/>
          <p:nvPr/>
        </p:nvGrpSpPr>
        <p:grpSpPr>
          <a:xfrm>
            <a:off x="3016164" y="4502882"/>
            <a:ext cx="7876503" cy="1311843"/>
            <a:chOff x="2119152" y="1521004"/>
            <a:chExt cx="7876503" cy="190799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DAD742-E0D6-4996-B0F4-A240AC437F5C}"/>
                </a:ext>
              </a:extLst>
            </p:cNvPr>
            <p:cNvSpPr/>
            <p:nvPr/>
          </p:nvSpPr>
          <p:spPr>
            <a:xfrm>
              <a:off x="2119152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찌르기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sz="1200" b="1" dirty="0"/>
                <a:t>전방 </a:t>
              </a:r>
              <a:r>
                <a:rPr lang="en-US" altLang="ko-KR" sz="1200" b="1" dirty="0"/>
                <a:t>3</a:t>
              </a:r>
              <a:r>
                <a:rPr lang="ko-KR" altLang="en-US" sz="1200" b="1" dirty="0"/>
                <a:t>칸의</a:t>
              </a:r>
              <a:r>
                <a:rPr lang="en-US" altLang="ko-KR" sz="1200" b="1" dirty="0"/>
                <a:t>..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899F05-3185-401E-A5C2-FE90E564F105}"/>
                </a:ext>
              </a:extLst>
            </p:cNvPr>
            <p:cNvSpPr/>
            <p:nvPr/>
          </p:nvSpPr>
          <p:spPr>
            <a:xfrm>
              <a:off x="3730003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플라즈마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캐논</a:t>
              </a:r>
              <a:endParaRPr lang="en-US" altLang="ko-KR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C10669-47B8-4D0B-AA2F-C790C86858A4}"/>
                </a:ext>
              </a:extLst>
            </p:cNvPr>
            <p:cNvSpPr/>
            <p:nvPr/>
          </p:nvSpPr>
          <p:spPr>
            <a:xfrm>
              <a:off x="5340854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천상의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보호막</a:t>
              </a:r>
              <a:endParaRPr lang="en-US" altLang="ko-KR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71538A-6F89-497E-9FD7-D6E48B7AAE48}"/>
                </a:ext>
              </a:extLst>
            </p:cNvPr>
            <p:cNvSpPr/>
            <p:nvPr/>
          </p:nvSpPr>
          <p:spPr>
            <a:xfrm>
              <a:off x="6951705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??</a:t>
              </a:r>
              <a:endParaRPr lang="en-US" altLang="ko-KR" sz="1100" b="1" dirty="0"/>
            </a:p>
            <a:p>
              <a:pPr algn="ctr"/>
              <a:endParaRPr lang="en-US" altLang="ko-KR" sz="1100" b="1" dirty="0"/>
            </a:p>
            <a:p>
              <a:pPr algn="ctr"/>
              <a:endParaRPr lang="en-US" altLang="ko-KR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B1E0AA-BA24-4E0E-9941-E4CD4B0A5962}"/>
                </a:ext>
              </a:extLst>
            </p:cNvPr>
            <p:cNvSpPr/>
            <p:nvPr/>
          </p:nvSpPr>
          <p:spPr>
            <a:xfrm>
              <a:off x="8562556" y="1521004"/>
              <a:ext cx="1433099" cy="1907996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??</a:t>
              </a:r>
            </a:p>
            <a:p>
              <a:pPr algn="ctr"/>
              <a:endParaRPr lang="en-US" altLang="ko-KR" b="1" dirty="0"/>
            </a:p>
            <a:p>
              <a:pPr algn="ctr"/>
              <a:endParaRPr lang="en-US" altLang="ko-KR" sz="1100" b="1" dirty="0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94A8EB6-CE13-40CA-8EAA-DFFAB27C7159}"/>
              </a:ext>
            </a:extLst>
          </p:cNvPr>
          <p:cNvSpPr/>
          <p:nvPr/>
        </p:nvSpPr>
        <p:spPr>
          <a:xfrm>
            <a:off x="4960935" y="1561615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098A940-54AE-48F5-9E45-6F39A16B2106}"/>
              </a:ext>
            </a:extLst>
          </p:cNvPr>
          <p:cNvSpPr/>
          <p:nvPr/>
        </p:nvSpPr>
        <p:spPr>
          <a:xfrm>
            <a:off x="6954414" y="1556414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1F6B2-0C32-460B-8E38-24EB3C539B3B}"/>
              </a:ext>
            </a:extLst>
          </p:cNvPr>
          <p:cNvSpPr txBox="1"/>
          <p:nvPr/>
        </p:nvSpPr>
        <p:spPr>
          <a:xfrm>
            <a:off x="5459557" y="1576299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RiversK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D426E-1E06-47CF-8F64-B00C7A9E616C}"/>
              </a:ext>
            </a:extLst>
          </p:cNvPr>
          <p:cNvSpPr txBox="1"/>
          <p:nvPr/>
        </p:nvSpPr>
        <p:spPr>
          <a:xfrm>
            <a:off x="7562444" y="158717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Asher</a:t>
            </a:r>
            <a:endParaRPr lang="ko-KR" altLang="en-US" b="1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B6A21C26-0587-42F8-8691-E714064CCECC}"/>
              </a:ext>
            </a:extLst>
          </p:cNvPr>
          <p:cNvSpPr/>
          <p:nvPr/>
        </p:nvSpPr>
        <p:spPr>
          <a:xfrm>
            <a:off x="2037708" y="806702"/>
            <a:ext cx="1667712" cy="527389"/>
          </a:xfrm>
          <a:prstGeom prst="homePlat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0BFC5-8368-49C0-86F0-EBF8C915FD4A}"/>
              </a:ext>
            </a:extLst>
          </p:cNvPr>
          <p:cNvSpPr txBox="1"/>
          <p:nvPr/>
        </p:nvSpPr>
        <p:spPr>
          <a:xfrm>
            <a:off x="2269683" y="896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F859DF-DCE1-4A7D-8BCD-ED507AE9999B}"/>
              </a:ext>
            </a:extLst>
          </p:cNvPr>
          <p:cNvSpPr/>
          <p:nvPr/>
        </p:nvSpPr>
        <p:spPr>
          <a:xfrm>
            <a:off x="7834141" y="4502882"/>
            <a:ext cx="1433099" cy="1311843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  <a:p>
            <a:pPr algn="ctr"/>
            <a:endParaRPr lang="en-US" altLang="ko-KR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3B755D-8F15-4E66-8B18-4E8F86D9919B}"/>
              </a:ext>
            </a:extLst>
          </p:cNvPr>
          <p:cNvSpPr/>
          <p:nvPr/>
        </p:nvSpPr>
        <p:spPr>
          <a:xfrm>
            <a:off x="9444992" y="4490784"/>
            <a:ext cx="1433099" cy="1311843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  <a:p>
            <a:pPr algn="ctr"/>
            <a:endParaRPr lang="en-US" altLang="ko-KR" b="1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D5DAF35-6CAF-406B-9ECA-0EE6C048C674}"/>
              </a:ext>
            </a:extLst>
          </p:cNvPr>
          <p:cNvSpPr/>
          <p:nvPr/>
        </p:nvSpPr>
        <p:spPr>
          <a:xfrm>
            <a:off x="2973211" y="1576299"/>
            <a:ext cx="1993480" cy="427764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76B094-F3D6-4222-9639-17E0783EE4CC}"/>
              </a:ext>
            </a:extLst>
          </p:cNvPr>
          <p:cNvSpPr txBox="1"/>
          <p:nvPr/>
        </p:nvSpPr>
        <p:spPr>
          <a:xfrm>
            <a:off x="3302192" y="1587174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RocketMan</a:t>
            </a:r>
            <a:endParaRPr lang="ko-KR" altLang="en-US" b="1" dirty="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9277761-3A07-428B-B7BA-FDE15F0B75B5}"/>
              </a:ext>
            </a:extLst>
          </p:cNvPr>
          <p:cNvSpPr/>
          <p:nvPr/>
        </p:nvSpPr>
        <p:spPr>
          <a:xfrm>
            <a:off x="9179377" y="1558753"/>
            <a:ext cx="1993480" cy="397753"/>
          </a:xfrm>
          <a:custGeom>
            <a:avLst/>
            <a:gdLst>
              <a:gd name="connsiteX0" fmla="*/ 633804 w 1993480"/>
              <a:gd name="connsiteY0" fmla="*/ 0 h 427764"/>
              <a:gd name="connsiteX1" fmla="*/ 1269132 w 1993480"/>
              <a:gd name="connsiteY1" fmla="*/ 0 h 427764"/>
              <a:gd name="connsiteX2" fmla="*/ 1358152 w 1993480"/>
              <a:gd name="connsiteY2" fmla="*/ 0 h 427764"/>
              <a:gd name="connsiteX3" fmla="*/ 1993480 w 1993480"/>
              <a:gd name="connsiteY3" fmla="*/ 0 h 427764"/>
              <a:gd name="connsiteX4" fmla="*/ 1812393 w 1993480"/>
              <a:gd name="connsiteY4" fmla="*/ 426802 h 427764"/>
              <a:gd name="connsiteX5" fmla="*/ 1177065 w 1993480"/>
              <a:gd name="connsiteY5" fmla="*/ 426802 h 427764"/>
              <a:gd name="connsiteX6" fmla="*/ 1088045 w 1993480"/>
              <a:gd name="connsiteY6" fmla="*/ 426802 h 427764"/>
              <a:gd name="connsiteX7" fmla="*/ 724756 w 1993480"/>
              <a:gd name="connsiteY7" fmla="*/ 426802 h 427764"/>
              <a:gd name="connsiteX8" fmla="*/ 724348 w 1993480"/>
              <a:gd name="connsiteY8" fmla="*/ 427764 h 427764"/>
              <a:gd name="connsiteX9" fmla="*/ 0 w 1993480"/>
              <a:gd name="connsiteY9" fmla="*/ 427764 h 427764"/>
              <a:gd name="connsiteX10" fmla="*/ 181087 w 1993480"/>
              <a:gd name="connsiteY10" fmla="*/ 962 h 427764"/>
              <a:gd name="connsiteX11" fmla="*/ 633396 w 1993480"/>
              <a:gd name="connsiteY11" fmla="*/ 962 h 4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3480" h="427764">
                <a:moveTo>
                  <a:pt x="633804" y="0"/>
                </a:moveTo>
                <a:lnTo>
                  <a:pt x="1269132" y="0"/>
                </a:lnTo>
                <a:lnTo>
                  <a:pt x="1358152" y="0"/>
                </a:lnTo>
                <a:lnTo>
                  <a:pt x="1993480" y="0"/>
                </a:lnTo>
                <a:lnTo>
                  <a:pt x="1812393" y="426802"/>
                </a:lnTo>
                <a:lnTo>
                  <a:pt x="1177065" y="426802"/>
                </a:lnTo>
                <a:lnTo>
                  <a:pt x="1088045" y="426802"/>
                </a:lnTo>
                <a:lnTo>
                  <a:pt x="724756" y="426802"/>
                </a:lnTo>
                <a:lnTo>
                  <a:pt x="724348" y="427764"/>
                </a:lnTo>
                <a:lnTo>
                  <a:pt x="0" y="427764"/>
                </a:lnTo>
                <a:lnTo>
                  <a:pt x="181087" y="962"/>
                </a:lnTo>
                <a:lnTo>
                  <a:pt x="633396" y="96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F3D44-05A2-4EF4-8CC6-AC5F3CD15225}"/>
              </a:ext>
            </a:extLst>
          </p:cNvPr>
          <p:cNvSpPr txBox="1"/>
          <p:nvPr/>
        </p:nvSpPr>
        <p:spPr>
          <a:xfrm>
            <a:off x="9555923" y="157507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중첩 보기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84B6B20D-52CA-4115-B36C-554DF997E359}"/>
              </a:ext>
            </a:extLst>
          </p:cNvPr>
          <p:cNvSpPr/>
          <p:nvPr/>
        </p:nvSpPr>
        <p:spPr>
          <a:xfrm rot="7200000">
            <a:off x="5826849" y="1256857"/>
            <a:ext cx="466531" cy="46653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EC91B-F493-4354-B1E1-832A4FC2F07C}"/>
              </a:ext>
            </a:extLst>
          </p:cNvPr>
          <p:cNvSpPr txBox="1"/>
          <p:nvPr/>
        </p:nvSpPr>
        <p:spPr>
          <a:xfrm>
            <a:off x="197296" y="198243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목록 확인하기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3FEF3D5-5F0A-4D97-AA2B-6C6FAB7DCA60}"/>
              </a:ext>
            </a:extLst>
          </p:cNvPr>
          <p:cNvCxnSpPr>
            <a:cxnSpLocks/>
          </p:cNvCxnSpPr>
          <p:nvPr/>
        </p:nvCxnSpPr>
        <p:spPr>
          <a:xfrm flipH="1">
            <a:off x="1793927" y="1490122"/>
            <a:ext cx="4089605" cy="186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D32C22-052F-4083-85AC-BA130D5E1334}"/>
              </a:ext>
            </a:extLst>
          </p:cNvPr>
          <p:cNvSpPr txBox="1"/>
          <p:nvPr/>
        </p:nvSpPr>
        <p:spPr>
          <a:xfrm>
            <a:off x="756240" y="1400013"/>
            <a:ext cx="195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다른 캐릭터를</a:t>
            </a:r>
            <a:endParaRPr lang="en-US" altLang="ko-KR" sz="1000" dirty="0"/>
          </a:p>
          <a:p>
            <a:r>
              <a:rPr lang="ko-KR" altLang="en-US" sz="1000" dirty="0"/>
              <a:t>표시할 때는</a:t>
            </a:r>
            <a:endParaRPr lang="en-US" altLang="ko-KR" sz="1000" dirty="0"/>
          </a:p>
          <a:p>
            <a:r>
              <a:rPr lang="ko-KR" altLang="en-US" sz="1000" dirty="0"/>
              <a:t>해당 아이콘이</a:t>
            </a:r>
            <a:endParaRPr lang="en-US" altLang="ko-KR" sz="1000" dirty="0"/>
          </a:p>
          <a:p>
            <a:r>
              <a:rPr lang="ko-KR" altLang="en-US" sz="1000" dirty="0"/>
              <a:t>움직입니다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042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2179952" y="240846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1" y="471155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3221312" y="5317347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4653284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917387" y="3840864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7181489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8445592" y="3840863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709695" y="3840862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3389181" y="3840865"/>
            <a:ext cx="1108985" cy="147647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1" y="2058808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0117" y="2030817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964" y="138456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2690" y="2727832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11" y="2923414"/>
            <a:ext cx="866904" cy="648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3" y="2821142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28" y="4442148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695928" y="4879272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3967" y="4442148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1502412" y="4889307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0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658451" y="488819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endParaRPr lang="ko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87C8E8-F843-475F-BECB-1B9BB6432332}"/>
              </a:ext>
            </a:extLst>
          </p:cNvPr>
          <p:cNvGrpSpPr/>
          <p:nvPr/>
        </p:nvGrpSpPr>
        <p:grpSpPr>
          <a:xfrm>
            <a:off x="2179952" y="185454"/>
            <a:ext cx="9796090" cy="723310"/>
            <a:chOff x="2179952" y="185454"/>
            <a:chExt cx="9796090" cy="7233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2B411AF-51D4-4311-B88F-EBC666E28F33}"/>
                </a:ext>
              </a:extLst>
            </p:cNvPr>
            <p:cNvGrpSpPr/>
            <p:nvPr/>
          </p:nvGrpSpPr>
          <p:grpSpPr>
            <a:xfrm>
              <a:off x="2179952" y="185454"/>
              <a:ext cx="9796090" cy="723310"/>
              <a:chOff x="2179952" y="223560"/>
              <a:chExt cx="9796090" cy="72331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70C1E98-5E90-4011-A571-DDA7C4B263BF}"/>
                  </a:ext>
                </a:extLst>
              </p:cNvPr>
              <p:cNvGrpSpPr/>
              <p:nvPr/>
            </p:nvGrpSpPr>
            <p:grpSpPr>
              <a:xfrm>
                <a:off x="2179952" y="223560"/>
                <a:ext cx="9796090" cy="723310"/>
                <a:chOff x="2179952" y="223560"/>
                <a:chExt cx="9796090" cy="72331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47B130AF-BE92-4E95-A275-80879223C39A}"/>
                    </a:ext>
                  </a:extLst>
                </p:cNvPr>
                <p:cNvSpPr/>
                <p:nvPr/>
              </p:nvSpPr>
              <p:spPr>
                <a:xfrm>
                  <a:off x="2179952" y="223560"/>
                  <a:ext cx="9796090" cy="36933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F645809-DE9E-4893-85B2-6C66E0D6605C}"/>
                    </a:ext>
                  </a:extLst>
                </p:cNvPr>
                <p:cNvSpPr/>
                <p:nvPr/>
              </p:nvSpPr>
              <p:spPr>
                <a:xfrm>
                  <a:off x="2401976" y="417504"/>
                  <a:ext cx="1532229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F2299C-2030-4F85-A10D-57BE0418CCAD}"/>
                    </a:ext>
                  </a:extLst>
                </p:cNvPr>
                <p:cNvSpPr txBox="1"/>
                <p:nvPr/>
              </p:nvSpPr>
              <p:spPr>
                <a:xfrm>
                  <a:off x="2472052" y="425877"/>
                  <a:ext cx="141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/>
                    <a:t>RocketMan</a:t>
                  </a:r>
                  <a:endParaRPr lang="ko-KR" altLang="en-US" b="1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B81F925-F840-4AA7-8C37-EB20795F0185}"/>
                    </a:ext>
                  </a:extLst>
                </p:cNvPr>
                <p:cNvSpPr/>
                <p:nvPr/>
              </p:nvSpPr>
              <p:spPr>
                <a:xfrm>
                  <a:off x="4105828" y="408984"/>
                  <a:ext cx="1389903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316A50C-FFA1-4E17-82D8-A900B4DDF7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9927" y="373891"/>
                  <a:ext cx="442248" cy="469888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111E668-5031-456C-9D34-18BB9BD614AB}"/>
                    </a:ext>
                  </a:extLst>
                </p:cNvPr>
                <p:cNvSpPr txBox="1"/>
                <p:nvPr/>
              </p:nvSpPr>
              <p:spPr>
                <a:xfrm>
                  <a:off x="4756302" y="425877"/>
                  <a:ext cx="45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10</a:t>
                  </a:r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182C600-2C93-49B3-A52F-DFDE9BC7CD39}"/>
                    </a:ext>
                  </a:extLst>
                </p:cNvPr>
                <p:cNvSpPr/>
                <p:nvPr/>
              </p:nvSpPr>
              <p:spPr>
                <a:xfrm>
                  <a:off x="9907759" y="367350"/>
                  <a:ext cx="1255260" cy="4315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05D30002-14CD-4B62-A9C0-939789438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8283" y="307172"/>
                  <a:ext cx="787500" cy="617400"/>
                </a:xfrm>
                <a:prstGeom prst="rect">
                  <a:avLst/>
                </a:prstGeom>
              </p:spPr>
            </p:pic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DF761DD-7039-469C-A877-F0518E0CDD82}"/>
                    </a:ext>
                  </a:extLst>
                </p:cNvPr>
                <p:cNvSpPr/>
                <p:nvPr/>
              </p:nvSpPr>
              <p:spPr>
                <a:xfrm>
                  <a:off x="5926700" y="440802"/>
                  <a:ext cx="1830193" cy="4938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READY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E912120A-3537-4A83-9B8F-C774BAF83F87}"/>
                    </a:ext>
                  </a:extLst>
                </p:cNvPr>
                <p:cNvSpPr/>
                <p:nvPr/>
              </p:nvSpPr>
              <p:spPr>
                <a:xfrm>
                  <a:off x="7922868" y="329470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DC0E5A5-9629-4689-862F-19742A200FA4}"/>
                    </a:ext>
                  </a:extLst>
                </p:cNvPr>
                <p:cNvSpPr/>
                <p:nvPr/>
              </p:nvSpPr>
              <p:spPr>
                <a:xfrm>
                  <a:off x="8894189" y="324555"/>
                  <a:ext cx="777001" cy="61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err="1">
                      <a:solidFill>
                        <a:schemeClr val="tx1"/>
                      </a:solidFill>
                    </a:rPr>
                    <a:t>디버프</a:t>
                  </a:r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E02A2F38-69DC-43DA-9303-7DA912E0B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03397" y="310351"/>
                  <a:ext cx="449480" cy="360572"/>
                </a:xfrm>
                <a:prstGeom prst="rect">
                  <a:avLst/>
                </a:prstGeom>
              </p:spPr>
            </p:pic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C30A3F9-0AA2-4F97-BF8D-496DF933A2A7}"/>
                  </a:ext>
                </a:extLst>
              </p:cNvPr>
              <p:cNvSpPr/>
              <p:nvPr/>
            </p:nvSpPr>
            <p:spPr>
              <a:xfrm>
                <a:off x="11320815" y="380527"/>
                <a:ext cx="509326" cy="4315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975161-C6F0-4553-AD45-3996599B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114" y="237899"/>
              <a:ext cx="811226" cy="650764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583444B-F48E-4AE7-9FB4-9905826D004F}"/>
              </a:ext>
            </a:extLst>
          </p:cNvPr>
          <p:cNvSpPr/>
          <p:nvPr/>
        </p:nvSpPr>
        <p:spPr>
          <a:xfrm>
            <a:off x="2188625" y="223361"/>
            <a:ext cx="9796090" cy="5172636"/>
          </a:xfrm>
          <a:prstGeom prst="rect">
            <a:avLst/>
          </a:prstGeom>
          <a:solidFill>
            <a:schemeClr val="tx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0EFAB8-4C18-4425-AB4C-6E916589D821}"/>
              </a:ext>
            </a:extLst>
          </p:cNvPr>
          <p:cNvSpPr/>
          <p:nvPr/>
        </p:nvSpPr>
        <p:spPr>
          <a:xfrm>
            <a:off x="2175635" y="58146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5ABC3A-AC05-46D5-AC68-C83D95E673DE}"/>
              </a:ext>
            </a:extLst>
          </p:cNvPr>
          <p:cNvSpPr/>
          <p:nvPr/>
        </p:nvSpPr>
        <p:spPr>
          <a:xfrm>
            <a:off x="2658451" y="1817254"/>
            <a:ext cx="8446269" cy="4490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50D52B-8AF0-4DEB-9122-6A13E46880ED}"/>
              </a:ext>
            </a:extLst>
          </p:cNvPr>
          <p:cNvSpPr/>
          <p:nvPr/>
        </p:nvSpPr>
        <p:spPr>
          <a:xfrm>
            <a:off x="2658451" y="2399860"/>
            <a:ext cx="8446269" cy="4490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59E1FA-D82B-4D2D-911D-774F2D87FF14}"/>
              </a:ext>
            </a:extLst>
          </p:cNvPr>
          <p:cNvSpPr/>
          <p:nvPr/>
        </p:nvSpPr>
        <p:spPr>
          <a:xfrm>
            <a:off x="2668620" y="3019923"/>
            <a:ext cx="8446269" cy="4490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028207-6F23-4FEA-8CA2-05A51CF7D4DD}"/>
              </a:ext>
            </a:extLst>
          </p:cNvPr>
          <p:cNvSpPr/>
          <p:nvPr/>
        </p:nvSpPr>
        <p:spPr>
          <a:xfrm>
            <a:off x="5658060" y="3699251"/>
            <a:ext cx="2749052" cy="4490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REPLAY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6B9DCC0-5D5D-4E40-ADF8-4D7F3BEFAE68}"/>
              </a:ext>
            </a:extLst>
          </p:cNvPr>
          <p:cNvSpPr/>
          <p:nvPr/>
        </p:nvSpPr>
        <p:spPr>
          <a:xfrm>
            <a:off x="5970920" y="4354591"/>
            <a:ext cx="2133577" cy="4490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E95801-B61B-4C21-A52B-CE33DB969A98}"/>
              </a:ext>
            </a:extLst>
          </p:cNvPr>
          <p:cNvSpPr txBox="1"/>
          <p:nvPr/>
        </p:nvSpPr>
        <p:spPr>
          <a:xfrm>
            <a:off x="2746406" y="1880883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BGM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D368D4-3D65-442B-A64D-89824CAC7DED}"/>
              </a:ext>
            </a:extLst>
          </p:cNvPr>
          <p:cNvSpPr txBox="1"/>
          <p:nvPr/>
        </p:nvSpPr>
        <p:spPr>
          <a:xfrm>
            <a:off x="2746406" y="2454203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SOUND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EDCBD8-BAA1-4AAE-9582-CA48556740D4}"/>
              </a:ext>
            </a:extLst>
          </p:cNvPr>
          <p:cNvSpPr txBox="1"/>
          <p:nvPr/>
        </p:nvSpPr>
        <p:spPr>
          <a:xfrm>
            <a:off x="2731366" y="3090405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GAME SPEED</a:t>
            </a: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8EFD989-B7EC-4FA7-A852-D021AADEA853}"/>
              </a:ext>
            </a:extLst>
          </p:cNvPr>
          <p:cNvSpPr/>
          <p:nvPr/>
        </p:nvSpPr>
        <p:spPr>
          <a:xfrm rot="2700000">
            <a:off x="8989462" y="1951278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7D1CC94-E700-4474-84C5-E1CA199BC00F}"/>
              </a:ext>
            </a:extLst>
          </p:cNvPr>
          <p:cNvSpPr/>
          <p:nvPr/>
        </p:nvSpPr>
        <p:spPr>
          <a:xfrm rot="13500000">
            <a:off x="10674655" y="1964613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F92A0E99-B0DD-424C-AE6B-B28A865B47D5}"/>
              </a:ext>
            </a:extLst>
          </p:cNvPr>
          <p:cNvSpPr/>
          <p:nvPr/>
        </p:nvSpPr>
        <p:spPr>
          <a:xfrm rot="2700000">
            <a:off x="8989463" y="2523076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C1BB97D5-D217-4271-831C-61798048282C}"/>
              </a:ext>
            </a:extLst>
          </p:cNvPr>
          <p:cNvSpPr/>
          <p:nvPr/>
        </p:nvSpPr>
        <p:spPr>
          <a:xfrm rot="13500000">
            <a:off x="10674656" y="2536411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각 삼각형 73">
            <a:extLst>
              <a:ext uri="{FF2B5EF4-FFF2-40B4-BE49-F238E27FC236}">
                <a16:creationId xmlns:a16="http://schemas.microsoft.com/office/drawing/2014/main" id="{24028530-B4EA-4997-AF82-F7D638D875D4}"/>
              </a:ext>
            </a:extLst>
          </p:cNvPr>
          <p:cNvSpPr/>
          <p:nvPr/>
        </p:nvSpPr>
        <p:spPr>
          <a:xfrm rot="2700000">
            <a:off x="8991726" y="3166882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D3C97591-AF8F-4668-A4D7-E9E660E6BA29}"/>
              </a:ext>
            </a:extLst>
          </p:cNvPr>
          <p:cNvSpPr/>
          <p:nvPr/>
        </p:nvSpPr>
        <p:spPr>
          <a:xfrm rot="13500000">
            <a:off x="10676919" y="3180217"/>
            <a:ext cx="150764" cy="1507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245B00-4ED2-4D8A-89B7-124EFD297CBD}"/>
              </a:ext>
            </a:extLst>
          </p:cNvPr>
          <p:cNvSpPr txBox="1"/>
          <p:nvPr/>
        </p:nvSpPr>
        <p:spPr>
          <a:xfrm>
            <a:off x="9691799" y="1875445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46865F-C31D-4AE8-8409-EB85DA1DDFE6}"/>
              </a:ext>
            </a:extLst>
          </p:cNvPr>
          <p:cNvSpPr txBox="1"/>
          <p:nvPr/>
        </p:nvSpPr>
        <p:spPr>
          <a:xfrm>
            <a:off x="9684972" y="2447983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1BEB-EE43-49D0-AFD6-1D2B7282F112}"/>
              </a:ext>
            </a:extLst>
          </p:cNvPr>
          <p:cNvSpPr txBox="1"/>
          <p:nvPr/>
        </p:nvSpPr>
        <p:spPr>
          <a:xfrm>
            <a:off x="9768509" y="3068763"/>
            <a:ext cx="195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X2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B8C465-647F-47A7-BEB8-4ECF31985CF9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793929" y="1676318"/>
            <a:ext cx="864522" cy="3654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2994444-F13E-4795-A990-95C9997AA181}"/>
              </a:ext>
            </a:extLst>
          </p:cNvPr>
          <p:cNvSpPr txBox="1"/>
          <p:nvPr/>
        </p:nvSpPr>
        <p:spPr>
          <a:xfrm>
            <a:off x="226352" y="1399905"/>
            <a:ext cx="192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BGM</a:t>
            </a:r>
            <a:r>
              <a:rPr lang="ko-KR" altLang="en-US" sz="1000" dirty="0"/>
              <a:t>을 </a:t>
            </a:r>
            <a:r>
              <a:rPr lang="en-US" altLang="ko-KR" sz="1000" dirty="0"/>
              <a:t>ON / OFF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1505FE-D68F-4655-AE24-6A8C31246420}"/>
              </a:ext>
            </a:extLst>
          </p:cNvPr>
          <p:cNvCxnSpPr>
            <a:cxnSpLocks/>
          </p:cNvCxnSpPr>
          <p:nvPr/>
        </p:nvCxnSpPr>
        <p:spPr>
          <a:xfrm flipH="1" flipV="1">
            <a:off x="1813500" y="2286760"/>
            <a:ext cx="864522" cy="3654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AEB3706-7D2F-4163-A927-173ED998A56A}"/>
              </a:ext>
            </a:extLst>
          </p:cNvPr>
          <p:cNvSpPr txBox="1"/>
          <p:nvPr/>
        </p:nvSpPr>
        <p:spPr>
          <a:xfrm>
            <a:off x="247072" y="2010156"/>
            <a:ext cx="192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SOUND</a:t>
            </a:r>
            <a:r>
              <a:rPr lang="ko-KR" altLang="en-US" sz="1000" dirty="0"/>
              <a:t>를 </a:t>
            </a:r>
            <a:r>
              <a:rPr lang="en-US" altLang="ko-KR" sz="1000" dirty="0"/>
              <a:t>ON / OFF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9AFF134-A905-472F-B531-5D6A270B2FC7}"/>
              </a:ext>
            </a:extLst>
          </p:cNvPr>
          <p:cNvCxnSpPr>
            <a:cxnSpLocks/>
          </p:cNvCxnSpPr>
          <p:nvPr/>
        </p:nvCxnSpPr>
        <p:spPr>
          <a:xfrm flipH="1" flipV="1">
            <a:off x="1802154" y="2957334"/>
            <a:ext cx="864522" cy="3654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976C56E-6BEE-4BFC-9740-CA1BEB179E17}"/>
              </a:ext>
            </a:extLst>
          </p:cNvPr>
          <p:cNvSpPr txBox="1"/>
          <p:nvPr/>
        </p:nvSpPr>
        <p:spPr>
          <a:xfrm>
            <a:off x="235726" y="2680730"/>
            <a:ext cx="192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게임 스피드를 조절합니다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2F2F72-BF86-4F70-9B92-1422D4DCE908}"/>
              </a:ext>
            </a:extLst>
          </p:cNvPr>
          <p:cNvCxnSpPr>
            <a:cxnSpLocks/>
          </p:cNvCxnSpPr>
          <p:nvPr/>
        </p:nvCxnSpPr>
        <p:spPr>
          <a:xfrm flipH="1">
            <a:off x="4145071" y="3930406"/>
            <a:ext cx="1350660" cy="16366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617BA1-4ADE-4127-8EB5-E2FACD27A8B6}"/>
              </a:ext>
            </a:extLst>
          </p:cNvPr>
          <p:cNvSpPr txBox="1"/>
          <p:nvPr/>
        </p:nvSpPr>
        <p:spPr>
          <a:xfrm>
            <a:off x="3182967" y="5648398"/>
            <a:ext cx="192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스테이지를 </a:t>
            </a:r>
            <a:r>
              <a:rPr lang="ko-KR" altLang="en-US" sz="1000" dirty="0" err="1"/>
              <a:t>재시작합니다</a:t>
            </a:r>
            <a:r>
              <a:rPr lang="en-US" altLang="ko-KR" sz="1000" dirty="0"/>
              <a:t>.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14479EF-3C1E-4CBA-94CB-B93A14F7F8C4}"/>
              </a:ext>
            </a:extLst>
          </p:cNvPr>
          <p:cNvCxnSpPr>
            <a:cxnSpLocks/>
          </p:cNvCxnSpPr>
          <p:nvPr/>
        </p:nvCxnSpPr>
        <p:spPr>
          <a:xfrm flipH="1">
            <a:off x="6630603" y="4757014"/>
            <a:ext cx="482122" cy="10891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BC8975-42A3-443E-A267-8019BA60E2F8}"/>
              </a:ext>
            </a:extLst>
          </p:cNvPr>
          <p:cNvSpPr txBox="1"/>
          <p:nvPr/>
        </p:nvSpPr>
        <p:spPr>
          <a:xfrm>
            <a:off x="5998661" y="5933582"/>
            <a:ext cx="192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뒤로 돌아갑니다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89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1489487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6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2530847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962819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5226922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6491024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7755127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9019230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2698716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652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499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2225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46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1489487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6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1585496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5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78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63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2005463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17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502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10811947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3478470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2023972" y="54040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4E3B6E-FD69-429F-90E3-9FECFE5126AD}"/>
              </a:ext>
            </a:extLst>
          </p:cNvPr>
          <p:cNvGrpSpPr/>
          <p:nvPr/>
        </p:nvGrpSpPr>
        <p:grpSpPr>
          <a:xfrm>
            <a:off x="1498160" y="739199"/>
            <a:ext cx="9796090" cy="5172636"/>
            <a:chOff x="1229238" y="663709"/>
            <a:chExt cx="9796090" cy="51726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9EA328-6905-4028-9B99-A186F2EC62A4}"/>
                </a:ext>
              </a:extLst>
            </p:cNvPr>
            <p:cNvSpPr/>
            <p:nvPr/>
          </p:nvSpPr>
          <p:spPr>
            <a:xfrm>
              <a:off x="1229238" y="663709"/>
              <a:ext cx="9796090" cy="517263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6485D8-5530-4D74-9F44-59AB40E7E5C2}"/>
                </a:ext>
              </a:extLst>
            </p:cNvPr>
            <p:cNvSpPr/>
            <p:nvPr/>
          </p:nvSpPr>
          <p:spPr>
            <a:xfrm>
              <a:off x="3211667" y="1732243"/>
              <a:ext cx="1433099" cy="19079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이동</a:t>
              </a:r>
              <a:endParaRPr lang="en-US" altLang="ko-KR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캐릭터가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바라보는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방향으로 </a:t>
              </a:r>
              <a:r>
                <a:rPr lang="en-US" altLang="ko-KR" sz="1200" b="1" dirty="0"/>
                <a:t>1</a:t>
              </a:r>
              <a:r>
                <a:rPr lang="ko-KR" altLang="en-US" sz="1200" b="1" dirty="0"/>
                <a:t>칸 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이동합니다</a:t>
              </a:r>
              <a:r>
                <a:rPr lang="en-US" altLang="ko-KR" sz="1200" b="1" dirty="0"/>
                <a:t>.</a:t>
              </a:r>
              <a:endParaRPr lang="ko-KR" altLang="en-US" sz="12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01A5DC-FC7A-443E-A327-3FE653420C73}"/>
                </a:ext>
              </a:extLst>
            </p:cNvPr>
            <p:cNvSpPr/>
            <p:nvPr/>
          </p:nvSpPr>
          <p:spPr>
            <a:xfrm>
              <a:off x="1526974" y="2415423"/>
              <a:ext cx="1233394" cy="54019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숨기기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D1EDEFF-FBCC-40BE-BB90-BDFCB4BE592E}"/>
                </a:ext>
              </a:extLst>
            </p:cNvPr>
            <p:cNvGrpSpPr/>
            <p:nvPr/>
          </p:nvGrpSpPr>
          <p:grpSpPr>
            <a:xfrm>
              <a:off x="2263030" y="4263725"/>
              <a:ext cx="7730717" cy="1572620"/>
              <a:chOff x="1617480" y="4490765"/>
              <a:chExt cx="7730717" cy="15726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FA5ABD-9348-42FE-8925-CB1F4FE16CC9}"/>
                  </a:ext>
                </a:extLst>
              </p:cNvPr>
              <p:cNvSpPr/>
              <p:nvPr/>
            </p:nvSpPr>
            <p:spPr>
              <a:xfrm>
                <a:off x="1617480" y="5967250"/>
                <a:ext cx="7730717" cy="9613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4ED825-1B33-4BB2-8BAE-5C251E0125BE}"/>
                  </a:ext>
                </a:extLst>
              </p:cNvPr>
              <p:cNvSpPr/>
              <p:nvPr/>
            </p:nvSpPr>
            <p:spPr>
              <a:xfrm>
                <a:off x="1785349" y="4490768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291C72D-0706-4904-88A7-3DADAA8A2940}"/>
                  </a:ext>
                </a:extLst>
              </p:cNvPr>
              <p:cNvSpPr/>
              <p:nvPr/>
            </p:nvSpPr>
            <p:spPr>
              <a:xfrm>
                <a:off x="3049452" y="4490767"/>
                <a:ext cx="1108985" cy="1476478"/>
              </a:xfrm>
              <a:prstGeom prst="rect">
                <a:avLst/>
              </a:prstGeom>
              <a:solidFill>
                <a:srgbClr val="7030A0">
                  <a:alpha val="90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공격</a:t>
                </a:r>
                <a:endParaRPr lang="en-US" altLang="ko-KR" sz="1200" b="1" dirty="0"/>
              </a:p>
              <a:p>
                <a:pPr algn="ctr"/>
                <a:endParaRPr lang="en-US" altLang="ko-KR" sz="1200" b="1" dirty="0"/>
              </a:p>
              <a:p>
                <a:pPr algn="ctr"/>
                <a:r>
                  <a:rPr lang="ko-KR" altLang="en-US" sz="1200" b="1" dirty="0"/>
                  <a:t>전방위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1</a:t>
                </a:r>
                <a:r>
                  <a:rPr lang="ko-KR" altLang="en-US" sz="1200" b="1" dirty="0"/>
                  <a:t>칸 공격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3EB386-0E31-4522-9497-E846ACCCA7B6}"/>
                  </a:ext>
                </a:extLst>
              </p:cNvPr>
              <p:cNvSpPr/>
              <p:nvPr/>
            </p:nvSpPr>
            <p:spPr>
              <a:xfrm>
                <a:off x="4313555" y="4490767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CFBA37-D017-44F1-B861-9ABE7B923AB1}"/>
                  </a:ext>
                </a:extLst>
              </p:cNvPr>
              <p:cNvSpPr/>
              <p:nvPr/>
            </p:nvSpPr>
            <p:spPr>
              <a:xfrm>
                <a:off x="6841760" y="4490766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5B55DA2-1621-4896-8E3E-740F868C7541}"/>
                  </a:ext>
                </a:extLst>
              </p:cNvPr>
              <p:cNvSpPr/>
              <p:nvPr/>
            </p:nvSpPr>
            <p:spPr>
              <a:xfrm>
                <a:off x="8105863" y="4490765"/>
                <a:ext cx="1108985" cy="147647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빈 슬롯</a:t>
                </a: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7522230" y="1811826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공격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전방위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6D9D34-24BC-4458-96FB-40F1324C5B9B}"/>
              </a:ext>
            </a:extLst>
          </p:cNvPr>
          <p:cNvSpPr/>
          <p:nvPr/>
        </p:nvSpPr>
        <p:spPr>
          <a:xfrm>
            <a:off x="6492129" y="4336736"/>
            <a:ext cx="1108985" cy="1476478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칸 앞으로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76B953-BCD2-4F65-BB39-695D2924124D}"/>
              </a:ext>
            </a:extLst>
          </p:cNvPr>
          <p:cNvCxnSpPr>
            <a:cxnSpLocks/>
          </p:cNvCxnSpPr>
          <p:nvPr/>
        </p:nvCxnSpPr>
        <p:spPr>
          <a:xfrm flipH="1">
            <a:off x="6005268" y="5450902"/>
            <a:ext cx="841845" cy="70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0104B22-468B-44A9-B408-B89947CE2CB8}"/>
              </a:ext>
            </a:extLst>
          </p:cNvPr>
          <p:cNvSpPr txBox="1"/>
          <p:nvPr/>
        </p:nvSpPr>
        <p:spPr>
          <a:xfrm>
            <a:off x="4878326" y="6242629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두 번째 카드가 배치된 모습입니다</a:t>
            </a:r>
            <a:r>
              <a:rPr lang="en-US" altLang="ko-KR" sz="1000" dirty="0"/>
              <a:t>.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8C7BA4-722C-4FAB-86D1-3059A712EE2A}"/>
              </a:ext>
            </a:extLst>
          </p:cNvPr>
          <p:cNvSpPr/>
          <p:nvPr/>
        </p:nvSpPr>
        <p:spPr>
          <a:xfrm>
            <a:off x="1463622" y="953261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9CF6BBD-0423-4A53-88D8-9B9F6910B161}"/>
              </a:ext>
            </a:extLst>
          </p:cNvPr>
          <p:cNvGrpSpPr/>
          <p:nvPr/>
        </p:nvGrpSpPr>
        <p:grpSpPr>
          <a:xfrm>
            <a:off x="1659365" y="4946839"/>
            <a:ext cx="9456333" cy="829232"/>
            <a:chOff x="1408458" y="4946839"/>
            <a:chExt cx="9456333" cy="829232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8CCFEB4-F146-46A9-A48D-2E8D8D03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622A249-BD76-434C-8A75-54ABAA75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3348439-2B72-4E63-8EBB-433D382A555D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F54E741-4D25-4D7E-8FE9-B0E0F573C870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159E9388-599D-4C3D-9085-C07BA991D468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287EF2-4BF8-409D-817B-A35E8CB1DE5D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67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AD03F1-3740-4358-9980-6186D90D4795}"/>
              </a:ext>
            </a:extLst>
          </p:cNvPr>
          <p:cNvSpPr/>
          <p:nvPr/>
        </p:nvSpPr>
        <p:spPr>
          <a:xfrm>
            <a:off x="603078" y="756684"/>
            <a:ext cx="9796090" cy="5172636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B0548-DCF0-4D91-ACC6-3D4FDD6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7" y="986993"/>
            <a:ext cx="9507420" cy="4677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30A0A-037A-4B53-B6D1-2C3D792A0A88}"/>
              </a:ext>
            </a:extLst>
          </p:cNvPr>
          <p:cNvSpPr txBox="1"/>
          <p:nvPr/>
        </p:nvSpPr>
        <p:spPr>
          <a:xfrm>
            <a:off x="197296" y="19824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배치 창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9E1F93-F35A-4516-A7B1-C5D756930F58}"/>
              </a:ext>
            </a:extLst>
          </p:cNvPr>
          <p:cNvSpPr/>
          <p:nvPr/>
        </p:nvSpPr>
        <p:spPr>
          <a:xfrm>
            <a:off x="1644438" y="5833185"/>
            <a:ext cx="7730717" cy="961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E2EE53-36CF-49B4-918E-CFEADC5573CE}"/>
              </a:ext>
            </a:extLst>
          </p:cNvPr>
          <p:cNvSpPr/>
          <p:nvPr/>
        </p:nvSpPr>
        <p:spPr>
          <a:xfrm>
            <a:off x="3076410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428C0-FE07-44A4-8715-8F862D7CAA13}"/>
              </a:ext>
            </a:extLst>
          </p:cNvPr>
          <p:cNvSpPr/>
          <p:nvPr/>
        </p:nvSpPr>
        <p:spPr>
          <a:xfrm>
            <a:off x="4340513" y="4356702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2BDD3-5D89-41AE-82A6-21A9B2B92222}"/>
              </a:ext>
            </a:extLst>
          </p:cNvPr>
          <p:cNvSpPr/>
          <p:nvPr/>
        </p:nvSpPr>
        <p:spPr>
          <a:xfrm>
            <a:off x="5604615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85F32-CD77-49A4-8280-EB58C9C95698}"/>
              </a:ext>
            </a:extLst>
          </p:cNvPr>
          <p:cNvSpPr/>
          <p:nvPr/>
        </p:nvSpPr>
        <p:spPr>
          <a:xfrm>
            <a:off x="6868718" y="4356701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DC0699-F7CD-434B-A460-DE975ADE7093}"/>
              </a:ext>
            </a:extLst>
          </p:cNvPr>
          <p:cNvSpPr/>
          <p:nvPr/>
        </p:nvSpPr>
        <p:spPr>
          <a:xfrm>
            <a:off x="8132821" y="4356700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ABAE66-9583-4948-B34B-DA944893E818}"/>
              </a:ext>
            </a:extLst>
          </p:cNvPr>
          <p:cNvSpPr/>
          <p:nvPr/>
        </p:nvSpPr>
        <p:spPr>
          <a:xfrm>
            <a:off x="1812307" y="4356703"/>
            <a:ext cx="1108985" cy="147647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빈 슬롯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B5806F-3294-4BA3-B0B8-AC2FEEEF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57" y="2574646"/>
            <a:ext cx="477629" cy="71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FF1A5-7431-420E-9726-24078AA0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243" y="2546655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2340C4E-A628-4BB0-85C6-10477F34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4090" y="1900403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DA2505-257B-4857-A323-7D88CDB6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5816" y="3243670"/>
            <a:ext cx="464329" cy="80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F0F95-2A07-4297-8107-3388971F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37" y="3439252"/>
            <a:ext cx="866904" cy="6489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130AF-BE92-4E95-A275-80879223C39A}"/>
              </a:ext>
            </a:extLst>
          </p:cNvPr>
          <p:cNvSpPr/>
          <p:nvPr/>
        </p:nvSpPr>
        <p:spPr>
          <a:xfrm>
            <a:off x="603078" y="739398"/>
            <a:ext cx="9796090" cy="617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2A2F38-69DC-43DA-9303-7DA912E0B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97" y="714081"/>
            <a:ext cx="811226" cy="650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2299C-2030-4F85-A10D-57BE0418CCAD}"/>
              </a:ext>
            </a:extLst>
          </p:cNvPr>
          <p:cNvSpPr txBox="1"/>
          <p:nvPr/>
        </p:nvSpPr>
        <p:spPr>
          <a:xfrm>
            <a:off x="699087" y="840153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RocketMan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16A50C-FFA1-4E17-82D8-A900B4DD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86" y="808537"/>
            <a:ext cx="442248" cy="4698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4D4891-D898-4396-AC6C-EA5A7F4B8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9" y="3336980"/>
            <a:ext cx="965022" cy="111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6A8CAE-3072-4D4B-A16C-3C7229A70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" y="4957986"/>
            <a:ext cx="1057694" cy="8292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61D51E-A879-497B-85A7-0AD81EF1E77C}"/>
              </a:ext>
            </a:extLst>
          </p:cNvPr>
          <p:cNvSpPr/>
          <p:nvPr/>
        </p:nvSpPr>
        <p:spPr>
          <a:xfrm>
            <a:off x="1119054" y="5395110"/>
            <a:ext cx="289249" cy="289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b="1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5D30002-14CD-4B62-A9C0-939789438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08" y="764715"/>
            <a:ext cx="787500" cy="617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0A776CA-85FF-4C79-928E-78BE480835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57093" y="4957986"/>
            <a:ext cx="1057694" cy="829232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8021787-5C44-4B7F-8709-517D4C49A648}"/>
              </a:ext>
            </a:extLst>
          </p:cNvPr>
          <p:cNvSpPr/>
          <p:nvPr/>
        </p:nvSpPr>
        <p:spPr>
          <a:xfrm>
            <a:off x="9925538" y="5405145"/>
            <a:ext cx="289249" cy="28924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11E668-5031-456C-9D34-18BB9BD614AB}"/>
              </a:ext>
            </a:extLst>
          </p:cNvPr>
          <p:cNvSpPr txBox="1"/>
          <p:nvPr/>
        </p:nvSpPr>
        <p:spPr>
          <a:xfrm>
            <a:off x="2592061" y="8605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20B5C-C589-4835-947F-C6446506D2A0}"/>
              </a:ext>
            </a:extLst>
          </p:cNvPr>
          <p:cNvSpPr txBox="1"/>
          <p:nvPr/>
        </p:nvSpPr>
        <p:spPr>
          <a:xfrm>
            <a:off x="1128231" y="53947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9EA328-6905-4028-9B99-A186F2EC62A4}"/>
              </a:ext>
            </a:extLst>
          </p:cNvPr>
          <p:cNvSpPr/>
          <p:nvPr/>
        </p:nvSpPr>
        <p:spPr>
          <a:xfrm>
            <a:off x="611751" y="736719"/>
            <a:ext cx="9796090" cy="5172636"/>
          </a:xfrm>
          <a:prstGeom prst="rect">
            <a:avLst/>
          </a:prstGeom>
          <a:solidFill>
            <a:schemeClr val="tx1">
              <a:alpha val="7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6485D8-5530-4D74-9F44-59AB40E7E5C2}"/>
              </a:ext>
            </a:extLst>
          </p:cNvPr>
          <p:cNvSpPr/>
          <p:nvPr/>
        </p:nvSpPr>
        <p:spPr>
          <a:xfrm>
            <a:off x="2594180" y="1805253"/>
            <a:ext cx="1433099" cy="1907996"/>
          </a:xfrm>
          <a:prstGeom prst="rect">
            <a:avLst/>
          </a:prstGeom>
          <a:solidFill>
            <a:schemeClr val="accent1">
              <a:alpha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이동</a:t>
            </a:r>
            <a:endParaRPr lang="en-US" altLang="ko-KR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캐릭터가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바라보는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방향으로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칸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이동합니다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1A5DC-FC7A-443E-A327-3FE653420C73}"/>
              </a:ext>
            </a:extLst>
          </p:cNvPr>
          <p:cNvSpPr/>
          <p:nvPr/>
        </p:nvSpPr>
        <p:spPr>
          <a:xfrm>
            <a:off x="909487" y="2488433"/>
            <a:ext cx="1233394" cy="5401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숨기기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D1EDEFF-FBCC-40BE-BB90-BDFCB4BE592E}"/>
              </a:ext>
            </a:extLst>
          </p:cNvPr>
          <p:cNvGrpSpPr/>
          <p:nvPr/>
        </p:nvGrpSpPr>
        <p:grpSpPr>
          <a:xfrm>
            <a:off x="1645543" y="4336735"/>
            <a:ext cx="7730717" cy="1572620"/>
            <a:chOff x="1617480" y="4490765"/>
            <a:chExt cx="7730717" cy="15726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FA5ABD-9348-42FE-8925-CB1F4FE16CC9}"/>
                </a:ext>
              </a:extLst>
            </p:cNvPr>
            <p:cNvSpPr/>
            <p:nvPr/>
          </p:nvSpPr>
          <p:spPr>
            <a:xfrm>
              <a:off x="1617480" y="5967250"/>
              <a:ext cx="7730717" cy="961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4ED825-1B33-4BB2-8BAE-5C251E0125BE}"/>
                </a:ext>
              </a:extLst>
            </p:cNvPr>
            <p:cNvSpPr/>
            <p:nvPr/>
          </p:nvSpPr>
          <p:spPr>
            <a:xfrm>
              <a:off x="1785349" y="4490768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291C72D-0706-4904-88A7-3DADAA8A2940}"/>
                </a:ext>
              </a:extLst>
            </p:cNvPr>
            <p:cNvSpPr/>
            <p:nvPr/>
          </p:nvSpPr>
          <p:spPr>
            <a:xfrm>
              <a:off x="3049452" y="4490767"/>
              <a:ext cx="1108985" cy="1476478"/>
            </a:xfrm>
            <a:prstGeom prst="rect">
              <a:avLst/>
            </a:prstGeom>
            <a:solidFill>
              <a:srgbClr val="7030A0">
                <a:alpha val="9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공격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전방위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공격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3EB386-0E31-4522-9497-E846ACCCA7B6}"/>
                </a:ext>
              </a:extLst>
            </p:cNvPr>
            <p:cNvSpPr/>
            <p:nvPr/>
          </p:nvSpPr>
          <p:spPr>
            <a:xfrm>
              <a:off x="4313555" y="4490767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024241F-8E85-41E5-B851-D35CB24D9ADD}"/>
                </a:ext>
              </a:extLst>
            </p:cNvPr>
            <p:cNvSpPr/>
            <p:nvPr/>
          </p:nvSpPr>
          <p:spPr>
            <a:xfrm>
              <a:off x="5577657" y="4490766"/>
              <a:ext cx="1108985" cy="147647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이동</a:t>
              </a:r>
              <a:endParaRPr lang="en-US" altLang="ko-KR" sz="1200" b="1" dirty="0"/>
            </a:p>
            <a:p>
              <a:pPr algn="ctr"/>
              <a:endParaRPr lang="en-US" altLang="ko-KR" sz="1200" b="1" dirty="0"/>
            </a:p>
            <a:p>
              <a:pPr algn="ctr"/>
              <a:r>
                <a:rPr lang="en-US" altLang="ko-KR" sz="1200" b="1" dirty="0"/>
                <a:t>1</a:t>
              </a:r>
              <a:r>
                <a:rPr lang="ko-KR" altLang="en-US" sz="1200" b="1" dirty="0"/>
                <a:t>칸 앞으로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이동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CFBA37-D017-44F1-B861-9ABE7B923AB1}"/>
                </a:ext>
              </a:extLst>
            </p:cNvPr>
            <p:cNvSpPr/>
            <p:nvPr/>
          </p:nvSpPr>
          <p:spPr>
            <a:xfrm>
              <a:off x="6841760" y="4490766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B55DA2-1621-4896-8E3E-740F868C7541}"/>
                </a:ext>
              </a:extLst>
            </p:cNvPr>
            <p:cNvSpPr/>
            <p:nvPr/>
          </p:nvSpPr>
          <p:spPr>
            <a:xfrm>
              <a:off x="8105863" y="4490765"/>
              <a:ext cx="1108985" cy="1476478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빈 슬롯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772B3E-6DDC-432A-A06A-62E4FB2DE31B}"/>
              </a:ext>
            </a:extLst>
          </p:cNvPr>
          <p:cNvSpPr/>
          <p:nvPr/>
        </p:nvSpPr>
        <p:spPr>
          <a:xfrm>
            <a:off x="6635821" y="1811826"/>
            <a:ext cx="1433099" cy="1907996"/>
          </a:xfrm>
          <a:prstGeom prst="rect">
            <a:avLst/>
          </a:prstGeom>
          <a:solidFill>
            <a:schemeClr val="accent2"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좌회전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왼쪽으로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90</a:t>
            </a:r>
            <a:r>
              <a:rPr lang="ko-KR" altLang="en-US" sz="1200" b="1" dirty="0"/>
              <a:t>도 회전합니다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E0DBDC-5240-4A05-AD06-8D0AAF83351C}"/>
              </a:ext>
            </a:extLst>
          </p:cNvPr>
          <p:cNvSpPr/>
          <p:nvPr/>
        </p:nvSpPr>
        <p:spPr>
          <a:xfrm>
            <a:off x="4642795" y="1807733"/>
            <a:ext cx="1433099" cy="1907996"/>
          </a:xfrm>
          <a:prstGeom prst="rect">
            <a:avLst/>
          </a:prstGeom>
          <a:solidFill>
            <a:srgbClr val="7030A0">
              <a:alpha val="9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찌르기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1200" b="1" dirty="0"/>
              <a:t>전방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3</a:t>
            </a:r>
            <a:r>
              <a:rPr lang="ko-KR" altLang="en-US" sz="1200" b="1" dirty="0"/>
              <a:t>칸의 모든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적을 공격합니다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4FCE4-036B-4BA1-BFDA-310DE545315D}"/>
              </a:ext>
            </a:extLst>
          </p:cNvPr>
          <p:cNvSpPr txBox="1"/>
          <p:nvPr/>
        </p:nvSpPr>
        <p:spPr>
          <a:xfrm>
            <a:off x="10391931" y="2323261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마지막 </a:t>
            </a:r>
            <a:r>
              <a:rPr lang="en-US" altLang="ko-KR" sz="1000" dirty="0"/>
              <a:t>3</a:t>
            </a:r>
            <a:r>
              <a:rPr lang="ko-KR" altLang="en-US" sz="1000" dirty="0"/>
              <a:t>장의 카드가</a:t>
            </a:r>
            <a:endParaRPr lang="en-US" altLang="ko-KR" sz="1000" dirty="0"/>
          </a:p>
          <a:p>
            <a:r>
              <a:rPr lang="ko-KR" altLang="en-US" sz="1000" dirty="0"/>
              <a:t>공개된 화면입니다</a:t>
            </a:r>
            <a:r>
              <a:rPr lang="en-US" altLang="ko-KR" sz="1000" dirty="0"/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E9FF4A-DB93-4CD2-9A77-BFF548A339AD}"/>
              </a:ext>
            </a:extLst>
          </p:cNvPr>
          <p:cNvSpPr/>
          <p:nvPr/>
        </p:nvSpPr>
        <p:spPr>
          <a:xfrm>
            <a:off x="575391" y="940453"/>
            <a:ext cx="4293576" cy="62534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카드를 선택하세요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E55AF3F-F277-45FB-82C8-6F19A7941C35}"/>
              </a:ext>
            </a:extLst>
          </p:cNvPr>
          <p:cNvCxnSpPr>
            <a:cxnSpLocks/>
          </p:cNvCxnSpPr>
          <p:nvPr/>
        </p:nvCxnSpPr>
        <p:spPr>
          <a:xfrm flipV="1">
            <a:off x="5919798" y="2135876"/>
            <a:ext cx="4668404" cy="559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6C54D9A-9074-4AB2-863F-A1EA6F42212F}"/>
              </a:ext>
            </a:extLst>
          </p:cNvPr>
          <p:cNvGrpSpPr/>
          <p:nvPr/>
        </p:nvGrpSpPr>
        <p:grpSpPr>
          <a:xfrm>
            <a:off x="762790" y="4944359"/>
            <a:ext cx="9456333" cy="829232"/>
            <a:chOff x="1408458" y="4946839"/>
            <a:chExt cx="9456333" cy="82923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6ECAFD6A-7FED-4C32-BE08-6B7E7727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458" y="4946839"/>
              <a:ext cx="1057694" cy="82923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8651499-035A-43BA-95BF-77859946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07097" y="4946839"/>
              <a:ext cx="1057694" cy="829232"/>
            </a:xfrm>
            <a:prstGeom prst="rect">
              <a:avLst/>
            </a:prstGeom>
          </p:spPr>
        </p:pic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8101A0A-CA72-45A4-BFEE-EE31F7513DD1}"/>
                </a:ext>
              </a:extLst>
            </p:cNvPr>
            <p:cNvSpPr/>
            <p:nvPr/>
          </p:nvSpPr>
          <p:spPr>
            <a:xfrm>
              <a:off x="10567262" y="5403497"/>
              <a:ext cx="289249" cy="2892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0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7715A7A-8960-4DA0-87D3-D5B496E2C355}"/>
                </a:ext>
              </a:extLst>
            </p:cNvPr>
            <p:cNvGrpSpPr/>
            <p:nvPr/>
          </p:nvGrpSpPr>
          <p:grpSpPr>
            <a:xfrm>
              <a:off x="1731581" y="5393462"/>
              <a:ext cx="364202" cy="289249"/>
              <a:chOff x="1731581" y="5393462"/>
              <a:chExt cx="364202" cy="289249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2D29B7AF-2867-4F03-914B-C03772DD0690}"/>
                  </a:ext>
                </a:extLst>
              </p:cNvPr>
              <p:cNvSpPr/>
              <p:nvPr/>
            </p:nvSpPr>
            <p:spPr>
              <a:xfrm>
                <a:off x="1760778" y="5393462"/>
                <a:ext cx="289249" cy="28924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1763E4-FEB8-4DEF-A852-0544F4E494D7}"/>
                  </a:ext>
                </a:extLst>
              </p:cNvPr>
              <p:cNvSpPr txBox="1"/>
              <p:nvPr/>
            </p:nvSpPr>
            <p:spPr>
              <a:xfrm>
                <a:off x="1731581" y="539438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15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03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4899</Words>
  <Application>Microsoft Office PowerPoint</Application>
  <PresentationFormat>와이드스크린</PresentationFormat>
  <Paragraphs>2749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동균</dc:creator>
  <cp:lastModifiedBy>함 동균</cp:lastModifiedBy>
  <cp:revision>408</cp:revision>
  <dcterms:created xsi:type="dcterms:W3CDTF">2019-06-19T01:45:52Z</dcterms:created>
  <dcterms:modified xsi:type="dcterms:W3CDTF">2019-09-02T07:48:43Z</dcterms:modified>
</cp:coreProperties>
</file>