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Optimisation des Kernels CUDA</a:t>
            </a:r>
          </a:p>
        </p:txBody>
      </p:sp>
      <p:sp>
        <p:nvSpPr>
          <p:cNvPr id="3" name="Subtitle 2"/>
          <p:cNvSpPr>
            <a:spLocks noGrp="1"/>
          </p:cNvSpPr>
          <p:nvPr>
            <p:ph type="subTitle" idx="1"/>
          </p:nvPr>
        </p:nvSpPr>
        <p:spPr/>
        <p:txBody>
          <a:bodyPr/>
          <a:lstStyle/>
          <a:p>
            <a:r>
              <a:t>Utilisation Efficace de la Mémoire Partagée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Ce laboratoire vise à optimiser l'utilisation de la mémoire partagée dans les kernels CUDA pour améliorer les performances des programmes GPU. Les optimisations incluent la réduction des conflits de banque, le padding mémoire, et l'utilisation des instructions de shuffle de warp.</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Objectifs</a:t>
            </a:r>
          </a:p>
        </p:txBody>
      </p:sp>
      <p:sp>
        <p:nvSpPr>
          <p:cNvPr id="3" name="Content Placeholder 2"/>
          <p:cNvSpPr>
            <a:spLocks noGrp="1"/>
          </p:cNvSpPr>
          <p:nvPr>
            <p:ph idx="1"/>
          </p:nvPr>
        </p:nvSpPr>
        <p:spPr/>
        <p:txBody>
          <a:bodyPr/>
          <a:lstStyle/>
          <a:p>
            <a:r>
              <a:t>- Maîtriser les opérations de mémoire partagée dans CUDA.</a:t>
            </a:r>
          </a:p>
          <a:p>
            <a:r>
              <a:t>- Minimiser les conflits de banque et les dépendances à la mémoire globale.</a:t>
            </a:r>
          </a:p>
          <a:p>
            <a:r>
              <a:t>- Étudier l'impact du padding mémoire et des instructions de shuffle de warp.</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Analyse du Problème</a:t>
            </a:r>
          </a:p>
        </p:txBody>
      </p:sp>
      <p:sp>
        <p:nvSpPr>
          <p:cNvPr id="3" name="Content Placeholder 2"/>
          <p:cNvSpPr>
            <a:spLocks noGrp="1"/>
          </p:cNvSpPr>
          <p:nvPr>
            <p:ph idx="1"/>
          </p:nvPr>
        </p:nvSpPr>
        <p:spPr/>
        <p:txBody>
          <a:bodyPr/>
          <a:lstStyle/>
          <a:p>
            <a:r>
              <a:t>Les défis incluent les conflits de banque et les accès inefficaces à la mémoire globale. Une mauvaise gestion des accès peut ralentir l'exécution. L'objectif est d'analyser l'impact des optimisations sur les performances à l'aide de nvprof.</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Conception de la Solution</a:t>
            </a:r>
          </a:p>
        </p:txBody>
      </p:sp>
      <p:sp>
        <p:nvSpPr>
          <p:cNvPr id="3" name="Content Placeholder 2"/>
          <p:cNvSpPr>
            <a:spLocks noGrp="1"/>
          </p:cNvSpPr>
          <p:nvPr>
            <p:ph idx="1"/>
          </p:nvPr>
        </p:nvSpPr>
        <p:spPr/>
        <p:txBody>
          <a:bodyPr/>
          <a:lstStyle/>
          <a:p>
            <a:r>
              <a:t>- Transposition de matrice optimisée avec padding pour éviter les conflits de banque.</a:t>
            </a:r>
          </a:p>
          <a:p>
            <a:r>
              <a:t>- Réduction parallèle hiérarchique avec instructions de shuffle pour réduire la latence.</a:t>
            </a:r>
          </a:p>
          <a:p>
            <a:r>
              <a:t>- Comparaison des temps d'exécution avec et sans optimisation.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Équipements et Composants</a:t>
            </a:r>
          </a:p>
        </p:txBody>
      </p:sp>
      <p:sp>
        <p:nvSpPr>
          <p:cNvPr id="3" name="Content Placeholder 2"/>
          <p:cNvSpPr>
            <a:spLocks noGrp="1"/>
          </p:cNvSpPr>
          <p:nvPr>
            <p:ph idx="1"/>
          </p:nvPr>
        </p:nvSpPr>
        <p:spPr/>
        <p:txBody>
          <a:bodyPr/>
          <a:lstStyle/>
          <a:p>
            <a:r>
              <a:t>- Windows PC, Visual Studio 2022</a:t>
            </a:r>
          </a:p>
          <a:p>
            <a:r>
              <a:t>- Carte GPU Nvidia, CUDA Toolkit</a:t>
            </a:r>
          </a:p>
          <a:p>
            <a:r>
              <a:t>- Outils : NVIDIA Profiler (nvprof), CUDA Debugger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Résultats et Validation</a:t>
            </a:r>
          </a:p>
        </p:txBody>
      </p:sp>
      <p:sp>
        <p:nvSpPr>
          <p:cNvPr id="3" name="Content Placeholder 2"/>
          <p:cNvSpPr>
            <a:spLocks noGrp="1"/>
          </p:cNvSpPr>
          <p:nvPr>
            <p:ph idx="1"/>
          </p:nvPr>
        </p:nvSpPr>
        <p:spPr/>
        <p:txBody>
          <a:bodyPr/>
          <a:lstStyle/>
          <a:p>
            <a:r>
              <a:t>- Amélioration des performances avec padding pour transposition.</a:t>
            </a:r>
          </a:p>
          <a:p>
            <a:r>
              <a:t>- Instructions de shuffle réduisant les synchronisations explicites.</a:t>
            </a:r>
          </a:p>
          <a:p>
            <a:r>
              <a:t>- Validation par comparaison avec les résultats CPU.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Ce laboratoire a permis de maîtriser l'optimisation des kernels CUDA et d'améliorer l'efficacité des calculs parallèles. Les techniques explorées sont directement applicables aux calculs intensifs.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