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78" r:id="rId4"/>
    <p:sldId id="279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323" autoAdjust="0"/>
    <p:restoredTop sz="92140" autoAdjust="0"/>
  </p:normalViewPr>
  <p:slideViewPr>
    <p:cSldViewPr snapToGrid="0">
      <p:cViewPr>
        <p:scale>
          <a:sx n="90" d="100"/>
          <a:sy n="90" d="100"/>
        </p:scale>
        <p:origin x="1176" y="-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6/28/18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6/28/18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E82DF-51A2-6148-806F-1D701B1413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7900"/>
          <a:stretch/>
        </p:blipFill>
        <p:spPr>
          <a:xfrm>
            <a:off x="0" y="-1614005"/>
            <a:ext cx="12192000" cy="63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6/28/18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6/28/18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6/28/18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6/28/18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6/28/18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6/28/18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6/28/18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6/28/18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23458"/>
            <a:ext cx="10972800" cy="1263534"/>
          </a:xfrm>
        </p:spPr>
        <p:txBody>
          <a:bodyPr>
            <a:noAutofit/>
          </a:bodyPr>
          <a:lstStyle/>
          <a:p>
            <a:r>
              <a:rPr lang="en-US" sz="4400" dirty="0"/>
              <a:t>A review on K-means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Chris Kuo, Ph.D.| Columbia University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819304"/>
          </a:xfrm>
        </p:spPr>
        <p:txBody>
          <a:bodyPr>
            <a:normAutofit/>
          </a:bodyPr>
          <a:lstStyle/>
          <a:p>
            <a:r>
              <a:rPr lang="en-US" sz="2800" dirty="0"/>
              <a:t>Step 1 - Pick K random points as cluster centers called centroids.</a:t>
            </a:r>
          </a:p>
          <a:p>
            <a:r>
              <a:rPr lang="en-US" sz="2800" dirty="0"/>
              <a:t>Step 2 - Assign each data point x to the nearest cluster by calculating its distance to each centroid.</a:t>
            </a:r>
          </a:p>
          <a:p>
            <a:r>
              <a:rPr lang="en-US" sz="2800" dirty="0"/>
              <a:t>Step 3 - Find new cluster center by taking the average of the assigned points.</a:t>
            </a:r>
          </a:p>
          <a:p>
            <a:r>
              <a:rPr lang="en-US" sz="2800" dirty="0"/>
              <a:t>Step 4 - Repeat Step 2 and 3 until none of the cluster assignments change.</a:t>
            </a:r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9ECD35-6491-094A-8D7C-81F4F0C79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47934"/>
            <a:ext cx="5880100" cy="51689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87A9B4D-F238-A54E-B73D-B390A86AE6E7}"/>
              </a:ext>
            </a:extLst>
          </p:cNvPr>
          <p:cNvSpPr/>
          <p:nvPr/>
        </p:nvSpPr>
        <p:spPr>
          <a:xfrm>
            <a:off x="2391508" y="4149969"/>
            <a:ext cx="263769" cy="298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FBD3C3B-644F-1A44-9708-A9ABEF60C65D}"/>
              </a:ext>
            </a:extLst>
          </p:cNvPr>
          <p:cNvSpPr/>
          <p:nvPr/>
        </p:nvSpPr>
        <p:spPr>
          <a:xfrm>
            <a:off x="4392157" y="4132384"/>
            <a:ext cx="263769" cy="2989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41CD41A-2911-2B49-B5E4-7A76A6386E7C}"/>
              </a:ext>
            </a:extLst>
          </p:cNvPr>
          <p:cNvSpPr/>
          <p:nvPr/>
        </p:nvSpPr>
        <p:spPr>
          <a:xfrm>
            <a:off x="4245509" y="1846873"/>
            <a:ext cx="263769" cy="29893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A2B5A2-121D-2648-9A03-BF2B33E1CB2E}"/>
              </a:ext>
            </a:extLst>
          </p:cNvPr>
          <p:cNvSpPr txBox="1"/>
          <p:nvPr/>
        </p:nvSpPr>
        <p:spPr>
          <a:xfrm>
            <a:off x="1954535" y="5213539"/>
            <a:ext cx="229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Initial random points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E25C6C3-754A-414E-AFC7-1D2E4CF769AC}"/>
              </a:ext>
            </a:extLst>
          </p:cNvPr>
          <p:cNvCxnSpPr/>
          <p:nvPr/>
        </p:nvCxnSpPr>
        <p:spPr>
          <a:xfrm flipH="1" flipV="1">
            <a:off x="2523392" y="4590661"/>
            <a:ext cx="131885" cy="62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FFD3998-36D1-C341-9EB7-1879F6C16354}"/>
              </a:ext>
            </a:extLst>
          </p:cNvPr>
          <p:cNvCxnSpPr>
            <a:cxnSpLocks/>
          </p:cNvCxnSpPr>
          <p:nvPr/>
        </p:nvCxnSpPr>
        <p:spPr>
          <a:xfrm flipV="1">
            <a:off x="2655277" y="2313993"/>
            <a:ext cx="1534547" cy="289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957DBF3-0A2E-9C41-8571-67E9B24DC4A4}"/>
              </a:ext>
            </a:extLst>
          </p:cNvPr>
          <p:cNvCxnSpPr>
            <a:cxnSpLocks/>
          </p:cNvCxnSpPr>
          <p:nvPr/>
        </p:nvCxnSpPr>
        <p:spPr>
          <a:xfrm flipV="1">
            <a:off x="2655277" y="4519785"/>
            <a:ext cx="1534547" cy="693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55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E6C1-B9D1-D642-BA57-297A4385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BF4C7-68B7-7A46-91AA-9924B23C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multiple ways to cluster the data but K-Means algorithm is the most used algorithm. Which tries to improve the inter group similarity while keeping the groups as far as possible from each other.</a:t>
            </a:r>
          </a:p>
          <a:p>
            <a:r>
              <a:rPr lang="en-US" dirty="0"/>
              <a:t>Basically K-Means runs on distance calculations - “Euclidean Distance” </a:t>
            </a:r>
          </a:p>
          <a:p>
            <a:r>
              <a:rPr lang="en-US" dirty="0"/>
              <a:t>“K” in K-Means represents the number of clusters in which we want our data to divide into. </a:t>
            </a:r>
          </a:p>
        </p:txBody>
      </p:sp>
    </p:spTree>
    <p:extLst>
      <p:ext uri="{BB962C8B-B14F-4D97-AF65-F5344CB8AC3E}">
        <p14:creationId xmlns:p14="http://schemas.microsoft.com/office/powerpoint/2010/main" val="403171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686F-4898-114C-9BD1-7E9DDA9D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C002D-872B-E94A-9A8A-38666E2A6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Behavioral segmentation: </a:t>
            </a:r>
          </a:p>
          <a:p>
            <a:r>
              <a:rPr lang="en-US" dirty="0"/>
              <a:t>Segment by purchase history</a:t>
            </a:r>
          </a:p>
          <a:p>
            <a:r>
              <a:rPr lang="en-US" dirty="0"/>
              <a:t>Segment by activities on application, website, or platform</a:t>
            </a:r>
          </a:p>
          <a:p>
            <a:r>
              <a:rPr lang="en-US" dirty="0"/>
              <a:t>Define personas based on interests</a:t>
            </a:r>
          </a:p>
          <a:p>
            <a:r>
              <a:rPr lang="en-US" dirty="0"/>
              <a:t>Create profiles based on activity monitoring</a:t>
            </a:r>
          </a:p>
        </p:txBody>
      </p:sp>
    </p:spTree>
    <p:extLst>
      <p:ext uri="{BB962C8B-B14F-4D97-AF65-F5344CB8AC3E}">
        <p14:creationId xmlns:p14="http://schemas.microsoft.com/office/powerpoint/2010/main" val="198605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16x9</Template>
  <TotalTime>553</TotalTime>
  <Words>182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Science Project 16x9</vt:lpstr>
      <vt:lpstr>A review on K-means</vt:lpstr>
      <vt:lpstr>Procedure</vt:lpstr>
      <vt:lpstr>K-Means</vt:lpstr>
      <vt:lpstr>K-Means</vt:lpstr>
      <vt:lpstr>Business applications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Project Title</dc:title>
  <dc:creator>Chris Kuo</dc:creator>
  <cp:lastModifiedBy>Chris Kuo</cp:lastModifiedBy>
  <cp:revision>77</cp:revision>
  <dcterms:created xsi:type="dcterms:W3CDTF">2018-03-24T21:31:47Z</dcterms:created>
  <dcterms:modified xsi:type="dcterms:W3CDTF">2018-06-28T20:08:18Z</dcterms:modified>
</cp:coreProperties>
</file>