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30"/>
  </p:normalViewPr>
  <p:slideViewPr>
    <p:cSldViewPr snapToGrid="0" snapToObjects="1">
      <p:cViewPr varScale="1">
        <p:scale>
          <a:sx n="65" d="100"/>
          <a:sy n="65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B567-3A88-A340-B0C2-AAD222211CA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FC1C-F6EE-8A43-9686-E6663690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B567-3A88-A340-B0C2-AAD222211CA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FC1C-F6EE-8A43-9686-E6663690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3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B567-3A88-A340-B0C2-AAD222211CA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FC1C-F6EE-8A43-9686-E6663690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B567-3A88-A340-B0C2-AAD222211CA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FC1C-F6EE-8A43-9686-E6663690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B567-3A88-A340-B0C2-AAD222211CA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FC1C-F6EE-8A43-9686-E6663690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B567-3A88-A340-B0C2-AAD222211CA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FC1C-F6EE-8A43-9686-E6663690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B567-3A88-A340-B0C2-AAD222211CA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FC1C-F6EE-8A43-9686-E6663690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4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B567-3A88-A340-B0C2-AAD222211CA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FC1C-F6EE-8A43-9686-E6663690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9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B567-3A88-A340-B0C2-AAD222211CA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FC1C-F6EE-8A43-9686-E6663690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B567-3A88-A340-B0C2-AAD222211CA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FC1C-F6EE-8A43-9686-E6663690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B567-3A88-A340-B0C2-AAD222211CA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FC1C-F6EE-8A43-9686-E6663690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B567-3A88-A340-B0C2-AAD222211CA1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FC1C-F6EE-8A43-9686-E6663690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9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1" t="69577" r="52046" b="11272"/>
          <a:stretch/>
        </p:blipFill>
        <p:spPr>
          <a:xfrm>
            <a:off x="3503272" y="3071042"/>
            <a:ext cx="1197033" cy="1313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 t="4809" r="74857" b="75312"/>
          <a:stretch/>
        </p:blipFill>
        <p:spPr>
          <a:xfrm>
            <a:off x="7346286" y="3085488"/>
            <a:ext cx="1246909" cy="1363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 t="4809" r="74857" b="75312"/>
          <a:stretch/>
        </p:blipFill>
        <p:spPr>
          <a:xfrm>
            <a:off x="4297678" y="899725"/>
            <a:ext cx="1246909" cy="1363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1" t="69577" r="52046" b="11272"/>
          <a:stretch/>
        </p:blipFill>
        <p:spPr>
          <a:xfrm>
            <a:off x="6616816" y="909846"/>
            <a:ext cx="1197033" cy="13134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 t="4809" r="74857" b="75312"/>
          <a:stretch/>
        </p:blipFill>
        <p:spPr>
          <a:xfrm>
            <a:off x="5369907" y="3986168"/>
            <a:ext cx="1246909" cy="13632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03" y="177942"/>
            <a:ext cx="3855002" cy="2001295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4" y="2600715"/>
            <a:ext cx="3855002" cy="2001295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097" y="4845875"/>
            <a:ext cx="3855002" cy="2001295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998" y="2546871"/>
            <a:ext cx="3855002" cy="2001295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015" y="58434"/>
            <a:ext cx="3855002" cy="2001295"/>
          </a:xfrm>
          <a:prstGeom prst="rect">
            <a:avLst/>
          </a:prstGeom>
          <a:effectLst>
            <a:softEdge rad="317500"/>
          </a:effectLst>
        </p:spPr>
      </p:pic>
      <p:cxnSp>
        <p:nvCxnSpPr>
          <p:cNvPr id="19" name="Straight Connector 18"/>
          <p:cNvCxnSpPr>
            <a:stCxn id="9" idx="3"/>
            <a:endCxn id="10" idx="1"/>
          </p:cNvCxnSpPr>
          <p:nvPr/>
        </p:nvCxnSpPr>
        <p:spPr>
          <a:xfrm flipV="1">
            <a:off x="5544587" y="1566552"/>
            <a:ext cx="1072229" cy="1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6" idx="1"/>
          </p:cNvCxnSpPr>
          <p:nvPr/>
        </p:nvCxnSpPr>
        <p:spPr>
          <a:xfrm>
            <a:off x="5369907" y="2179237"/>
            <a:ext cx="1976379" cy="1587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2"/>
          </p:cNvCxnSpPr>
          <p:nvPr/>
        </p:nvCxnSpPr>
        <p:spPr>
          <a:xfrm>
            <a:off x="7215333" y="2223257"/>
            <a:ext cx="615254" cy="80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542971" y="4305749"/>
            <a:ext cx="815303" cy="50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1" idx="1"/>
          </p:cNvCxnSpPr>
          <p:nvPr/>
        </p:nvCxnSpPr>
        <p:spPr>
          <a:xfrm>
            <a:off x="4700305" y="4107256"/>
            <a:ext cx="669602" cy="56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2"/>
          </p:cNvCxnSpPr>
          <p:nvPr/>
        </p:nvCxnSpPr>
        <p:spPr>
          <a:xfrm flipH="1">
            <a:off x="4231031" y="2263013"/>
            <a:ext cx="690102" cy="80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5" idx="3"/>
          </p:cNvCxnSpPr>
          <p:nvPr/>
        </p:nvCxnSpPr>
        <p:spPr>
          <a:xfrm flipH="1">
            <a:off x="4700305" y="2237174"/>
            <a:ext cx="2197208" cy="149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37266" y="2923875"/>
            <a:ext cx="93396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SSN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3576772" y="2313445"/>
            <a:ext cx="143555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Address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7581473" y="2263734"/>
            <a:ext cx="143555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Phone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326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Kuo</dc:creator>
  <cp:lastModifiedBy>Chris Kuo</cp:lastModifiedBy>
  <cp:revision>4</cp:revision>
  <dcterms:created xsi:type="dcterms:W3CDTF">2017-11-22T02:25:19Z</dcterms:created>
  <dcterms:modified xsi:type="dcterms:W3CDTF">2017-11-22T02:40:01Z</dcterms:modified>
</cp:coreProperties>
</file>