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23"/>
    <p:restoredTop sz="91304"/>
  </p:normalViewPr>
  <p:slideViewPr>
    <p:cSldViewPr snapToGrid="0" snapToObjects="1">
      <p:cViewPr varScale="1">
        <p:scale>
          <a:sx n="70" d="100"/>
          <a:sy n="70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3765-3D5A-E443-BD95-CAF68E200B89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BB94F09D-7472-7A42-AD7A-1C0132ED56A9}">
      <dgm:prSet phldrT="[Text]" custT="1"/>
      <dgm:spPr/>
      <dgm:t>
        <a:bodyPr/>
        <a:lstStyle/>
        <a:p>
          <a:r>
            <a:rPr lang="en-US" sz="2000" dirty="0" smtClean="0"/>
            <a:t>4 inputs</a:t>
          </a:r>
        </a:p>
      </dgm:t>
    </dgm:pt>
    <dgm:pt modelId="{29551D39-6030-5D4D-8BE0-69D8B642A1AB}" type="parTrans" cxnId="{4D933C92-C6F8-BE4D-96B1-57C2623E3F28}">
      <dgm:prSet/>
      <dgm:spPr/>
      <dgm:t>
        <a:bodyPr/>
        <a:lstStyle/>
        <a:p>
          <a:endParaRPr lang="en-US"/>
        </a:p>
      </dgm:t>
    </dgm:pt>
    <dgm:pt modelId="{7975DB5C-23AD-9947-A825-0159EAB58B7B}" type="sibTrans" cxnId="{4D933C92-C6F8-BE4D-96B1-57C2623E3F28}">
      <dgm:prSet/>
      <dgm:spPr/>
      <dgm:t>
        <a:bodyPr/>
        <a:lstStyle/>
        <a:p>
          <a:endParaRPr lang="en-US"/>
        </a:p>
      </dgm:t>
    </dgm:pt>
    <dgm:pt modelId="{6BE489CB-A4A6-784A-88EB-22D76AD6B552}">
      <dgm:prSet phldrT="[Text]" custT="1"/>
      <dgm:spPr/>
      <dgm:t>
        <a:bodyPr/>
        <a:lstStyle/>
        <a:p>
          <a:r>
            <a:rPr lang="en-US" sz="2200" dirty="0" smtClean="0"/>
            <a:t>ReLu</a:t>
          </a:r>
          <a:endParaRPr lang="en-US" sz="2200" dirty="0"/>
        </a:p>
      </dgm:t>
    </dgm:pt>
    <dgm:pt modelId="{69C9F135-D388-CB49-8C2A-24A9060DD644}" type="parTrans" cxnId="{740DB76B-0272-784A-B18A-465F920DFED1}">
      <dgm:prSet/>
      <dgm:spPr/>
      <dgm:t>
        <a:bodyPr/>
        <a:lstStyle/>
        <a:p>
          <a:endParaRPr lang="en-US"/>
        </a:p>
      </dgm:t>
    </dgm:pt>
    <dgm:pt modelId="{E1317188-5057-F045-BEBC-4B3D0A03246E}" type="sibTrans" cxnId="{740DB76B-0272-784A-B18A-465F920DFED1}">
      <dgm:prSet/>
      <dgm:spPr/>
      <dgm:t>
        <a:bodyPr/>
        <a:lstStyle/>
        <a:p>
          <a:endParaRPr lang="en-US"/>
        </a:p>
      </dgm:t>
    </dgm:pt>
    <dgm:pt modelId="{78B58CBF-A12C-214D-8C43-EAF67B4F63FA}">
      <dgm:prSet phldrT="[Text]" custT="1"/>
      <dgm:spPr/>
      <dgm:t>
        <a:bodyPr/>
        <a:lstStyle/>
        <a:p>
          <a:r>
            <a:rPr lang="en-US" sz="2000" dirty="0" smtClean="0"/>
            <a:t>Output  </a:t>
          </a:r>
        </a:p>
        <a:p>
          <a:r>
            <a:rPr lang="en-US" sz="2000" dirty="0" smtClean="0"/>
            <a:t>1 node</a:t>
          </a:r>
          <a:endParaRPr lang="en-US" sz="2000" dirty="0"/>
        </a:p>
      </dgm:t>
    </dgm:pt>
    <dgm:pt modelId="{BA4CBA59-6BB3-994F-9D50-10638BAB8D24}" type="parTrans" cxnId="{A4F3DE1C-565A-EE40-8CB0-AAF7075FA581}">
      <dgm:prSet/>
      <dgm:spPr/>
      <dgm:t>
        <a:bodyPr/>
        <a:lstStyle/>
        <a:p>
          <a:endParaRPr lang="en-US"/>
        </a:p>
      </dgm:t>
    </dgm:pt>
    <dgm:pt modelId="{012D6A8F-54FB-8C48-8BA0-E8FEDFFB5DCA}" type="sibTrans" cxnId="{A4F3DE1C-565A-EE40-8CB0-AAF7075FA581}">
      <dgm:prSet/>
      <dgm:spPr/>
      <dgm:t>
        <a:bodyPr/>
        <a:lstStyle/>
        <a:p>
          <a:endParaRPr lang="en-US"/>
        </a:p>
      </dgm:t>
    </dgm:pt>
    <dgm:pt modelId="{2507FD1E-7978-2E4E-8E6E-012D150B9DD3}">
      <dgm:prSet custT="1"/>
      <dgm:spPr/>
      <dgm:t>
        <a:bodyPr/>
        <a:lstStyle/>
        <a:p>
          <a:r>
            <a:rPr lang="en-US" sz="2000" dirty="0" smtClean="0"/>
            <a:t>1</a:t>
          </a:r>
          <a:r>
            <a:rPr lang="en-US" sz="2000" baseline="30000" dirty="0" smtClean="0"/>
            <a:t>st</a:t>
          </a:r>
          <a:r>
            <a:rPr lang="en-US" sz="2000" dirty="0" smtClean="0"/>
            <a:t> layer</a:t>
          </a:r>
        </a:p>
        <a:p>
          <a:r>
            <a:rPr lang="en-US" sz="2000" dirty="0" smtClean="0"/>
            <a:t>3 nodes</a:t>
          </a:r>
          <a:endParaRPr lang="en-US" sz="2000" dirty="0"/>
        </a:p>
      </dgm:t>
    </dgm:pt>
    <dgm:pt modelId="{26BB7D5C-867A-C94E-BA9B-A92F3C8DDA56}" type="parTrans" cxnId="{4B9EF605-F403-5648-BC05-42AE76004C94}">
      <dgm:prSet/>
      <dgm:spPr/>
      <dgm:t>
        <a:bodyPr/>
        <a:lstStyle/>
        <a:p>
          <a:endParaRPr lang="en-US"/>
        </a:p>
      </dgm:t>
    </dgm:pt>
    <dgm:pt modelId="{DB0E858B-A288-3543-BEAC-24DA122F9C7C}" type="sibTrans" cxnId="{4B9EF605-F403-5648-BC05-42AE76004C94}">
      <dgm:prSet/>
      <dgm:spPr/>
      <dgm:t>
        <a:bodyPr/>
        <a:lstStyle/>
        <a:p>
          <a:endParaRPr lang="en-US"/>
        </a:p>
      </dgm:t>
    </dgm:pt>
    <dgm:pt modelId="{371F6618-EAAD-EE4D-B71C-DC29AB92C5CD}">
      <dgm:prSet custT="1"/>
      <dgm:spPr/>
      <dgm:t>
        <a:bodyPr/>
        <a:lstStyle/>
        <a:p>
          <a:r>
            <a:rPr lang="en-US" sz="2200" dirty="0" smtClean="0"/>
            <a:t>ReLu</a:t>
          </a:r>
          <a:endParaRPr lang="en-US" sz="2200" dirty="0"/>
        </a:p>
      </dgm:t>
    </dgm:pt>
    <dgm:pt modelId="{CF006A9E-40D7-6946-826B-0D1916EA8463}" type="parTrans" cxnId="{2294D076-9297-CB42-B6A7-0A9C89A380F1}">
      <dgm:prSet/>
      <dgm:spPr/>
      <dgm:t>
        <a:bodyPr/>
        <a:lstStyle/>
        <a:p>
          <a:endParaRPr lang="en-US"/>
        </a:p>
      </dgm:t>
    </dgm:pt>
    <dgm:pt modelId="{5A85AA60-F7BB-404F-863E-95B2F353DFC5}" type="sibTrans" cxnId="{2294D076-9297-CB42-B6A7-0A9C89A380F1}">
      <dgm:prSet/>
      <dgm:spPr/>
      <dgm:t>
        <a:bodyPr/>
        <a:lstStyle/>
        <a:p>
          <a:endParaRPr lang="en-US"/>
        </a:p>
      </dgm:t>
    </dgm:pt>
    <dgm:pt modelId="{47488279-3100-9346-8A02-62150715C430}">
      <dgm:prSet custT="1"/>
      <dgm:spPr/>
      <dgm:t>
        <a:bodyPr/>
        <a:lstStyle/>
        <a:p>
          <a:r>
            <a:rPr lang="en-US" sz="2000" dirty="0" smtClean="0"/>
            <a:t>2</a:t>
          </a:r>
          <a:r>
            <a:rPr lang="en-US" sz="2000" baseline="30000" dirty="0" smtClean="0"/>
            <a:t>nd</a:t>
          </a:r>
          <a:r>
            <a:rPr lang="en-US" sz="2000" dirty="0" smtClean="0"/>
            <a:t> layer</a:t>
          </a:r>
        </a:p>
        <a:p>
          <a:r>
            <a:rPr lang="en-US" sz="2000" dirty="0" smtClean="0"/>
            <a:t>2 nodes</a:t>
          </a:r>
          <a:endParaRPr lang="en-US" sz="2000" dirty="0"/>
        </a:p>
      </dgm:t>
    </dgm:pt>
    <dgm:pt modelId="{01EBAD57-86B2-6146-ACCD-B5B4A98EE4C6}" type="parTrans" cxnId="{5BCCFE1E-7D35-524F-8681-A7A712882E8B}">
      <dgm:prSet/>
      <dgm:spPr/>
      <dgm:t>
        <a:bodyPr/>
        <a:lstStyle/>
        <a:p>
          <a:endParaRPr lang="en-US"/>
        </a:p>
      </dgm:t>
    </dgm:pt>
    <dgm:pt modelId="{EF3B902E-FD66-894B-84DB-1EF31DED5D92}" type="sibTrans" cxnId="{5BCCFE1E-7D35-524F-8681-A7A712882E8B}">
      <dgm:prSet/>
      <dgm:spPr/>
      <dgm:t>
        <a:bodyPr/>
        <a:lstStyle/>
        <a:p>
          <a:endParaRPr lang="en-US"/>
        </a:p>
      </dgm:t>
    </dgm:pt>
    <dgm:pt modelId="{12A21ADA-D518-004A-BAFB-97D736984477}">
      <dgm:prSet custT="1"/>
      <dgm:spPr/>
      <dgm:t>
        <a:bodyPr/>
        <a:lstStyle/>
        <a:p>
          <a:r>
            <a:rPr lang="en-US" sz="2200" dirty="0" smtClean="0"/>
            <a:t>Sigmoid</a:t>
          </a:r>
          <a:endParaRPr lang="en-US" sz="2200" dirty="0"/>
        </a:p>
      </dgm:t>
    </dgm:pt>
    <dgm:pt modelId="{1826DD96-F9D3-D448-9363-ED1F910BA890}" type="parTrans" cxnId="{FDD53B65-1962-F746-B9B1-E0D9C0076FDE}">
      <dgm:prSet/>
      <dgm:spPr/>
      <dgm:t>
        <a:bodyPr/>
        <a:lstStyle/>
        <a:p>
          <a:endParaRPr lang="en-US"/>
        </a:p>
      </dgm:t>
    </dgm:pt>
    <dgm:pt modelId="{F871E685-EF7E-CB48-9B1C-4468327E5CC9}" type="sibTrans" cxnId="{FDD53B65-1962-F746-B9B1-E0D9C0076FDE}">
      <dgm:prSet/>
      <dgm:spPr/>
      <dgm:t>
        <a:bodyPr/>
        <a:lstStyle/>
        <a:p>
          <a:endParaRPr lang="en-US"/>
        </a:p>
      </dgm:t>
    </dgm:pt>
    <dgm:pt modelId="{609EA9A2-D3D4-5C4C-8A36-28F94ED79BF5}" type="pres">
      <dgm:prSet presAssocID="{51953765-3D5A-E443-BD95-CAF68E200B89}" presName="Name0" presStyleCnt="0">
        <dgm:presLayoutVars>
          <dgm:dir/>
          <dgm:animLvl val="lvl"/>
          <dgm:resizeHandles val="exact"/>
        </dgm:presLayoutVars>
      </dgm:prSet>
      <dgm:spPr/>
    </dgm:pt>
    <dgm:pt modelId="{44888BD2-0727-034C-9105-8CCB47472072}" type="pres">
      <dgm:prSet presAssocID="{BB94F09D-7472-7A42-AD7A-1C0132ED56A9}" presName="parTxOnly" presStyleLbl="node1" presStyleIdx="0" presStyleCnt="7" custLinFactNeighborX="19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28817-946B-3E4A-81D6-1D7548825FA6}" type="pres">
      <dgm:prSet presAssocID="{7975DB5C-23AD-9947-A825-0159EAB58B7B}" presName="parTxOnlySpace" presStyleCnt="0"/>
      <dgm:spPr/>
    </dgm:pt>
    <dgm:pt modelId="{087D9338-B4A2-144F-8B60-B088986B57AF}" type="pres">
      <dgm:prSet presAssocID="{2507FD1E-7978-2E4E-8E6E-012D150B9DD3}" presName="parTxOnly" presStyleLbl="node1" presStyleIdx="1" presStyleCnt="7" custLinFactNeighborX="9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B1C35-E9B5-0C4D-BA2B-99C0CC8DE14B}" type="pres">
      <dgm:prSet presAssocID="{DB0E858B-A288-3543-BEAC-24DA122F9C7C}" presName="parTxOnlySpace" presStyleCnt="0"/>
      <dgm:spPr/>
    </dgm:pt>
    <dgm:pt modelId="{8216570B-A65A-C345-ABDD-8E81C577778F}" type="pres">
      <dgm:prSet presAssocID="{371F6618-EAAD-EE4D-B71C-DC29AB92C5C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A1099-0BC9-A744-8F77-42B561012080}" type="pres">
      <dgm:prSet presAssocID="{5A85AA60-F7BB-404F-863E-95B2F353DFC5}" presName="parTxOnlySpace" presStyleCnt="0"/>
      <dgm:spPr/>
    </dgm:pt>
    <dgm:pt modelId="{410EBDC2-B4C5-AA4D-9D35-A3A73579A338}" type="pres">
      <dgm:prSet presAssocID="{47488279-3100-9346-8A02-62150715C43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D72B2-6A0A-7946-B218-8BDB3FC331C4}" type="pres">
      <dgm:prSet presAssocID="{EF3B902E-FD66-894B-84DB-1EF31DED5D92}" presName="parTxOnlySpace" presStyleCnt="0"/>
      <dgm:spPr/>
    </dgm:pt>
    <dgm:pt modelId="{C5F7F093-D721-7241-A73A-F0566EFFCE60}" type="pres">
      <dgm:prSet presAssocID="{6BE489CB-A4A6-784A-88EB-22D76AD6B55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6EE0F-DFB5-374F-8AE6-1C13F14EFE68}" type="pres">
      <dgm:prSet presAssocID="{E1317188-5057-F045-BEBC-4B3D0A03246E}" presName="parTxOnlySpace" presStyleCnt="0"/>
      <dgm:spPr/>
    </dgm:pt>
    <dgm:pt modelId="{5A06BFE6-0F3E-2741-9A0A-404F56716498}" type="pres">
      <dgm:prSet presAssocID="{78B58CBF-A12C-214D-8C43-EAF67B4F63F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2D32E-235E-1D45-96D6-D9E88CD891C7}" type="pres">
      <dgm:prSet presAssocID="{012D6A8F-54FB-8C48-8BA0-E8FEDFFB5DCA}" presName="parTxOnlySpace" presStyleCnt="0"/>
      <dgm:spPr/>
    </dgm:pt>
    <dgm:pt modelId="{16B92984-F746-ED45-80BC-1B0EFE813A5D}" type="pres">
      <dgm:prSet presAssocID="{12A21ADA-D518-004A-BAFB-97D736984477}" presName="parTxOnly" presStyleLbl="node1" presStyleIdx="6" presStyleCnt="7" custLinFactNeighborX="-9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A2F6D1-A7EE-4940-A8D0-94ADED4D0415}" type="presOf" srcId="{371F6618-EAAD-EE4D-B71C-DC29AB92C5CD}" destId="{8216570B-A65A-C345-ABDD-8E81C577778F}" srcOrd="0" destOrd="0" presId="urn:microsoft.com/office/officeart/2005/8/layout/chevron1"/>
    <dgm:cxn modelId="{4C3DB4AC-CDD6-5741-938F-C430BAEC8610}" type="presOf" srcId="{BB94F09D-7472-7A42-AD7A-1C0132ED56A9}" destId="{44888BD2-0727-034C-9105-8CCB47472072}" srcOrd="0" destOrd="0" presId="urn:microsoft.com/office/officeart/2005/8/layout/chevron1"/>
    <dgm:cxn modelId="{E3A63B75-4C02-5744-BFE0-E07FE1B5DC4A}" type="presOf" srcId="{47488279-3100-9346-8A02-62150715C430}" destId="{410EBDC2-B4C5-AA4D-9D35-A3A73579A338}" srcOrd="0" destOrd="0" presId="urn:microsoft.com/office/officeart/2005/8/layout/chevron1"/>
    <dgm:cxn modelId="{FDD53B65-1962-F746-B9B1-E0D9C0076FDE}" srcId="{51953765-3D5A-E443-BD95-CAF68E200B89}" destId="{12A21ADA-D518-004A-BAFB-97D736984477}" srcOrd="6" destOrd="0" parTransId="{1826DD96-F9D3-D448-9363-ED1F910BA890}" sibTransId="{F871E685-EF7E-CB48-9B1C-4468327E5CC9}"/>
    <dgm:cxn modelId="{A4F3DE1C-565A-EE40-8CB0-AAF7075FA581}" srcId="{51953765-3D5A-E443-BD95-CAF68E200B89}" destId="{78B58CBF-A12C-214D-8C43-EAF67B4F63FA}" srcOrd="5" destOrd="0" parTransId="{BA4CBA59-6BB3-994F-9D50-10638BAB8D24}" sibTransId="{012D6A8F-54FB-8C48-8BA0-E8FEDFFB5DCA}"/>
    <dgm:cxn modelId="{4B9EF605-F403-5648-BC05-42AE76004C94}" srcId="{51953765-3D5A-E443-BD95-CAF68E200B89}" destId="{2507FD1E-7978-2E4E-8E6E-012D150B9DD3}" srcOrd="1" destOrd="0" parTransId="{26BB7D5C-867A-C94E-BA9B-A92F3C8DDA56}" sibTransId="{DB0E858B-A288-3543-BEAC-24DA122F9C7C}"/>
    <dgm:cxn modelId="{2294D076-9297-CB42-B6A7-0A9C89A380F1}" srcId="{51953765-3D5A-E443-BD95-CAF68E200B89}" destId="{371F6618-EAAD-EE4D-B71C-DC29AB92C5CD}" srcOrd="2" destOrd="0" parTransId="{CF006A9E-40D7-6946-826B-0D1916EA8463}" sibTransId="{5A85AA60-F7BB-404F-863E-95B2F353DFC5}"/>
    <dgm:cxn modelId="{00BDF693-05CE-6646-8A96-C2481FFED047}" type="presOf" srcId="{78B58CBF-A12C-214D-8C43-EAF67B4F63FA}" destId="{5A06BFE6-0F3E-2741-9A0A-404F56716498}" srcOrd="0" destOrd="0" presId="urn:microsoft.com/office/officeart/2005/8/layout/chevron1"/>
    <dgm:cxn modelId="{740DB76B-0272-784A-B18A-465F920DFED1}" srcId="{51953765-3D5A-E443-BD95-CAF68E200B89}" destId="{6BE489CB-A4A6-784A-88EB-22D76AD6B552}" srcOrd="4" destOrd="0" parTransId="{69C9F135-D388-CB49-8C2A-24A9060DD644}" sibTransId="{E1317188-5057-F045-BEBC-4B3D0A03246E}"/>
    <dgm:cxn modelId="{9D102C3F-AC27-E94A-B5C9-0F5F43D4BD37}" type="presOf" srcId="{2507FD1E-7978-2E4E-8E6E-012D150B9DD3}" destId="{087D9338-B4A2-144F-8B60-B088986B57AF}" srcOrd="0" destOrd="0" presId="urn:microsoft.com/office/officeart/2005/8/layout/chevron1"/>
    <dgm:cxn modelId="{A0C77EFC-EAD5-ED4B-8E29-171948DF4EC2}" type="presOf" srcId="{51953765-3D5A-E443-BD95-CAF68E200B89}" destId="{609EA9A2-D3D4-5C4C-8A36-28F94ED79BF5}" srcOrd="0" destOrd="0" presId="urn:microsoft.com/office/officeart/2005/8/layout/chevron1"/>
    <dgm:cxn modelId="{BF1D5DFF-0C02-C148-AFA9-73590A31A501}" type="presOf" srcId="{12A21ADA-D518-004A-BAFB-97D736984477}" destId="{16B92984-F746-ED45-80BC-1B0EFE813A5D}" srcOrd="0" destOrd="0" presId="urn:microsoft.com/office/officeart/2005/8/layout/chevron1"/>
    <dgm:cxn modelId="{5BCCFE1E-7D35-524F-8681-A7A712882E8B}" srcId="{51953765-3D5A-E443-BD95-CAF68E200B89}" destId="{47488279-3100-9346-8A02-62150715C430}" srcOrd="3" destOrd="0" parTransId="{01EBAD57-86B2-6146-ACCD-B5B4A98EE4C6}" sibTransId="{EF3B902E-FD66-894B-84DB-1EF31DED5D92}"/>
    <dgm:cxn modelId="{4D933C92-C6F8-BE4D-96B1-57C2623E3F28}" srcId="{51953765-3D5A-E443-BD95-CAF68E200B89}" destId="{BB94F09D-7472-7A42-AD7A-1C0132ED56A9}" srcOrd="0" destOrd="0" parTransId="{29551D39-6030-5D4D-8BE0-69D8B642A1AB}" sibTransId="{7975DB5C-23AD-9947-A825-0159EAB58B7B}"/>
    <dgm:cxn modelId="{2F64F4CC-F53E-3B45-BCB7-C5431754E751}" type="presOf" srcId="{6BE489CB-A4A6-784A-88EB-22D76AD6B552}" destId="{C5F7F093-D721-7241-A73A-F0566EFFCE60}" srcOrd="0" destOrd="0" presId="urn:microsoft.com/office/officeart/2005/8/layout/chevron1"/>
    <dgm:cxn modelId="{6DFFA8E3-DA92-2C47-94FE-15F7C48D3B0B}" type="presParOf" srcId="{609EA9A2-D3D4-5C4C-8A36-28F94ED79BF5}" destId="{44888BD2-0727-034C-9105-8CCB47472072}" srcOrd="0" destOrd="0" presId="urn:microsoft.com/office/officeart/2005/8/layout/chevron1"/>
    <dgm:cxn modelId="{6D0E634C-92CD-8C4E-A4B2-A61A6A02BE72}" type="presParOf" srcId="{609EA9A2-D3D4-5C4C-8A36-28F94ED79BF5}" destId="{B9128817-946B-3E4A-81D6-1D7548825FA6}" srcOrd="1" destOrd="0" presId="urn:microsoft.com/office/officeart/2005/8/layout/chevron1"/>
    <dgm:cxn modelId="{04A82E02-40EB-7949-8A62-60034D8366D1}" type="presParOf" srcId="{609EA9A2-D3D4-5C4C-8A36-28F94ED79BF5}" destId="{087D9338-B4A2-144F-8B60-B088986B57AF}" srcOrd="2" destOrd="0" presId="urn:microsoft.com/office/officeart/2005/8/layout/chevron1"/>
    <dgm:cxn modelId="{FF1D03E0-56F3-6149-95A0-F619BFE9843F}" type="presParOf" srcId="{609EA9A2-D3D4-5C4C-8A36-28F94ED79BF5}" destId="{A7EB1C35-E9B5-0C4D-BA2B-99C0CC8DE14B}" srcOrd="3" destOrd="0" presId="urn:microsoft.com/office/officeart/2005/8/layout/chevron1"/>
    <dgm:cxn modelId="{1F79D9A8-21EF-F04D-B6E8-CBFDC21940A8}" type="presParOf" srcId="{609EA9A2-D3D4-5C4C-8A36-28F94ED79BF5}" destId="{8216570B-A65A-C345-ABDD-8E81C577778F}" srcOrd="4" destOrd="0" presId="urn:microsoft.com/office/officeart/2005/8/layout/chevron1"/>
    <dgm:cxn modelId="{C7E27730-9B89-A54F-B202-987B8FD89967}" type="presParOf" srcId="{609EA9A2-D3D4-5C4C-8A36-28F94ED79BF5}" destId="{B4EA1099-0BC9-A744-8F77-42B561012080}" srcOrd="5" destOrd="0" presId="urn:microsoft.com/office/officeart/2005/8/layout/chevron1"/>
    <dgm:cxn modelId="{40CCDFA3-1127-4743-9013-86E16C066F18}" type="presParOf" srcId="{609EA9A2-D3D4-5C4C-8A36-28F94ED79BF5}" destId="{410EBDC2-B4C5-AA4D-9D35-A3A73579A338}" srcOrd="6" destOrd="0" presId="urn:microsoft.com/office/officeart/2005/8/layout/chevron1"/>
    <dgm:cxn modelId="{096F572B-C824-024F-9EBC-C2D25DF1E8EC}" type="presParOf" srcId="{609EA9A2-D3D4-5C4C-8A36-28F94ED79BF5}" destId="{941D72B2-6A0A-7946-B218-8BDB3FC331C4}" srcOrd="7" destOrd="0" presId="urn:microsoft.com/office/officeart/2005/8/layout/chevron1"/>
    <dgm:cxn modelId="{68EF0FD1-1108-AB49-B56C-77DBD9A4EE5F}" type="presParOf" srcId="{609EA9A2-D3D4-5C4C-8A36-28F94ED79BF5}" destId="{C5F7F093-D721-7241-A73A-F0566EFFCE60}" srcOrd="8" destOrd="0" presId="urn:microsoft.com/office/officeart/2005/8/layout/chevron1"/>
    <dgm:cxn modelId="{8DE9198A-23F9-5340-BBED-E14838E406AB}" type="presParOf" srcId="{609EA9A2-D3D4-5C4C-8A36-28F94ED79BF5}" destId="{6E96EE0F-DFB5-374F-8AE6-1C13F14EFE68}" srcOrd="9" destOrd="0" presId="urn:microsoft.com/office/officeart/2005/8/layout/chevron1"/>
    <dgm:cxn modelId="{79FE24F2-8A60-B74C-8E08-E12A8C7D827B}" type="presParOf" srcId="{609EA9A2-D3D4-5C4C-8A36-28F94ED79BF5}" destId="{5A06BFE6-0F3E-2741-9A0A-404F56716498}" srcOrd="10" destOrd="0" presId="urn:microsoft.com/office/officeart/2005/8/layout/chevron1"/>
    <dgm:cxn modelId="{E0D76E14-4909-554E-A587-DC004ACE7CC8}" type="presParOf" srcId="{609EA9A2-D3D4-5C4C-8A36-28F94ED79BF5}" destId="{9352D32E-235E-1D45-96D6-D9E88CD891C7}" srcOrd="11" destOrd="0" presId="urn:microsoft.com/office/officeart/2005/8/layout/chevron1"/>
    <dgm:cxn modelId="{E5FBEFB7-DE47-CD49-884D-17CC7D10A829}" type="presParOf" srcId="{609EA9A2-D3D4-5C4C-8A36-28F94ED79BF5}" destId="{16B92984-F746-ED45-80BC-1B0EFE813A5D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88BD2-0727-034C-9105-8CCB47472072}">
      <dsp:nvSpPr>
        <dsp:cNvPr id="0" name=""/>
        <dsp:cNvSpPr/>
      </dsp:nvSpPr>
      <dsp:spPr>
        <a:xfrm>
          <a:off x="36576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 inputs</a:t>
          </a:r>
        </a:p>
      </dsp:txBody>
      <dsp:txXfrm>
        <a:off x="417576" y="560832"/>
        <a:ext cx="1143000" cy="761999"/>
      </dsp:txXfrm>
    </dsp:sp>
    <dsp:sp modelId="{087D9338-B4A2-144F-8B60-B088986B57AF}">
      <dsp:nvSpPr>
        <dsp:cNvPr id="0" name=""/>
        <dsp:cNvSpPr/>
      </dsp:nvSpPr>
      <dsp:spPr>
        <a:xfrm>
          <a:off x="1732788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r>
            <a:rPr lang="en-US" sz="2000" kern="1200" baseline="30000" dirty="0" smtClean="0"/>
            <a:t>st</a:t>
          </a:r>
          <a:r>
            <a:rPr lang="en-US" sz="2000" kern="1200" dirty="0" smtClean="0"/>
            <a:t> layer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 nodes</a:t>
          </a:r>
          <a:endParaRPr lang="en-US" sz="2000" kern="1200" dirty="0"/>
        </a:p>
      </dsp:txBody>
      <dsp:txXfrm>
        <a:off x="2113788" y="560832"/>
        <a:ext cx="1143000" cy="761999"/>
      </dsp:txXfrm>
    </dsp:sp>
    <dsp:sp modelId="{8216570B-A65A-C345-ABDD-8E81C577778F}">
      <dsp:nvSpPr>
        <dsp:cNvPr id="0" name=""/>
        <dsp:cNvSpPr/>
      </dsp:nvSpPr>
      <dsp:spPr>
        <a:xfrm>
          <a:off x="3429000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ReLu</a:t>
          </a:r>
          <a:endParaRPr lang="en-US" sz="2200" kern="1200" dirty="0"/>
        </a:p>
      </dsp:txBody>
      <dsp:txXfrm>
        <a:off x="3810000" y="560832"/>
        <a:ext cx="1143000" cy="761999"/>
      </dsp:txXfrm>
    </dsp:sp>
    <dsp:sp modelId="{410EBDC2-B4C5-AA4D-9D35-A3A73579A338}">
      <dsp:nvSpPr>
        <dsp:cNvPr id="0" name=""/>
        <dsp:cNvSpPr/>
      </dsp:nvSpPr>
      <dsp:spPr>
        <a:xfrm>
          <a:off x="5143500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r>
            <a:rPr lang="en-US" sz="2000" kern="1200" baseline="30000" dirty="0" smtClean="0"/>
            <a:t>nd</a:t>
          </a:r>
          <a:r>
            <a:rPr lang="en-US" sz="2000" kern="1200" dirty="0" smtClean="0"/>
            <a:t> layer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 nodes</a:t>
          </a:r>
          <a:endParaRPr lang="en-US" sz="2000" kern="1200" dirty="0"/>
        </a:p>
      </dsp:txBody>
      <dsp:txXfrm>
        <a:off x="5524500" y="560832"/>
        <a:ext cx="1143000" cy="761999"/>
      </dsp:txXfrm>
    </dsp:sp>
    <dsp:sp modelId="{C5F7F093-D721-7241-A73A-F0566EFFCE60}">
      <dsp:nvSpPr>
        <dsp:cNvPr id="0" name=""/>
        <dsp:cNvSpPr/>
      </dsp:nvSpPr>
      <dsp:spPr>
        <a:xfrm>
          <a:off x="6858000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ReLu</a:t>
          </a:r>
          <a:endParaRPr lang="en-US" sz="2200" kern="1200" dirty="0"/>
        </a:p>
      </dsp:txBody>
      <dsp:txXfrm>
        <a:off x="7239000" y="560832"/>
        <a:ext cx="1143000" cy="761999"/>
      </dsp:txXfrm>
    </dsp:sp>
    <dsp:sp modelId="{5A06BFE6-0F3E-2741-9A0A-404F56716498}">
      <dsp:nvSpPr>
        <dsp:cNvPr id="0" name=""/>
        <dsp:cNvSpPr/>
      </dsp:nvSpPr>
      <dsp:spPr>
        <a:xfrm>
          <a:off x="8572500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node</a:t>
          </a:r>
          <a:endParaRPr lang="en-US" sz="2000" kern="1200" dirty="0"/>
        </a:p>
      </dsp:txBody>
      <dsp:txXfrm>
        <a:off x="8953500" y="560832"/>
        <a:ext cx="1143000" cy="761999"/>
      </dsp:txXfrm>
    </dsp:sp>
    <dsp:sp modelId="{16B92984-F746-ED45-80BC-1B0EFE813A5D}">
      <dsp:nvSpPr>
        <dsp:cNvPr id="0" name=""/>
        <dsp:cNvSpPr/>
      </dsp:nvSpPr>
      <dsp:spPr>
        <a:xfrm>
          <a:off x="10268712" y="560832"/>
          <a:ext cx="1904999" cy="761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Sigmoid</a:t>
          </a:r>
          <a:endParaRPr lang="en-US" sz="2200" kern="1200" dirty="0"/>
        </a:p>
      </dsp:txBody>
      <dsp:txXfrm>
        <a:off x="10649712" y="560832"/>
        <a:ext cx="1143000" cy="76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7A6A-300A-1041-BA2D-C96DEC6D1CCF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9457-B9C5-BF4C-9B3B-A6F05D16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5375" y="1238250"/>
            <a:ext cx="914400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5375" y="2676525"/>
            <a:ext cx="914400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95375" y="4081462"/>
            <a:ext cx="914400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375" y="5400673"/>
            <a:ext cx="914400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62325" y="1990725"/>
            <a:ext cx="914400" cy="942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62325" y="3429000"/>
            <a:ext cx="914400" cy="942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62325" y="4833937"/>
            <a:ext cx="914400" cy="942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55130" y="2686050"/>
            <a:ext cx="914400" cy="9429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55130" y="4124325"/>
            <a:ext cx="914400" cy="9429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75901" y="3419475"/>
            <a:ext cx="914400" cy="9429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2009775" y="1709738"/>
            <a:ext cx="1352550" cy="75247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>
            <a:off x="2009775" y="3148013"/>
            <a:ext cx="1352550" cy="75247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10" idx="2"/>
          </p:cNvCxnSpPr>
          <p:nvPr/>
        </p:nvCxnSpPr>
        <p:spPr>
          <a:xfrm>
            <a:off x="2009775" y="4552950"/>
            <a:ext cx="1352550" cy="75247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 flipV="1">
            <a:off x="2009775" y="5305425"/>
            <a:ext cx="1352550" cy="566736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9" idx="2"/>
          </p:cNvCxnSpPr>
          <p:nvPr/>
        </p:nvCxnSpPr>
        <p:spPr>
          <a:xfrm flipV="1">
            <a:off x="2009775" y="3900488"/>
            <a:ext cx="1352550" cy="1971673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8" idx="2"/>
          </p:cNvCxnSpPr>
          <p:nvPr/>
        </p:nvCxnSpPr>
        <p:spPr>
          <a:xfrm flipV="1">
            <a:off x="2009775" y="2462213"/>
            <a:ext cx="1352550" cy="3409948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9" idx="2"/>
          </p:cNvCxnSpPr>
          <p:nvPr/>
        </p:nvCxnSpPr>
        <p:spPr>
          <a:xfrm flipV="1">
            <a:off x="2009775" y="3900488"/>
            <a:ext cx="1352550" cy="65246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 flipV="1">
            <a:off x="2009775" y="2462213"/>
            <a:ext cx="1352550" cy="209073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8" idx="2"/>
          </p:cNvCxnSpPr>
          <p:nvPr/>
        </p:nvCxnSpPr>
        <p:spPr>
          <a:xfrm flipV="1">
            <a:off x="2009775" y="2462213"/>
            <a:ext cx="1352550" cy="68580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6"/>
            <a:endCxn id="10" idx="2"/>
          </p:cNvCxnSpPr>
          <p:nvPr/>
        </p:nvCxnSpPr>
        <p:spPr>
          <a:xfrm>
            <a:off x="2009775" y="3148013"/>
            <a:ext cx="1352550" cy="215741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6"/>
            <a:endCxn id="10" idx="2"/>
          </p:cNvCxnSpPr>
          <p:nvPr/>
        </p:nvCxnSpPr>
        <p:spPr>
          <a:xfrm>
            <a:off x="2009775" y="1709738"/>
            <a:ext cx="1352550" cy="359568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6"/>
            <a:endCxn id="9" idx="2"/>
          </p:cNvCxnSpPr>
          <p:nvPr/>
        </p:nvCxnSpPr>
        <p:spPr>
          <a:xfrm>
            <a:off x="2009775" y="1709738"/>
            <a:ext cx="1352550" cy="219075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5" idx="3"/>
            <a:endCxn id="12" idx="2"/>
          </p:cNvCxnSpPr>
          <p:nvPr/>
        </p:nvCxnSpPr>
        <p:spPr>
          <a:xfrm>
            <a:off x="5831490" y="2481233"/>
            <a:ext cx="923640" cy="67630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6" idx="3"/>
            <a:endCxn id="12" idx="2"/>
          </p:cNvCxnSpPr>
          <p:nvPr/>
        </p:nvCxnSpPr>
        <p:spPr>
          <a:xfrm flipV="1">
            <a:off x="5831490" y="3157538"/>
            <a:ext cx="923640" cy="73342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80202" y="2247900"/>
            <a:ext cx="57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b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4280202" y="3695700"/>
            <a:ext cx="57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b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0202" y="5124450"/>
            <a:ext cx="57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b</a:t>
            </a:r>
            <a:endParaRPr lang="en-US" sz="20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740879" y="2447955"/>
            <a:ext cx="369093" cy="1425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778979" y="3895815"/>
            <a:ext cx="369093" cy="1425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778979" y="5400673"/>
            <a:ext cx="369093" cy="1425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4" y="2219265"/>
            <a:ext cx="619126" cy="52393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4" y="3628994"/>
            <a:ext cx="619126" cy="52393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4" y="5095874"/>
            <a:ext cx="619126" cy="523935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stCxn id="77" idx="3"/>
            <a:endCxn id="12" idx="2"/>
          </p:cNvCxnSpPr>
          <p:nvPr/>
        </p:nvCxnSpPr>
        <p:spPr>
          <a:xfrm flipV="1">
            <a:off x="5831490" y="3157538"/>
            <a:ext cx="923640" cy="220030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3"/>
            <a:endCxn id="13" idx="2"/>
          </p:cNvCxnSpPr>
          <p:nvPr/>
        </p:nvCxnSpPr>
        <p:spPr>
          <a:xfrm>
            <a:off x="5831490" y="2481233"/>
            <a:ext cx="923640" cy="21145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3"/>
            <a:endCxn id="13" idx="2"/>
          </p:cNvCxnSpPr>
          <p:nvPr/>
        </p:nvCxnSpPr>
        <p:spPr>
          <a:xfrm>
            <a:off x="5831490" y="3890962"/>
            <a:ext cx="923640" cy="704851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7" idx="3"/>
            <a:endCxn id="13" idx="2"/>
          </p:cNvCxnSpPr>
          <p:nvPr/>
        </p:nvCxnSpPr>
        <p:spPr>
          <a:xfrm flipV="1">
            <a:off x="5831490" y="4595813"/>
            <a:ext cx="923640" cy="762029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4159" y="507206"/>
            <a:ext cx="128391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95376" y="14789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X1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95376" y="29267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X2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95376" y="431735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X3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5376" y="565085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X4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36042" y="507206"/>
            <a:ext cx="254555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hidden layer</a:t>
            </a:r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48898" y="507206"/>
            <a:ext cx="2486024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hidden layer</a:t>
            </a:r>
            <a:endParaRPr 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365247" y="553372"/>
            <a:ext cx="1707356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860035" y="1257272"/>
            <a:ext cx="1575197" cy="83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Activation function</a:t>
            </a:r>
            <a:endParaRPr lang="en-US" sz="2400" dirty="0"/>
          </a:p>
        </p:txBody>
      </p:sp>
      <p:cxnSp>
        <p:nvCxnSpPr>
          <p:cNvPr id="105" name="Straight Arrow Connector 104"/>
          <p:cNvCxnSpPr>
            <a:endCxn id="15" idx="2"/>
          </p:cNvCxnSpPr>
          <p:nvPr/>
        </p:nvCxnSpPr>
        <p:spPr>
          <a:xfrm>
            <a:off x="9233296" y="3186084"/>
            <a:ext cx="642605" cy="704879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233296" y="3910072"/>
            <a:ext cx="642605" cy="685741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57624" y="2952751"/>
            <a:ext cx="57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b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7624" y="4400551"/>
            <a:ext cx="57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b</a:t>
            </a:r>
            <a:endParaRPr lang="en-US" sz="20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118301" y="3152806"/>
            <a:ext cx="369093" cy="1425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156401" y="4600666"/>
            <a:ext cx="369093" cy="1425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86" y="2924116"/>
            <a:ext cx="619126" cy="52393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86" y="4333845"/>
            <a:ext cx="619126" cy="52393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174451" y="1962959"/>
            <a:ext cx="1575197" cy="83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Activation function</a:t>
            </a:r>
            <a:endParaRPr lang="en-US" sz="2400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3870721" y="1030426"/>
            <a:ext cx="0" cy="744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231716" y="1052816"/>
            <a:ext cx="22617" cy="1195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0" y="1478904"/>
            <a:ext cx="1054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Abel</a:t>
            </a:r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-34944" y="2886402"/>
            <a:ext cx="1054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Bob</a:t>
            </a:r>
            <a:endParaRPr lang="en-US" sz="2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-12530" y="4293900"/>
            <a:ext cx="11329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Chuck</a:t>
            </a:r>
            <a:endParaRPr lang="en-US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-32771" y="5622636"/>
            <a:ext cx="11329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Dick</a:t>
            </a:r>
            <a:endParaRPr lang="en-US" sz="28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850692" y="3914004"/>
            <a:ext cx="369093" cy="14257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077" y="3647183"/>
            <a:ext cx="619126" cy="52393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653379" y="2518591"/>
            <a:ext cx="1575197" cy="83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Activation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2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912899509"/>
              </p:ext>
            </p:extLst>
          </p:nvPr>
        </p:nvGraphicFramePr>
        <p:xfrm>
          <a:off x="0" y="2523743"/>
          <a:ext cx="12192000" cy="188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5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13</cp:revision>
  <cp:lastPrinted>2017-11-17T15:18:36Z</cp:lastPrinted>
  <dcterms:created xsi:type="dcterms:W3CDTF">2017-11-17T14:48:47Z</dcterms:created>
  <dcterms:modified xsi:type="dcterms:W3CDTF">2017-11-18T04:15:48Z</dcterms:modified>
</cp:coreProperties>
</file>