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066"/>
  </p:normalViewPr>
  <p:slideViewPr>
    <p:cSldViewPr snapToGrid="0" snapToObjects="1">
      <p:cViewPr varScale="1">
        <p:scale>
          <a:sx n="71" d="100"/>
          <a:sy n="71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1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9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3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0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4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9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5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1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0" t="1" r="13538" b="1691"/>
          <a:stretch/>
        </p:blipFill>
        <p:spPr>
          <a:xfrm>
            <a:off x="8077205" y="1296006"/>
            <a:ext cx="4096875" cy="31266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r="18144"/>
          <a:stretch/>
        </p:blipFill>
        <p:spPr>
          <a:xfrm>
            <a:off x="4046988" y="1296005"/>
            <a:ext cx="3801037" cy="31335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9" r="16986"/>
          <a:stretch/>
        </p:blipFill>
        <p:spPr>
          <a:xfrm>
            <a:off x="17933" y="1296005"/>
            <a:ext cx="3801035" cy="31266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ight Arrow 6"/>
          <p:cNvSpPr/>
          <p:nvPr/>
        </p:nvSpPr>
        <p:spPr>
          <a:xfrm>
            <a:off x="3729323" y="2630738"/>
            <a:ext cx="496957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808266" y="2639706"/>
            <a:ext cx="496957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8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Kuo</dc:creator>
  <cp:lastModifiedBy>Chris Kuo</cp:lastModifiedBy>
  <cp:revision>3</cp:revision>
  <dcterms:created xsi:type="dcterms:W3CDTF">2017-10-25T16:25:52Z</dcterms:created>
  <dcterms:modified xsi:type="dcterms:W3CDTF">2017-10-25T16:46:54Z</dcterms:modified>
</cp:coreProperties>
</file>