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066"/>
  </p:normalViewPr>
  <p:slideViewPr>
    <p:cSldViewPr snapToGrid="0" snapToObjects="1">
      <p:cViewPr varScale="1">
        <p:scale>
          <a:sx n="71" d="100"/>
          <a:sy n="71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FFEB-A851-E34C-A00A-7F182AD29141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93C-61FA-2A4C-9ABA-DD20DB4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FFEB-A851-E34C-A00A-7F182AD29141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93C-61FA-2A4C-9ABA-DD20DB4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1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FFEB-A851-E34C-A00A-7F182AD29141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93C-61FA-2A4C-9ABA-DD20DB4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9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FFEB-A851-E34C-A00A-7F182AD29141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93C-61FA-2A4C-9ABA-DD20DB4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3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FFEB-A851-E34C-A00A-7F182AD29141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93C-61FA-2A4C-9ABA-DD20DB4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0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FFEB-A851-E34C-A00A-7F182AD29141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93C-61FA-2A4C-9ABA-DD20DB4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6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FFEB-A851-E34C-A00A-7F182AD29141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93C-61FA-2A4C-9ABA-DD20DB4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4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FFEB-A851-E34C-A00A-7F182AD29141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93C-61FA-2A4C-9ABA-DD20DB4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9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FFEB-A851-E34C-A00A-7F182AD29141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93C-61FA-2A4C-9ABA-DD20DB4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5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FFEB-A851-E34C-A00A-7F182AD29141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93C-61FA-2A4C-9ABA-DD20DB4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FFEB-A851-E34C-A00A-7F182AD29141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C93C-61FA-2A4C-9ABA-DD20DB4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DFFEB-A851-E34C-A00A-7F182AD29141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8C93C-61FA-2A4C-9ABA-DD20DB4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1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44" y="3595758"/>
            <a:ext cx="5332204" cy="3180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430" y="184384"/>
            <a:ext cx="5353718" cy="31335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2" y="184382"/>
            <a:ext cx="5467996" cy="31266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ight Arrow 6"/>
          <p:cNvSpPr/>
          <p:nvPr/>
        </p:nvSpPr>
        <p:spPr>
          <a:xfrm>
            <a:off x="5830620" y="1519115"/>
            <a:ext cx="496957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5400000">
            <a:off x="8654567" y="3367158"/>
            <a:ext cx="496957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8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Kuo</dc:creator>
  <cp:lastModifiedBy>Chris Kuo</cp:lastModifiedBy>
  <cp:revision>1</cp:revision>
  <dcterms:created xsi:type="dcterms:W3CDTF">2017-10-25T16:25:52Z</dcterms:created>
  <dcterms:modified xsi:type="dcterms:W3CDTF">2017-10-25T16:38:39Z</dcterms:modified>
</cp:coreProperties>
</file>