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82"/>
    <a:srgbClr val="FFEE9A"/>
    <a:srgbClr val="FFDDA0"/>
    <a:srgbClr val="FFF9C8"/>
    <a:srgbClr val="FFD8A0"/>
    <a:srgbClr val="FFEF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105" autoAdjust="0"/>
  </p:normalViewPr>
  <p:slideViewPr>
    <p:cSldViewPr snapToGrid="0">
      <p:cViewPr varScale="1">
        <p:scale>
          <a:sx n="66" d="100"/>
          <a:sy n="66" d="100"/>
        </p:scale>
        <p:origin x="192" y="3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5/1/18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5/1/18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82DF-51A2-6148-806F-1D701B1413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900"/>
          <a:stretch/>
        </p:blipFill>
        <p:spPr>
          <a:xfrm>
            <a:off x="0" y="-1614005"/>
            <a:ext cx="12192000" cy="6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5/1/18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content/dam/en-zz/Solutions/data-analytics/documents/nvidia-dgx-analytics-h2o-joint-solution-brief-jan-2018.pdf" TargetMode="External"/><Relationship Id="rId2" Type="http://schemas.openxmlformats.org/officeDocument/2006/relationships/hyperlink" Target="http://h2o-release.s3.amazonaws.com/h2o/master/3153/docs-website/h2o-docs/booklets/R_Vignett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H2O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Chris Kuo, Ph.D.|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Why do you use H2O?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2704290"/>
            <a:ext cx="10217285" cy="35408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 started experimenting with H2O over a year ago, and now it’s the main tool I use for predictive modeling. The reason is simple, H2O is really fast. On large data sets, I’ve witnessed over 100x speed improvement over Python (</a:t>
            </a:r>
            <a:r>
              <a:rPr lang="en-US" dirty="0" err="1"/>
              <a:t>scikit</a:t>
            </a:r>
            <a:r>
              <a:rPr lang="en-US" dirty="0"/>
              <a:t>-learn) and R when running certain supervised learning models. The larger the data set, the more dramatic the performance difference. </a:t>
            </a:r>
          </a:p>
          <a:p>
            <a:r>
              <a:rPr lang="en-US" dirty="0"/>
              <a:t>The only other open source tool I know of that’s comparable in speed is </a:t>
            </a:r>
            <a:r>
              <a:rPr lang="en-US" dirty="0" err="1"/>
              <a:t>XGBoost</a:t>
            </a:r>
            <a:r>
              <a:rPr lang="en-US" dirty="0"/>
              <a:t>, but that’s limited to just one or two algorithms. In contrast H2O has a whole suite of supervised and unsupervised learning algorithms, though not as comprehensive as the libraries/packages in Python or R.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05DD8-F02A-E446-B474-F4155C2126CE}"/>
              </a:ext>
            </a:extLst>
          </p:cNvPr>
          <p:cNvSpPr txBox="1"/>
          <p:nvPr/>
        </p:nvSpPr>
        <p:spPr>
          <a:xfrm>
            <a:off x="680936" y="1867711"/>
            <a:ext cx="505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data scientist’s testimonial: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DA83C-B5C1-7143-96A5-C804C0A7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28" y="140897"/>
            <a:ext cx="1823388" cy="18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84F0-37E0-094A-91A2-00F3C388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1821-F627-5A4E-813E-14F5BC84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476" y="1809344"/>
            <a:ext cx="8284723" cy="186771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5E816-D1F3-944D-ADB3-EC98919D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199" y="285561"/>
            <a:ext cx="1768002" cy="1768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030CA7-2FAB-3E4F-848B-24CA8621D709}"/>
              </a:ext>
            </a:extLst>
          </p:cNvPr>
          <p:cNvSpPr/>
          <p:nvPr/>
        </p:nvSpPr>
        <p:spPr>
          <a:xfrm>
            <a:off x="531778" y="1809344"/>
            <a:ext cx="1939047" cy="1070042"/>
          </a:xfrm>
          <a:prstGeom prst="rect">
            <a:avLst/>
          </a:prstGeom>
          <a:solidFill>
            <a:srgbClr val="FFE3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Speed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AE51F-DD7A-4F46-8EC4-979A7A2D7987}"/>
              </a:ext>
            </a:extLst>
          </p:cNvPr>
          <p:cNvSpPr/>
          <p:nvPr/>
        </p:nvSpPr>
        <p:spPr>
          <a:xfrm>
            <a:off x="531777" y="3304161"/>
            <a:ext cx="1939047" cy="1070042"/>
          </a:xfrm>
          <a:prstGeom prst="rect">
            <a:avLst/>
          </a:prstGeom>
          <a:solidFill>
            <a:srgbClr val="FFE3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 sampling</a:t>
            </a:r>
          </a:p>
        </p:txBody>
      </p:sp>
    </p:spTree>
    <p:extLst>
      <p:ext uri="{BB962C8B-B14F-4D97-AF65-F5344CB8AC3E}">
        <p14:creationId xmlns:p14="http://schemas.microsoft.com/office/powerpoint/2010/main" val="36654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4D20-3835-1F47-A7A3-A8A40E45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06F9-CD00-1C4D-9FE4-A9B6E8CA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>
                <a:hlinkClick r:id="rId2"/>
              </a:rPr>
              <a:t>Fast Scalable R with H2O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hlinkClick r:id="rId3"/>
              </a:rPr>
              <a:t>NVIDIA and H2O GPU-accelerated Machine Learning</a:t>
            </a:r>
            <a:r>
              <a:rPr lang="en-US" dirty="0"/>
              <a:t> “</a:t>
            </a:r>
          </a:p>
        </p:txBody>
      </p:sp>
    </p:spTree>
    <p:extLst>
      <p:ext uri="{BB962C8B-B14F-4D97-AF65-F5344CB8AC3E}">
        <p14:creationId xmlns:p14="http://schemas.microsoft.com/office/powerpoint/2010/main" val="15209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16x9</Template>
  <TotalTime>1020</TotalTime>
  <Words>180</Words>
  <Application>Microsoft Macintosh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Science Project 16x9</vt:lpstr>
      <vt:lpstr>H2O</vt:lpstr>
      <vt:lpstr>Why do you use H2O?</vt:lpstr>
      <vt:lpstr>Fast speed</vt:lpstr>
      <vt:lpstr>PowerPoint Presentation</vt:lpstr>
      <vt:lpstr>Work cited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Chris Kuo</dc:creator>
  <cp:lastModifiedBy>Chris Kuo</cp:lastModifiedBy>
  <cp:revision>64</cp:revision>
  <dcterms:created xsi:type="dcterms:W3CDTF">2018-03-24T21:31:47Z</dcterms:created>
  <dcterms:modified xsi:type="dcterms:W3CDTF">2018-05-02T03:36:16Z</dcterms:modified>
</cp:coreProperties>
</file>