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5" r:id="rId4"/>
    <p:sldId id="262" r:id="rId5"/>
    <p:sldId id="260" r:id="rId6"/>
    <p:sldId id="266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2140" autoAdjust="0"/>
  </p:normalViewPr>
  <p:slideViewPr>
    <p:cSldViewPr snapToGrid="0">
      <p:cViewPr varScale="1">
        <p:scale>
          <a:sx n="77" d="100"/>
          <a:sy n="77" d="100"/>
        </p:scale>
        <p:origin x="968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4/10/18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4/10/18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7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08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7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E82DF-51A2-6148-806F-1D701B1413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900"/>
          <a:stretch/>
        </p:blipFill>
        <p:spPr>
          <a:xfrm>
            <a:off x="0" y="-1614005"/>
            <a:ext cx="12192000" cy="6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4/10/18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4/10/18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4/10/18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4/10/18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4/10/18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4/10/18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4/10/18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4/10/18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7d76/b71b700846901ac4ac119403aa737a285e36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Chris Kuo, Ph.D.| Columbia University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GBM?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Statement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9C24-7F7E-974C-BF75-DC6150AC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50D0-DDC7-F442-8E13-2DA46E916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7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Statement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6633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9C24-7F7E-974C-BF75-DC6150AC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50D0-DDC7-F442-8E13-2DA46E916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=sXUf5kx2Gi8</a:t>
            </a:r>
          </a:p>
        </p:txBody>
      </p:sp>
    </p:spTree>
    <p:extLst>
      <p:ext uri="{BB962C8B-B14F-4D97-AF65-F5344CB8AC3E}">
        <p14:creationId xmlns:p14="http://schemas.microsoft.com/office/powerpoint/2010/main" val="5925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9C24-7F7E-974C-BF75-DC6150AC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50D0-DDC7-F442-8E13-2DA46E916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4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GBM?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Statement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384472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GBM?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Statement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14102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827" y="1681531"/>
            <a:ext cx="10058400" cy="1543807"/>
          </a:xfrm>
        </p:spPr>
        <p:txBody>
          <a:bodyPr/>
          <a:lstStyle/>
          <a:p>
            <a:r>
              <a:rPr lang="en-US" dirty="0" err="1"/>
              <a:t>Autoencoders</a:t>
            </a:r>
            <a:r>
              <a:rPr lang="en-US" dirty="0"/>
              <a:t> were first introduced in the 1980s by </a:t>
            </a:r>
            <a:r>
              <a:rPr lang="en-US" dirty="0">
                <a:hlinkClick r:id="rId3"/>
              </a:rPr>
              <a:t>Hinton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16x9</Template>
  <TotalTime>1773</TotalTime>
  <Words>112</Words>
  <Application>Microsoft Macintosh PowerPoint</Application>
  <PresentationFormat>Widescreen</PresentationFormat>
  <Paragraphs>23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Science Project 16x9</vt:lpstr>
      <vt:lpstr>GRADIENT BOOSTING</vt:lpstr>
      <vt:lpstr>What is GBM?</vt:lpstr>
      <vt:lpstr>PowerPoint Presentation</vt:lpstr>
      <vt:lpstr>Gradient descent</vt:lpstr>
      <vt:lpstr>PowerPoint Presentation</vt:lpstr>
      <vt:lpstr>PowerPoint Presentation</vt:lpstr>
      <vt:lpstr>What is GBM?</vt:lpstr>
      <vt:lpstr>What is GBM?</vt:lpstr>
      <vt:lpstr>Work cited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Chris Kuo</dc:creator>
  <cp:lastModifiedBy>Chris Kuo</cp:lastModifiedBy>
  <cp:revision>38</cp:revision>
  <dcterms:created xsi:type="dcterms:W3CDTF">2018-03-24T21:31:47Z</dcterms:created>
  <dcterms:modified xsi:type="dcterms:W3CDTF">2018-04-11T00:53:20Z</dcterms:modified>
</cp:coreProperties>
</file>