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2140" autoAdjust="0"/>
  </p:normalViewPr>
  <p:slideViewPr>
    <p:cSldViewPr snapToGrid="0">
      <p:cViewPr varScale="1">
        <p:scale>
          <a:sx n="77" d="100"/>
          <a:sy n="77" d="100"/>
        </p:scale>
        <p:origin x="968" y="1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68-4F35-B2E9-F60DB200EE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68-4F35-B2E9-F60DB200EE2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68-4F35-B2E9-F60DB200EE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623407088"/>
        <c:axId val="384343064"/>
      </c:barChart>
      <c:catAx>
        <c:axId val="623407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343064"/>
        <c:crosses val="autoZero"/>
        <c:auto val="1"/>
        <c:lblAlgn val="ctr"/>
        <c:lblOffset val="100"/>
        <c:noMultiLvlLbl val="0"/>
      </c:catAx>
      <c:valAx>
        <c:axId val="384343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407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32F1C4-CE23-4B17-8F24-BE6AC62B5DD2}" type="doc">
      <dgm:prSet loTypeId="urn:microsoft.com/office/officeart/2005/8/layout/h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75151AD3-56D0-4892-9CC3-0245E0F61F03}">
      <dgm:prSet phldrT="[Text]"/>
      <dgm:spPr/>
      <dgm:t>
        <a:bodyPr/>
        <a:lstStyle/>
        <a:p>
          <a:r>
            <a:rPr lang="en-US" dirty="0"/>
            <a:t>Controlled variables</a:t>
          </a:r>
        </a:p>
      </dgm:t>
    </dgm:pt>
    <dgm:pt modelId="{251E6184-4BAA-4DDB-A10B-FABA4B4EC6AC}" type="parTrans" cxnId="{B3DE65D2-24BB-4268-AA0A-53ADA4D0C0D3}">
      <dgm:prSet/>
      <dgm:spPr/>
      <dgm:t>
        <a:bodyPr/>
        <a:lstStyle/>
        <a:p>
          <a:endParaRPr lang="en-US"/>
        </a:p>
      </dgm:t>
    </dgm:pt>
    <dgm:pt modelId="{8D6B5241-E3C8-447A-AED6-C9C8EC5B134E}" type="sibTrans" cxnId="{B3DE65D2-24BB-4268-AA0A-53ADA4D0C0D3}">
      <dgm:prSet/>
      <dgm:spPr/>
      <dgm:t>
        <a:bodyPr/>
        <a:lstStyle/>
        <a:p>
          <a:endParaRPr lang="en-US"/>
        </a:p>
      </dgm:t>
    </dgm:pt>
    <dgm:pt modelId="{C8B9AACC-6090-4E93-B112-FEF419B2C8C0}">
      <dgm:prSet phldrT="[Text]"/>
      <dgm:spPr/>
      <dgm:t>
        <a:bodyPr/>
        <a:lstStyle/>
        <a:p>
          <a:r>
            <a:rPr lang="en-US" dirty="0"/>
            <a:t>Independent variable</a:t>
          </a:r>
        </a:p>
      </dgm:t>
    </dgm:pt>
    <dgm:pt modelId="{A7E617ED-9935-4663-8F3F-C5929E3D596D}" type="parTrans" cxnId="{0839064A-C0A4-4793-98C9-AD59CECDA429}">
      <dgm:prSet/>
      <dgm:spPr/>
      <dgm:t>
        <a:bodyPr/>
        <a:lstStyle/>
        <a:p>
          <a:endParaRPr lang="en-US"/>
        </a:p>
      </dgm:t>
    </dgm:pt>
    <dgm:pt modelId="{189DEA9E-C25E-4034-8501-E0959F0E50DA}" type="sibTrans" cxnId="{0839064A-C0A4-4793-98C9-AD59CECDA429}">
      <dgm:prSet/>
      <dgm:spPr/>
      <dgm:t>
        <a:bodyPr/>
        <a:lstStyle/>
        <a:p>
          <a:endParaRPr lang="en-US"/>
        </a:p>
      </dgm:t>
    </dgm:pt>
    <dgm:pt modelId="{C5E6BC8D-1A4E-42C8-8E2C-7EC17FC2E1D1}">
      <dgm:prSet phldrT="[Text]"/>
      <dgm:spPr/>
      <dgm:t>
        <a:bodyPr/>
        <a:lstStyle/>
        <a:p>
          <a:r>
            <a:rPr lang="en-US" dirty="0"/>
            <a:t>Dependent variable</a:t>
          </a:r>
        </a:p>
      </dgm:t>
    </dgm:pt>
    <dgm:pt modelId="{D540C9D5-0D0F-4ED0-A8C6-5122EF89E0B8}" type="parTrans" cxnId="{B8151A82-97B0-4A6B-96BC-6914694D949A}">
      <dgm:prSet/>
      <dgm:spPr/>
      <dgm:t>
        <a:bodyPr/>
        <a:lstStyle/>
        <a:p>
          <a:endParaRPr lang="en-US"/>
        </a:p>
      </dgm:t>
    </dgm:pt>
    <dgm:pt modelId="{3984F889-9155-4B34-8DCE-A8EECAF129A9}" type="sibTrans" cxnId="{B8151A82-97B0-4A6B-96BC-6914694D949A}">
      <dgm:prSet/>
      <dgm:spPr/>
      <dgm:t>
        <a:bodyPr/>
        <a:lstStyle/>
        <a:p>
          <a:endParaRPr lang="en-US"/>
        </a:p>
      </dgm:t>
    </dgm:pt>
    <dgm:pt modelId="{DD879645-BB58-407B-A47E-D1FA7C57DE19}">
      <dgm:prSet phldrT="[Text]"/>
      <dgm:spPr/>
      <dgm:t>
        <a:bodyPr/>
        <a:lstStyle/>
        <a:p>
          <a:r>
            <a:rPr lang="en-US" dirty="0"/>
            <a:t>These are kept the same throughout your experiments</a:t>
          </a:r>
        </a:p>
      </dgm:t>
    </dgm:pt>
    <dgm:pt modelId="{DF9B7292-02E2-428F-9384-E2F91AD9145A}" type="parTrans" cxnId="{E0E559EE-F745-4296-9764-8F9C3499296E}">
      <dgm:prSet/>
      <dgm:spPr/>
      <dgm:t>
        <a:bodyPr/>
        <a:lstStyle/>
        <a:p>
          <a:endParaRPr lang="en-US"/>
        </a:p>
      </dgm:t>
    </dgm:pt>
    <dgm:pt modelId="{888118AD-0CFE-47C8-B0CF-5D705BEE4271}" type="sibTrans" cxnId="{E0E559EE-F745-4296-9764-8F9C3499296E}">
      <dgm:prSet/>
      <dgm:spPr/>
      <dgm:t>
        <a:bodyPr/>
        <a:lstStyle/>
        <a:p>
          <a:endParaRPr lang="en-US"/>
        </a:p>
      </dgm:t>
    </dgm:pt>
    <dgm:pt modelId="{C923180A-1F5E-4EDF-B1B4-BF296491DA39}">
      <dgm:prSet phldrT="[Text]"/>
      <dgm:spPr/>
      <dgm:t>
        <a:bodyPr/>
        <a:lstStyle/>
        <a:p>
          <a:r>
            <a:rPr lang="en-US" dirty="0"/>
            <a:t>The </a:t>
          </a:r>
          <a:r>
            <a:rPr lang="en-US" b="1" dirty="0"/>
            <a:t>one</a:t>
          </a:r>
          <a:r>
            <a:rPr lang="en-US" dirty="0"/>
            <a:t> variable you purposely change and test</a:t>
          </a:r>
        </a:p>
      </dgm:t>
    </dgm:pt>
    <dgm:pt modelId="{64CF54F0-ABE1-4118-8E0E-503764491476}" type="parTrans" cxnId="{BCE5DB3A-467D-498D-996F-34F511A90A5C}">
      <dgm:prSet/>
      <dgm:spPr/>
      <dgm:t>
        <a:bodyPr/>
        <a:lstStyle/>
        <a:p>
          <a:endParaRPr lang="en-US"/>
        </a:p>
      </dgm:t>
    </dgm:pt>
    <dgm:pt modelId="{EAFD4255-150B-483D-854A-FCFF3E1C3818}" type="sibTrans" cxnId="{BCE5DB3A-467D-498D-996F-34F511A90A5C}">
      <dgm:prSet/>
      <dgm:spPr/>
      <dgm:t>
        <a:bodyPr/>
        <a:lstStyle/>
        <a:p>
          <a:endParaRPr lang="en-US"/>
        </a:p>
      </dgm:t>
    </dgm:pt>
    <dgm:pt modelId="{09E2EDBB-FB3E-4B60-875C-23AF617F3985}">
      <dgm:prSet phldrT="[Text]"/>
      <dgm:spPr/>
      <dgm:t>
        <a:bodyPr/>
        <a:lstStyle/>
        <a:p>
          <a:r>
            <a:rPr lang="en-US" dirty="0"/>
            <a:t>The measure of change observed because of independent variable</a:t>
          </a:r>
        </a:p>
      </dgm:t>
    </dgm:pt>
    <dgm:pt modelId="{E5138E13-E922-4691-9380-87EA04CDF907}" type="parTrans" cxnId="{E4F42334-EB63-40DE-94BB-2D0F07F5D639}">
      <dgm:prSet/>
      <dgm:spPr/>
      <dgm:t>
        <a:bodyPr/>
        <a:lstStyle/>
        <a:p>
          <a:endParaRPr lang="en-US"/>
        </a:p>
      </dgm:t>
    </dgm:pt>
    <dgm:pt modelId="{12A8F3F2-3EA0-4A05-ADCA-5CBAB885E305}" type="sibTrans" cxnId="{E4F42334-EB63-40DE-94BB-2D0F07F5D639}">
      <dgm:prSet/>
      <dgm:spPr/>
      <dgm:t>
        <a:bodyPr/>
        <a:lstStyle/>
        <a:p>
          <a:endParaRPr lang="en-US"/>
        </a:p>
      </dgm:t>
    </dgm:pt>
    <dgm:pt modelId="{36964C44-90A9-431D-9A15-FE50B618DB49}">
      <dgm:prSet phldrT="[Text]"/>
      <dgm:spPr/>
      <dgm:t>
        <a:bodyPr/>
        <a:lstStyle/>
        <a:p>
          <a:r>
            <a:rPr lang="en-US" dirty="0"/>
            <a:t>Decide how you will measure the change</a:t>
          </a:r>
        </a:p>
      </dgm:t>
    </dgm:pt>
    <dgm:pt modelId="{E14F2A38-FB6E-4499-9656-129CAFB723B7}" type="parTrans" cxnId="{19EDE25D-542F-4DC6-A5AA-1E4E2817439B}">
      <dgm:prSet/>
      <dgm:spPr/>
      <dgm:t>
        <a:bodyPr/>
        <a:lstStyle/>
        <a:p>
          <a:endParaRPr lang="en-US"/>
        </a:p>
      </dgm:t>
    </dgm:pt>
    <dgm:pt modelId="{BB5F391D-6918-4461-A41B-A35651428934}" type="sibTrans" cxnId="{19EDE25D-542F-4DC6-A5AA-1E4E2817439B}">
      <dgm:prSet/>
      <dgm:spPr/>
      <dgm:t>
        <a:bodyPr/>
        <a:lstStyle/>
        <a:p>
          <a:endParaRPr lang="en-US"/>
        </a:p>
      </dgm:t>
    </dgm:pt>
    <dgm:pt modelId="{D87BED67-81A6-4D17-8D17-E76427E1E33B}" type="pres">
      <dgm:prSet presAssocID="{C032F1C4-CE23-4B17-8F24-BE6AC62B5DD2}" presName="Name0" presStyleCnt="0">
        <dgm:presLayoutVars>
          <dgm:dir/>
          <dgm:animLvl val="lvl"/>
          <dgm:resizeHandles val="exact"/>
        </dgm:presLayoutVars>
      </dgm:prSet>
      <dgm:spPr/>
    </dgm:pt>
    <dgm:pt modelId="{3B4AE95A-9591-421D-A73D-8C752F096023}" type="pres">
      <dgm:prSet presAssocID="{75151AD3-56D0-4892-9CC3-0245E0F61F03}" presName="composite" presStyleCnt="0"/>
      <dgm:spPr/>
    </dgm:pt>
    <dgm:pt modelId="{BD651282-0938-422C-9E95-11E748D01F8C}" type="pres">
      <dgm:prSet presAssocID="{75151AD3-56D0-4892-9CC3-0245E0F61F0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B31B566-F93C-4932-9C27-2AC260B106B4}" type="pres">
      <dgm:prSet presAssocID="{75151AD3-56D0-4892-9CC3-0245E0F61F03}" presName="desTx" presStyleLbl="alignAccFollowNode1" presStyleIdx="0" presStyleCnt="3">
        <dgm:presLayoutVars>
          <dgm:bulletEnabled val="1"/>
        </dgm:presLayoutVars>
      </dgm:prSet>
      <dgm:spPr/>
    </dgm:pt>
    <dgm:pt modelId="{B63729D6-F3DB-48E7-93F1-D6F50BEF5888}" type="pres">
      <dgm:prSet presAssocID="{8D6B5241-E3C8-447A-AED6-C9C8EC5B134E}" presName="space" presStyleCnt="0"/>
      <dgm:spPr/>
    </dgm:pt>
    <dgm:pt modelId="{72AAB9C0-3B52-40E5-B9E7-00904F9DBA3A}" type="pres">
      <dgm:prSet presAssocID="{C8B9AACC-6090-4E93-B112-FEF419B2C8C0}" presName="composite" presStyleCnt="0"/>
      <dgm:spPr/>
    </dgm:pt>
    <dgm:pt modelId="{7C161E6A-A933-4F26-AC69-DB5355D2DFE6}" type="pres">
      <dgm:prSet presAssocID="{C8B9AACC-6090-4E93-B112-FEF419B2C8C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71D68AB-B350-4D5C-AB6A-ABC40C2D8986}" type="pres">
      <dgm:prSet presAssocID="{C8B9AACC-6090-4E93-B112-FEF419B2C8C0}" presName="desTx" presStyleLbl="alignAccFollowNode1" presStyleIdx="1" presStyleCnt="3">
        <dgm:presLayoutVars>
          <dgm:bulletEnabled val="1"/>
        </dgm:presLayoutVars>
      </dgm:prSet>
      <dgm:spPr/>
    </dgm:pt>
    <dgm:pt modelId="{F7B218AC-2FBD-4F6D-AFE8-3263399BC2F7}" type="pres">
      <dgm:prSet presAssocID="{189DEA9E-C25E-4034-8501-E0959F0E50DA}" presName="space" presStyleCnt="0"/>
      <dgm:spPr/>
    </dgm:pt>
    <dgm:pt modelId="{F7101213-BF46-4FD5-9C2C-E1DDF6F4C64B}" type="pres">
      <dgm:prSet presAssocID="{C5E6BC8D-1A4E-42C8-8E2C-7EC17FC2E1D1}" presName="composite" presStyleCnt="0"/>
      <dgm:spPr/>
    </dgm:pt>
    <dgm:pt modelId="{98493B2B-A905-429A-BAEF-6EBFD0668D83}" type="pres">
      <dgm:prSet presAssocID="{C5E6BC8D-1A4E-42C8-8E2C-7EC17FC2E1D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75AD089-2E66-469E-88C2-DFFE8330212E}" type="pres">
      <dgm:prSet presAssocID="{C5E6BC8D-1A4E-42C8-8E2C-7EC17FC2E1D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4F42334-EB63-40DE-94BB-2D0F07F5D639}" srcId="{C5E6BC8D-1A4E-42C8-8E2C-7EC17FC2E1D1}" destId="{09E2EDBB-FB3E-4B60-875C-23AF617F3985}" srcOrd="0" destOrd="0" parTransId="{E5138E13-E922-4691-9380-87EA04CDF907}" sibTransId="{12A8F3F2-3EA0-4A05-ADCA-5CBAB885E305}"/>
    <dgm:cxn modelId="{4F8C6138-289F-4844-9D6B-F8511B13ED2F}" type="presOf" srcId="{75151AD3-56D0-4892-9CC3-0245E0F61F03}" destId="{BD651282-0938-422C-9E95-11E748D01F8C}" srcOrd="0" destOrd="0" presId="urn:microsoft.com/office/officeart/2005/8/layout/hList1"/>
    <dgm:cxn modelId="{BCE5DB3A-467D-498D-996F-34F511A90A5C}" srcId="{C8B9AACC-6090-4E93-B112-FEF419B2C8C0}" destId="{C923180A-1F5E-4EDF-B1B4-BF296491DA39}" srcOrd="0" destOrd="0" parTransId="{64CF54F0-ABE1-4118-8E0E-503764491476}" sibTransId="{EAFD4255-150B-483D-854A-FCFF3E1C3818}"/>
    <dgm:cxn modelId="{DB6C073C-8D0D-468E-A740-B7FD6B4B106D}" type="presOf" srcId="{C8B9AACC-6090-4E93-B112-FEF419B2C8C0}" destId="{7C161E6A-A933-4F26-AC69-DB5355D2DFE6}" srcOrd="0" destOrd="0" presId="urn:microsoft.com/office/officeart/2005/8/layout/hList1"/>
    <dgm:cxn modelId="{6B400548-84AC-417D-86D0-57E015475FFF}" type="presOf" srcId="{36964C44-90A9-431D-9A15-FE50B618DB49}" destId="{875AD089-2E66-469E-88C2-DFFE8330212E}" srcOrd="0" destOrd="1" presId="urn:microsoft.com/office/officeart/2005/8/layout/hList1"/>
    <dgm:cxn modelId="{0839064A-C0A4-4793-98C9-AD59CECDA429}" srcId="{C032F1C4-CE23-4B17-8F24-BE6AC62B5DD2}" destId="{C8B9AACC-6090-4E93-B112-FEF419B2C8C0}" srcOrd="1" destOrd="0" parTransId="{A7E617ED-9935-4663-8F3F-C5929E3D596D}" sibTransId="{189DEA9E-C25E-4034-8501-E0959F0E50DA}"/>
    <dgm:cxn modelId="{19EDE25D-542F-4DC6-A5AA-1E4E2817439B}" srcId="{C5E6BC8D-1A4E-42C8-8E2C-7EC17FC2E1D1}" destId="{36964C44-90A9-431D-9A15-FE50B618DB49}" srcOrd="1" destOrd="0" parTransId="{E14F2A38-FB6E-4499-9656-129CAFB723B7}" sibTransId="{BB5F391D-6918-4461-A41B-A35651428934}"/>
    <dgm:cxn modelId="{E8D81469-988D-45B3-B9EA-2D2573365D3C}" type="presOf" srcId="{DD879645-BB58-407B-A47E-D1FA7C57DE19}" destId="{9B31B566-F93C-4932-9C27-2AC260B106B4}" srcOrd="0" destOrd="0" presId="urn:microsoft.com/office/officeart/2005/8/layout/hList1"/>
    <dgm:cxn modelId="{B8151A82-97B0-4A6B-96BC-6914694D949A}" srcId="{C032F1C4-CE23-4B17-8F24-BE6AC62B5DD2}" destId="{C5E6BC8D-1A4E-42C8-8E2C-7EC17FC2E1D1}" srcOrd="2" destOrd="0" parTransId="{D540C9D5-0D0F-4ED0-A8C6-5122EF89E0B8}" sibTransId="{3984F889-9155-4B34-8DCE-A8EECAF129A9}"/>
    <dgm:cxn modelId="{21447794-36EF-4D5D-B30A-43DFDAD44097}" type="presOf" srcId="{09E2EDBB-FB3E-4B60-875C-23AF617F3985}" destId="{875AD089-2E66-469E-88C2-DFFE8330212E}" srcOrd="0" destOrd="0" presId="urn:microsoft.com/office/officeart/2005/8/layout/hList1"/>
    <dgm:cxn modelId="{A5C771A8-5982-496C-8BB1-DD6AA42FC231}" type="presOf" srcId="{C5E6BC8D-1A4E-42C8-8E2C-7EC17FC2E1D1}" destId="{98493B2B-A905-429A-BAEF-6EBFD0668D83}" srcOrd="0" destOrd="0" presId="urn:microsoft.com/office/officeart/2005/8/layout/hList1"/>
    <dgm:cxn modelId="{B3DE65D2-24BB-4268-AA0A-53ADA4D0C0D3}" srcId="{C032F1C4-CE23-4B17-8F24-BE6AC62B5DD2}" destId="{75151AD3-56D0-4892-9CC3-0245E0F61F03}" srcOrd="0" destOrd="0" parTransId="{251E6184-4BAA-4DDB-A10B-FABA4B4EC6AC}" sibTransId="{8D6B5241-E3C8-447A-AED6-C9C8EC5B134E}"/>
    <dgm:cxn modelId="{E0E559EE-F745-4296-9764-8F9C3499296E}" srcId="{75151AD3-56D0-4892-9CC3-0245E0F61F03}" destId="{DD879645-BB58-407B-A47E-D1FA7C57DE19}" srcOrd="0" destOrd="0" parTransId="{DF9B7292-02E2-428F-9384-E2F91AD9145A}" sibTransId="{888118AD-0CFE-47C8-B0CF-5D705BEE4271}"/>
    <dgm:cxn modelId="{0647B5F4-FEE2-41D2-9E58-740358B717DF}" type="presOf" srcId="{C923180A-1F5E-4EDF-B1B4-BF296491DA39}" destId="{571D68AB-B350-4D5C-AB6A-ABC40C2D8986}" srcOrd="0" destOrd="0" presId="urn:microsoft.com/office/officeart/2005/8/layout/hList1"/>
    <dgm:cxn modelId="{C55140F9-8FB7-4843-9C39-528F8955E8FA}" type="presOf" srcId="{C032F1C4-CE23-4B17-8F24-BE6AC62B5DD2}" destId="{D87BED67-81A6-4D17-8D17-E76427E1E33B}" srcOrd="0" destOrd="0" presId="urn:microsoft.com/office/officeart/2005/8/layout/hList1"/>
    <dgm:cxn modelId="{5E7078FF-97A7-4EB6-B52A-ACD4A31A25A0}" type="presParOf" srcId="{D87BED67-81A6-4D17-8D17-E76427E1E33B}" destId="{3B4AE95A-9591-421D-A73D-8C752F096023}" srcOrd="0" destOrd="0" presId="urn:microsoft.com/office/officeart/2005/8/layout/hList1"/>
    <dgm:cxn modelId="{9F59A703-76C9-443D-A26E-FAEED66106A5}" type="presParOf" srcId="{3B4AE95A-9591-421D-A73D-8C752F096023}" destId="{BD651282-0938-422C-9E95-11E748D01F8C}" srcOrd="0" destOrd="0" presId="urn:microsoft.com/office/officeart/2005/8/layout/hList1"/>
    <dgm:cxn modelId="{1F3959CC-D909-404B-BBEF-6A5BFF78C7A3}" type="presParOf" srcId="{3B4AE95A-9591-421D-A73D-8C752F096023}" destId="{9B31B566-F93C-4932-9C27-2AC260B106B4}" srcOrd="1" destOrd="0" presId="urn:microsoft.com/office/officeart/2005/8/layout/hList1"/>
    <dgm:cxn modelId="{DB58917B-E84A-474C-82AB-B3C34E669197}" type="presParOf" srcId="{D87BED67-81A6-4D17-8D17-E76427E1E33B}" destId="{B63729D6-F3DB-48E7-93F1-D6F50BEF5888}" srcOrd="1" destOrd="0" presId="urn:microsoft.com/office/officeart/2005/8/layout/hList1"/>
    <dgm:cxn modelId="{A180CD1F-411F-4C0C-8DD7-40A6C2B37183}" type="presParOf" srcId="{D87BED67-81A6-4D17-8D17-E76427E1E33B}" destId="{72AAB9C0-3B52-40E5-B9E7-00904F9DBA3A}" srcOrd="2" destOrd="0" presId="urn:microsoft.com/office/officeart/2005/8/layout/hList1"/>
    <dgm:cxn modelId="{37054B85-70F2-4FD3-8C28-C42E1266C8F8}" type="presParOf" srcId="{72AAB9C0-3B52-40E5-B9E7-00904F9DBA3A}" destId="{7C161E6A-A933-4F26-AC69-DB5355D2DFE6}" srcOrd="0" destOrd="0" presId="urn:microsoft.com/office/officeart/2005/8/layout/hList1"/>
    <dgm:cxn modelId="{FE7042FB-E3F8-4E9F-935A-070A1DB699A6}" type="presParOf" srcId="{72AAB9C0-3B52-40E5-B9E7-00904F9DBA3A}" destId="{571D68AB-B350-4D5C-AB6A-ABC40C2D8986}" srcOrd="1" destOrd="0" presId="urn:microsoft.com/office/officeart/2005/8/layout/hList1"/>
    <dgm:cxn modelId="{C05129FA-33ED-4D75-BF08-EA2D7D48B940}" type="presParOf" srcId="{D87BED67-81A6-4D17-8D17-E76427E1E33B}" destId="{F7B218AC-2FBD-4F6D-AFE8-3263399BC2F7}" srcOrd="3" destOrd="0" presId="urn:microsoft.com/office/officeart/2005/8/layout/hList1"/>
    <dgm:cxn modelId="{AAF39F93-40D7-4424-B34B-8112AE05C4D6}" type="presParOf" srcId="{D87BED67-81A6-4D17-8D17-E76427E1E33B}" destId="{F7101213-BF46-4FD5-9C2C-E1DDF6F4C64B}" srcOrd="4" destOrd="0" presId="urn:microsoft.com/office/officeart/2005/8/layout/hList1"/>
    <dgm:cxn modelId="{EDA28480-5457-4CEA-BE02-0F3D128ECD3A}" type="presParOf" srcId="{F7101213-BF46-4FD5-9C2C-E1DDF6F4C64B}" destId="{98493B2B-A905-429A-BAEF-6EBFD0668D83}" srcOrd="0" destOrd="0" presId="urn:microsoft.com/office/officeart/2005/8/layout/hList1"/>
    <dgm:cxn modelId="{7FB0305B-BE26-4F8B-8BD0-E3315A818859}" type="presParOf" srcId="{F7101213-BF46-4FD5-9C2C-E1DDF6F4C64B}" destId="{875AD089-2E66-469E-88C2-DFFE8330212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DE50C9-6A62-45AC-AF42-A90DC46A3209}" type="doc">
      <dgm:prSet loTypeId="urn:microsoft.com/office/officeart/2005/8/layout/process3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F712884-449D-4DB5-9953-28B7C76B95EA}">
      <dgm:prSet phldrT="[Text]"/>
      <dgm:spPr/>
      <dgm:t>
        <a:bodyPr/>
        <a:lstStyle/>
        <a:p>
          <a:r>
            <a:rPr lang="en-US" dirty="0"/>
            <a:t>Step 1</a:t>
          </a:r>
        </a:p>
      </dgm:t>
    </dgm:pt>
    <dgm:pt modelId="{959B81DB-0329-4043-A334-D05EB5160B66}" type="parTrans" cxnId="{5BBBD0A9-97DA-480E-AD44-1947C76CE5E6}">
      <dgm:prSet/>
      <dgm:spPr/>
      <dgm:t>
        <a:bodyPr/>
        <a:lstStyle/>
        <a:p>
          <a:endParaRPr lang="en-US"/>
        </a:p>
      </dgm:t>
    </dgm:pt>
    <dgm:pt modelId="{EB5FE175-6B6D-4195-A86F-6DFA96778160}" type="sibTrans" cxnId="{5BBBD0A9-97DA-480E-AD44-1947C76CE5E6}">
      <dgm:prSet/>
      <dgm:spPr/>
      <dgm:t>
        <a:bodyPr/>
        <a:lstStyle/>
        <a:p>
          <a:endParaRPr lang="en-US"/>
        </a:p>
      </dgm:t>
    </dgm:pt>
    <dgm:pt modelId="{3C06DC45-D510-48CC-B9DC-C19564791119}">
      <dgm:prSet phldrT="[Text]"/>
      <dgm:spPr/>
      <dgm:t>
        <a:bodyPr/>
        <a:lstStyle/>
        <a:p>
          <a:r>
            <a:rPr lang="en-US" dirty="0"/>
            <a:t>Describe this step</a:t>
          </a:r>
          <a:br>
            <a:rPr lang="en-US" dirty="0"/>
          </a:br>
          <a:r>
            <a:rPr lang="en-US" dirty="0"/>
            <a:t>in your experiment</a:t>
          </a:r>
        </a:p>
      </dgm:t>
    </dgm:pt>
    <dgm:pt modelId="{65F5C7C6-EB25-442A-AB0B-B47F97609474}" type="parTrans" cxnId="{55246683-0A80-455D-B6B5-2B2736293CF2}">
      <dgm:prSet/>
      <dgm:spPr/>
      <dgm:t>
        <a:bodyPr/>
        <a:lstStyle/>
        <a:p>
          <a:endParaRPr lang="en-US"/>
        </a:p>
      </dgm:t>
    </dgm:pt>
    <dgm:pt modelId="{D1AB7263-DC38-4830-9C45-C1403EA8E20B}" type="sibTrans" cxnId="{55246683-0A80-455D-B6B5-2B2736293CF2}">
      <dgm:prSet/>
      <dgm:spPr/>
      <dgm:t>
        <a:bodyPr/>
        <a:lstStyle/>
        <a:p>
          <a:endParaRPr lang="en-US"/>
        </a:p>
      </dgm:t>
    </dgm:pt>
    <dgm:pt modelId="{981C2CD8-7E8A-4682-8B5A-A510268B34AC}">
      <dgm:prSet phldrT="[Text]"/>
      <dgm:spPr/>
      <dgm:t>
        <a:bodyPr/>
        <a:lstStyle/>
        <a:p>
          <a:r>
            <a:rPr lang="en-US" dirty="0"/>
            <a:t>Step 2</a:t>
          </a:r>
        </a:p>
      </dgm:t>
    </dgm:pt>
    <dgm:pt modelId="{1185AE54-EDEE-4D55-93F6-F7D354ED7C11}" type="parTrans" cxnId="{D95BF8C4-EEA0-4AAE-8693-AFAC7500B286}">
      <dgm:prSet/>
      <dgm:spPr/>
      <dgm:t>
        <a:bodyPr/>
        <a:lstStyle/>
        <a:p>
          <a:endParaRPr lang="en-US"/>
        </a:p>
      </dgm:t>
    </dgm:pt>
    <dgm:pt modelId="{D7467A3A-2B78-4CDD-91C9-D96452997227}" type="sibTrans" cxnId="{D95BF8C4-EEA0-4AAE-8693-AFAC7500B286}">
      <dgm:prSet/>
      <dgm:spPr/>
      <dgm:t>
        <a:bodyPr/>
        <a:lstStyle/>
        <a:p>
          <a:endParaRPr lang="en-US"/>
        </a:p>
      </dgm:t>
    </dgm:pt>
    <dgm:pt modelId="{CF1FE966-0BB0-47ED-84B3-EC7AB055925F}">
      <dgm:prSet phldrT="[Text]"/>
      <dgm:spPr/>
      <dgm:t>
        <a:bodyPr/>
        <a:lstStyle/>
        <a:p>
          <a:r>
            <a:rPr lang="en-US" dirty="0"/>
            <a:t>Describe this step</a:t>
          </a:r>
          <a:br>
            <a:rPr lang="en-US" dirty="0"/>
          </a:br>
          <a:r>
            <a:rPr lang="en-US" dirty="0"/>
            <a:t>in your experiment</a:t>
          </a:r>
        </a:p>
      </dgm:t>
    </dgm:pt>
    <dgm:pt modelId="{FB956851-3BB2-4FF1-A9D6-4692FA0EFDCA}" type="parTrans" cxnId="{7A81218D-5146-40F9-9731-5BD21503537E}">
      <dgm:prSet/>
      <dgm:spPr/>
      <dgm:t>
        <a:bodyPr/>
        <a:lstStyle/>
        <a:p>
          <a:endParaRPr lang="en-US"/>
        </a:p>
      </dgm:t>
    </dgm:pt>
    <dgm:pt modelId="{831C3CE2-0F23-433C-85CA-9D194AAC5E20}" type="sibTrans" cxnId="{7A81218D-5146-40F9-9731-5BD21503537E}">
      <dgm:prSet/>
      <dgm:spPr/>
      <dgm:t>
        <a:bodyPr/>
        <a:lstStyle/>
        <a:p>
          <a:endParaRPr lang="en-US"/>
        </a:p>
      </dgm:t>
    </dgm:pt>
    <dgm:pt modelId="{DC2DF88C-35A0-4E30-A3E4-E002DC34F521}">
      <dgm:prSet phldrT="[Text]"/>
      <dgm:spPr/>
      <dgm:t>
        <a:bodyPr/>
        <a:lstStyle/>
        <a:p>
          <a:r>
            <a:rPr lang="en-US" dirty="0"/>
            <a:t>Step 3</a:t>
          </a:r>
        </a:p>
      </dgm:t>
    </dgm:pt>
    <dgm:pt modelId="{9BB88C43-2261-4EC7-A70D-463964685938}" type="parTrans" cxnId="{63D5015B-3865-4A4B-AEB1-FBEF0DE71B9A}">
      <dgm:prSet/>
      <dgm:spPr/>
      <dgm:t>
        <a:bodyPr/>
        <a:lstStyle/>
        <a:p>
          <a:endParaRPr lang="en-US"/>
        </a:p>
      </dgm:t>
    </dgm:pt>
    <dgm:pt modelId="{4DFC88DE-E0F0-4976-9B83-58EADA7CE300}" type="sibTrans" cxnId="{63D5015B-3865-4A4B-AEB1-FBEF0DE71B9A}">
      <dgm:prSet/>
      <dgm:spPr/>
      <dgm:t>
        <a:bodyPr/>
        <a:lstStyle/>
        <a:p>
          <a:endParaRPr lang="en-US"/>
        </a:p>
      </dgm:t>
    </dgm:pt>
    <dgm:pt modelId="{DF9FD532-8B13-446E-B6A3-59BDF574BCA8}">
      <dgm:prSet phldrT="[Text]"/>
      <dgm:spPr/>
      <dgm:t>
        <a:bodyPr/>
        <a:lstStyle/>
        <a:p>
          <a:r>
            <a:rPr lang="en-US" dirty="0"/>
            <a:t>Describe this step</a:t>
          </a:r>
          <a:br>
            <a:rPr lang="en-US" dirty="0"/>
          </a:br>
          <a:r>
            <a:rPr lang="en-US" dirty="0"/>
            <a:t>in your experiment</a:t>
          </a:r>
        </a:p>
      </dgm:t>
    </dgm:pt>
    <dgm:pt modelId="{3A79FA23-5F3F-4F7D-B4AC-A9C282166E18}" type="parTrans" cxnId="{D998B319-C072-4BF0-B5CB-2075DB30B691}">
      <dgm:prSet/>
      <dgm:spPr/>
      <dgm:t>
        <a:bodyPr/>
        <a:lstStyle/>
        <a:p>
          <a:endParaRPr lang="en-US"/>
        </a:p>
      </dgm:t>
    </dgm:pt>
    <dgm:pt modelId="{31B32A6E-6E91-4EAA-96F6-92A0035B120A}" type="sibTrans" cxnId="{D998B319-C072-4BF0-B5CB-2075DB30B691}">
      <dgm:prSet/>
      <dgm:spPr/>
      <dgm:t>
        <a:bodyPr/>
        <a:lstStyle/>
        <a:p>
          <a:endParaRPr lang="en-US"/>
        </a:p>
      </dgm:t>
    </dgm:pt>
    <dgm:pt modelId="{F5961DD5-682B-4D21-A827-30C64679BB5F}">
      <dgm:prSet phldrT="[Text]"/>
      <dgm:spPr/>
      <dgm:t>
        <a:bodyPr/>
        <a:lstStyle/>
        <a:p>
          <a:r>
            <a:rPr lang="en-US" dirty="0"/>
            <a:t>Step 4</a:t>
          </a:r>
        </a:p>
      </dgm:t>
    </dgm:pt>
    <dgm:pt modelId="{75D73089-01C8-4BC0-90ED-CA9D1B8E3ADF}" type="parTrans" cxnId="{73708078-FDBA-43F4-96AB-FB14C4C2602F}">
      <dgm:prSet/>
      <dgm:spPr/>
      <dgm:t>
        <a:bodyPr/>
        <a:lstStyle/>
        <a:p>
          <a:endParaRPr lang="en-US"/>
        </a:p>
      </dgm:t>
    </dgm:pt>
    <dgm:pt modelId="{CA7ED3B0-10D1-4E2F-8BA0-8D58C22A94D0}" type="sibTrans" cxnId="{73708078-FDBA-43F4-96AB-FB14C4C2602F}">
      <dgm:prSet/>
      <dgm:spPr/>
      <dgm:t>
        <a:bodyPr/>
        <a:lstStyle/>
        <a:p>
          <a:endParaRPr lang="en-US"/>
        </a:p>
      </dgm:t>
    </dgm:pt>
    <dgm:pt modelId="{72DB7378-4256-4528-8672-DEEF82828E57}">
      <dgm:prSet phldrT="[Text]"/>
      <dgm:spPr/>
      <dgm:t>
        <a:bodyPr/>
        <a:lstStyle/>
        <a:p>
          <a:r>
            <a:rPr lang="en-US" dirty="0"/>
            <a:t>Describe this step</a:t>
          </a:r>
          <a:br>
            <a:rPr lang="en-US" dirty="0"/>
          </a:br>
          <a:r>
            <a:rPr lang="en-US" dirty="0"/>
            <a:t>in your experiment</a:t>
          </a:r>
        </a:p>
      </dgm:t>
    </dgm:pt>
    <dgm:pt modelId="{97CEFC59-E261-4652-BC13-D71B45B5EC50}" type="parTrans" cxnId="{2A4D48E1-6639-4AC8-ABBF-C8A0D045AFB7}">
      <dgm:prSet/>
      <dgm:spPr/>
      <dgm:t>
        <a:bodyPr/>
        <a:lstStyle/>
        <a:p>
          <a:endParaRPr lang="en-US"/>
        </a:p>
      </dgm:t>
    </dgm:pt>
    <dgm:pt modelId="{D0054105-F7A3-4CAE-89E2-0979360A932C}" type="sibTrans" cxnId="{2A4D48E1-6639-4AC8-ABBF-C8A0D045AFB7}">
      <dgm:prSet/>
      <dgm:spPr/>
      <dgm:t>
        <a:bodyPr/>
        <a:lstStyle/>
        <a:p>
          <a:endParaRPr lang="en-US"/>
        </a:p>
      </dgm:t>
    </dgm:pt>
    <dgm:pt modelId="{FDB6D5C0-0ED5-4B9D-9E48-126ED2C433C3}" type="pres">
      <dgm:prSet presAssocID="{CADE50C9-6A62-45AC-AF42-A90DC46A3209}" presName="linearFlow" presStyleCnt="0">
        <dgm:presLayoutVars>
          <dgm:dir/>
          <dgm:animLvl val="lvl"/>
          <dgm:resizeHandles val="exact"/>
        </dgm:presLayoutVars>
      </dgm:prSet>
      <dgm:spPr/>
    </dgm:pt>
    <dgm:pt modelId="{CFDB6B04-AAD5-42A2-8A40-C0EC4077F01E}" type="pres">
      <dgm:prSet presAssocID="{5F712884-449D-4DB5-9953-28B7C76B95EA}" presName="composite" presStyleCnt="0"/>
      <dgm:spPr/>
    </dgm:pt>
    <dgm:pt modelId="{EF3A946E-96B3-4628-91EB-8B0A2A37DDB1}" type="pres">
      <dgm:prSet presAssocID="{5F712884-449D-4DB5-9953-28B7C76B95EA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252839F-D941-4E3B-BA68-AC653DAEAE4C}" type="pres">
      <dgm:prSet presAssocID="{5F712884-449D-4DB5-9953-28B7C76B95EA}" presName="parSh" presStyleLbl="node1" presStyleIdx="0" presStyleCnt="4"/>
      <dgm:spPr/>
    </dgm:pt>
    <dgm:pt modelId="{9AFA4903-C1AC-4872-B8FC-33B461DA35FC}" type="pres">
      <dgm:prSet presAssocID="{5F712884-449D-4DB5-9953-28B7C76B95EA}" presName="desTx" presStyleLbl="fgAcc1" presStyleIdx="0" presStyleCnt="4">
        <dgm:presLayoutVars>
          <dgm:bulletEnabled val="1"/>
        </dgm:presLayoutVars>
      </dgm:prSet>
      <dgm:spPr/>
    </dgm:pt>
    <dgm:pt modelId="{B4B2D37A-6F50-4E0F-B305-9EB4D512D773}" type="pres">
      <dgm:prSet presAssocID="{EB5FE175-6B6D-4195-A86F-6DFA96778160}" presName="sibTrans" presStyleLbl="sibTrans2D1" presStyleIdx="0" presStyleCnt="3"/>
      <dgm:spPr/>
    </dgm:pt>
    <dgm:pt modelId="{ADE18D45-E3E4-4C40-8D6C-3AC62ACE8299}" type="pres">
      <dgm:prSet presAssocID="{EB5FE175-6B6D-4195-A86F-6DFA96778160}" presName="connTx" presStyleLbl="sibTrans2D1" presStyleIdx="0" presStyleCnt="3"/>
      <dgm:spPr/>
    </dgm:pt>
    <dgm:pt modelId="{4D30E82E-B1D1-4836-AA5D-2AD3F6A52082}" type="pres">
      <dgm:prSet presAssocID="{981C2CD8-7E8A-4682-8B5A-A510268B34AC}" presName="composite" presStyleCnt="0"/>
      <dgm:spPr/>
    </dgm:pt>
    <dgm:pt modelId="{C084451C-3DBC-48CF-A871-B521FE90830A}" type="pres">
      <dgm:prSet presAssocID="{981C2CD8-7E8A-4682-8B5A-A510268B34AC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29D4F23-83F6-4C7C-9B29-72BF90EFE2CC}" type="pres">
      <dgm:prSet presAssocID="{981C2CD8-7E8A-4682-8B5A-A510268B34AC}" presName="parSh" presStyleLbl="node1" presStyleIdx="1" presStyleCnt="4"/>
      <dgm:spPr/>
    </dgm:pt>
    <dgm:pt modelId="{032BAEB6-0FB1-4780-AF60-2EFB8C965C77}" type="pres">
      <dgm:prSet presAssocID="{981C2CD8-7E8A-4682-8B5A-A510268B34AC}" presName="desTx" presStyleLbl="fgAcc1" presStyleIdx="1" presStyleCnt="4">
        <dgm:presLayoutVars>
          <dgm:bulletEnabled val="1"/>
        </dgm:presLayoutVars>
      </dgm:prSet>
      <dgm:spPr/>
    </dgm:pt>
    <dgm:pt modelId="{84DC82A2-8D59-472B-BE22-46F053C16CD5}" type="pres">
      <dgm:prSet presAssocID="{D7467A3A-2B78-4CDD-91C9-D96452997227}" presName="sibTrans" presStyleLbl="sibTrans2D1" presStyleIdx="1" presStyleCnt="3"/>
      <dgm:spPr/>
    </dgm:pt>
    <dgm:pt modelId="{E38B4FCE-9678-4085-AB99-40595BD6EB1C}" type="pres">
      <dgm:prSet presAssocID="{D7467A3A-2B78-4CDD-91C9-D96452997227}" presName="connTx" presStyleLbl="sibTrans2D1" presStyleIdx="1" presStyleCnt="3"/>
      <dgm:spPr/>
    </dgm:pt>
    <dgm:pt modelId="{A7DAE057-DF90-4B1D-8997-39328454C8BF}" type="pres">
      <dgm:prSet presAssocID="{DC2DF88C-35A0-4E30-A3E4-E002DC34F521}" presName="composite" presStyleCnt="0"/>
      <dgm:spPr/>
    </dgm:pt>
    <dgm:pt modelId="{D297B747-A2CF-41E4-A59D-391BC474F135}" type="pres">
      <dgm:prSet presAssocID="{DC2DF88C-35A0-4E30-A3E4-E002DC34F521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BF185BD-956E-4777-8763-980278E426BB}" type="pres">
      <dgm:prSet presAssocID="{DC2DF88C-35A0-4E30-A3E4-E002DC34F521}" presName="parSh" presStyleLbl="node1" presStyleIdx="2" presStyleCnt="4"/>
      <dgm:spPr/>
    </dgm:pt>
    <dgm:pt modelId="{1526152F-906E-4121-A143-DD130A011105}" type="pres">
      <dgm:prSet presAssocID="{DC2DF88C-35A0-4E30-A3E4-E002DC34F521}" presName="desTx" presStyleLbl="fgAcc1" presStyleIdx="2" presStyleCnt="4">
        <dgm:presLayoutVars>
          <dgm:bulletEnabled val="1"/>
        </dgm:presLayoutVars>
      </dgm:prSet>
      <dgm:spPr/>
    </dgm:pt>
    <dgm:pt modelId="{14AD0DAF-92D3-400A-A4E0-170D0AF84100}" type="pres">
      <dgm:prSet presAssocID="{4DFC88DE-E0F0-4976-9B83-58EADA7CE300}" presName="sibTrans" presStyleLbl="sibTrans2D1" presStyleIdx="2" presStyleCnt="3"/>
      <dgm:spPr/>
    </dgm:pt>
    <dgm:pt modelId="{7E8F3DD0-4BD8-4C40-B882-1E8B5E423D90}" type="pres">
      <dgm:prSet presAssocID="{4DFC88DE-E0F0-4976-9B83-58EADA7CE300}" presName="connTx" presStyleLbl="sibTrans2D1" presStyleIdx="2" presStyleCnt="3"/>
      <dgm:spPr/>
    </dgm:pt>
    <dgm:pt modelId="{680AC8C3-1F16-413E-9EEB-B70CDD39FAED}" type="pres">
      <dgm:prSet presAssocID="{F5961DD5-682B-4D21-A827-30C64679BB5F}" presName="composite" presStyleCnt="0"/>
      <dgm:spPr/>
    </dgm:pt>
    <dgm:pt modelId="{4858D85A-2D02-42C7-A50A-A4E78D4F073F}" type="pres">
      <dgm:prSet presAssocID="{F5961DD5-682B-4D21-A827-30C64679BB5F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685B160-AC57-41A0-95FE-636A4391B913}" type="pres">
      <dgm:prSet presAssocID="{F5961DD5-682B-4D21-A827-30C64679BB5F}" presName="parSh" presStyleLbl="node1" presStyleIdx="3" presStyleCnt="4"/>
      <dgm:spPr/>
    </dgm:pt>
    <dgm:pt modelId="{893E387F-15C0-4F86-BCD4-13F52E420B46}" type="pres">
      <dgm:prSet presAssocID="{F5961DD5-682B-4D21-A827-30C64679BB5F}" presName="desTx" presStyleLbl="fgAcc1" presStyleIdx="3" presStyleCnt="4">
        <dgm:presLayoutVars>
          <dgm:bulletEnabled val="1"/>
        </dgm:presLayoutVars>
      </dgm:prSet>
      <dgm:spPr/>
    </dgm:pt>
  </dgm:ptLst>
  <dgm:cxnLst>
    <dgm:cxn modelId="{D998B319-C072-4BF0-B5CB-2075DB30B691}" srcId="{DC2DF88C-35A0-4E30-A3E4-E002DC34F521}" destId="{DF9FD532-8B13-446E-B6A3-59BDF574BCA8}" srcOrd="0" destOrd="0" parTransId="{3A79FA23-5F3F-4F7D-B4AC-A9C282166E18}" sibTransId="{31B32A6E-6E91-4EAA-96F6-92A0035B120A}"/>
    <dgm:cxn modelId="{F188FC37-C998-4CDB-85A2-EBB389808248}" type="presOf" srcId="{981C2CD8-7E8A-4682-8B5A-A510268B34AC}" destId="{B29D4F23-83F6-4C7C-9B29-72BF90EFE2CC}" srcOrd="1" destOrd="0" presId="urn:microsoft.com/office/officeart/2005/8/layout/process3"/>
    <dgm:cxn modelId="{B2733D3B-E352-4F5C-889A-1B9ECD5F8F60}" type="presOf" srcId="{EB5FE175-6B6D-4195-A86F-6DFA96778160}" destId="{B4B2D37A-6F50-4E0F-B305-9EB4D512D773}" srcOrd="0" destOrd="0" presId="urn:microsoft.com/office/officeart/2005/8/layout/process3"/>
    <dgm:cxn modelId="{7A63044C-EE1D-4724-9059-4496B4425527}" type="presOf" srcId="{F5961DD5-682B-4D21-A827-30C64679BB5F}" destId="{4858D85A-2D02-42C7-A50A-A4E78D4F073F}" srcOrd="0" destOrd="0" presId="urn:microsoft.com/office/officeart/2005/8/layout/process3"/>
    <dgm:cxn modelId="{AF250757-46ED-49A3-A2B4-276D1B47F666}" type="presOf" srcId="{CADE50C9-6A62-45AC-AF42-A90DC46A3209}" destId="{FDB6D5C0-0ED5-4B9D-9E48-126ED2C433C3}" srcOrd="0" destOrd="0" presId="urn:microsoft.com/office/officeart/2005/8/layout/process3"/>
    <dgm:cxn modelId="{654B2758-BB63-4A67-9FA8-BFB78F357825}" type="presOf" srcId="{DC2DF88C-35A0-4E30-A3E4-E002DC34F521}" destId="{D297B747-A2CF-41E4-A59D-391BC474F135}" srcOrd="0" destOrd="0" presId="urn:microsoft.com/office/officeart/2005/8/layout/process3"/>
    <dgm:cxn modelId="{63D5015B-3865-4A4B-AEB1-FBEF0DE71B9A}" srcId="{CADE50C9-6A62-45AC-AF42-A90DC46A3209}" destId="{DC2DF88C-35A0-4E30-A3E4-E002DC34F521}" srcOrd="2" destOrd="0" parTransId="{9BB88C43-2261-4EC7-A70D-463964685938}" sibTransId="{4DFC88DE-E0F0-4976-9B83-58EADA7CE300}"/>
    <dgm:cxn modelId="{73708078-FDBA-43F4-96AB-FB14C4C2602F}" srcId="{CADE50C9-6A62-45AC-AF42-A90DC46A3209}" destId="{F5961DD5-682B-4D21-A827-30C64679BB5F}" srcOrd="3" destOrd="0" parTransId="{75D73089-01C8-4BC0-90ED-CA9D1B8E3ADF}" sibTransId="{CA7ED3B0-10D1-4E2F-8BA0-8D58C22A94D0}"/>
    <dgm:cxn modelId="{47BAA679-3D6E-4A1A-91AA-9E404EE6A4CB}" type="presOf" srcId="{F5961DD5-682B-4D21-A827-30C64679BB5F}" destId="{D685B160-AC57-41A0-95FE-636A4391B913}" srcOrd="1" destOrd="0" presId="urn:microsoft.com/office/officeart/2005/8/layout/process3"/>
    <dgm:cxn modelId="{762AB07F-C728-41D8-9B57-DB011D1EC3F0}" type="presOf" srcId="{DF9FD532-8B13-446E-B6A3-59BDF574BCA8}" destId="{1526152F-906E-4121-A143-DD130A011105}" srcOrd="0" destOrd="0" presId="urn:microsoft.com/office/officeart/2005/8/layout/process3"/>
    <dgm:cxn modelId="{55246683-0A80-455D-B6B5-2B2736293CF2}" srcId="{5F712884-449D-4DB5-9953-28B7C76B95EA}" destId="{3C06DC45-D510-48CC-B9DC-C19564791119}" srcOrd="0" destOrd="0" parTransId="{65F5C7C6-EB25-442A-AB0B-B47F97609474}" sibTransId="{D1AB7263-DC38-4830-9C45-C1403EA8E20B}"/>
    <dgm:cxn modelId="{37CFE086-8264-4424-B1D0-18A97A56AF66}" type="presOf" srcId="{4DFC88DE-E0F0-4976-9B83-58EADA7CE300}" destId="{14AD0DAF-92D3-400A-A4E0-170D0AF84100}" srcOrd="0" destOrd="0" presId="urn:microsoft.com/office/officeart/2005/8/layout/process3"/>
    <dgm:cxn modelId="{AABA8D8C-E800-4FDC-8C5F-A5D82041D563}" type="presOf" srcId="{CF1FE966-0BB0-47ED-84B3-EC7AB055925F}" destId="{032BAEB6-0FB1-4780-AF60-2EFB8C965C77}" srcOrd="0" destOrd="0" presId="urn:microsoft.com/office/officeart/2005/8/layout/process3"/>
    <dgm:cxn modelId="{7A81218D-5146-40F9-9731-5BD21503537E}" srcId="{981C2CD8-7E8A-4682-8B5A-A510268B34AC}" destId="{CF1FE966-0BB0-47ED-84B3-EC7AB055925F}" srcOrd="0" destOrd="0" parTransId="{FB956851-3BB2-4FF1-A9D6-4692FA0EFDCA}" sibTransId="{831C3CE2-0F23-433C-85CA-9D194AAC5E20}"/>
    <dgm:cxn modelId="{461E3B8D-CDD4-4E38-A9CC-325E95F35F5C}" type="presOf" srcId="{72DB7378-4256-4528-8672-DEEF82828E57}" destId="{893E387F-15C0-4F86-BCD4-13F52E420B46}" srcOrd="0" destOrd="0" presId="urn:microsoft.com/office/officeart/2005/8/layout/process3"/>
    <dgm:cxn modelId="{3F4BEE9E-8D26-4AD2-ADA0-D76B4E28C08E}" type="presOf" srcId="{981C2CD8-7E8A-4682-8B5A-A510268B34AC}" destId="{C084451C-3DBC-48CF-A871-B521FE90830A}" srcOrd="0" destOrd="0" presId="urn:microsoft.com/office/officeart/2005/8/layout/process3"/>
    <dgm:cxn modelId="{5BDE1DA6-E08E-43FF-BCA1-46EC3454F22A}" type="presOf" srcId="{5F712884-449D-4DB5-9953-28B7C76B95EA}" destId="{EF3A946E-96B3-4628-91EB-8B0A2A37DDB1}" srcOrd="0" destOrd="0" presId="urn:microsoft.com/office/officeart/2005/8/layout/process3"/>
    <dgm:cxn modelId="{5BBBD0A9-97DA-480E-AD44-1947C76CE5E6}" srcId="{CADE50C9-6A62-45AC-AF42-A90DC46A3209}" destId="{5F712884-449D-4DB5-9953-28B7C76B95EA}" srcOrd="0" destOrd="0" parTransId="{959B81DB-0329-4043-A334-D05EB5160B66}" sibTransId="{EB5FE175-6B6D-4195-A86F-6DFA96778160}"/>
    <dgm:cxn modelId="{BB6865B8-A688-4FC4-AFAA-E66324174F02}" type="presOf" srcId="{5F712884-449D-4DB5-9953-28B7C76B95EA}" destId="{E252839F-D941-4E3B-BA68-AC653DAEAE4C}" srcOrd="1" destOrd="0" presId="urn:microsoft.com/office/officeart/2005/8/layout/process3"/>
    <dgm:cxn modelId="{D95BF8C4-EEA0-4AAE-8693-AFAC7500B286}" srcId="{CADE50C9-6A62-45AC-AF42-A90DC46A3209}" destId="{981C2CD8-7E8A-4682-8B5A-A510268B34AC}" srcOrd="1" destOrd="0" parTransId="{1185AE54-EDEE-4D55-93F6-F7D354ED7C11}" sibTransId="{D7467A3A-2B78-4CDD-91C9-D96452997227}"/>
    <dgm:cxn modelId="{6C7842C7-2928-4666-A7BA-454C6506C36C}" type="presOf" srcId="{4DFC88DE-E0F0-4976-9B83-58EADA7CE300}" destId="{7E8F3DD0-4BD8-4C40-B882-1E8B5E423D90}" srcOrd="1" destOrd="0" presId="urn:microsoft.com/office/officeart/2005/8/layout/process3"/>
    <dgm:cxn modelId="{7C7C1ACA-D121-4A09-BFF4-2A57A30D871A}" type="presOf" srcId="{D7467A3A-2B78-4CDD-91C9-D96452997227}" destId="{84DC82A2-8D59-472B-BE22-46F053C16CD5}" srcOrd="0" destOrd="0" presId="urn:microsoft.com/office/officeart/2005/8/layout/process3"/>
    <dgm:cxn modelId="{93006ACD-B004-4B1F-B0D0-6C85222A28DE}" type="presOf" srcId="{EB5FE175-6B6D-4195-A86F-6DFA96778160}" destId="{ADE18D45-E3E4-4C40-8D6C-3AC62ACE8299}" srcOrd="1" destOrd="0" presId="urn:microsoft.com/office/officeart/2005/8/layout/process3"/>
    <dgm:cxn modelId="{2A4D48E1-6639-4AC8-ABBF-C8A0D045AFB7}" srcId="{F5961DD5-682B-4D21-A827-30C64679BB5F}" destId="{72DB7378-4256-4528-8672-DEEF82828E57}" srcOrd="0" destOrd="0" parTransId="{97CEFC59-E261-4652-BC13-D71B45B5EC50}" sibTransId="{D0054105-F7A3-4CAE-89E2-0979360A932C}"/>
    <dgm:cxn modelId="{A5C9FCE5-8766-426B-B5BE-B83931DD52CA}" type="presOf" srcId="{D7467A3A-2B78-4CDD-91C9-D96452997227}" destId="{E38B4FCE-9678-4085-AB99-40595BD6EB1C}" srcOrd="1" destOrd="0" presId="urn:microsoft.com/office/officeart/2005/8/layout/process3"/>
    <dgm:cxn modelId="{C0883AEA-830B-4AD2-96BF-9E39D8362AB2}" type="presOf" srcId="{DC2DF88C-35A0-4E30-A3E4-E002DC34F521}" destId="{ABF185BD-956E-4777-8763-980278E426BB}" srcOrd="1" destOrd="0" presId="urn:microsoft.com/office/officeart/2005/8/layout/process3"/>
    <dgm:cxn modelId="{9197A1EF-40BA-4A00-90BC-61CBC94FE8A7}" type="presOf" srcId="{3C06DC45-D510-48CC-B9DC-C19564791119}" destId="{9AFA4903-C1AC-4872-B8FC-33B461DA35FC}" srcOrd="0" destOrd="0" presId="urn:microsoft.com/office/officeart/2005/8/layout/process3"/>
    <dgm:cxn modelId="{2B1E6CD2-9E99-4BF4-91F4-6569897959CC}" type="presParOf" srcId="{FDB6D5C0-0ED5-4B9D-9E48-126ED2C433C3}" destId="{CFDB6B04-AAD5-42A2-8A40-C0EC4077F01E}" srcOrd="0" destOrd="0" presId="urn:microsoft.com/office/officeart/2005/8/layout/process3"/>
    <dgm:cxn modelId="{1E36B744-698A-4110-8366-45A5C14FAB2F}" type="presParOf" srcId="{CFDB6B04-AAD5-42A2-8A40-C0EC4077F01E}" destId="{EF3A946E-96B3-4628-91EB-8B0A2A37DDB1}" srcOrd="0" destOrd="0" presId="urn:microsoft.com/office/officeart/2005/8/layout/process3"/>
    <dgm:cxn modelId="{A8E72DFA-2E76-423D-B051-4B4AE1F43988}" type="presParOf" srcId="{CFDB6B04-AAD5-42A2-8A40-C0EC4077F01E}" destId="{E252839F-D941-4E3B-BA68-AC653DAEAE4C}" srcOrd="1" destOrd="0" presId="urn:microsoft.com/office/officeart/2005/8/layout/process3"/>
    <dgm:cxn modelId="{C743754D-872F-4CB7-98AB-907F3F8DF9A9}" type="presParOf" srcId="{CFDB6B04-AAD5-42A2-8A40-C0EC4077F01E}" destId="{9AFA4903-C1AC-4872-B8FC-33B461DA35FC}" srcOrd="2" destOrd="0" presId="urn:microsoft.com/office/officeart/2005/8/layout/process3"/>
    <dgm:cxn modelId="{3ACFCAB8-326A-415A-9D3E-264698501C9F}" type="presParOf" srcId="{FDB6D5C0-0ED5-4B9D-9E48-126ED2C433C3}" destId="{B4B2D37A-6F50-4E0F-B305-9EB4D512D773}" srcOrd="1" destOrd="0" presId="urn:microsoft.com/office/officeart/2005/8/layout/process3"/>
    <dgm:cxn modelId="{4CA85728-BF05-4EA0-AC81-26EEF58DACD1}" type="presParOf" srcId="{B4B2D37A-6F50-4E0F-B305-9EB4D512D773}" destId="{ADE18D45-E3E4-4C40-8D6C-3AC62ACE8299}" srcOrd="0" destOrd="0" presId="urn:microsoft.com/office/officeart/2005/8/layout/process3"/>
    <dgm:cxn modelId="{B7963F07-84FF-4AB4-85F0-AEA6E7572C23}" type="presParOf" srcId="{FDB6D5C0-0ED5-4B9D-9E48-126ED2C433C3}" destId="{4D30E82E-B1D1-4836-AA5D-2AD3F6A52082}" srcOrd="2" destOrd="0" presId="urn:microsoft.com/office/officeart/2005/8/layout/process3"/>
    <dgm:cxn modelId="{8AD50803-D73D-48EA-A1D7-A97D4337B166}" type="presParOf" srcId="{4D30E82E-B1D1-4836-AA5D-2AD3F6A52082}" destId="{C084451C-3DBC-48CF-A871-B521FE90830A}" srcOrd="0" destOrd="0" presId="urn:microsoft.com/office/officeart/2005/8/layout/process3"/>
    <dgm:cxn modelId="{AEA58724-A211-4DEF-A1A2-6D535F31212A}" type="presParOf" srcId="{4D30E82E-B1D1-4836-AA5D-2AD3F6A52082}" destId="{B29D4F23-83F6-4C7C-9B29-72BF90EFE2CC}" srcOrd="1" destOrd="0" presId="urn:microsoft.com/office/officeart/2005/8/layout/process3"/>
    <dgm:cxn modelId="{A4F0F5F4-B969-4CF0-ABDB-3EB68E784446}" type="presParOf" srcId="{4D30E82E-B1D1-4836-AA5D-2AD3F6A52082}" destId="{032BAEB6-0FB1-4780-AF60-2EFB8C965C77}" srcOrd="2" destOrd="0" presId="urn:microsoft.com/office/officeart/2005/8/layout/process3"/>
    <dgm:cxn modelId="{6D9E19E4-6D00-48A3-A816-3A0A4C255CFD}" type="presParOf" srcId="{FDB6D5C0-0ED5-4B9D-9E48-126ED2C433C3}" destId="{84DC82A2-8D59-472B-BE22-46F053C16CD5}" srcOrd="3" destOrd="0" presId="urn:microsoft.com/office/officeart/2005/8/layout/process3"/>
    <dgm:cxn modelId="{75C033CD-1209-4B0E-A244-CCC6C5DA69E7}" type="presParOf" srcId="{84DC82A2-8D59-472B-BE22-46F053C16CD5}" destId="{E38B4FCE-9678-4085-AB99-40595BD6EB1C}" srcOrd="0" destOrd="0" presId="urn:microsoft.com/office/officeart/2005/8/layout/process3"/>
    <dgm:cxn modelId="{49EDC91B-50FF-4365-926C-F2278594A3F7}" type="presParOf" srcId="{FDB6D5C0-0ED5-4B9D-9E48-126ED2C433C3}" destId="{A7DAE057-DF90-4B1D-8997-39328454C8BF}" srcOrd="4" destOrd="0" presId="urn:microsoft.com/office/officeart/2005/8/layout/process3"/>
    <dgm:cxn modelId="{8DCC3BCF-5F21-459E-BFF8-E61E04BC6115}" type="presParOf" srcId="{A7DAE057-DF90-4B1D-8997-39328454C8BF}" destId="{D297B747-A2CF-41E4-A59D-391BC474F135}" srcOrd="0" destOrd="0" presId="urn:microsoft.com/office/officeart/2005/8/layout/process3"/>
    <dgm:cxn modelId="{45F2F7F4-A821-41D8-97FE-1BCC41637512}" type="presParOf" srcId="{A7DAE057-DF90-4B1D-8997-39328454C8BF}" destId="{ABF185BD-956E-4777-8763-980278E426BB}" srcOrd="1" destOrd="0" presId="urn:microsoft.com/office/officeart/2005/8/layout/process3"/>
    <dgm:cxn modelId="{9E83D103-F9A6-4857-9AB9-FDE9BD76651D}" type="presParOf" srcId="{A7DAE057-DF90-4B1D-8997-39328454C8BF}" destId="{1526152F-906E-4121-A143-DD130A011105}" srcOrd="2" destOrd="0" presId="urn:microsoft.com/office/officeart/2005/8/layout/process3"/>
    <dgm:cxn modelId="{C50C89FF-10B7-474B-BADA-AE4B0B2B514D}" type="presParOf" srcId="{FDB6D5C0-0ED5-4B9D-9E48-126ED2C433C3}" destId="{14AD0DAF-92D3-400A-A4E0-170D0AF84100}" srcOrd="5" destOrd="0" presId="urn:microsoft.com/office/officeart/2005/8/layout/process3"/>
    <dgm:cxn modelId="{54D0F3B8-77BF-44DC-AE21-DFB3C93FE638}" type="presParOf" srcId="{14AD0DAF-92D3-400A-A4E0-170D0AF84100}" destId="{7E8F3DD0-4BD8-4C40-B882-1E8B5E423D90}" srcOrd="0" destOrd="0" presId="urn:microsoft.com/office/officeart/2005/8/layout/process3"/>
    <dgm:cxn modelId="{10ADB078-339C-42F4-B8CA-BDC61A653524}" type="presParOf" srcId="{FDB6D5C0-0ED5-4B9D-9E48-126ED2C433C3}" destId="{680AC8C3-1F16-413E-9EEB-B70CDD39FAED}" srcOrd="6" destOrd="0" presId="urn:microsoft.com/office/officeart/2005/8/layout/process3"/>
    <dgm:cxn modelId="{2D04AC6E-42B8-4A44-93E8-A5CE9BC4015F}" type="presParOf" srcId="{680AC8C3-1F16-413E-9EEB-B70CDD39FAED}" destId="{4858D85A-2D02-42C7-A50A-A4E78D4F073F}" srcOrd="0" destOrd="0" presId="urn:microsoft.com/office/officeart/2005/8/layout/process3"/>
    <dgm:cxn modelId="{79892CE0-795A-43FE-8EA3-4125BC575FCA}" type="presParOf" srcId="{680AC8C3-1F16-413E-9EEB-B70CDD39FAED}" destId="{D685B160-AC57-41A0-95FE-636A4391B913}" srcOrd="1" destOrd="0" presId="urn:microsoft.com/office/officeart/2005/8/layout/process3"/>
    <dgm:cxn modelId="{731CA2C0-3CE3-4192-9DF8-D7B7B3113BC5}" type="presParOf" srcId="{680AC8C3-1F16-413E-9EEB-B70CDD39FAED}" destId="{893E387F-15C0-4F86-BCD4-13F52E420B4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51282-0938-422C-9E95-11E748D01F8C}">
      <dsp:nvSpPr>
        <dsp:cNvPr id="0" name=""/>
        <dsp:cNvSpPr/>
      </dsp:nvSpPr>
      <dsp:spPr>
        <a:xfrm>
          <a:off x="3143" y="31343"/>
          <a:ext cx="3064668" cy="8978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Controlled variables</a:t>
          </a:r>
        </a:p>
      </dsp:txBody>
      <dsp:txXfrm>
        <a:off x="3143" y="31343"/>
        <a:ext cx="3064668" cy="897883"/>
      </dsp:txXfrm>
    </dsp:sp>
    <dsp:sp modelId="{9B31B566-F93C-4932-9C27-2AC260B106B4}">
      <dsp:nvSpPr>
        <dsp:cNvPr id="0" name=""/>
        <dsp:cNvSpPr/>
      </dsp:nvSpPr>
      <dsp:spPr>
        <a:xfrm>
          <a:off x="3143" y="929226"/>
          <a:ext cx="3064668" cy="349713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These are kept the same throughout your experiments</a:t>
          </a:r>
        </a:p>
      </dsp:txBody>
      <dsp:txXfrm>
        <a:off x="3143" y="929226"/>
        <a:ext cx="3064668" cy="3497130"/>
      </dsp:txXfrm>
    </dsp:sp>
    <dsp:sp modelId="{7C161E6A-A933-4F26-AC69-DB5355D2DFE6}">
      <dsp:nvSpPr>
        <dsp:cNvPr id="0" name=""/>
        <dsp:cNvSpPr/>
      </dsp:nvSpPr>
      <dsp:spPr>
        <a:xfrm>
          <a:off x="3496865" y="31343"/>
          <a:ext cx="3064668" cy="8978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Independent variable</a:t>
          </a:r>
        </a:p>
      </dsp:txBody>
      <dsp:txXfrm>
        <a:off x="3496865" y="31343"/>
        <a:ext cx="3064668" cy="897883"/>
      </dsp:txXfrm>
    </dsp:sp>
    <dsp:sp modelId="{571D68AB-B350-4D5C-AB6A-ABC40C2D8986}">
      <dsp:nvSpPr>
        <dsp:cNvPr id="0" name=""/>
        <dsp:cNvSpPr/>
      </dsp:nvSpPr>
      <dsp:spPr>
        <a:xfrm>
          <a:off x="3496865" y="929226"/>
          <a:ext cx="3064668" cy="349713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The </a:t>
          </a:r>
          <a:r>
            <a:rPr lang="en-US" sz="2600" b="1" kern="1200" dirty="0"/>
            <a:t>one</a:t>
          </a:r>
          <a:r>
            <a:rPr lang="en-US" sz="2600" kern="1200" dirty="0"/>
            <a:t> variable you purposely change and test</a:t>
          </a:r>
        </a:p>
      </dsp:txBody>
      <dsp:txXfrm>
        <a:off x="3496865" y="929226"/>
        <a:ext cx="3064668" cy="3497130"/>
      </dsp:txXfrm>
    </dsp:sp>
    <dsp:sp modelId="{98493B2B-A905-429A-BAEF-6EBFD0668D83}">
      <dsp:nvSpPr>
        <dsp:cNvPr id="0" name=""/>
        <dsp:cNvSpPr/>
      </dsp:nvSpPr>
      <dsp:spPr>
        <a:xfrm>
          <a:off x="6990588" y="31343"/>
          <a:ext cx="3064668" cy="89788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Dependent variable</a:t>
          </a:r>
        </a:p>
      </dsp:txBody>
      <dsp:txXfrm>
        <a:off x="6990588" y="31343"/>
        <a:ext cx="3064668" cy="897883"/>
      </dsp:txXfrm>
    </dsp:sp>
    <dsp:sp modelId="{875AD089-2E66-469E-88C2-DFFE8330212E}">
      <dsp:nvSpPr>
        <dsp:cNvPr id="0" name=""/>
        <dsp:cNvSpPr/>
      </dsp:nvSpPr>
      <dsp:spPr>
        <a:xfrm>
          <a:off x="6990588" y="929226"/>
          <a:ext cx="3064668" cy="349713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The measure of change observed because of independent variable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Decide how you will measure the change</a:t>
          </a:r>
        </a:p>
      </dsp:txBody>
      <dsp:txXfrm>
        <a:off x="6990588" y="929226"/>
        <a:ext cx="3064668" cy="34971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2839F-D941-4E3B-BA68-AC653DAEAE4C}">
      <dsp:nvSpPr>
        <dsp:cNvPr id="0" name=""/>
        <dsp:cNvSpPr/>
      </dsp:nvSpPr>
      <dsp:spPr>
        <a:xfrm>
          <a:off x="1328" y="1321650"/>
          <a:ext cx="1669286" cy="7775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1</a:t>
          </a:r>
        </a:p>
      </dsp:txBody>
      <dsp:txXfrm>
        <a:off x="1328" y="1321650"/>
        <a:ext cx="1669286" cy="518400"/>
      </dsp:txXfrm>
    </dsp:sp>
    <dsp:sp modelId="{9AFA4903-C1AC-4872-B8FC-33B461DA35FC}">
      <dsp:nvSpPr>
        <dsp:cNvPr id="0" name=""/>
        <dsp:cNvSpPr/>
      </dsp:nvSpPr>
      <dsp:spPr>
        <a:xfrm>
          <a:off x="343230" y="1840050"/>
          <a:ext cx="1669286" cy="1296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Describe this step</a:t>
          </a:r>
          <a:br>
            <a:rPr lang="en-US" sz="1800" kern="1200" dirty="0"/>
          </a:br>
          <a:r>
            <a:rPr lang="en-US" sz="1800" kern="1200" dirty="0"/>
            <a:t>in your experiment</a:t>
          </a:r>
        </a:p>
      </dsp:txBody>
      <dsp:txXfrm>
        <a:off x="381189" y="1878009"/>
        <a:ext cx="1593368" cy="1220082"/>
      </dsp:txXfrm>
    </dsp:sp>
    <dsp:sp modelId="{B4B2D37A-6F50-4E0F-B305-9EB4D512D773}">
      <dsp:nvSpPr>
        <dsp:cNvPr id="0" name=""/>
        <dsp:cNvSpPr/>
      </dsp:nvSpPr>
      <dsp:spPr>
        <a:xfrm>
          <a:off x="1923672" y="1373047"/>
          <a:ext cx="536482" cy="4156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923672" y="1456168"/>
        <a:ext cx="411801" cy="249362"/>
      </dsp:txXfrm>
    </dsp:sp>
    <dsp:sp modelId="{B29D4F23-83F6-4C7C-9B29-72BF90EFE2CC}">
      <dsp:nvSpPr>
        <dsp:cNvPr id="0" name=""/>
        <dsp:cNvSpPr/>
      </dsp:nvSpPr>
      <dsp:spPr>
        <a:xfrm>
          <a:off x="2682846" y="1321650"/>
          <a:ext cx="1669286" cy="7775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2</a:t>
          </a:r>
        </a:p>
      </dsp:txBody>
      <dsp:txXfrm>
        <a:off x="2682846" y="1321650"/>
        <a:ext cx="1669286" cy="518400"/>
      </dsp:txXfrm>
    </dsp:sp>
    <dsp:sp modelId="{032BAEB6-0FB1-4780-AF60-2EFB8C965C77}">
      <dsp:nvSpPr>
        <dsp:cNvPr id="0" name=""/>
        <dsp:cNvSpPr/>
      </dsp:nvSpPr>
      <dsp:spPr>
        <a:xfrm>
          <a:off x="3024748" y="1840050"/>
          <a:ext cx="1669286" cy="1296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Describe this step</a:t>
          </a:r>
          <a:br>
            <a:rPr lang="en-US" sz="1800" kern="1200" dirty="0"/>
          </a:br>
          <a:r>
            <a:rPr lang="en-US" sz="1800" kern="1200" dirty="0"/>
            <a:t>in your experiment</a:t>
          </a:r>
        </a:p>
      </dsp:txBody>
      <dsp:txXfrm>
        <a:off x="3062707" y="1878009"/>
        <a:ext cx="1593368" cy="1220082"/>
      </dsp:txXfrm>
    </dsp:sp>
    <dsp:sp modelId="{84DC82A2-8D59-472B-BE22-46F053C16CD5}">
      <dsp:nvSpPr>
        <dsp:cNvPr id="0" name=""/>
        <dsp:cNvSpPr/>
      </dsp:nvSpPr>
      <dsp:spPr>
        <a:xfrm>
          <a:off x="4605191" y="1373047"/>
          <a:ext cx="536482" cy="4156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605191" y="1456168"/>
        <a:ext cx="411801" cy="249362"/>
      </dsp:txXfrm>
    </dsp:sp>
    <dsp:sp modelId="{ABF185BD-956E-4777-8763-980278E426BB}">
      <dsp:nvSpPr>
        <dsp:cNvPr id="0" name=""/>
        <dsp:cNvSpPr/>
      </dsp:nvSpPr>
      <dsp:spPr>
        <a:xfrm>
          <a:off x="5364364" y="1321650"/>
          <a:ext cx="1669286" cy="7775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3</a:t>
          </a:r>
        </a:p>
      </dsp:txBody>
      <dsp:txXfrm>
        <a:off x="5364364" y="1321650"/>
        <a:ext cx="1669286" cy="518400"/>
      </dsp:txXfrm>
    </dsp:sp>
    <dsp:sp modelId="{1526152F-906E-4121-A143-DD130A011105}">
      <dsp:nvSpPr>
        <dsp:cNvPr id="0" name=""/>
        <dsp:cNvSpPr/>
      </dsp:nvSpPr>
      <dsp:spPr>
        <a:xfrm>
          <a:off x="5706266" y="1840050"/>
          <a:ext cx="1669286" cy="1296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Describe this step</a:t>
          </a:r>
          <a:br>
            <a:rPr lang="en-US" sz="1800" kern="1200" dirty="0"/>
          </a:br>
          <a:r>
            <a:rPr lang="en-US" sz="1800" kern="1200" dirty="0"/>
            <a:t>in your experiment</a:t>
          </a:r>
        </a:p>
      </dsp:txBody>
      <dsp:txXfrm>
        <a:off x="5744225" y="1878009"/>
        <a:ext cx="1593368" cy="1220082"/>
      </dsp:txXfrm>
    </dsp:sp>
    <dsp:sp modelId="{14AD0DAF-92D3-400A-A4E0-170D0AF84100}">
      <dsp:nvSpPr>
        <dsp:cNvPr id="0" name=""/>
        <dsp:cNvSpPr/>
      </dsp:nvSpPr>
      <dsp:spPr>
        <a:xfrm>
          <a:off x="7286709" y="1373047"/>
          <a:ext cx="536482" cy="4156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286709" y="1456168"/>
        <a:ext cx="411801" cy="249362"/>
      </dsp:txXfrm>
    </dsp:sp>
    <dsp:sp modelId="{D685B160-AC57-41A0-95FE-636A4391B913}">
      <dsp:nvSpPr>
        <dsp:cNvPr id="0" name=""/>
        <dsp:cNvSpPr/>
      </dsp:nvSpPr>
      <dsp:spPr>
        <a:xfrm>
          <a:off x="8045882" y="1321650"/>
          <a:ext cx="1669286" cy="7775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4</a:t>
          </a:r>
        </a:p>
      </dsp:txBody>
      <dsp:txXfrm>
        <a:off x="8045882" y="1321650"/>
        <a:ext cx="1669286" cy="518400"/>
      </dsp:txXfrm>
    </dsp:sp>
    <dsp:sp modelId="{893E387F-15C0-4F86-BCD4-13F52E420B46}">
      <dsp:nvSpPr>
        <dsp:cNvPr id="0" name=""/>
        <dsp:cNvSpPr/>
      </dsp:nvSpPr>
      <dsp:spPr>
        <a:xfrm>
          <a:off x="8387784" y="1840050"/>
          <a:ext cx="1669286" cy="1296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Describe this step</a:t>
          </a:r>
          <a:br>
            <a:rPr lang="en-US" sz="1800" kern="1200" dirty="0"/>
          </a:br>
          <a:r>
            <a:rPr lang="en-US" sz="1800" kern="1200" dirty="0"/>
            <a:t>in your experiment</a:t>
          </a:r>
        </a:p>
      </dsp:txBody>
      <dsp:txXfrm>
        <a:off x="8425743" y="1878009"/>
        <a:ext cx="1593368" cy="1220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3/24/18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3/24/18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question that your experiment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29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Summarize your research in</a:t>
            </a:r>
            <a:r>
              <a:rPr lang="en-US" baseline="0" dirty="0"/>
              <a:t> three to five points.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36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Establish hypothesis</a:t>
            </a:r>
            <a:r>
              <a:rPr lang="en-US" baseline="0" dirty="0"/>
              <a:t> before you begin the experiment. This should be your best educated guess based on your research.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77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all of the steps used in completing</a:t>
            </a:r>
            <a:r>
              <a:rPr lang="en-US" baseline="0" dirty="0"/>
              <a:t> your experiment.</a:t>
            </a:r>
          </a:p>
          <a:p>
            <a:r>
              <a:rPr lang="en-US" baseline="0" dirty="0"/>
              <a:t>Remember to number your steps.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3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E82DF-51A2-6148-806F-1D701B1413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7900"/>
          <a:stretch/>
        </p:blipFill>
        <p:spPr>
          <a:xfrm>
            <a:off x="0" y="-1614005"/>
            <a:ext cx="12192000" cy="63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3/24/18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3/24/18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3/24/18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3/24/18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3/24/18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3/24/18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3/24/18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3/24/18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Gradient Boosting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Chris Kuo, Ph.D.| Columbia University</a:t>
            </a:r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summary of what you discovered based on results</a:t>
            </a:r>
          </a:p>
          <a:p>
            <a:r>
              <a:rPr lang="en-US" dirty="0"/>
              <a:t>Indicate and explain whether or not the data supports your hypothesis</a:t>
            </a:r>
          </a:p>
        </p:txBody>
      </p:sp>
    </p:spTree>
    <p:extLst>
      <p:ext uri="{BB962C8B-B14F-4D97-AF65-F5344CB8AC3E}">
        <p14:creationId xmlns:p14="http://schemas.microsoft.com/office/powerpoint/2010/main" val="239654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Include print and electronic sources in alphabetical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04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your question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Statement of the problem</a:t>
            </a:r>
          </a:p>
        </p:txBody>
      </p:sp>
    </p:spTree>
    <p:extLst>
      <p:ext uri="{BB962C8B-B14F-4D97-AF65-F5344CB8AC3E}">
        <p14:creationId xmlns:p14="http://schemas.microsoft.com/office/powerpoint/2010/main" val="230105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a brief overview or summary of your project</a:t>
            </a:r>
          </a:p>
        </p:txBody>
      </p:sp>
    </p:spTree>
    <p:extLst>
      <p:ext uri="{BB962C8B-B14F-4D97-AF65-F5344CB8AC3E}">
        <p14:creationId xmlns:p14="http://schemas.microsoft.com/office/powerpoint/2010/main" val="23499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First research point</a:t>
            </a:r>
          </a:p>
          <a:p>
            <a:r>
              <a:rPr lang="en-US"/>
              <a:t>Second research point</a:t>
            </a:r>
          </a:p>
          <a:p>
            <a:r>
              <a:rPr lang="en-US"/>
              <a:t>Third research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graphicFrame>
        <p:nvGraphicFramePr>
          <p:cNvPr id="4" name="Content Placeholder 2" descr="Horizontal bullet list showing 3 groups arranged adjacent to one another and bullet points are present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669856"/>
              </p:ext>
            </p:extLst>
          </p:nvPr>
        </p:nvGraphicFramePr>
        <p:xfrm>
          <a:off x="1066800" y="1714500"/>
          <a:ext cx="100584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876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your answer / solution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Hypothesis</a:t>
            </a:r>
          </a:p>
        </p:txBody>
      </p:sp>
    </p:spTree>
    <p:extLst>
      <p:ext uri="{BB962C8B-B14F-4D97-AF65-F5344CB8AC3E}">
        <p14:creationId xmlns:p14="http://schemas.microsoft.com/office/powerpoint/2010/main" val="82303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Materials</a:t>
            </a:r>
            <a:endParaRPr lang="en-US" dirty="0"/>
          </a:p>
        </p:txBody>
      </p:sp>
      <p:graphicFrame>
        <p:nvGraphicFramePr>
          <p:cNvPr id="4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793661"/>
              </p:ext>
            </p:extLst>
          </p:nvPr>
        </p:nvGraphicFramePr>
        <p:xfrm>
          <a:off x="1066800" y="1714500"/>
          <a:ext cx="10058400" cy="4484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Materials (detailed list)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Quantity (be</a:t>
                      </a:r>
                      <a:r>
                        <a:rPr lang="en-US" baseline="0" dirty="0"/>
                        <a:t> specific)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06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graphicFrame>
        <p:nvGraphicFramePr>
          <p:cNvPr id="4" name="Content Placeholder 2" descr="Accent process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036372"/>
              </p:ext>
            </p:extLst>
          </p:nvPr>
        </p:nvGraphicFramePr>
        <p:xfrm>
          <a:off x="1066800" y="1714500"/>
          <a:ext cx="100584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139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Data/Observations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Include Observation based on the data from your experiments</a:t>
            </a:r>
            <a:endParaRPr lang="en-US" dirty="0"/>
          </a:p>
        </p:txBody>
      </p:sp>
      <p:graphicFrame>
        <p:nvGraphicFramePr>
          <p:cNvPr id="6" name="Content Placeholder 3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4775993"/>
              </p:ext>
            </p:extLst>
          </p:nvPr>
        </p:nvGraphicFramePr>
        <p:xfrm>
          <a:off x="4699000" y="465138"/>
          <a:ext cx="7048500" cy="5935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555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cience Project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60.potx" id="{B0D06C54-B873-49D2-AD73-EE9BB8599BFF}" vid="{334807F6-B3E0-4323-AC38-BDC7A606DAA1}"/>
    </a:ext>
  </a:extLst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Project 16x9</Template>
  <TotalTime>6</TotalTime>
  <Words>233</Words>
  <Application>Microsoft Macintosh PowerPoint</Application>
  <PresentationFormat>Widescreen</PresentationFormat>
  <Paragraphs>62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Science Project 16x9</vt:lpstr>
      <vt:lpstr>Gradient Boosting</vt:lpstr>
      <vt:lpstr>Add your question here</vt:lpstr>
      <vt:lpstr>Project Overview</vt:lpstr>
      <vt:lpstr>Research</vt:lpstr>
      <vt:lpstr>Variables</vt:lpstr>
      <vt:lpstr>Add your answer / solution here</vt:lpstr>
      <vt:lpstr>Materials</vt:lpstr>
      <vt:lpstr>Procedure</vt:lpstr>
      <vt:lpstr>Data/Observations</vt:lpstr>
      <vt:lpstr>Conclusion</vt:lpstr>
      <vt:lpstr>Works Cited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Project Title</dc:title>
  <dc:creator>Chris Kuo</dc:creator>
  <cp:lastModifiedBy>Chris Kuo</cp:lastModifiedBy>
  <cp:revision>2</cp:revision>
  <dcterms:created xsi:type="dcterms:W3CDTF">2018-03-24T21:31:47Z</dcterms:created>
  <dcterms:modified xsi:type="dcterms:W3CDTF">2018-03-24T21:38:31Z</dcterms:modified>
</cp:coreProperties>
</file>