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2140" autoAdjust="0"/>
  </p:normalViewPr>
  <p:slideViewPr>
    <p:cSldViewPr snapToGrid="0">
      <p:cViewPr varScale="1">
        <p:scale>
          <a:sx n="77" d="100"/>
          <a:sy n="77" d="100"/>
        </p:scale>
        <p:origin x="968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8-4F35-B2E9-F60DB200EE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68-4F35-B2E9-F60DB200EE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68-4F35-B2E9-F60DB200E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3407088"/>
        <c:axId val="384343064"/>
      </c:barChart>
      <c:catAx>
        <c:axId val="6234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343064"/>
        <c:crosses val="autoZero"/>
        <c:auto val="1"/>
        <c:lblAlgn val="ctr"/>
        <c:lblOffset val="100"/>
        <c:noMultiLvlLbl val="0"/>
      </c:catAx>
      <c:valAx>
        <c:axId val="38434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40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US" dirty="0"/>
            <a:t>Controlled variables</a:t>
          </a:r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/>
      <dgm:spPr/>
      <dgm:t>
        <a:bodyPr/>
        <a:lstStyle/>
        <a:p>
          <a:r>
            <a:rPr lang="en-US" dirty="0"/>
            <a:t>These are kept the same throughout your experiments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/>
      <dgm:spPr/>
      <dgm:t>
        <a:bodyPr/>
        <a:lstStyle/>
        <a:p>
          <a:r>
            <a:rPr lang="en-US" dirty="0"/>
            <a:t>The </a:t>
          </a:r>
          <a:r>
            <a:rPr lang="en-US" b="1" dirty="0"/>
            <a:t>one</a:t>
          </a:r>
          <a:r>
            <a:rPr lang="en-US" dirty="0"/>
            <a:t> variable you purposely change and test</a:t>
          </a:r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/>
      <dgm:spPr/>
      <dgm:t>
        <a:bodyPr/>
        <a:lstStyle/>
        <a:p>
          <a:r>
            <a:rPr lang="en-US" dirty="0"/>
            <a:t>The measure of change observed because of independent variable</a:t>
          </a:r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36964C44-90A9-431D-9A15-FE50B618DB49}">
      <dgm:prSet phldrT="[Text]"/>
      <dgm:spPr/>
      <dgm:t>
        <a:bodyPr/>
        <a:lstStyle/>
        <a:p>
          <a:r>
            <a:rPr lang="en-US" dirty="0"/>
            <a:t>Decide how you will measure the change</a:t>
          </a:r>
        </a:p>
      </dgm:t>
    </dgm:pt>
    <dgm:pt modelId="{E14F2A38-FB6E-4499-9656-129CAFB723B7}" type="parTrans" cxnId="{19EDE25D-542F-4DC6-A5AA-1E4E2817439B}">
      <dgm:prSet/>
      <dgm:spPr/>
      <dgm:t>
        <a:bodyPr/>
        <a:lstStyle/>
        <a:p>
          <a:endParaRPr lang="en-US"/>
        </a:p>
      </dgm:t>
    </dgm:pt>
    <dgm:pt modelId="{BB5F391D-6918-4461-A41B-A35651428934}" type="sibTrans" cxnId="{19EDE25D-542F-4DC6-A5AA-1E4E2817439B}">
      <dgm:prSet/>
      <dgm:spPr/>
      <dgm:t>
        <a:bodyPr/>
        <a:lstStyle/>
        <a:p>
          <a:endParaRPr 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6B400548-84AC-417D-86D0-57E015475FFF}" type="presOf" srcId="{36964C44-90A9-431D-9A15-FE50B618DB49}" destId="{875AD089-2E66-469E-88C2-DFFE8330212E}" srcOrd="0" destOrd="1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19EDE25D-542F-4DC6-A5AA-1E4E2817439B}" srcId="{C5E6BC8D-1A4E-42C8-8E2C-7EC17FC2E1D1}" destId="{36964C44-90A9-431D-9A15-FE50B618DB49}" srcOrd="1" destOrd="0" parTransId="{E14F2A38-FB6E-4499-9656-129CAFB723B7}" sibTransId="{BB5F391D-6918-4461-A41B-A35651428934}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/>
      <dgm:spPr/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/>
      <dgm:spPr/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/>
      <dgm:spPr/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/>
      <dgm:spPr/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Controlled variables</a:t>
          </a:r>
        </a:p>
      </dsp:txBody>
      <dsp:txXfrm>
        <a:off x="3143" y="31343"/>
        <a:ext cx="3064668" cy="897883"/>
      </dsp:txXfrm>
    </dsp:sp>
    <dsp:sp modelId="{9B31B566-F93C-4932-9C27-2AC260B106B4}">
      <dsp:nvSpPr>
        <dsp:cNvPr id="0" name=""/>
        <dsp:cNvSpPr/>
      </dsp:nvSpPr>
      <dsp:spPr>
        <a:xfrm>
          <a:off x="3143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These are kept the same throughout your experiments</a:t>
          </a:r>
        </a:p>
      </dsp:txBody>
      <dsp:txXfrm>
        <a:off x="3143" y="929226"/>
        <a:ext cx="3064668" cy="3497130"/>
      </dsp:txXfrm>
    </dsp:sp>
    <dsp:sp modelId="{7C161E6A-A933-4F26-AC69-DB5355D2DFE6}">
      <dsp:nvSpPr>
        <dsp:cNvPr id="0" name=""/>
        <dsp:cNvSpPr/>
      </dsp:nvSpPr>
      <dsp:spPr>
        <a:xfrm>
          <a:off x="3496865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Independent variable</a:t>
          </a:r>
        </a:p>
      </dsp:txBody>
      <dsp:txXfrm>
        <a:off x="3496865" y="31343"/>
        <a:ext cx="3064668" cy="897883"/>
      </dsp:txXfrm>
    </dsp:sp>
    <dsp:sp modelId="{571D68AB-B350-4D5C-AB6A-ABC40C2D8986}">
      <dsp:nvSpPr>
        <dsp:cNvPr id="0" name=""/>
        <dsp:cNvSpPr/>
      </dsp:nvSpPr>
      <dsp:spPr>
        <a:xfrm>
          <a:off x="3496865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</a:t>
          </a:r>
          <a:r>
            <a:rPr lang="en-US" sz="2600" b="1" kern="1200" dirty="0"/>
            <a:t>one</a:t>
          </a:r>
          <a:r>
            <a:rPr lang="en-US" sz="2600" kern="1200" dirty="0"/>
            <a:t> variable you purposely change and test</a:t>
          </a:r>
        </a:p>
      </dsp:txBody>
      <dsp:txXfrm>
        <a:off x="3496865" y="929226"/>
        <a:ext cx="3064668" cy="3497130"/>
      </dsp:txXfrm>
    </dsp:sp>
    <dsp:sp modelId="{98493B2B-A905-429A-BAEF-6EBFD0668D83}">
      <dsp:nvSpPr>
        <dsp:cNvPr id="0" name=""/>
        <dsp:cNvSpPr/>
      </dsp:nvSpPr>
      <dsp:spPr>
        <a:xfrm>
          <a:off x="6990588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Dependent variable</a:t>
          </a:r>
        </a:p>
      </dsp:txBody>
      <dsp:txXfrm>
        <a:off x="6990588" y="31343"/>
        <a:ext cx="3064668" cy="897883"/>
      </dsp:txXfrm>
    </dsp:sp>
    <dsp:sp modelId="{875AD089-2E66-469E-88C2-DFFE8330212E}">
      <dsp:nvSpPr>
        <dsp:cNvPr id="0" name=""/>
        <dsp:cNvSpPr/>
      </dsp:nvSpPr>
      <dsp:spPr>
        <a:xfrm>
          <a:off x="6990588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measure of change observed because of independent variable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Decide how you will measure the change</a:t>
          </a:r>
        </a:p>
      </dsp:txBody>
      <dsp:txXfrm>
        <a:off x="6990588" y="929226"/>
        <a:ext cx="3064668" cy="3497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28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</a:t>
          </a:r>
        </a:p>
      </dsp:txBody>
      <dsp:txXfrm>
        <a:off x="1328" y="1321650"/>
        <a:ext cx="1669286" cy="518400"/>
      </dsp:txXfrm>
    </dsp:sp>
    <dsp:sp modelId="{9AFA4903-C1AC-4872-B8FC-33B461DA35FC}">
      <dsp:nvSpPr>
        <dsp:cNvPr id="0" name=""/>
        <dsp:cNvSpPr/>
      </dsp:nvSpPr>
      <dsp:spPr>
        <a:xfrm>
          <a:off x="343230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81189" y="1878009"/>
        <a:ext cx="1593368" cy="1220082"/>
      </dsp:txXfrm>
    </dsp:sp>
    <dsp:sp modelId="{B4B2D37A-6F50-4E0F-B305-9EB4D512D773}">
      <dsp:nvSpPr>
        <dsp:cNvPr id="0" name=""/>
        <dsp:cNvSpPr/>
      </dsp:nvSpPr>
      <dsp:spPr>
        <a:xfrm>
          <a:off x="1923672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23672" y="1456168"/>
        <a:ext cx="411801" cy="249362"/>
      </dsp:txXfrm>
    </dsp:sp>
    <dsp:sp modelId="{B29D4F23-83F6-4C7C-9B29-72BF90EFE2CC}">
      <dsp:nvSpPr>
        <dsp:cNvPr id="0" name=""/>
        <dsp:cNvSpPr/>
      </dsp:nvSpPr>
      <dsp:spPr>
        <a:xfrm>
          <a:off x="2682846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2</a:t>
          </a:r>
        </a:p>
      </dsp:txBody>
      <dsp:txXfrm>
        <a:off x="2682846" y="1321650"/>
        <a:ext cx="1669286" cy="518400"/>
      </dsp:txXfrm>
    </dsp:sp>
    <dsp:sp modelId="{032BAEB6-0FB1-4780-AF60-2EFB8C965C77}">
      <dsp:nvSpPr>
        <dsp:cNvPr id="0" name=""/>
        <dsp:cNvSpPr/>
      </dsp:nvSpPr>
      <dsp:spPr>
        <a:xfrm>
          <a:off x="3024748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062707" y="1878009"/>
        <a:ext cx="1593368" cy="1220082"/>
      </dsp:txXfrm>
    </dsp:sp>
    <dsp:sp modelId="{84DC82A2-8D59-472B-BE22-46F053C16CD5}">
      <dsp:nvSpPr>
        <dsp:cNvPr id="0" name=""/>
        <dsp:cNvSpPr/>
      </dsp:nvSpPr>
      <dsp:spPr>
        <a:xfrm>
          <a:off x="4605191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05191" y="1456168"/>
        <a:ext cx="411801" cy="249362"/>
      </dsp:txXfrm>
    </dsp:sp>
    <dsp:sp modelId="{ABF185BD-956E-4777-8763-980278E426BB}">
      <dsp:nvSpPr>
        <dsp:cNvPr id="0" name=""/>
        <dsp:cNvSpPr/>
      </dsp:nvSpPr>
      <dsp:spPr>
        <a:xfrm>
          <a:off x="5364364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</a:t>
          </a:r>
        </a:p>
      </dsp:txBody>
      <dsp:txXfrm>
        <a:off x="5364364" y="1321650"/>
        <a:ext cx="1669286" cy="518400"/>
      </dsp:txXfrm>
    </dsp:sp>
    <dsp:sp modelId="{1526152F-906E-4121-A143-DD130A011105}">
      <dsp:nvSpPr>
        <dsp:cNvPr id="0" name=""/>
        <dsp:cNvSpPr/>
      </dsp:nvSpPr>
      <dsp:spPr>
        <a:xfrm>
          <a:off x="5706266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5744225" y="1878009"/>
        <a:ext cx="1593368" cy="1220082"/>
      </dsp:txXfrm>
    </dsp:sp>
    <dsp:sp modelId="{14AD0DAF-92D3-400A-A4E0-170D0AF84100}">
      <dsp:nvSpPr>
        <dsp:cNvPr id="0" name=""/>
        <dsp:cNvSpPr/>
      </dsp:nvSpPr>
      <dsp:spPr>
        <a:xfrm>
          <a:off x="7286709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86709" y="1456168"/>
        <a:ext cx="411801" cy="249362"/>
      </dsp:txXfrm>
    </dsp:sp>
    <dsp:sp modelId="{D685B160-AC57-41A0-95FE-636A4391B913}">
      <dsp:nvSpPr>
        <dsp:cNvPr id="0" name=""/>
        <dsp:cNvSpPr/>
      </dsp:nvSpPr>
      <dsp:spPr>
        <a:xfrm>
          <a:off x="8045882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4</a:t>
          </a:r>
        </a:p>
      </dsp:txBody>
      <dsp:txXfrm>
        <a:off x="8045882" y="1321650"/>
        <a:ext cx="1669286" cy="518400"/>
      </dsp:txXfrm>
    </dsp:sp>
    <dsp:sp modelId="{893E387F-15C0-4F86-BCD4-13F52E420B46}">
      <dsp:nvSpPr>
        <dsp:cNvPr id="0" name=""/>
        <dsp:cNvSpPr/>
      </dsp:nvSpPr>
      <dsp:spPr>
        <a:xfrm>
          <a:off x="8387784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8425743" y="1878009"/>
        <a:ext cx="1593368" cy="1220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3/26/18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3/26/18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82DF-51A2-6148-806F-1D701B1413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900"/>
          <a:stretch/>
        </p:blipFill>
        <p:spPr>
          <a:xfrm>
            <a:off x="0" y="-1614005"/>
            <a:ext cx="12192000" cy="6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3/26/18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3/26/18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3/26/18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3/26/18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3/26/18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3/26/18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3/26/18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3/26/18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Chris Kuo, Ph.D.|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what you discovered based on results</a:t>
            </a:r>
          </a:p>
          <a:p>
            <a:r>
              <a:rPr lang="en-US" dirty="0"/>
              <a:t>Indicate and explain whether or not the data supports your hypothesis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 print and electronic sources in alphabetical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question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 brief overview or summary of your project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research point</a:t>
            </a:r>
          </a:p>
          <a:p>
            <a:r>
              <a:rPr lang="en-US"/>
              <a:t>Second research point</a:t>
            </a:r>
          </a:p>
          <a:p>
            <a:r>
              <a:rPr lang="en-US"/>
              <a:t>Third research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69856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answer / solution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  <a:endParaRPr lang="en-US" dirty="0"/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93661"/>
              </p:ext>
            </p:extLst>
          </p:nvPr>
        </p:nvGraphicFramePr>
        <p:xfrm>
          <a:off x="1066800" y="1714500"/>
          <a:ext cx="10058400" cy="4484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Materials (detailed list)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 (be</a:t>
                      </a:r>
                      <a:r>
                        <a:rPr lang="en-US" baseline="0" dirty="0"/>
                        <a:t> specific)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36372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Data/Observations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Include Observation based on the data from your experiments</a:t>
            </a:r>
            <a:endParaRPr lang="en-US" dirty="0"/>
          </a:p>
        </p:txBody>
      </p:sp>
      <p:graphicFrame>
        <p:nvGraphicFramePr>
          <p:cNvPr id="6" name="Content Placeholder 3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775993"/>
              </p:ext>
            </p:extLst>
          </p:nvPr>
        </p:nvGraphicFramePr>
        <p:xfrm>
          <a:off x="4699000" y="465138"/>
          <a:ext cx="7048500" cy="593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16x9</Template>
  <TotalTime>6</TotalTime>
  <Words>233</Words>
  <Application>Microsoft Macintosh PowerPoint</Application>
  <PresentationFormat>Widescreen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Science Project 16x9</vt:lpstr>
      <vt:lpstr>Gradient Boosting</vt:lpstr>
      <vt:lpstr>Add your question here</vt:lpstr>
      <vt:lpstr>Project Overview</vt:lpstr>
      <vt:lpstr>Research</vt:lpstr>
      <vt:lpstr>Variables</vt:lpstr>
      <vt:lpstr>Add your answer / solution here</vt:lpstr>
      <vt:lpstr>Materials</vt:lpstr>
      <vt:lpstr>Procedure</vt:lpstr>
      <vt:lpstr>Data/Observations</vt:lpstr>
      <vt:lpstr>Conclusion</vt:lpstr>
      <vt:lpstr>Works Cited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Chris Kuo</dc:creator>
  <cp:lastModifiedBy>Chris Kuo</cp:lastModifiedBy>
  <cp:revision>2</cp:revision>
  <dcterms:created xsi:type="dcterms:W3CDTF">2018-03-24T21:31:47Z</dcterms:created>
  <dcterms:modified xsi:type="dcterms:W3CDTF">2018-03-27T02:32:01Z</dcterms:modified>
</cp:coreProperties>
</file>