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1073-EC0C-4E69-A1B4-B6EA5DF7D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11743-F169-4BFB-9F7E-EFB5B27A3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470F-DC48-4E6E-9014-311EC0D5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4084-41CE-4C70-882C-61083E3C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8F7D-2211-4901-9DD1-1AE507A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60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A5BB-D16A-4EF9-88A1-B943B4D9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1A55D-CEB7-4962-AFEE-8C76E5C1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6445-A559-473C-90EA-268505CD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D3E8-6146-4910-8638-5AB12036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5C4E-D2B7-40ED-9607-94FFB226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7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F3DCD-3F9A-414D-AB4E-9530C8B78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BC22C-9711-4185-9F42-107031BC7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39D0-E86E-447B-A5F0-07B1304F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C2CC-AE31-47F1-B0F2-7234E06A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C919-2D6A-4366-84FD-8ADE79FC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7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399-2440-4675-B957-D12DE104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1FE7-6018-4C55-91FE-52DD610D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AB72-82B5-4960-B284-C3E8C141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6CF0-8D44-44A9-BBD4-C5151FFE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1953-E5C6-4C84-99B3-08E08381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C78D-9794-482E-A76F-D2B5AFA5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D805-DF39-4291-9CDC-B6EFCECA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9A7B-C692-4054-A8E8-7A3CE213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2CD8-3094-47AC-B7B9-D2654354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0F24-A5EE-486F-A1A7-E6F6FE74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3D32-BD5E-429F-AE85-9ECE9346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7054-D00C-42CA-9D78-46D827D1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DA2BA-641E-4F3C-9B03-ED273BC24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C38B1-AF1B-4F5A-B324-BC370F49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EE7AF-21DA-47B0-ADBD-E365034D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45FF3-83F7-48FC-A01F-E2120762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45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2172-8DCC-4709-8665-A09D3502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00C8C-C40C-4146-98F4-9C19955B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B1B20-5A07-4EEF-9D0E-BE9E001E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8FB68-6BA2-4FDA-96CD-49371BED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4EC4-0827-4754-89A7-7A0C9F68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F8817-D2E8-4B7A-BB6D-431F9CD2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11CA0-7CAE-41CE-9955-DB32F58B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1EE99-8D90-46DC-8A62-D95B0324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34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2337-3124-48CE-A246-D2726366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2DA9E-6063-4AB8-902C-8A2A3708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8E69E-7CAE-4A09-A358-7B0FBF64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79115-85EB-40B7-9512-D7F217E4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7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D53B0-AACC-46FA-9309-A32D8376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ED02C-60A5-4D97-8947-F8BAA7A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CCADA-0793-49E4-A2B1-1D2FE414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7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88D0-0532-4707-8120-C3A2C661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52CA-6906-40D0-8E59-1C2430F2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200DE-ACAC-47E1-BDF2-0EB2FDB2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8EEE-BE01-4C46-B0B6-F0688584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8B87E-0C64-4005-90AA-6B000892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664FE-07FC-4CFC-B1A7-E3D632BD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4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F4F7-04E6-401E-BBC5-D079D9BF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2AF7C-EF95-4D3C-975C-C0BFA8920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2AE6C-B50E-4127-9B5D-177ED019A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0F7DE-66F1-4240-AC60-78D988A2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E4423-2131-4F12-866F-5D59853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B972C-8B94-4E22-A3CF-2BBB9567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9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DC9D8-CAA2-433C-A7CD-4D7639BD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DFA8-7CC7-4878-89F0-9CCE33F9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7DCB-C70E-48E7-B8A3-DFB3F4E30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2F24-9583-4BC4-ACA2-235DF676C610}" type="datetimeFigureOut">
              <a:rPr lang="en-GB" smtClean="0"/>
              <a:t>07/07/2021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8F46-2B4C-4F9A-90F1-D9E1A8FA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04A7-A7C4-48EC-8843-9D8CEDD5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5054-149D-4BD2-BF3F-3F3E6188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1A9AFAC-42E9-4110-93E2-A2F24828767A}"/>
              </a:ext>
            </a:extLst>
          </p:cNvPr>
          <p:cNvGrpSpPr/>
          <p:nvPr/>
        </p:nvGrpSpPr>
        <p:grpSpPr>
          <a:xfrm>
            <a:off x="3971925" y="0"/>
            <a:ext cx="7239000" cy="6457950"/>
            <a:chOff x="3971925" y="0"/>
            <a:chExt cx="7239000" cy="64579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FA6542-037A-4A96-A7C4-406D9A850A2D}"/>
                </a:ext>
              </a:extLst>
            </p:cNvPr>
            <p:cNvGrpSpPr/>
            <p:nvPr/>
          </p:nvGrpSpPr>
          <p:grpSpPr>
            <a:xfrm>
              <a:off x="4079875" y="93345"/>
              <a:ext cx="6871971" cy="6128721"/>
              <a:chOff x="4079875" y="93345"/>
              <a:chExt cx="6871971" cy="612872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86CAC5D-C279-4F42-BF8B-A8550E0443E4}"/>
                  </a:ext>
                </a:extLst>
              </p:cNvPr>
              <p:cNvSpPr/>
              <p:nvPr/>
            </p:nvSpPr>
            <p:spPr>
              <a:xfrm>
                <a:off x="4079875" y="93345"/>
                <a:ext cx="3058160" cy="135128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7E51B13-CD66-4DEA-A09C-2C419EC839B6}"/>
                  </a:ext>
                </a:extLst>
              </p:cNvPr>
              <p:cNvSpPr/>
              <p:nvPr/>
            </p:nvSpPr>
            <p:spPr>
              <a:xfrm>
                <a:off x="4079875" y="1684021"/>
                <a:ext cx="3058160" cy="94615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365C6F5-B42F-409C-8C7D-9F87E9B00B0B}"/>
                  </a:ext>
                </a:extLst>
              </p:cNvPr>
              <p:cNvSpPr/>
              <p:nvPr/>
            </p:nvSpPr>
            <p:spPr>
              <a:xfrm>
                <a:off x="4079875" y="3017520"/>
                <a:ext cx="3058160" cy="96065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F1E2C61-137E-49C0-9A8A-7B5EC9114E44}"/>
                  </a:ext>
                </a:extLst>
              </p:cNvPr>
              <p:cNvSpPr/>
              <p:nvPr/>
            </p:nvSpPr>
            <p:spPr>
              <a:xfrm>
                <a:off x="4079875" y="4365525"/>
                <a:ext cx="3058160" cy="8084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E6063F-D673-4E48-BF2D-5464A1332225}"/>
                  </a:ext>
                </a:extLst>
              </p:cNvPr>
              <p:cNvSpPr txBox="1"/>
              <p:nvPr/>
            </p:nvSpPr>
            <p:spPr>
              <a:xfrm>
                <a:off x="4079875" y="307320"/>
                <a:ext cx="3058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Identify task</a:t>
                </a:r>
              </a:p>
              <a:p>
                <a:pPr algn="ctr"/>
                <a:r>
                  <a:rPr lang="en-GB" b="1" dirty="0"/>
                  <a:t>Simplify problem </a:t>
                </a:r>
              </a:p>
              <a:p>
                <a:pPr algn="ctr"/>
                <a:r>
                  <a:rPr lang="en-GB" dirty="0"/>
                  <a:t>Bullet point key features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977EBD-D19C-4A0C-924D-83560D40D553}"/>
                  </a:ext>
                </a:extLst>
              </p:cNvPr>
              <p:cNvSpPr txBox="1"/>
              <p:nvPr/>
            </p:nvSpPr>
            <p:spPr>
              <a:xfrm>
                <a:off x="4423092" y="1826944"/>
                <a:ext cx="2371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Create/update </a:t>
                </a:r>
                <a:r>
                  <a:rPr lang="en-GB" dirty="0" err="1"/>
                  <a:t>sudo</a:t>
                </a:r>
                <a:r>
                  <a:rPr lang="en-GB" dirty="0"/>
                  <a:t>-code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F4308-F539-4EA5-BCC8-35CB20672DD7}"/>
                  </a:ext>
                </a:extLst>
              </p:cNvPr>
              <p:cNvSpPr txBox="1"/>
              <p:nvPr/>
            </p:nvSpPr>
            <p:spPr>
              <a:xfrm>
                <a:off x="4423092" y="3195150"/>
                <a:ext cx="2371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Create/update script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63C8DF-827A-49E1-AEFB-7FCE0D28D142}"/>
                  </a:ext>
                </a:extLst>
              </p:cNvPr>
              <p:cNvSpPr txBox="1"/>
              <p:nvPr/>
            </p:nvSpPr>
            <p:spPr>
              <a:xfrm>
                <a:off x="4423092" y="4605158"/>
                <a:ext cx="2371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Test script</a:t>
                </a:r>
              </a:p>
            </p:txBody>
          </p:sp>
          <p:sp>
            <p:nvSpPr>
              <p:cNvPr id="14" name="Arrow: Curved Right 13">
                <a:extLst>
                  <a:ext uri="{FF2B5EF4-FFF2-40B4-BE49-F238E27FC236}">
                    <a16:creationId xmlns:a16="http://schemas.microsoft.com/office/drawing/2014/main" id="{8E2D1071-6E85-4B20-94F8-C2E88A016B0E}"/>
                  </a:ext>
                </a:extLst>
              </p:cNvPr>
              <p:cNvSpPr/>
              <p:nvPr/>
            </p:nvSpPr>
            <p:spPr>
              <a:xfrm rot="10800000">
                <a:off x="7410289" y="1665544"/>
                <a:ext cx="1743075" cy="3308945"/>
              </a:xfrm>
              <a:prstGeom prst="curvedRightArrow">
                <a:avLst>
                  <a:gd name="adj1" fmla="val 29442"/>
                  <a:gd name="adj2" fmla="val 49449"/>
                  <a:gd name="adj3" fmla="val 25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C902ADD-D4CF-417D-BC60-44A862C74C22}"/>
                  </a:ext>
                </a:extLst>
              </p:cNvPr>
              <p:cNvSpPr/>
              <p:nvPr/>
            </p:nvSpPr>
            <p:spPr>
              <a:xfrm>
                <a:off x="9319579" y="2835951"/>
                <a:ext cx="1521458" cy="88792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6CF6C1-5D1E-42D6-A61F-05428AA4E9E6}"/>
                  </a:ext>
                </a:extLst>
              </p:cNvPr>
              <p:cNvSpPr txBox="1"/>
              <p:nvPr/>
            </p:nvSpPr>
            <p:spPr>
              <a:xfrm>
                <a:off x="9208770" y="2956749"/>
                <a:ext cx="1743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Increase complexity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3C54E8-C522-460F-AD0A-F1ED900A4AEC}"/>
                  </a:ext>
                </a:extLst>
              </p:cNvPr>
              <p:cNvSpPr/>
              <p:nvPr/>
            </p:nvSpPr>
            <p:spPr>
              <a:xfrm>
                <a:off x="4079875" y="5413612"/>
                <a:ext cx="3058160" cy="8084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2C555-AD7C-4211-8049-77386157D3C8}"/>
                  </a:ext>
                </a:extLst>
              </p:cNvPr>
              <p:cNvSpPr txBox="1"/>
              <p:nvPr/>
            </p:nvSpPr>
            <p:spPr>
              <a:xfrm>
                <a:off x="4423092" y="5561328"/>
                <a:ext cx="2371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Finalise script </a:t>
                </a:r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CBC7F34E-50BB-4778-8678-DD95206841D8}"/>
                  </a:ext>
                </a:extLst>
              </p:cNvPr>
              <p:cNvSpPr/>
              <p:nvPr/>
            </p:nvSpPr>
            <p:spPr>
              <a:xfrm>
                <a:off x="5418454" y="1264970"/>
                <a:ext cx="381000" cy="516206"/>
              </a:xfrm>
              <a:prstGeom prst="dow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77A11824-1395-4268-8FF9-E29B1A2B2AA7}"/>
                  </a:ext>
                </a:extLst>
              </p:cNvPr>
              <p:cNvSpPr/>
              <p:nvPr/>
            </p:nvSpPr>
            <p:spPr>
              <a:xfrm>
                <a:off x="5417342" y="2549698"/>
                <a:ext cx="381000" cy="516206"/>
              </a:xfrm>
              <a:prstGeom prst="dow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47B7BCB6-9909-45FF-B176-29E0F74EDBAA}"/>
                  </a:ext>
                </a:extLst>
              </p:cNvPr>
              <p:cNvSpPr/>
              <p:nvPr/>
            </p:nvSpPr>
            <p:spPr>
              <a:xfrm>
                <a:off x="5417342" y="3873920"/>
                <a:ext cx="381000" cy="516206"/>
              </a:xfrm>
              <a:prstGeom prst="dow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040984CF-B9BE-4D63-8DDD-7D645A57EF8A}"/>
                  </a:ext>
                </a:extLst>
              </p:cNvPr>
              <p:cNvSpPr/>
              <p:nvPr/>
            </p:nvSpPr>
            <p:spPr>
              <a:xfrm>
                <a:off x="5417342" y="5027735"/>
                <a:ext cx="381000" cy="516206"/>
              </a:xfrm>
              <a:prstGeom prst="down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882551-0F8A-48C1-BC48-99E814F986A4}"/>
                </a:ext>
              </a:extLst>
            </p:cNvPr>
            <p:cNvSpPr/>
            <p:nvPr/>
          </p:nvSpPr>
          <p:spPr>
            <a:xfrm>
              <a:off x="3971925" y="0"/>
              <a:ext cx="7239000" cy="6457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4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Lorch, Chris (Student)</dc:creator>
  <cp:lastModifiedBy>Lorch, Chris (Student)</cp:lastModifiedBy>
  <cp:revision>3</cp:revision>
  <dcterms:created xsi:type="dcterms:W3CDTF">2021-07-07T11:23:19Z</dcterms:created>
  <dcterms:modified xsi:type="dcterms:W3CDTF">2021-07-07T11:41:56Z</dcterms:modified>
</cp:coreProperties>
</file>