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365" r:id="rId5"/>
    <p:sldId id="264" r:id="rId6"/>
    <p:sldId id="258" r:id="rId7"/>
    <p:sldId id="369" r:id="rId8"/>
    <p:sldId id="383" r:id="rId9"/>
    <p:sldId id="382" r:id="rId10"/>
    <p:sldId id="388" r:id="rId11"/>
    <p:sldId id="384" r:id="rId12"/>
    <p:sldId id="380" r:id="rId13"/>
    <p:sldId id="390" r:id="rId14"/>
    <p:sldId id="387" r:id="rId15"/>
    <p:sldId id="389" r:id="rId16"/>
    <p:sldId id="392" r:id="rId17"/>
    <p:sldId id="393" r:id="rId18"/>
    <p:sldId id="394" r:id="rId19"/>
    <p:sldId id="385" r:id="rId20"/>
    <p:sldId id="386" r:id="rId21"/>
    <p:sldId id="377" r:id="rId22"/>
    <p:sldId id="395" r:id="rId23"/>
    <p:sldId id="33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ain Brighton" initials="IB" lastIdx="2" clrIdx="0">
    <p:extLst>
      <p:ext uri="{19B8F6BF-5375-455C-9EA6-DF929625EA0E}">
        <p15:presenceInfo xmlns:p15="http://schemas.microsoft.com/office/powerpoint/2012/main" userId="b3d0983ffd148f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FA9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3" autoAdjust="0"/>
    <p:restoredTop sz="71482" autoAdjust="0"/>
  </p:normalViewPr>
  <p:slideViewPr>
    <p:cSldViewPr snapToGrid="0">
      <p:cViewPr varScale="1">
        <p:scale>
          <a:sx n="53" d="100"/>
          <a:sy n="53" d="100"/>
        </p:scale>
        <p:origin x="67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in Brighton" userId="b3d0983ffd148f52" providerId="LiveId" clId="{8FD534E6-7EF1-4EEA-AA7E-C9B6CF309381}"/>
    <pc:docChg chg="undo custSel addSld delSld modSld sldOrd">
      <pc:chgData name="Iain Brighton" userId="b3d0983ffd148f52" providerId="LiveId" clId="{8FD534E6-7EF1-4EEA-AA7E-C9B6CF309381}" dt="2017-09-20T20:38:53.717" v="2038" actId="2696"/>
      <pc:docMkLst>
        <pc:docMk/>
      </pc:docMkLst>
      <pc:sldChg chg="modSp">
        <pc:chgData name="Iain Brighton" userId="b3d0983ffd148f52" providerId="LiveId" clId="{8FD534E6-7EF1-4EEA-AA7E-C9B6CF309381}" dt="2017-09-20T19:20:41.797" v="30" actId="20577"/>
        <pc:sldMkLst>
          <pc:docMk/>
          <pc:sldMk cId="453365936" sldId="258"/>
        </pc:sldMkLst>
        <pc:spChg chg="mod">
          <ac:chgData name="Iain Brighton" userId="b3d0983ffd148f52" providerId="LiveId" clId="{8FD534E6-7EF1-4EEA-AA7E-C9B6CF309381}" dt="2017-09-20T19:20:41.797" v="30" actId="20577"/>
          <ac:spMkLst>
            <pc:docMk/>
            <pc:sldMk cId="453365936" sldId="258"/>
            <ac:spMk id="3" creationId="{00000000-0000-0000-0000-000000000000}"/>
          </ac:spMkLst>
        </pc:spChg>
      </pc:sldChg>
      <pc:sldChg chg="modSp">
        <pc:chgData name="Iain Brighton" userId="b3d0983ffd148f52" providerId="LiveId" clId="{8FD534E6-7EF1-4EEA-AA7E-C9B6CF309381}" dt="2017-09-20T20:36:14.887" v="2037" actId="20577"/>
        <pc:sldMkLst>
          <pc:docMk/>
          <pc:sldMk cId="2473737587" sldId="335"/>
        </pc:sldMkLst>
        <pc:spChg chg="mod">
          <ac:chgData name="Iain Brighton" userId="b3d0983ffd148f52" providerId="LiveId" clId="{8FD534E6-7EF1-4EEA-AA7E-C9B6CF309381}" dt="2017-09-20T20:36:14.887" v="2037" actId="20577"/>
          <ac:spMkLst>
            <pc:docMk/>
            <pc:sldMk cId="2473737587" sldId="335"/>
            <ac:spMk id="4" creationId="{00000000-0000-0000-0000-000000000000}"/>
          </ac:spMkLst>
        </pc:spChg>
      </pc:sldChg>
      <pc:sldChg chg="modSp add del">
        <pc:chgData name="Iain Brighton" userId="b3d0983ffd148f52" providerId="LiveId" clId="{8FD534E6-7EF1-4EEA-AA7E-C9B6CF309381}" dt="2017-09-20T20:21:08.281" v="1580"/>
        <pc:sldMkLst>
          <pc:docMk/>
          <pc:sldMk cId="3451313533" sldId="377"/>
        </pc:sldMkLst>
        <pc:spChg chg="mod">
          <ac:chgData name="Iain Brighton" userId="b3d0983ffd148f52" providerId="LiveId" clId="{8FD534E6-7EF1-4EEA-AA7E-C9B6CF309381}" dt="2017-09-20T20:21:08.281" v="1580"/>
          <ac:spMkLst>
            <pc:docMk/>
            <pc:sldMk cId="3451313533" sldId="377"/>
            <ac:spMk id="3" creationId="{00000000-0000-0000-0000-000000000000}"/>
          </ac:spMkLst>
        </pc:spChg>
      </pc:sldChg>
      <pc:sldChg chg="modSp modNotesTx">
        <pc:chgData name="Iain Brighton" userId="b3d0983ffd148f52" providerId="LiveId" clId="{8FD534E6-7EF1-4EEA-AA7E-C9B6CF309381}" dt="2017-09-20T20:03:26.066" v="278" actId="6549"/>
        <pc:sldMkLst>
          <pc:docMk/>
          <pc:sldMk cId="750324897" sldId="380"/>
        </pc:sldMkLst>
        <pc:spChg chg="mod">
          <ac:chgData name="Iain Brighton" userId="b3d0983ffd148f52" providerId="LiveId" clId="{8FD534E6-7EF1-4EEA-AA7E-C9B6CF309381}" dt="2017-09-20T20:03:26.066" v="278" actId="6549"/>
          <ac:spMkLst>
            <pc:docMk/>
            <pc:sldMk cId="750324897" sldId="380"/>
            <ac:spMk id="4" creationId="{00000000-0000-0000-0000-000000000000}"/>
          </ac:spMkLst>
        </pc:spChg>
      </pc:sldChg>
      <pc:sldChg chg="del">
        <pc:chgData name="Iain Brighton" userId="b3d0983ffd148f52" providerId="LiveId" clId="{8FD534E6-7EF1-4EEA-AA7E-C9B6CF309381}" dt="2017-09-20T20:38:53.717" v="2038" actId="2696"/>
        <pc:sldMkLst>
          <pc:docMk/>
          <pc:sldMk cId="2724261126" sldId="381"/>
        </pc:sldMkLst>
      </pc:sldChg>
      <pc:sldChg chg="modSp">
        <pc:chgData name="Iain Brighton" userId="b3d0983ffd148f52" providerId="LiveId" clId="{8FD534E6-7EF1-4EEA-AA7E-C9B6CF309381}" dt="2017-09-20T20:00:13.714" v="250" actId="15"/>
        <pc:sldMkLst>
          <pc:docMk/>
          <pc:sldMk cId="2575165182" sldId="382"/>
        </pc:sldMkLst>
        <pc:spChg chg="mod">
          <ac:chgData name="Iain Brighton" userId="b3d0983ffd148f52" providerId="LiveId" clId="{8FD534E6-7EF1-4EEA-AA7E-C9B6CF309381}" dt="2017-09-20T20:00:13.714" v="250" actId="15"/>
          <ac:spMkLst>
            <pc:docMk/>
            <pc:sldMk cId="2575165182" sldId="382"/>
            <ac:spMk id="3" creationId="{00000000-0000-0000-0000-000000000000}"/>
          </ac:spMkLst>
        </pc:spChg>
      </pc:sldChg>
      <pc:sldChg chg="modSp">
        <pc:chgData name="Iain Brighton" userId="b3d0983ffd148f52" providerId="LiveId" clId="{8FD534E6-7EF1-4EEA-AA7E-C9B6CF309381}" dt="2017-09-20T20:33:05.591" v="1979" actId="20577"/>
        <pc:sldMkLst>
          <pc:docMk/>
          <pc:sldMk cId="3228033410" sldId="386"/>
        </pc:sldMkLst>
        <pc:spChg chg="mod">
          <ac:chgData name="Iain Brighton" userId="b3d0983ffd148f52" providerId="LiveId" clId="{8FD534E6-7EF1-4EEA-AA7E-C9B6CF309381}" dt="2017-09-20T20:33:05.591" v="1979" actId="20577"/>
          <ac:spMkLst>
            <pc:docMk/>
            <pc:sldMk cId="3228033410" sldId="386"/>
            <ac:spMk id="3" creationId="{00000000-0000-0000-0000-000000000000}"/>
          </ac:spMkLst>
        </pc:spChg>
      </pc:sldChg>
      <pc:sldChg chg="modSp modNotesTx">
        <pc:chgData name="Iain Brighton" userId="b3d0983ffd148f52" providerId="LiveId" clId="{8FD534E6-7EF1-4EEA-AA7E-C9B6CF309381}" dt="2017-09-20T19:49:06.881" v="216" actId="20577"/>
        <pc:sldMkLst>
          <pc:docMk/>
          <pc:sldMk cId="3558033252" sldId="388"/>
        </pc:sldMkLst>
        <pc:spChg chg="mod">
          <ac:chgData name="Iain Brighton" userId="b3d0983ffd148f52" providerId="LiveId" clId="{8FD534E6-7EF1-4EEA-AA7E-C9B6CF309381}" dt="2017-09-20T19:49:06.881" v="216" actId="20577"/>
          <ac:spMkLst>
            <pc:docMk/>
            <pc:sldMk cId="3558033252" sldId="388"/>
            <ac:spMk id="3" creationId="{00000000-0000-0000-0000-000000000000}"/>
          </ac:spMkLst>
        </pc:spChg>
      </pc:sldChg>
      <pc:sldChg chg="modSp">
        <pc:chgData name="Iain Brighton" userId="b3d0983ffd148f52" providerId="LiveId" clId="{8FD534E6-7EF1-4EEA-AA7E-C9B6CF309381}" dt="2017-09-20T20:10:23.969" v="746" actId="20577"/>
        <pc:sldMkLst>
          <pc:docMk/>
          <pc:sldMk cId="432212212" sldId="389"/>
        </pc:sldMkLst>
        <pc:spChg chg="mod">
          <ac:chgData name="Iain Brighton" userId="b3d0983ffd148f52" providerId="LiveId" clId="{8FD534E6-7EF1-4EEA-AA7E-C9B6CF309381}" dt="2017-09-20T20:10:23.969" v="746" actId="20577"/>
          <ac:spMkLst>
            <pc:docMk/>
            <pc:sldMk cId="432212212" sldId="389"/>
            <ac:spMk id="3" creationId="{00000000-0000-0000-0000-000000000000}"/>
          </ac:spMkLst>
        </pc:spChg>
      </pc:sldChg>
      <pc:sldChg chg="modSp">
        <pc:chgData name="Iain Brighton" userId="b3d0983ffd148f52" providerId="LiveId" clId="{8FD534E6-7EF1-4EEA-AA7E-C9B6CF309381}" dt="2017-09-20T20:04:27.885" v="348" actId="20577"/>
        <pc:sldMkLst>
          <pc:docMk/>
          <pc:sldMk cId="2998973139" sldId="390"/>
        </pc:sldMkLst>
        <pc:spChg chg="mod">
          <ac:chgData name="Iain Brighton" userId="b3d0983ffd148f52" providerId="LiveId" clId="{8FD534E6-7EF1-4EEA-AA7E-C9B6CF309381}" dt="2017-09-20T20:04:27.885" v="348" actId="20577"/>
          <ac:spMkLst>
            <pc:docMk/>
            <pc:sldMk cId="2998973139" sldId="390"/>
            <ac:spMk id="3" creationId="{A2E620B7-D56B-4510-A345-3424E8F49D61}"/>
          </ac:spMkLst>
        </pc:spChg>
      </pc:sldChg>
      <pc:sldChg chg="del">
        <pc:chgData name="Iain Brighton" userId="b3d0983ffd148f52" providerId="LiveId" clId="{8FD534E6-7EF1-4EEA-AA7E-C9B6CF309381}" dt="2017-09-20T19:59:42.803" v="219" actId="2696"/>
        <pc:sldMkLst>
          <pc:docMk/>
          <pc:sldMk cId="158888651" sldId="391"/>
        </pc:sldMkLst>
      </pc:sldChg>
      <pc:sldChg chg="modSp">
        <pc:chgData name="Iain Brighton" userId="b3d0983ffd148f52" providerId="LiveId" clId="{8FD534E6-7EF1-4EEA-AA7E-C9B6CF309381}" dt="2017-09-20T20:35:52.811" v="2019" actId="20577"/>
        <pc:sldMkLst>
          <pc:docMk/>
          <pc:sldMk cId="1836883423" sldId="392"/>
        </pc:sldMkLst>
        <pc:spChg chg="mod">
          <ac:chgData name="Iain Brighton" userId="b3d0983ffd148f52" providerId="LiveId" clId="{8FD534E6-7EF1-4EEA-AA7E-C9B6CF309381}" dt="2017-09-20T20:12:36.187" v="903" actId="20577"/>
          <ac:spMkLst>
            <pc:docMk/>
            <pc:sldMk cId="1836883423" sldId="392"/>
            <ac:spMk id="2" creationId="{F904B96A-ED11-4CCD-9C63-19807196C916}"/>
          </ac:spMkLst>
        </pc:spChg>
        <pc:spChg chg="mod">
          <ac:chgData name="Iain Brighton" userId="b3d0983ffd148f52" providerId="LiveId" clId="{8FD534E6-7EF1-4EEA-AA7E-C9B6CF309381}" dt="2017-09-20T20:35:52.811" v="2019" actId="20577"/>
          <ac:spMkLst>
            <pc:docMk/>
            <pc:sldMk cId="1836883423" sldId="392"/>
            <ac:spMk id="3" creationId="{108F99B4-C51D-4ECA-8776-9CC3E9F90921}"/>
          </ac:spMkLst>
        </pc:spChg>
      </pc:sldChg>
      <pc:sldChg chg="modSp add">
        <pc:chgData name="Iain Brighton" userId="b3d0983ffd148f52" providerId="LiveId" clId="{8FD534E6-7EF1-4EEA-AA7E-C9B6CF309381}" dt="2017-09-20T20:22:36.322" v="1618" actId="20577"/>
        <pc:sldMkLst>
          <pc:docMk/>
          <pc:sldMk cId="1787354967" sldId="393"/>
        </pc:sldMkLst>
        <pc:spChg chg="mod">
          <ac:chgData name="Iain Brighton" userId="b3d0983ffd148f52" providerId="LiveId" clId="{8FD534E6-7EF1-4EEA-AA7E-C9B6CF309381}" dt="2017-09-20T20:12:46.315" v="935" actId="20577"/>
          <ac:spMkLst>
            <pc:docMk/>
            <pc:sldMk cId="1787354967" sldId="393"/>
            <ac:spMk id="2" creationId="{27C1D6B7-458C-440D-A3D6-D42C570F2293}"/>
          </ac:spMkLst>
        </pc:spChg>
        <pc:spChg chg="mod">
          <ac:chgData name="Iain Brighton" userId="b3d0983ffd148f52" providerId="LiveId" clId="{8FD534E6-7EF1-4EEA-AA7E-C9B6CF309381}" dt="2017-09-20T20:22:36.322" v="1618" actId="20577"/>
          <ac:spMkLst>
            <pc:docMk/>
            <pc:sldMk cId="1787354967" sldId="393"/>
            <ac:spMk id="3" creationId="{9FA0672C-A646-4271-9535-572A1288F94A}"/>
          </ac:spMkLst>
        </pc:spChg>
      </pc:sldChg>
      <pc:sldChg chg="modSp add ord">
        <pc:chgData name="Iain Brighton" userId="b3d0983ffd148f52" providerId="LiveId" clId="{8FD534E6-7EF1-4EEA-AA7E-C9B6CF309381}" dt="2017-09-20T20:17:24.579" v="1511"/>
        <pc:sldMkLst>
          <pc:docMk/>
          <pc:sldMk cId="613811460" sldId="394"/>
        </pc:sldMkLst>
        <pc:spChg chg="mod">
          <ac:chgData name="Iain Brighton" userId="b3d0983ffd148f52" providerId="LiveId" clId="{8FD534E6-7EF1-4EEA-AA7E-C9B6CF309381}" dt="2017-09-20T20:17:14.462" v="1510" actId="20577"/>
          <ac:spMkLst>
            <pc:docMk/>
            <pc:sldMk cId="613811460" sldId="394"/>
            <ac:spMk id="4" creationId="{00000000-0000-0000-0000-000000000000}"/>
          </ac:spMkLst>
        </pc:spChg>
      </pc:sldChg>
      <pc:sldChg chg="add del ord">
        <pc:chgData name="Iain Brighton" userId="b3d0983ffd148f52" providerId="LiveId" clId="{8FD534E6-7EF1-4EEA-AA7E-C9B6CF309381}" dt="2017-09-20T20:17:41.498" v="1514" actId="2696"/>
        <pc:sldMkLst>
          <pc:docMk/>
          <pc:sldMk cId="4027223500" sldId="395"/>
        </pc:sldMkLst>
      </pc:sldChg>
      <pc:sldChg chg="modSp add">
        <pc:chgData name="Iain Brighton" userId="b3d0983ffd148f52" providerId="LiveId" clId="{8FD534E6-7EF1-4EEA-AA7E-C9B6CF309381}" dt="2017-09-20T20:21:03.694" v="1579"/>
        <pc:sldMkLst>
          <pc:docMk/>
          <pc:sldMk cId="4113076385" sldId="395"/>
        </pc:sldMkLst>
        <pc:spChg chg="mod">
          <ac:chgData name="Iain Brighton" userId="b3d0983ffd148f52" providerId="LiveId" clId="{8FD534E6-7EF1-4EEA-AA7E-C9B6CF309381}" dt="2017-09-20T20:21:03.694" v="1579"/>
          <ac:spMkLst>
            <pc:docMk/>
            <pc:sldMk cId="4113076385" sldId="395"/>
            <ac:spMk id="3" creationId="{00000000-0000-0000-0000-000000000000}"/>
          </ac:spMkLst>
        </pc:spChg>
      </pc:sldChg>
    </pc:docChg>
  </pc:docChgLst>
  <pc:docChgLst>
    <pc:chgData name="Iain Brighton" userId="b3d0983ffd148f52" providerId="LiveId" clId="{4ED32DD6-81AE-49B7-B998-83FCB6212EE3}"/>
    <pc:docChg chg="undo custSel addSld delSld modSld sldOrd modMainMaster">
      <pc:chgData name="Iain Brighton" userId="b3d0983ffd148f52" providerId="LiveId" clId="{4ED32DD6-81AE-49B7-B998-83FCB6212EE3}" dt="2017-09-19T21:51:47.456" v="3614" actId="20577"/>
      <pc:docMkLst>
        <pc:docMk/>
      </pc:docMkLst>
      <pc:sldChg chg="modSp">
        <pc:chgData name="Iain Brighton" userId="b3d0983ffd148f52" providerId="LiveId" clId="{4ED32DD6-81AE-49B7-B998-83FCB6212EE3}" dt="2017-09-18T18:54:17.530" v="1308" actId="20577"/>
        <pc:sldMkLst>
          <pc:docMk/>
          <pc:sldMk cId="453365936" sldId="258"/>
        </pc:sldMkLst>
        <pc:spChg chg="mod">
          <ac:chgData name="Iain Brighton" userId="b3d0983ffd148f52" providerId="LiveId" clId="{4ED32DD6-81AE-49B7-B998-83FCB6212EE3}" dt="2017-09-18T18:54:17.530" v="1308" actId="20577"/>
          <ac:spMkLst>
            <pc:docMk/>
            <pc:sldMk cId="453365936" sldId="258"/>
            <ac:spMk id="3" creationId="{00000000-0000-0000-0000-000000000000}"/>
          </ac:spMkLst>
        </pc:spChg>
      </pc:sldChg>
      <pc:sldChg chg="modSp">
        <pc:chgData name="Iain Brighton" userId="b3d0983ffd148f52" providerId="LiveId" clId="{4ED32DD6-81AE-49B7-B998-83FCB6212EE3}" dt="2017-09-18T18:53:50.831" v="1304" actId="20577"/>
        <pc:sldMkLst>
          <pc:docMk/>
          <pc:sldMk cId="1822873933" sldId="264"/>
        </pc:sldMkLst>
        <pc:spChg chg="mod">
          <ac:chgData name="Iain Brighton" userId="b3d0983ffd148f52" providerId="LiveId" clId="{4ED32DD6-81AE-49B7-B998-83FCB6212EE3}" dt="2017-09-18T18:53:50.831" v="1304" actId="20577"/>
          <ac:spMkLst>
            <pc:docMk/>
            <pc:sldMk cId="1822873933" sldId="264"/>
            <ac:spMk id="3" creationId="{00000000-0000-0000-0000-000000000000}"/>
          </ac:spMkLst>
        </pc:spChg>
      </pc:sldChg>
      <pc:sldChg chg="modSp">
        <pc:chgData name="Iain Brighton" userId="b3d0983ffd148f52" providerId="LiveId" clId="{4ED32DD6-81AE-49B7-B998-83FCB6212EE3}" dt="2017-09-19T21:06:08.561" v="3046" actId="6549"/>
        <pc:sldMkLst>
          <pc:docMk/>
          <pc:sldMk cId="2473737587" sldId="335"/>
        </pc:sldMkLst>
        <pc:spChg chg="mod">
          <ac:chgData name="Iain Brighton" userId="b3d0983ffd148f52" providerId="LiveId" clId="{4ED32DD6-81AE-49B7-B998-83FCB6212EE3}" dt="2017-09-19T21:06:08.561" v="3046" actId="6549"/>
          <ac:spMkLst>
            <pc:docMk/>
            <pc:sldMk cId="2473737587" sldId="335"/>
            <ac:spMk id="4" creationId="{00000000-0000-0000-0000-000000000000}"/>
          </ac:spMkLst>
        </pc:spChg>
        <pc:spChg chg="mod">
          <ac:chgData name="Iain Brighton" userId="b3d0983ffd148f52" providerId="LiveId" clId="{4ED32DD6-81AE-49B7-B998-83FCB6212EE3}" dt="2017-09-18T18:48:30.941" v="1219" actId="6549"/>
          <ac:spMkLst>
            <pc:docMk/>
            <pc:sldMk cId="2473737587" sldId="335"/>
            <ac:spMk id="8" creationId="{00000000-0000-0000-0000-000000000000}"/>
          </ac:spMkLst>
        </pc:spChg>
      </pc:sldChg>
      <pc:sldChg chg="del">
        <pc:chgData name="Iain Brighton" userId="b3d0983ffd148f52" providerId="LiveId" clId="{4ED32DD6-81AE-49B7-B998-83FCB6212EE3}" dt="2017-09-18T18:48:56.918" v="1221" actId="2696"/>
        <pc:sldMkLst>
          <pc:docMk/>
          <pc:sldMk cId="4234709624" sldId="344"/>
        </pc:sldMkLst>
      </pc:sldChg>
      <pc:sldChg chg="del">
        <pc:chgData name="Iain Brighton" userId="b3d0983ffd148f52" providerId="LiveId" clId="{4ED32DD6-81AE-49B7-B998-83FCB6212EE3}" dt="2017-09-18T18:47:05.821" v="1210" actId="2696"/>
        <pc:sldMkLst>
          <pc:docMk/>
          <pc:sldMk cId="1502971231" sldId="348"/>
        </pc:sldMkLst>
      </pc:sldChg>
      <pc:sldChg chg="addSp modSp">
        <pc:chgData name="Iain Brighton" userId="b3d0983ffd148f52" providerId="LiveId" clId="{4ED32DD6-81AE-49B7-B998-83FCB6212EE3}" dt="2017-09-19T10:10:24.862" v="2851" actId="1076"/>
        <pc:sldMkLst>
          <pc:docMk/>
          <pc:sldMk cId="2791686915" sldId="365"/>
        </pc:sldMkLst>
        <pc:spChg chg="mod">
          <ac:chgData name="Iain Brighton" userId="b3d0983ffd148f52" providerId="LiveId" clId="{4ED32DD6-81AE-49B7-B998-83FCB6212EE3}" dt="2017-09-19T10:09:55.555" v="2848" actId="1076"/>
          <ac:spMkLst>
            <pc:docMk/>
            <pc:sldMk cId="2791686915" sldId="365"/>
            <ac:spMk id="2" creationId="{00000000-0000-0000-0000-000000000000}"/>
          </ac:spMkLst>
        </pc:spChg>
        <pc:spChg chg="mod">
          <ac:chgData name="Iain Brighton" userId="b3d0983ffd148f52" providerId="LiveId" clId="{4ED32DD6-81AE-49B7-B998-83FCB6212EE3}" dt="2017-09-19T10:09:41.185" v="2845" actId="1076"/>
          <ac:spMkLst>
            <pc:docMk/>
            <pc:sldMk cId="2791686915" sldId="365"/>
            <ac:spMk id="3" creationId="{00000000-0000-0000-0000-000000000000}"/>
          </ac:spMkLst>
        </pc:spChg>
        <pc:picChg chg="add mod">
          <ac:chgData name="Iain Brighton" userId="b3d0983ffd148f52" providerId="LiveId" clId="{4ED32DD6-81AE-49B7-B998-83FCB6212EE3}" dt="2017-09-19T10:10:24.862" v="2851" actId="1076"/>
          <ac:picMkLst>
            <pc:docMk/>
            <pc:sldMk cId="2791686915" sldId="365"/>
            <ac:picMk id="5" creationId="{CAC73A7B-64C0-465C-80BA-337EA2445AB7}"/>
          </ac:picMkLst>
        </pc:picChg>
      </pc:sldChg>
      <pc:sldChg chg="modSp">
        <pc:chgData name="Iain Brighton" userId="b3d0983ffd148f52" providerId="LiveId" clId="{4ED32DD6-81AE-49B7-B998-83FCB6212EE3}" dt="2017-09-18T18:22:41.175" v="631" actId="20577"/>
        <pc:sldMkLst>
          <pc:docMk/>
          <pc:sldMk cId="2852895113" sldId="369"/>
        </pc:sldMkLst>
        <pc:spChg chg="mod">
          <ac:chgData name="Iain Brighton" userId="b3d0983ffd148f52" providerId="LiveId" clId="{4ED32DD6-81AE-49B7-B998-83FCB6212EE3}" dt="2017-09-18T18:22:41.175" v="631" actId="20577"/>
          <ac:spMkLst>
            <pc:docMk/>
            <pc:sldMk cId="2852895113" sldId="369"/>
            <ac:spMk id="2" creationId="{00000000-0000-0000-0000-000000000000}"/>
          </ac:spMkLst>
        </pc:spChg>
        <pc:spChg chg="mod">
          <ac:chgData name="Iain Brighton" userId="b3d0983ffd148f52" providerId="LiveId" clId="{4ED32DD6-81AE-49B7-B998-83FCB6212EE3}" dt="2017-09-18T18:22:09.205" v="626" actId="20577"/>
          <ac:spMkLst>
            <pc:docMk/>
            <pc:sldMk cId="2852895113" sldId="369"/>
            <ac:spMk id="3" creationId="{00000000-0000-0000-0000-000000000000}"/>
          </ac:spMkLst>
        </pc:spChg>
      </pc:sldChg>
      <pc:sldChg chg="del">
        <pc:chgData name="Iain Brighton" userId="b3d0983ffd148f52" providerId="LiveId" clId="{4ED32DD6-81AE-49B7-B998-83FCB6212EE3}" dt="2017-09-18T18:46:59.403" v="1206" actId="2696"/>
        <pc:sldMkLst>
          <pc:docMk/>
          <pc:sldMk cId="2844737284" sldId="370"/>
        </pc:sldMkLst>
      </pc:sldChg>
      <pc:sldChg chg="del">
        <pc:chgData name="Iain Brighton" userId="b3d0983ffd148f52" providerId="LiveId" clId="{4ED32DD6-81AE-49B7-B998-83FCB6212EE3}" dt="2017-09-18T18:48:54.872" v="1220" actId="2696"/>
        <pc:sldMkLst>
          <pc:docMk/>
          <pc:sldMk cId="3128343057" sldId="371"/>
        </pc:sldMkLst>
      </pc:sldChg>
      <pc:sldChg chg="del">
        <pc:chgData name="Iain Brighton" userId="b3d0983ffd148f52" providerId="LiveId" clId="{4ED32DD6-81AE-49B7-B998-83FCB6212EE3}" dt="2017-09-18T18:47:12.219" v="1213" actId="2696"/>
        <pc:sldMkLst>
          <pc:docMk/>
          <pc:sldMk cId="2698995019" sldId="372"/>
        </pc:sldMkLst>
      </pc:sldChg>
      <pc:sldChg chg="del">
        <pc:chgData name="Iain Brighton" userId="b3d0983ffd148f52" providerId="LiveId" clId="{4ED32DD6-81AE-49B7-B998-83FCB6212EE3}" dt="2017-09-18T18:47:11.151" v="1212" actId="2696"/>
        <pc:sldMkLst>
          <pc:docMk/>
          <pc:sldMk cId="2367394613" sldId="373"/>
        </pc:sldMkLst>
      </pc:sldChg>
      <pc:sldChg chg="del">
        <pc:chgData name="Iain Brighton" userId="b3d0983ffd148f52" providerId="LiveId" clId="{4ED32DD6-81AE-49B7-B998-83FCB6212EE3}" dt="2017-09-18T18:47:03.754" v="1208" actId="2696"/>
        <pc:sldMkLst>
          <pc:docMk/>
          <pc:sldMk cId="2840411550" sldId="374"/>
        </pc:sldMkLst>
      </pc:sldChg>
      <pc:sldChg chg="del">
        <pc:chgData name="Iain Brighton" userId="b3d0983ffd148f52" providerId="LiveId" clId="{4ED32DD6-81AE-49B7-B998-83FCB6212EE3}" dt="2017-09-18T18:47:05.606" v="1209" actId="2696"/>
        <pc:sldMkLst>
          <pc:docMk/>
          <pc:sldMk cId="2364978728" sldId="375"/>
        </pc:sldMkLst>
      </pc:sldChg>
      <pc:sldChg chg="del">
        <pc:chgData name="Iain Brighton" userId="b3d0983ffd148f52" providerId="LiveId" clId="{4ED32DD6-81AE-49B7-B998-83FCB6212EE3}" dt="2017-09-18T18:47:12.649" v="1214" actId="2696"/>
        <pc:sldMkLst>
          <pc:docMk/>
          <pc:sldMk cId="2756979239" sldId="376"/>
        </pc:sldMkLst>
      </pc:sldChg>
      <pc:sldChg chg="modSp">
        <pc:chgData name="Iain Brighton" userId="b3d0983ffd148f52" providerId="LiveId" clId="{4ED32DD6-81AE-49B7-B998-83FCB6212EE3}" dt="2017-09-19T21:04:52.661" v="2991" actId="20577"/>
        <pc:sldMkLst>
          <pc:docMk/>
          <pc:sldMk cId="3451313533" sldId="377"/>
        </pc:sldMkLst>
        <pc:spChg chg="mod">
          <ac:chgData name="Iain Brighton" userId="b3d0983ffd148f52" providerId="LiveId" clId="{4ED32DD6-81AE-49B7-B998-83FCB6212EE3}" dt="2017-09-19T21:04:52.661" v="2991" actId="20577"/>
          <ac:spMkLst>
            <pc:docMk/>
            <pc:sldMk cId="3451313533" sldId="377"/>
            <ac:spMk id="3" creationId="{00000000-0000-0000-0000-000000000000}"/>
          </ac:spMkLst>
        </pc:spChg>
      </pc:sldChg>
      <pc:sldChg chg="del">
        <pc:chgData name="Iain Brighton" userId="b3d0983ffd148f52" providerId="LiveId" clId="{4ED32DD6-81AE-49B7-B998-83FCB6212EE3}" dt="2017-09-18T18:47:07.421" v="1211" actId="2696"/>
        <pc:sldMkLst>
          <pc:docMk/>
          <pc:sldMk cId="2350001098" sldId="378"/>
        </pc:sldMkLst>
      </pc:sldChg>
      <pc:sldChg chg="del">
        <pc:chgData name="Iain Brighton" userId="b3d0983ffd148f52" providerId="LiveId" clId="{4ED32DD6-81AE-49B7-B998-83FCB6212EE3}" dt="2017-09-18T18:47:02.470" v="1207" actId="2696"/>
        <pc:sldMkLst>
          <pc:docMk/>
          <pc:sldMk cId="2996979230" sldId="379"/>
        </pc:sldMkLst>
      </pc:sldChg>
      <pc:sldChg chg="modSp ord modNotesTx">
        <pc:chgData name="Iain Brighton" userId="b3d0983ffd148f52" providerId="LiveId" clId="{4ED32DD6-81AE-49B7-B998-83FCB6212EE3}" dt="2017-09-19T18:06:54.789" v="2972" actId="20577"/>
        <pc:sldMkLst>
          <pc:docMk/>
          <pc:sldMk cId="750324897" sldId="380"/>
        </pc:sldMkLst>
        <pc:spChg chg="mod">
          <ac:chgData name="Iain Brighton" userId="b3d0983ffd148f52" providerId="LiveId" clId="{4ED32DD6-81AE-49B7-B998-83FCB6212EE3}" dt="2017-09-18T19:43:48.043" v="2147" actId="14100"/>
          <ac:spMkLst>
            <pc:docMk/>
            <pc:sldMk cId="750324897" sldId="380"/>
            <ac:spMk id="4" creationId="{00000000-0000-0000-0000-000000000000}"/>
          </ac:spMkLst>
        </pc:spChg>
      </pc:sldChg>
      <pc:sldChg chg="modSp ord">
        <pc:chgData name="Iain Brighton" userId="b3d0983ffd148f52" providerId="LiveId" clId="{4ED32DD6-81AE-49B7-B998-83FCB6212EE3}" dt="2017-09-19T21:06:25.076" v="3047" actId="20577"/>
        <pc:sldMkLst>
          <pc:docMk/>
          <pc:sldMk cId="2724261126" sldId="381"/>
        </pc:sldMkLst>
        <pc:spChg chg="mod">
          <ac:chgData name="Iain Brighton" userId="b3d0983ffd148f52" providerId="LiveId" clId="{4ED32DD6-81AE-49B7-B998-83FCB6212EE3}" dt="2017-09-19T08:29:53.989" v="2842" actId="20577"/>
          <ac:spMkLst>
            <pc:docMk/>
            <pc:sldMk cId="2724261126" sldId="381"/>
            <ac:spMk id="4" creationId="{00000000-0000-0000-0000-000000000000}"/>
          </ac:spMkLst>
        </pc:spChg>
      </pc:sldChg>
      <pc:sldChg chg="modSp add">
        <pc:chgData name="Iain Brighton" userId="b3d0983ffd148f52" providerId="LiveId" clId="{4ED32DD6-81AE-49B7-B998-83FCB6212EE3}" dt="2017-09-18T19:26:00.001" v="1815" actId="6549"/>
        <pc:sldMkLst>
          <pc:docMk/>
          <pc:sldMk cId="2575165182" sldId="382"/>
        </pc:sldMkLst>
        <pc:spChg chg="mod">
          <ac:chgData name="Iain Brighton" userId="b3d0983ffd148f52" providerId="LiveId" clId="{4ED32DD6-81AE-49B7-B998-83FCB6212EE3}" dt="2017-09-18T19:25:33.626" v="1798" actId="20577"/>
          <ac:spMkLst>
            <pc:docMk/>
            <pc:sldMk cId="2575165182" sldId="382"/>
            <ac:spMk id="2" creationId="{00000000-0000-0000-0000-000000000000}"/>
          </ac:spMkLst>
        </pc:spChg>
        <pc:spChg chg="mod">
          <ac:chgData name="Iain Brighton" userId="b3d0983ffd148f52" providerId="LiveId" clId="{4ED32DD6-81AE-49B7-B998-83FCB6212EE3}" dt="2017-09-18T19:26:00.001" v="1815" actId="6549"/>
          <ac:spMkLst>
            <pc:docMk/>
            <pc:sldMk cId="2575165182" sldId="382"/>
            <ac:spMk id="3" creationId="{00000000-0000-0000-0000-000000000000}"/>
          </ac:spMkLst>
        </pc:spChg>
      </pc:sldChg>
      <pc:sldChg chg="addSp modSp add">
        <pc:chgData name="Iain Brighton" userId="b3d0983ffd148f52" providerId="LiveId" clId="{4ED32DD6-81AE-49B7-B998-83FCB6212EE3}" dt="2017-09-18T18:46:04.070" v="1185" actId="20577"/>
        <pc:sldMkLst>
          <pc:docMk/>
          <pc:sldMk cId="2202374646" sldId="383"/>
        </pc:sldMkLst>
        <pc:spChg chg="mod">
          <ac:chgData name="Iain Brighton" userId="b3d0983ffd148f52" providerId="LiveId" clId="{4ED32DD6-81AE-49B7-B998-83FCB6212EE3}" dt="2017-09-18T18:46:04.070" v="1185" actId="20577"/>
          <ac:spMkLst>
            <pc:docMk/>
            <pc:sldMk cId="2202374646" sldId="383"/>
            <ac:spMk id="2" creationId="{292C3B2B-B49B-475B-B920-AD944A7D37F2}"/>
          </ac:spMkLst>
        </pc:spChg>
        <pc:spChg chg="mod">
          <ac:chgData name="Iain Brighton" userId="b3d0983ffd148f52" providerId="LiveId" clId="{4ED32DD6-81AE-49B7-B998-83FCB6212EE3}" dt="2017-09-18T18:22:30.771" v="629" actId="5793"/>
          <ac:spMkLst>
            <pc:docMk/>
            <pc:sldMk cId="2202374646" sldId="383"/>
            <ac:spMk id="3" creationId="{1CACC13E-047E-4571-95E4-41BF795D9133}"/>
          </ac:spMkLst>
        </pc:spChg>
        <pc:picChg chg="add mod">
          <ac:chgData name="Iain Brighton" userId="b3d0983ffd148f52" providerId="LiveId" clId="{4ED32DD6-81AE-49B7-B998-83FCB6212EE3}" dt="2017-09-18T18:23:00.109" v="634" actId="1076"/>
          <ac:picMkLst>
            <pc:docMk/>
            <pc:sldMk cId="2202374646" sldId="383"/>
            <ac:picMk id="1026" creationId="{51754B48-2C64-450D-AA10-DA5CACD334BE}"/>
          </ac:picMkLst>
        </pc:picChg>
      </pc:sldChg>
      <pc:sldChg chg="modSp add">
        <pc:chgData name="Iain Brighton" userId="b3d0983ffd148f52" providerId="LiveId" clId="{4ED32DD6-81AE-49B7-B998-83FCB6212EE3}" dt="2017-09-18T19:43:19.058" v="2144" actId="15"/>
        <pc:sldMkLst>
          <pc:docMk/>
          <pc:sldMk cId="3070195172" sldId="384"/>
        </pc:sldMkLst>
        <pc:spChg chg="mod">
          <ac:chgData name="Iain Brighton" userId="b3d0983ffd148f52" providerId="LiveId" clId="{4ED32DD6-81AE-49B7-B998-83FCB6212EE3}" dt="2017-09-18T18:25:02.271" v="679" actId="20577"/>
          <ac:spMkLst>
            <pc:docMk/>
            <pc:sldMk cId="3070195172" sldId="384"/>
            <ac:spMk id="2" creationId="{00000000-0000-0000-0000-000000000000}"/>
          </ac:spMkLst>
        </pc:spChg>
        <pc:spChg chg="mod">
          <ac:chgData name="Iain Brighton" userId="b3d0983ffd148f52" providerId="LiveId" clId="{4ED32DD6-81AE-49B7-B998-83FCB6212EE3}" dt="2017-09-18T19:43:19.058" v="2144" actId="15"/>
          <ac:spMkLst>
            <pc:docMk/>
            <pc:sldMk cId="3070195172" sldId="384"/>
            <ac:spMk id="3" creationId="{00000000-0000-0000-0000-000000000000}"/>
          </ac:spMkLst>
        </pc:spChg>
      </pc:sldChg>
      <pc:sldChg chg="modSp add ord">
        <pc:chgData name="Iain Brighton" userId="b3d0983ffd148f52" providerId="LiveId" clId="{4ED32DD6-81AE-49B7-B998-83FCB6212EE3}" dt="2017-09-18T19:23:31.765" v="1702" actId="6549"/>
        <pc:sldMkLst>
          <pc:docMk/>
          <pc:sldMk cId="150820595" sldId="385"/>
        </pc:sldMkLst>
        <pc:spChg chg="mod">
          <ac:chgData name="Iain Brighton" userId="b3d0983ffd148f52" providerId="LiveId" clId="{4ED32DD6-81AE-49B7-B998-83FCB6212EE3}" dt="2017-09-18T19:15:20.216" v="1666" actId="20577"/>
          <ac:spMkLst>
            <pc:docMk/>
            <pc:sldMk cId="150820595" sldId="385"/>
            <ac:spMk id="2" creationId="{00000000-0000-0000-0000-000000000000}"/>
          </ac:spMkLst>
        </pc:spChg>
        <pc:spChg chg="mod">
          <ac:chgData name="Iain Brighton" userId="b3d0983ffd148f52" providerId="LiveId" clId="{4ED32DD6-81AE-49B7-B998-83FCB6212EE3}" dt="2017-09-18T19:23:31.765" v="1702" actId="6549"/>
          <ac:spMkLst>
            <pc:docMk/>
            <pc:sldMk cId="150820595" sldId="385"/>
            <ac:spMk id="3" creationId="{00000000-0000-0000-0000-000000000000}"/>
          </ac:spMkLst>
        </pc:spChg>
      </pc:sldChg>
      <pc:sldChg chg="modSp add ord">
        <pc:chgData name="Iain Brighton" userId="b3d0983ffd148f52" providerId="LiveId" clId="{4ED32DD6-81AE-49B7-B998-83FCB6212EE3}" dt="2017-09-19T15:38:59.568" v="2971" actId="20577"/>
        <pc:sldMkLst>
          <pc:docMk/>
          <pc:sldMk cId="3228033410" sldId="386"/>
        </pc:sldMkLst>
        <pc:spChg chg="mod">
          <ac:chgData name="Iain Brighton" userId="b3d0983ffd148f52" providerId="LiveId" clId="{4ED32DD6-81AE-49B7-B998-83FCB6212EE3}" dt="2017-09-18T19:24:21.552" v="1774" actId="20577"/>
          <ac:spMkLst>
            <pc:docMk/>
            <pc:sldMk cId="3228033410" sldId="386"/>
            <ac:spMk id="3" creationId="{00000000-0000-0000-0000-000000000000}"/>
          </ac:spMkLst>
        </pc:spChg>
      </pc:sldChg>
      <pc:sldChg chg="modSp add modNotesTx">
        <pc:chgData name="Iain Brighton" userId="b3d0983ffd148f52" providerId="LiveId" clId="{4ED32DD6-81AE-49B7-B998-83FCB6212EE3}" dt="2017-09-18T21:00:53.982" v="2840" actId="20577"/>
        <pc:sldMkLst>
          <pc:docMk/>
          <pc:sldMk cId="1738062941" sldId="387"/>
        </pc:sldMkLst>
        <pc:spChg chg="mod">
          <ac:chgData name="Iain Brighton" userId="b3d0983ffd148f52" providerId="LiveId" clId="{4ED32DD6-81AE-49B7-B998-83FCB6212EE3}" dt="2017-09-18T20:18:43.048" v="2430" actId="313"/>
          <ac:spMkLst>
            <pc:docMk/>
            <pc:sldMk cId="1738062941" sldId="387"/>
            <ac:spMk id="2" creationId="{00000000-0000-0000-0000-000000000000}"/>
          </ac:spMkLst>
        </pc:spChg>
        <pc:spChg chg="mod">
          <ac:chgData name="Iain Brighton" userId="b3d0983ffd148f52" providerId="LiveId" clId="{4ED32DD6-81AE-49B7-B998-83FCB6212EE3}" dt="2017-09-18T21:00:53.982" v="2840" actId="20577"/>
          <ac:spMkLst>
            <pc:docMk/>
            <pc:sldMk cId="1738062941" sldId="387"/>
            <ac:spMk id="3" creationId="{00000000-0000-0000-0000-000000000000}"/>
          </ac:spMkLst>
        </pc:spChg>
      </pc:sldChg>
      <pc:sldChg chg="modSp add">
        <pc:chgData name="Iain Brighton" userId="b3d0983ffd148f52" providerId="LiveId" clId="{4ED32DD6-81AE-49B7-B998-83FCB6212EE3}" dt="2017-09-19T10:14:21.017" v="2967" actId="15"/>
        <pc:sldMkLst>
          <pc:docMk/>
          <pc:sldMk cId="3558033252" sldId="388"/>
        </pc:sldMkLst>
        <pc:spChg chg="mod">
          <ac:chgData name="Iain Brighton" userId="b3d0983ffd148f52" providerId="LiveId" clId="{4ED32DD6-81AE-49B7-B998-83FCB6212EE3}" dt="2017-09-18T19:25:27.745" v="1789" actId="20577"/>
          <ac:spMkLst>
            <pc:docMk/>
            <pc:sldMk cId="3558033252" sldId="388"/>
            <ac:spMk id="2" creationId="{00000000-0000-0000-0000-000000000000}"/>
          </ac:spMkLst>
        </pc:spChg>
        <pc:spChg chg="mod">
          <ac:chgData name="Iain Brighton" userId="b3d0983ffd148f52" providerId="LiveId" clId="{4ED32DD6-81AE-49B7-B998-83FCB6212EE3}" dt="2017-09-19T10:14:21.017" v="2967" actId="15"/>
          <ac:spMkLst>
            <pc:docMk/>
            <pc:sldMk cId="3558033252" sldId="388"/>
            <ac:spMk id="3" creationId="{00000000-0000-0000-0000-000000000000}"/>
          </ac:spMkLst>
        </pc:spChg>
      </pc:sldChg>
      <pc:sldChg chg="modSp add">
        <pc:chgData name="Iain Brighton" userId="b3d0983ffd148f52" providerId="LiveId" clId="{4ED32DD6-81AE-49B7-B998-83FCB6212EE3}" dt="2017-09-18T20:01:03.630" v="2305" actId="6549"/>
        <pc:sldMkLst>
          <pc:docMk/>
          <pc:sldMk cId="432212212" sldId="389"/>
        </pc:sldMkLst>
        <pc:spChg chg="mod">
          <ac:chgData name="Iain Brighton" userId="b3d0983ffd148f52" providerId="LiveId" clId="{4ED32DD6-81AE-49B7-B998-83FCB6212EE3}" dt="2017-09-18T20:00:16.330" v="2264" actId="6549"/>
          <ac:spMkLst>
            <pc:docMk/>
            <pc:sldMk cId="432212212" sldId="389"/>
            <ac:spMk id="2" creationId="{00000000-0000-0000-0000-000000000000}"/>
          </ac:spMkLst>
        </pc:spChg>
        <pc:spChg chg="mod">
          <ac:chgData name="Iain Brighton" userId="b3d0983ffd148f52" providerId="LiveId" clId="{4ED32DD6-81AE-49B7-B998-83FCB6212EE3}" dt="2017-09-18T20:01:03.630" v="2305" actId="6549"/>
          <ac:spMkLst>
            <pc:docMk/>
            <pc:sldMk cId="432212212" sldId="389"/>
            <ac:spMk id="3" creationId="{00000000-0000-0000-0000-000000000000}"/>
          </ac:spMkLst>
        </pc:spChg>
      </pc:sldChg>
      <pc:sldChg chg="modSp add">
        <pc:chgData name="Iain Brighton" userId="b3d0983ffd148f52" providerId="LiveId" clId="{4ED32DD6-81AE-49B7-B998-83FCB6212EE3}" dt="2017-09-18T20:55:38.434" v="2765" actId="20577"/>
        <pc:sldMkLst>
          <pc:docMk/>
          <pc:sldMk cId="2998973139" sldId="390"/>
        </pc:sldMkLst>
        <pc:spChg chg="mod">
          <ac:chgData name="Iain Brighton" userId="b3d0983ffd148f52" providerId="LiveId" clId="{4ED32DD6-81AE-49B7-B998-83FCB6212EE3}" dt="2017-09-18T20:29:55.934" v="2592" actId="20577"/>
          <ac:spMkLst>
            <pc:docMk/>
            <pc:sldMk cId="2998973139" sldId="390"/>
            <ac:spMk id="2" creationId="{C83B3D38-1A94-430F-BAD5-77A22BAAC957}"/>
          </ac:spMkLst>
        </pc:spChg>
        <pc:spChg chg="mod">
          <ac:chgData name="Iain Brighton" userId="b3d0983ffd148f52" providerId="LiveId" clId="{4ED32DD6-81AE-49B7-B998-83FCB6212EE3}" dt="2017-09-18T20:55:38.434" v="2765" actId="20577"/>
          <ac:spMkLst>
            <pc:docMk/>
            <pc:sldMk cId="2998973139" sldId="390"/>
            <ac:spMk id="3" creationId="{A2E620B7-D56B-4510-A345-3424E8F49D61}"/>
          </ac:spMkLst>
        </pc:spChg>
      </pc:sldChg>
      <pc:sldChg chg="modSp add ord">
        <pc:chgData name="Iain Brighton" userId="b3d0983ffd148f52" providerId="LiveId" clId="{4ED32DD6-81AE-49B7-B998-83FCB6212EE3}" dt="2017-09-18T20:54:08.921" v="2719" actId="20577"/>
        <pc:sldMkLst>
          <pc:docMk/>
          <pc:sldMk cId="158888651" sldId="391"/>
        </pc:sldMkLst>
        <pc:spChg chg="mod">
          <ac:chgData name="Iain Brighton" userId="b3d0983ffd148f52" providerId="LiveId" clId="{4ED32DD6-81AE-49B7-B998-83FCB6212EE3}" dt="2017-09-18T20:54:05.955" v="2718" actId="20577"/>
          <ac:spMkLst>
            <pc:docMk/>
            <pc:sldMk cId="158888651" sldId="391"/>
            <ac:spMk id="2" creationId="{4C7637E8-3245-473D-A8E0-F88200A4AB9A}"/>
          </ac:spMkLst>
        </pc:spChg>
      </pc:sldChg>
      <pc:sldChg chg="modSp add">
        <pc:chgData name="Iain Brighton" userId="b3d0983ffd148f52" providerId="LiveId" clId="{4ED32DD6-81AE-49B7-B998-83FCB6212EE3}" dt="2017-09-19T21:51:47.456" v="3614" actId="20577"/>
        <pc:sldMkLst>
          <pc:docMk/>
          <pc:sldMk cId="1836883423" sldId="392"/>
        </pc:sldMkLst>
        <pc:spChg chg="mod">
          <ac:chgData name="Iain Brighton" userId="b3d0983ffd148f52" providerId="LiveId" clId="{4ED32DD6-81AE-49B7-B998-83FCB6212EE3}" dt="2017-09-19T21:22:02.952" v="3056" actId="20577"/>
          <ac:spMkLst>
            <pc:docMk/>
            <pc:sldMk cId="1836883423" sldId="392"/>
            <ac:spMk id="2" creationId="{F904B96A-ED11-4CCD-9C63-19807196C916}"/>
          </ac:spMkLst>
        </pc:spChg>
        <pc:spChg chg="mod">
          <ac:chgData name="Iain Brighton" userId="b3d0983ffd148f52" providerId="LiveId" clId="{4ED32DD6-81AE-49B7-B998-83FCB6212EE3}" dt="2017-09-19T21:51:47.456" v="3614" actId="20577"/>
          <ac:spMkLst>
            <pc:docMk/>
            <pc:sldMk cId="1836883423" sldId="392"/>
            <ac:spMk id="3" creationId="{108F99B4-C51D-4ECA-8776-9CC3E9F90921}"/>
          </ac:spMkLst>
        </pc:spChg>
      </pc:sldChg>
      <pc:sldMasterChg chg="modSp modSldLayout">
        <pc:chgData name="Iain Brighton" userId="b3d0983ffd148f52" providerId="LiveId" clId="{4ED32DD6-81AE-49B7-B998-83FCB6212EE3}" dt="2017-09-18T18:48:10.344" v="1217" actId="20577"/>
        <pc:sldMasterMkLst>
          <pc:docMk/>
          <pc:sldMasterMk cId="1023438799" sldId="2147483648"/>
        </pc:sldMasterMkLst>
        <pc:spChg chg="mod">
          <ac:chgData name="Iain Brighton" userId="b3d0983ffd148f52" providerId="LiveId" clId="{4ED32DD6-81AE-49B7-B998-83FCB6212EE3}" dt="2017-09-18T18:47:59.983" v="1216" actId="20577"/>
          <ac:spMkLst>
            <pc:docMk/>
            <pc:sldMasterMk cId="1023438799" sldId="2147483648"/>
            <ac:spMk id="2" creationId="{00000000-0000-0000-0000-000000000000}"/>
          </ac:spMkLst>
        </pc:spChg>
        <pc:spChg chg="mod">
          <ac:chgData name="Iain Brighton" userId="b3d0983ffd148f52" providerId="LiveId" clId="{4ED32DD6-81AE-49B7-B998-83FCB6212EE3}" dt="2017-09-18T18:48:10.344" v="1217" actId="20577"/>
          <ac:spMkLst>
            <pc:docMk/>
            <pc:sldMasterMk cId="1023438799" sldId="2147483648"/>
            <ac:spMk id="3" creationId="{00000000-0000-0000-0000-000000000000}"/>
          </ac:spMkLst>
        </pc:spChg>
        <pc:sldLayoutChg chg="modSp">
          <pc:chgData name="Iain Brighton" userId="b3d0983ffd148f52" providerId="LiveId" clId="{4ED32DD6-81AE-49B7-B998-83FCB6212EE3}" dt="2017-09-18T18:47:44.516" v="1215" actId="20577"/>
          <pc:sldLayoutMkLst>
            <pc:docMk/>
            <pc:sldMasterMk cId="1023438799" sldId="2147483648"/>
            <pc:sldLayoutMk cId="3397374205" sldId="2147483649"/>
          </pc:sldLayoutMkLst>
          <pc:spChg chg="mod">
            <ac:chgData name="Iain Brighton" userId="b3d0983ffd148f52" providerId="LiveId" clId="{4ED32DD6-81AE-49B7-B998-83FCB6212EE3}" dt="2017-09-18T18:47:44.516" v="1215" actId="20577"/>
            <ac:spMkLst>
              <pc:docMk/>
              <pc:sldMasterMk cId="1023438799" sldId="2147483648"/>
              <pc:sldLayoutMk cId="3397374205" sldId="2147483649"/>
              <ac:spMk id="2" creationId="{00000000-0000-0000-0000-000000000000}"/>
            </ac:spMkLst>
          </pc:spChg>
        </pc:sldLayoutChg>
        <pc:sldLayoutChg chg="modSp">
          <pc:chgData name="Iain Brighton" userId="b3d0983ffd148f52" providerId="LiveId" clId="{4ED32DD6-81AE-49B7-B998-83FCB6212EE3}" dt="2017-09-18T18:30:20.451" v="918" actId="20577"/>
          <pc:sldLayoutMkLst>
            <pc:docMk/>
            <pc:sldMasterMk cId="1023438799" sldId="2147483648"/>
            <pc:sldLayoutMk cId="2354219030" sldId="2147483650"/>
          </pc:sldLayoutMkLst>
          <pc:spChg chg="mod">
            <ac:chgData name="Iain Brighton" userId="b3d0983ffd148f52" providerId="LiveId" clId="{4ED32DD6-81AE-49B7-B998-83FCB6212EE3}" dt="2017-09-18T18:30:15.549" v="917" actId="20577"/>
            <ac:spMkLst>
              <pc:docMk/>
              <pc:sldMasterMk cId="1023438799" sldId="2147483648"/>
              <pc:sldLayoutMk cId="2354219030" sldId="2147483650"/>
              <ac:spMk id="2" creationId="{00000000-0000-0000-0000-000000000000}"/>
            </ac:spMkLst>
          </pc:spChg>
          <pc:spChg chg="mod">
            <ac:chgData name="Iain Brighton" userId="b3d0983ffd148f52" providerId="LiveId" clId="{4ED32DD6-81AE-49B7-B998-83FCB6212EE3}" dt="2017-09-18T18:30:20.451" v="918" actId="20577"/>
            <ac:spMkLst>
              <pc:docMk/>
              <pc:sldMasterMk cId="1023438799" sldId="2147483648"/>
              <pc:sldLayoutMk cId="2354219030" sldId="2147483650"/>
              <ac:spMk id="3" creationId="{00000000-0000-0000-0000-000000000000}"/>
            </ac:spMkLst>
          </pc:spChg>
        </pc:sldLayoutChg>
        <pc:sldLayoutChg chg="modSp">
          <pc:chgData name="Iain Brighton" userId="b3d0983ffd148f52" providerId="LiveId" clId="{4ED32DD6-81AE-49B7-B998-83FCB6212EE3}" dt="2017-09-18T18:30:26.713" v="919" actId="20577"/>
          <pc:sldLayoutMkLst>
            <pc:docMk/>
            <pc:sldMasterMk cId="1023438799" sldId="2147483648"/>
            <pc:sldLayoutMk cId="1547687040" sldId="2147483651"/>
          </pc:sldLayoutMkLst>
          <pc:spChg chg="mod">
            <ac:chgData name="Iain Brighton" userId="b3d0983ffd148f52" providerId="LiveId" clId="{4ED32DD6-81AE-49B7-B998-83FCB6212EE3}" dt="2017-09-18T18:30:26.713" v="919" actId="20577"/>
            <ac:spMkLst>
              <pc:docMk/>
              <pc:sldMasterMk cId="1023438799" sldId="2147483648"/>
              <pc:sldLayoutMk cId="1547687040" sldId="2147483651"/>
              <ac:spMk id="2" creationId="{00000000-0000-0000-0000-000000000000}"/>
            </ac:spMkLst>
          </pc:spChg>
        </pc:sldLayoutChg>
        <pc:sldLayoutChg chg="modSp">
          <pc:chgData name="Iain Brighton" userId="b3d0983ffd148f52" providerId="LiveId" clId="{4ED32DD6-81AE-49B7-B998-83FCB6212EE3}" dt="2017-09-18T18:30:33.797" v="920" actId="20577"/>
          <pc:sldLayoutMkLst>
            <pc:docMk/>
            <pc:sldMasterMk cId="1023438799" sldId="2147483648"/>
            <pc:sldLayoutMk cId="2920003444" sldId="2147483652"/>
          </pc:sldLayoutMkLst>
          <pc:spChg chg="mod">
            <ac:chgData name="Iain Brighton" userId="b3d0983ffd148f52" providerId="LiveId" clId="{4ED32DD6-81AE-49B7-B998-83FCB6212EE3}" dt="2017-09-18T18:30:33.797" v="920" actId="20577"/>
            <ac:spMkLst>
              <pc:docMk/>
              <pc:sldMasterMk cId="1023438799" sldId="2147483648"/>
              <pc:sldLayoutMk cId="2920003444" sldId="2147483652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48831159-9EB0-48EE-8DB6-B6BD78C58174}" type="datetimeFigureOut">
              <a:rPr lang="en-GB" smtClean="0"/>
              <a:pPr/>
              <a:t>20/09/2017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68C56A97-F4E8-458A-9171-9F3B4558406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59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105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661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115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262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39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61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611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86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592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919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ls | gm is [</a:t>
            </a:r>
            <a:r>
              <a:rPr lang="en-GB" dirty="0" err="1"/>
              <a:t>System.String</a:t>
            </a:r>
            <a:r>
              <a:rPr lang="en-GB" dirty="0"/>
              <a:t>] not [</a:t>
            </a:r>
            <a:r>
              <a:rPr lang="en-GB" dirty="0" err="1"/>
              <a:t>System.IO.DirectoryInfo</a:t>
            </a:r>
            <a:r>
              <a:rPr lang="en-GB" dirty="0"/>
              <a:t>]</a:t>
            </a:r>
          </a:p>
          <a:p>
            <a:r>
              <a:rPr lang="en-GB" dirty="0"/>
              <a:t>Lines endings: [</a:t>
            </a:r>
            <a:r>
              <a:rPr lang="en-GB" dirty="0" err="1"/>
              <a:t>System.Text.Encoding</a:t>
            </a:r>
            <a:r>
              <a:rPr lang="en-GB" dirty="0"/>
              <a:t>]::UTF8.GetBytes([</a:t>
            </a:r>
            <a:r>
              <a:rPr lang="en-GB" dirty="0" err="1"/>
              <a:t>System.Environment</a:t>
            </a:r>
            <a:r>
              <a:rPr lang="en-GB" dirty="0"/>
              <a:t>]::</a:t>
            </a:r>
            <a:r>
              <a:rPr lang="en-GB" dirty="0" err="1"/>
              <a:t>NewLine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322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04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1">
                    <a:lumMod val="50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37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1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70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>
            <a:lvl1pPr marL="360363" indent="-360363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803275" indent="-346075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260475" indent="-346075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703388" indent="-331788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20/09/2017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21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6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00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18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16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99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03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53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F95AC25-0513-4D62-9822-ED98211A2BF5}" type="datetimeFigureOut">
              <a:rPr lang="en-GB" smtClean="0"/>
              <a:pPr/>
              <a:t>20/09/2017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899E542-031E-4BF8-A968-13674526F3D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43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accent1">
              <a:lumMod val="50000"/>
            </a:schemeClr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accent1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accent1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accent1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powershell/2017/09/12/dsc-future-direction-update/" TargetMode="External"/><Relationship Id="rId2" Type="http://schemas.openxmlformats.org/officeDocument/2006/relationships/hyperlink" Target="https://blogs.msdn.microsoft.com/powershell/2017/07/14/powershell-6-0-roadmap-coreclr-backwards-compatibility-and-mo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ywindows.io/post/the-universal-powershell-core-installer-install-powershell.sh/" TargetMode="External"/><Relationship Id="rId4" Type="http://schemas.openxmlformats.org/officeDocument/2006/relationships/hyperlink" Target="https://github.com/PowerShell/PowerShell/tree/master/demos/SSHRemotin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Org/tug" TargetMode="External"/><Relationship Id="rId2" Type="http://schemas.openxmlformats.org/officeDocument/2006/relationships/hyperlink" Target="https://4sysops.com/archives/powershell-remoting-between-windows-and-linux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xtblog.com/2017/01/windows-10-bash-and-powershell-redux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485" y="200465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PowerShell Core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2485" y="4344316"/>
            <a:ext cx="9144000" cy="1655762"/>
          </a:xfrm>
        </p:spPr>
        <p:txBody>
          <a:bodyPr/>
          <a:lstStyle/>
          <a:p>
            <a:br>
              <a:rPr lang="en-GB" dirty="0"/>
            </a:br>
            <a:r>
              <a:rPr lang="en-GB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Iain Brighton</a:t>
            </a:r>
            <a:b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22</a:t>
            </a:r>
            <a:r>
              <a:rPr lang="en-GB" baseline="30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nd</a:t>
            </a: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September 2017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73A7B-64C0-465C-80BA-337EA2445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52" y="572020"/>
            <a:ext cx="2865265" cy="28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86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3D38-1A94-430F-BAD5-77A22BAA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620B7-D56B-4510-A345-3424E8F49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$</a:t>
            </a:r>
            <a:r>
              <a:rPr lang="en-GB" dirty="0" err="1"/>
              <a:t>IsCoreCLR</a:t>
            </a:r>
            <a:r>
              <a:rPr lang="en-GB" dirty="0"/>
              <a:t> </a:t>
            </a:r>
          </a:p>
          <a:p>
            <a:r>
              <a:rPr lang="en-GB" dirty="0"/>
              <a:t>$</a:t>
            </a:r>
            <a:r>
              <a:rPr lang="en-GB" dirty="0" err="1"/>
              <a:t>IsLinux</a:t>
            </a:r>
            <a:endParaRPr lang="en-GB" dirty="0"/>
          </a:p>
          <a:p>
            <a:r>
              <a:rPr lang="en-GB" dirty="0"/>
              <a:t>$</a:t>
            </a:r>
            <a:r>
              <a:rPr lang="en-GB" dirty="0" err="1"/>
              <a:t>IsMacOS</a:t>
            </a:r>
            <a:r>
              <a:rPr lang="en-GB" dirty="0"/>
              <a:t> ($</a:t>
            </a:r>
            <a:r>
              <a:rPr lang="en-GB" dirty="0" err="1"/>
              <a:t>IsOSX</a:t>
            </a:r>
            <a:r>
              <a:rPr lang="en-GB" dirty="0"/>
              <a:t>)</a:t>
            </a:r>
          </a:p>
          <a:p>
            <a:r>
              <a:rPr lang="en-GB" dirty="0"/>
              <a:t>$</a:t>
            </a:r>
            <a:r>
              <a:rPr lang="en-GB" dirty="0" err="1"/>
              <a:t>IsWindows</a:t>
            </a:r>
            <a:endParaRPr lang="en-GB" dirty="0"/>
          </a:p>
          <a:p>
            <a:r>
              <a:rPr lang="en-GB" dirty="0"/>
              <a:t>$</a:t>
            </a:r>
            <a:r>
              <a:rPr lang="en-GB" dirty="0" err="1"/>
              <a:t>PSVersionTable.GitCommitId</a:t>
            </a:r>
            <a:endParaRPr lang="en-GB" dirty="0"/>
          </a:p>
          <a:p>
            <a:r>
              <a:rPr lang="en-GB" dirty="0"/>
              <a:t>$</a:t>
            </a:r>
            <a:r>
              <a:rPr lang="en-GB" dirty="0" err="1"/>
              <a:t>PSVersionTable.OS</a:t>
            </a:r>
            <a:endParaRPr lang="en-GB" dirty="0"/>
          </a:p>
          <a:p>
            <a:r>
              <a:rPr lang="en-GB" dirty="0"/>
              <a:t>$</a:t>
            </a:r>
            <a:r>
              <a:rPr lang="en-GB" dirty="0" err="1"/>
              <a:t>PSVersionTable.Platform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973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Gotchas</a:t>
            </a:r>
            <a:r>
              <a:rPr lang="en-GB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PowerShell.exe default is now -File</a:t>
            </a:r>
          </a:p>
          <a:p>
            <a:r>
              <a:rPr lang="en-GB" dirty="0"/>
              <a:t>Linux aliases removed on Linux!</a:t>
            </a:r>
          </a:p>
          <a:p>
            <a:r>
              <a:rPr lang="en-GB" dirty="0"/>
              <a:t>File encoding and line endings</a:t>
            </a:r>
          </a:p>
          <a:p>
            <a:r>
              <a:rPr lang="en-GB" dirty="0"/>
              <a:t>No Windows-specific cmdlets</a:t>
            </a:r>
          </a:p>
          <a:p>
            <a:pPr lvl="1"/>
            <a:r>
              <a:rPr lang="en-GB" dirty="0"/>
              <a:t>Get-Service</a:t>
            </a:r>
          </a:p>
          <a:p>
            <a:pPr lvl="1"/>
            <a:r>
              <a:rPr lang="en-GB" dirty="0"/>
              <a:t>Get-</a:t>
            </a:r>
            <a:r>
              <a:rPr lang="en-GB" dirty="0" err="1"/>
              <a:t>LocalUser</a:t>
            </a:r>
            <a:endParaRPr lang="en-GB" dirty="0"/>
          </a:p>
          <a:p>
            <a:r>
              <a:rPr lang="en-GB" dirty="0"/>
              <a:t>No $</a:t>
            </a:r>
            <a:r>
              <a:rPr lang="en-GB" dirty="0" err="1"/>
              <a:t>PSVersionTable.BuildVersion</a:t>
            </a:r>
            <a:r>
              <a:rPr lang="en-GB" dirty="0"/>
              <a:t>/</a:t>
            </a:r>
            <a:r>
              <a:rPr lang="en-GB" dirty="0" err="1"/>
              <a:t>CLRVersion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8062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Subsystem for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Beta tag removed with the “Fall Creators Update” (1709)</a:t>
            </a:r>
          </a:p>
          <a:p>
            <a:pPr lvl="1"/>
            <a:r>
              <a:rPr lang="en-GB" dirty="0"/>
              <a:t>Problems with Conhost.exe implementation in 1703</a:t>
            </a:r>
          </a:p>
          <a:p>
            <a:r>
              <a:rPr lang="en-GB" dirty="0"/>
              <a:t>Universal installation script works</a:t>
            </a:r>
          </a:p>
          <a:p>
            <a:r>
              <a:rPr lang="en-GB" dirty="0"/>
              <a:t>Manage WSL</a:t>
            </a:r>
          </a:p>
          <a:p>
            <a:pPr lvl="1"/>
            <a:r>
              <a:rPr lang="en-GB" dirty="0"/>
              <a:t>Requires “Developer Mode” enabled</a:t>
            </a:r>
          </a:p>
          <a:p>
            <a:pPr lvl="1"/>
            <a:r>
              <a:rPr lang="en-GB" dirty="0"/>
              <a:t>Requires Windows Subsystem for Linux feature installed</a:t>
            </a:r>
          </a:p>
          <a:p>
            <a:pPr lvl="2"/>
            <a:r>
              <a:rPr lang="en-GB" dirty="0"/>
              <a:t>Get-</a:t>
            </a:r>
            <a:r>
              <a:rPr lang="en-GB" dirty="0" err="1"/>
              <a:t>WindowsOptionalFeature</a:t>
            </a:r>
            <a:r>
              <a:rPr lang="en-GB" dirty="0"/>
              <a:t> -Online -</a:t>
            </a:r>
            <a:r>
              <a:rPr lang="en-GB" dirty="0" err="1"/>
              <a:t>FeatureName</a:t>
            </a:r>
            <a:r>
              <a:rPr lang="en-GB" dirty="0"/>
              <a:t> Microsoft-Windows-Subsystem-Linux</a:t>
            </a:r>
          </a:p>
          <a:p>
            <a:pPr lvl="1"/>
            <a:r>
              <a:rPr lang="en-GB" dirty="0"/>
              <a:t>lxrun.exe /install</a:t>
            </a:r>
          </a:p>
          <a:p>
            <a:pPr lvl="1"/>
            <a:r>
              <a:rPr lang="en-GB" dirty="0"/>
              <a:t>lxrun.exe /uninstall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221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B96A-ED11-4CCD-9C63-19807196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PowerShell Remoting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F99B4-C51D-4ECA-8776-9CC3E9F9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WSMan</a:t>
            </a:r>
            <a:endParaRPr lang="en-GB" dirty="0"/>
          </a:p>
          <a:p>
            <a:pPr lvl="1"/>
            <a:r>
              <a:rPr lang="en-GB" dirty="0"/>
              <a:t>Industry-standard communication protocol</a:t>
            </a:r>
          </a:p>
          <a:p>
            <a:pPr lvl="1"/>
            <a:r>
              <a:rPr lang="en-GB" dirty="0" err="1"/>
              <a:t>WinRM</a:t>
            </a:r>
            <a:r>
              <a:rPr lang="en-GB" dirty="0"/>
              <a:t> is Microsoft’s implementation of </a:t>
            </a:r>
            <a:r>
              <a:rPr lang="en-GB" dirty="0" err="1"/>
              <a:t>WSMan</a:t>
            </a:r>
            <a:endParaRPr lang="en-GB" dirty="0"/>
          </a:p>
          <a:p>
            <a:pPr lvl="1"/>
            <a:r>
              <a:rPr lang="en-GB" dirty="0"/>
              <a:t>SOAP/XML messaging/transport</a:t>
            </a:r>
          </a:p>
          <a:p>
            <a:pPr lvl="1"/>
            <a:r>
              <a:rPr lang="en-GB" dirty="0"/>
              <a:t>Supports additional encryption with SSL/HTTPS</a:t>
            </a:r>
          </a:p>
          <a:p>
            <a:r>
              <a:rPr lang="en-GB" dirty="0"/>
              <a:t>PowerShell Remoting Protocol (PSRP)</a:t>
            </a:r>
          </a:p>
          <a:p>
            <a:pPr lvl="1"/>
            <a:r>
              <a:rPr lang="en-GB" dirty="0"/>
              <a:t>Runs on top of </a:t>
            </a:r>
            <a:r>
              <a:rPr lang="en-GB" dirty="0" err="1"/>
              <a:t>WinRM</a:t>
            </a:r>
            <a:endParaRPr lang="en-GB" dirty="0"/>
          </a:p>
          <a:p>
            <a:pPr lvl="1"/>
            <a:r>
              <a:rPr lang="en-GB" dirty="0" err="1"/>
              <a:t>Stateful</a:t>
            </a:r>
            <a:r>
              <a:rPr lang="en-GB" dirty="0"/>
              <a:t> protocol for instantiating remote PowerShell instances</a:t>
            </a:r>
          </a:p>
          <a:p>
            <a:pPr lvl="1"/>
            <a:r>
              <a:rPr lang="en-GB" dirty="0"/>
              <a:t>Sending and receiving encrypted pipeline data</a:t>
            </a:r>
          </a:p>
          <a:p>
            <a:r>
              <a:rPr lang="en-GB" dirty="0"/>
              <a:t>Linux requires OMI server and PSRP provider registration</a:t>
            </a:r>
          </a:p>
        </p:txBody>
      </p:sp>
    </p:spTree>
    <p:extLst>
      <p:ext uri="{BB962C8B-B14F-4D97-AF65-F5344CB8AC3E}">
        <p14:creationId xmlns:p14="http://schemas.microsoft.com/office/powerpoint/2010/main" val="1836883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D6B7-458C-440D-A3D6-D42C570F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PowerShell Core Remoting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0672C-A646-4271-9535-572A1288F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New SSH transport option</a:t>
            </a:r>
          </a:p>
          <a:p>
            <a:pPr lvl="1"/>
            <a:r>
              <a:rPr lang="en-GB" dirty="0"/>
              <a:t>PSRP over SSH</a:t>
            </a:r>
          </a:p>
          <a:p>
            <a:pPr lvl="1"/>
            <a:r>
              <a:rPr lang="en-GB" dirty="0"/>
              <a:t>Removes the </a:t>
            </a:r>
            <a:r>
              <a:rPr lang="en-GB" dirty="0" err="1"/>
              <a:t>WinRM</a:t>
            </a:r>
            <a:r>
              <a:rPr lang="en-GB" dirty="0"/>
              <a:t>/OMI configuration</a:t>
            </a:r>
          </a:p>
          <a:p>
            <a:pPr lvl="1"/>
            <a:r>
              <a:rPr lang="en-GB" dirty="0" err="1"/>
              <a:t>WinRM</a:t>
            </a:r>
            <a:r>
              <a:rPr lang="en-GB" dirty="0"/>
              <a:t>/OMI can still be implemented</a:t>
            </a:r>
          </a:p>
          <a:p>
            <a:pPr lvl="1"/>
            <a:r>
              <a:rPr lang="en-GB" dirty="0"/>
              <a:t>Remote endpoint configuration and JEA not currently supported</a:t>
            </a:r>
          </a:p>
          <a:p>
            <a:r>
              <a:rPr lang="en-GB" dirty="0"/>
              <a:t>Requires </a:t>
            </a:r>
            <a:r>
              <a:rPr lang="en-GB" dirty="0" err="1"/>
              <a:t>OpenSSH</a:t>
            </a:r>
            <a:r>
              <a:rPr lang="en-GB" dirty="0"/>
              <a:t> client installation on Windows</a:t>
            </a:r>
          </a:p>
          <a:p>
            <a:pPr lvl="1"/>
            <a:r>
              <a:rPr lang="en-GB" dirty="0"/>
              <a:t>To permit remoting from Windows to Linux</a:t>
            </a:r>
          </a:p>
          <a:p>
            <a:pPr lvl="1"/>
            <a:r>
              <a:rPr lang="en-GB" dirty="0"/>
              <a:t>Also requires SSH server configuration on Linux</a:t>
            </a:r>
          </a:p>
          <a:p>
            <a:r>
              <a:rPr lang="en-GB" dirty="0"/>
              <a:t>Requires </a:t>
            </a:r>
            <a:r>
              <a:rPr lang="en-GB" dirty="0" err="1"/>
              <a:t>OpenSSH</a:t>
            </a:r>
            <a:r>
              <a:rPr lang="en-GB" dirty="0"/>
              <a:t> server installation on Windows</a:t>
            </a:r>
          </a:p>
          <a:p>
            <a:pPr lvl="1"/>
            <a:r>
              <a:rPr lang="en-GB" dirty="0"/>
              <a:t>To permit remoting from Linux to Windows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7354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90547" y="2564780"/>
            <a:ext cx="9144000" cy="1580801"/>
          </a:xfrm>
        </p:spPr>
        <p:txBody>
          <a:bodyPr anchor="ctr">
            <a:normAutofit fontScale="90000"/>
          </a:bodyPr>
          <a:lstStyle/>
          <a:p>
            <a:r>
              <a:rPr lang="en-GB" sz="18400" b="1" dirty="0">
                <a:solidFill>
                  <a:schemeClr val="accent6"/>
                </a:solidFill>
                <a:sym typeface="Wingdings" panose="05000000000000000000" pitchFamily="2" charset="2"/>
              </a:rPr>
              <a:t></a:t>
            </a:r>
            <a:br>
              <a:rPr lang="en-GB" sz="7300" b="1" dirty="0">
                <a:solidFill>
                  <a:schemeClr val="tx1"/>
                </a:solidFill>
              </a:rPr>
            </a:br>
            <a:r>
              <a:rPr lang="en-GB" b="1" dirty="0">
                <a:solidFill>
                  <a:schemeClr val="tx1"/>
                </a:solidFill>
                <a:latin typeface="+mj-lt"/>
              </a:rPr>
              <a:t>Pray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  <a:latin typeface="+mn-lt"/>
              </a:rPr>
              <a:t>to the PowerShell</a:t>
            </a:r>
            <a:br>
              <a:rPr lang="en-GB" dirty="0">
                <a:solidFill>
                  <a:schemeClr val="tx1"/>
                </a:solidFill>
                <a:latin typeface="+mn-lt"/>
              </a:rPr>
            </a:br>
            <a:r>
              <a:rPr lang="en-GB" dirty="0">
                <a:solidFill>
                  <a:schemeClr val="tx1"/>
                </a:solidFill>
                <a:latin typeface="+mn-lt"/>
              </a:rPr>
              <a:t>Remoting 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Gods</a:t>
            </a:r>
          </a:p>
        </p:txBody>
      </p:sp>
    </p:spTree>
    <p:extLst>
      <p:ext uri="{BB962C8B-B14F-4D97-AF65-F5344CB8AC3E}">
        <p14:creationId xmlns:p14="http://schemas.microsoft.com/office/powerpoint/2010/main" val="613811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DSC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Soon-to-be-released version that aligns with PowerShell Core</a:t>
            </a:r>
          </a:p>
          <a:p>
            <a:r>
              <a:rPr lang="en-GB" dirty="0"/>
              <a:t>No dependency on WMI or WMF</a:t>
            </a:r>
          </a:p>
          <a:p>
            <a:r>
              <a:rPr lang="en-GB" dirty="0" err="1"/>
              <a:t>Xcopy</a:t>
            </a:r>
            <a:r>
              <a:rPr lang="en-GB" dirty="0"/>
              <a:t>-able package</a:t>
            </a:r>
          </a:p>
          <a:p>
            <a:r>
              <a:rPr lang="en-GB" dirty="0"/>
              <a:t>Supports resources written in native C/C++ (no WMI), Python and PowerShell</a:t>
            </a:r>
          </a:p>
          <a:p>
            <a:r>
              <a:rPr lang="en-GB" dirty="0"/>
              <a:t>Runs on Windows and Linux</a:t>
            </a:r>
          </a:p>
          <a:p>
            <a:r>
              <a:rPr lang="en-GB" dirty="0"/>
              <a:t>Required (includes in package) PowerShell Core and .NET Core</a:t>
            </a:r>
          </a:p>
        </p:txBody>
      </p:sp>
    </p:spTree>
    <p:extLst>
      <p:ext uri="{BB962C8B-B14F-4D97-AF65-F5344CB8AC3E}">
        <p14:creationId xmlns:p14="http://schemas.microsoft.com/office/powerpoint/2010/main" val="150820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Target PowerShell Core for future development</a:t>
            </a:r>
          </a:p>
          <a:p>
            <a:pPr lvl="1"/>
            <a:r>
              <a:rPr lang="en-GB" dirty="0"/>
              <a:t>Windows PowerShell is going away, albeit slowly</a:t>
            </a:r>
          </a:p>
          <a:p>
            <a:pPr lvl="1"/>
            <a:r>
              <a:rPr lang="en-GB" dirty="0"/>
              <a:t>Consider cross-platform differences/quirks/caveats</a:t>
            </a:r>
          </a:p>
          <a:p>
            <a:r>
              <a:rPr lang="en-GB" dirty="0"/>
              <a:t>Look at Win32 </a:t>
            </a:r>
            <a:r>
              <a:rPr lang="en-GB" dirty="0" err="1"/>
              <a:t>OpenSSH</a:t>
            </a:r>
            <a:r>
              <a:rPr lang="en-GB" dirty="0"/>
              <a:t> implementation</a:t>
            </a:r>
          </a:p>
          <a:p>
            <a:pPr lvl="1"/>
            <a:r>
              <a:rPr lang="en-GB" dirty="0"/>
              <a:t>SSH key management will be important</a:t>
            </a:r>
          </a:p>
          <a:p>
            <a:r>
              <a:rPr lang="en-GB" dirty="0"/>
              <a:t>Desired State Configuration Core</a:t>
            </a:r>
          </a:p>
          <a:p>
            <a:pPr lvl="1"/>
            <a:r>
              <a:rPr lang="en-GB" dirty="0"/>
              <a:t>Changes coming to core resources</a:t>
            </a:r>
          </a:p>
          <a:p>
            <a:pPr lvl="1"/>
            <a:r>
              <a:rPr lang="en-GB" dirty="0"/>
              <a:t>tug as an alternate Pull Server implementation</a:t>
            </a:r>
          </a:p>
          <a:p>
            <a:pPr lvl="1"/>
            <a:r>
              <a:rPr lang="en-GB" dirty="0"/>
              <a:t>MacOS support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8033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PowerShell 6.0 Roadmap</a:t>
            </a:r>
          </a:p>
          <a:p>
            <a:pPr lvl="1"/>
            <a:r>
              <a:rPr lang="en-GB" sz="1800" dirty="0">
                <a:hlinkClick r:id="rId2"/>
              </a:rPr>
              <a:t>https://blogs.msdn.microsoft.com/powershell/2017/07/14/powershell-6-0-roadmap-coreclr-backwards-compatibility-and-more/</a:t>
            </a:r>
            <a:endParaRPr lang="en-GB" sz="1800" dirty="0"/>
          </a:p>
          <a:p>
            <a:r>
              <a:rPr lang="en-GB" dirty="0"/>
              <a:t>DSC Future Direction</a:t>
            </a:r>
          </a:p>
          <a:p>
            <a:pPr lvl="1"/>
            <a:r>
              <a:rPr lang="en-GB" sz="1800" dirty="0">
                <a:hlinkClick r:id="rId3"/>
              </a:rPr>
              <a:t>https://blogs.msdn.microsoft.com/powershell/2017/09/12/dsc-future-direction-update/</a:t>
            </a:r>
            <a:endParaRPr lang="en-GB" sz="1800" dirty="0"/>
          </a:p>
          <a:p>
            <a:r>
              <a:rPr lang="en-GB" dirty="0"/>
              <a:t>PowerShell Remoting over SSH</a:t>
            </a:r>
          </a:p>
          <a:p>
            <a:pPr lvl="1"/>
            <a:r>
              <a:rPr lang="en-GB" sz="1800" dirty="0">
                <a:hlinkClick r:id="rId4"/>
              </a:rPr>
              <a:t>https://github.com/PowerShell/PowerShell/tree/master/demos/SSHRemoting</a:t>
            </a:r>
            <a:endParaRPr lang="en-GB" sz="1800" dirty="0"/>
          </a:p>
          <a:p>
            <a:r>
              <a:rPr lang="en-GB" dirty="0"/>
              <a:t>Universal PowerShell Core Installer</a:t>
            </a:r>
          </a:p>
          <a:p>
            <a:pPr lvl="1"/>
            <a:r>
              <a:rPr lang="en-GB" sz="1800" dirty="0">
                <a:hlinkClick r:id="rId5"/>
              </a:rPr>
              <a:t>https://cloudywindows.io/post/the-universal-powershell-core-installer-install-powershell.sh/</a:t>
            </a:r>
            <a:endParaRPr lang="en-GB" sz="1800" dirty="0"/>
          </a:p>
          <a:p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451313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PowerShell</a:t>
            </a:r>
            <a:r>
              <a:rPr lang="en-GB" sz="3000" dirty="0"/>
              <a:t> remoting between Windows and Linux</a:t>
            </a:r>
          </a:p>
          <a:p>
            <a:pPr lvl="1"/>
            <a:r>
              <a:rPr lang="en-GB" sz="1800" dirty="0">
                <a:hlinkClick r:id="rId2"/>
              </a:rPr>
              <a:t>https://4sysops.com/archives/powershell-remoting-between-windows-and-linux/</a:t>
            </a:r>
            <a:endParaRPr lang="en-GB" sz="1800" dirty="0"/>
          </a:p>
          <a:p>
            <a:r>
              <a:rPr lang="en-GB" dirty="0"/>
              <a:t>Tug - Open-source, cross-platform Pull/Reporting Server</a:t>
            </a:r>
          </a:p>
          <a:p>
            <a:pPr lvl="1"/>
            <a:r>
              <a:rPr lang="en-GB" sz="1800" dirty="0">
                <a:hlinkClick r:id="rId3"/>
              </a:rPr>
              <a:t>https://github.com/PowerShellOrg/tug</a:t>
            </a:r>
            <a:endParaRPr lang="en-GB" sz="1800" dirty="0"/>
          </a:p>
          <a:p>
            <a:r>
              <a:rPr lang="en-GB" dirty="0"/>
              <a:t>Windows 10 Bash and PowerShell Redux</a:t>
            </a:r>
          </a:p>
          <a:p>
            <a:pPr lvl="1"/>
            <a:r>
              <a:rPr lang="en-GB" sz="1800" dirty="0">
                <a:hlinkClick r:id="rId4"/>
              </a:rPr>
              <a:t>http://www.maxtblog.com/2017/01/windows-10-bash-and-powershell-redux/</a:t>
            </a:r>
            <a:endParaRPr lang="en-GB" sz="18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411307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Iain Brighton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64137" cy="4736616"/>
          </a:xfrm>
        </p:spPr>
        <p:txBody>
          <a:bodyPr>
            <a:normAutofit/>
          </a:bodyPr>
          <a:lstStyle/>
          <a:p>
            <a:r>
              <a:rPr lang="en-GB" dirty="0"/>
              <a:t>Principal Consultant @ Virtual Engine</a:t>
            </a:r>
          </a:p>
          <a:p>
            <a:pPr lvl="1"/>
            <a:r>
              <a:rPr lang="en-GB" dirty="0"/>
              <a:t>Automation and end-user computing focused company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RES Certified Trainer (RCT) and Valued Professional (RSVP)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Amateur developer and PowerShell “junkie”</a:t>
            </a:r>
          </a:p>
          <a:p>
            <a:pPr lvl="1"/>
            <a:r>
              <a:rPr lang="en-GB" dirty="0"/>
              <a:t>Community DSC resource contributor</a:t>
            </a:r>
          </a:p>
          <a:p>
            <a:pPr lvl="1"/>
            <a:r>
              <a:rPr lang="en-GB" dirty="0"/>
              <a:t>Lability and </a:t>
            </a:r>
            <a:r>
              <a:rPr lang="en-GB" dirty="0" err="1"/>
              <a:t>PScribo</a:t>
            </a:r>
            <a:r>
              <a:rPr lang="en-GB" dirty="0"/>
              <a:t> author</a:t>
            </a:r>
          </a:p>
        </p:txBody>
      </p:sp>
    </p:spTree>
    <p:extLst>
      <p:ext uri="{BB962C8B-B14F-4D97-AF65-F5344CB8AC3E}">
        <p14:creationId xmlns:p14="http://schemas.microsoft.com/office/powerpoint/2010/main" val="1822873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  <a:br>
              <a:rPr lang="en-GB" dirty="0"/>
            </a:br>
            <a:br>
              <a:rPr lang="en-GB" sz="2400" dirty="0"/>
            </a:br>
            <a:r>
              <a:rPr lang="en-GB" sz="2400" dirty="0"/>
              <a:t>https://github.com/iainbrighton/PSDAYUK-PowerShell-Core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288340" y="4070705"/>
            <a:ext cx="2211796" cy="457200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iainbrighton</a:t>
            </a:r>
            <a:endParaRPr lang="en-GB" dirty="0">
              <a:solidFill>
                <a:schemeClr val="bg2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425" y="4540257"/>
            <a:ext cx="572152" cy="3924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87" y="4070705"/>
            <a:ext cx="577952" cy="444848"/>
          </a:xfrm>
          <a:prstGeom prst="rect">
            <a:avLst/>
          </a:prstGeom>
        </p:spPr>
      </p:pic>
      <p:sp>
        <p:nvSpPr>
          <p:cNvPr id="8" name="Subtitle 4"/>
          <p:cNvSpPr txBox="1">
            <a:spLocks/>
          </p:cNvSpPr>
          <p:nvPr/>
        </p:nvSpPr>
        <p:spPr>
          <a:xfrm>
            <a:off x="4042577" y="4540257"/>
            <a:ext cx="4998417" cy="548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iain.brighton@virtualengine.co.uk</a:t>
            </a:r>
          </a:p>
        </p:txBody>
      </p:sp>
    </p:spTree>
    <p:extLst>
      <p:ext uri="{BB962C8B-B14F-4D97-AF65-F5344CB8AC3E}">
        <p14:creationId xmlns:p14="http://schemas.microsoft.com/office/powerpoint/2010/main" val="247373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.NET What?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PowerShell 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Windows PowerShell</a:t>
            </a:r>
          </a:p>
          <a:p>
            <a:r>
              <a:rPr lang="en-GB" dirty="0"/>
              <a:t>Demo time!</a:t>
            </a:r>
          </a:p>
          <a:p>
            <a:r>
              <a:rPr lang="en-GB" dirty="0"/>
              <a:t>Desired State Configuration</a:t>
            </a:r>
          </a:p>
          <a:p>
            <a:r>
              <a:rPr lang="en-GB" dirty="0"/>
              <a:t>Wrap Up</a:t>
            </a:r>
          </a:p>
          <a:p>
            <a:r>
              <a:rPr lang="en-GB" dirty="0"/>
              <a:t>Questions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 lvl="1"/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36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.NET Framework</a:t>
            </a:r>
          </a:p>
          <a:p>
            <a:pPr lvl="1"/>
            <a:r>
              <a:rPr lang="en-GB" dirty="0"/>
              <a:t>The "full" or "traditional" flavour of .NET that's distributed with Windows</a:t>
            </a:r>
          </a:p>
          <a:p>
            <a:r>
              <a:rPr lang="en-GB" dirty="0"/>
              <a:t>.NET Core</a:t>
            </a:r>
          </a:p>
          <a:p>
            <a:pPr lvl="1"/>
            <a:r>
              <a:rPr lang="en-GB" dirty="0"/>
              <a:t>Cross-platform .NET that can run on Windows, Mac, and Linux</a:t>
            </a:r>
          </a:p>
          <a:p>
            <a:pPr lvl="1"/>
            <a:r>
              <a:rPr lang="en-GB" dirty="0"/>
              <a:t>Subset of the “full” .NET framework API surface</a:t>
            </a:r>
          </a:p>
          <a:p>
            <a:pPr lvl="1"/>
            <a:r>
              <a:rPr lang="en-GB" dirty="0"/>
              <a:t>Portable installation</a:t>
            </a:r>
          </a:p>
          <a:p>
            <a:r>
              <a:rPr lang="en-GB" dirty="0"/>
              <a:t>.NET Standard</a:t>
            </a:r>
          </a:p>
          <a:p>
            <a:pPr lvl="1"/>
            <a:r>
              <a:rPr lang="en-GB" dirty="0"/>
              <a:t>Avoids recompiling for different targets, i.e. PCLs</a:t>
            </a:r>
          </a:p>
          <a:p>
            <a:pPr lvl="1"/>
            <a:r>
              <a:rPr lang="en-GB" dirty="0"/>
              <a:t>Common API interface that is supported cross-platform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89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3B2B-B49B-475B-B920-AD944A7D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CC13E-047E-4571-95E4-41BF795D9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https://i.stack.imgur.com/sw8Ln.png">
            <a:extLst>
              <a:ext uri="{FF2B5EF4-FFF2-40B4-BE49-F238E27FC236}">
                <a16:creationId xmlns:a16="http://schemas.microsoft.com/office/drawing/2014/main" id="{51754B48-2C64-450D-AA10-DA5CACD33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89" y="1531845"/>
            <a:ext cx="10578421" cy="480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37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PowerShell Core?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Open-source, cross-platform PowerShell</a:t>
            </a:r>
          </a:p>
          <a:p>
            <a:pPr lvl="1"/>
            <a:r>
              <a:rPr lang="en-GB" dirty="0"/>
              <a:t>For Windows, Mac and Linux</a:t>
            </a:r>
          </a:p>
          <a:p>
            <a:pPr lvl="1"/>
            <a:r>
              <a:rPr lang="en-GB" dirty="0"/>
              <a:t>Written on top of .NET Core</a:t>
            </a:r>
          </a:p>
          <a:p>
            <a:r>
              <a:rPr lang="en-GB" dirty="0"/>
              <a:t>Full PowerShell language and remoting support</a:t>
            </a:r>
          </a:p>
          <a:p>
            <a:r>
              <a:rPr lang="en-GB" dirty="0"/>
              <a:t>Support for all cmdlet types C#, script and CIM</a:t>
            </a:r>
          </a:p>
          <a:p>
            <a:pPr lvl="1"/>
            <a:r>
              <a:rPr lang="en-GB" dirty="0"/>
              <a:t>Support for classes</a:t>
            </a:r>
          </a:p>
          <a:p>
            <a:r>
              <a:rPr lang="en-GB" sz="32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Is the future of PowerShell</a:t>
            </a:r>
          </a:p>
          <a:p>
            <a:pPr lvl="1"/>
            <a:r>
              <a:rPr lang="en-GB" dirty="0"/>
              <a:t>Except for Workflows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516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PowerShell Core?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Azure, Azure, Azure!</a:t>
            </a:r>
          </a:p>
          <a:p>
            <a:pPr lvl="1"/>
            <a:r>
              <a:rPr lang="en-GB" dirty="0"/>
              <a:t>Manage Azure from Windows, Mac or Linux</a:t>
            </a:r>
          </a:p>
          <a:p>
            <a:pPr lvl="1"/>
            <a:r>
              <a:rPr lang="en-GB" dirty="0"/>
              <a:t>Reduce adoption friction</a:t>
            </a:r>
          </a:p>
          <a:p>
            <a:r>
              <a:rPr lang="en-GB" dirty="0"/>
              <a:t>Decouple from Windows Management Framework</a:t>
            </a:r>
          </a:p>
          <a:p>
            <a:pPr lvl="1"/>
            <a:r>
              <a:rPr lang="en-GB" dirty="0"/>
              <a:t>And WMI</a:t>
            </a:r>
          </a:p>
          <a:p>
            <a:r>
              <a:rPr lang="en-GB" dirty="0"/>
              <a:t>Provide cross-platform management tooling</a:t>
            </a:r>
          </a:p>
          <a:p>
            <a:pPr lvl="1"/>
            <a:r>
              <a:rPr lang="en-GB" dirty="0" err="1"/>
              <a:t>VSCode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03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Windows PowerShell 5.1 will continue to be distributed in-box</a:t>
            </a:r>
          </a:p>
          <a:p>
            <a:pPr lvl="1"/>
            <a:r>
              <a:rPr lang="en-GB" dirty="0"/>
              <a:t>Tied to Windows Management Framework</a:t>
            </a:r>
          </a:p>
          <a:p>
            <a:pPr lvl="1"/>
            <a:r>
              <a:rPr lang="en-GB" dirty="0"/>
              <a:t>Based upon the “full” .NET Framework</a:t>
            </a:r>
          </a:p>
          <a:p>
            <a:r>
              <a:rPr lang="en-GB" dirty="0"/>
              <a:t>Active Windows PowerShell development is ceasing</a:t>
            </a:r>
          </a:p>
          <a:p>
            <a:pPr lvl="1"/>
            <a:r>
              <a:rPr lang="en-GB" dirty="0"/>
              <a:t>High-priority fixes will still be made available</a:t>
            </a:r>
          </a:p>
          <a:p>
            <a:pPr lvl="1"/>
            <a:r>
              <a:rPr lang="en-GB" dirty="0"/>
              <a:t>New features </a:t>
            </a:r>
            <a:r>
              <a:rPr lang="en-GB" u="sng" dirty="0"/>
              <a:t>may</a:t>
            </a:r>
            <a:r>
              <a:rPr lang="en-GB" dirty="0"/>
              <a:t> be back-ported for compatibility</a:t>
            </a:r>
          </a:p>
          <a:p>
            <a:pPr lvl="1"/>
            <a:r>
              <a:rPr lang="en-GB" dirty="0"/>
              <a:t>Windows PowerShell 5.1 may be the last ever release..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019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90547" y="2564780"/>
            <a:ext cx="9144000" cy="1580801"/>
          </a:xfrm>
        </p:spPr>
        <p:txBody>
          <a:bodyPr anchor="ctr">
            <a:normAutofit fontScale="90000"/>
          </a:bodyPr>
          <a:lstStyle/>
          <a:p>
            <a:r>
              <a:rPr lang="en-GB" sz="18400" b="1" dirty="0">
                <a:solidFill>
                  <a:schemeClr val="accent6"/>
                </a:solidFill>
                <a:sym typeface="Wingdings" panose="05000000000000000000" pitchFamily="2" charset="2"/>
              </a:rPr>
              <a:t></a:t>
            </a:r>
            <a:br>
              <a:rPr lang="en-GB" sz="7300" b="1" dirty="0">
                <a:solidFill>
                  <a:schemeClr val="tx1"/>
                </a:solidFill>
              </a:rPr>
            </a:br>
            <a:r>
              <a:rPr lang="en-GB" b="1" dirty="0">
                <a:solidFill>
                  <a:schemeClr val="tx1"/>
                </a:solidFill>
                <a:latin typeface="+mj-lt"/>
              </a:rPr>
              <a:t>Pray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  <a:latin typeface="+mn-lt"/>
              </a:rPr>
              <a:t>to the demo</a:t>
            </a:r>
            <a:br>
              <a:rPr lang="en-GB" dirty="0">
                <a:solidFill>
                  <a:schemeClr val="tx1"/>
                </a:solidFill>
                <a:latin typeface="+mn-lt"/>
              </a:rPr>
            </a:br>
            <a:r>
              <a:rPr lang="en-GB" dirty="0">
                <a:solidFill>
                  <a:schemeClr val="tx1"/>
                </a:solidFill>
                <a:latin typeface="+mn-lt"/>
              </a:rPr>
              <a:t>installation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Gods</a:t>
            </a:r>
          </a:p>
        </p:txBody>
      </p:sp>
    </p:spTree>
    <p:extLst>
      <p:ext uri="{BB962C8B-B14F-4D97-AF65-F5344CB8AC3E}">
        <p14:creationId xmlns:p14="http://schemas.microsoft.com/office/powerpoint/2010/main" val="75032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E1E9C695564342A242E2CB96DE9324" ma:contentTypeVersion="0" ma:contentTypeDescription="Create a new document." ma:contentTypeScope="" ma:versionID="be85acd1c7b06ebe0daabb3b7f1d437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3b557f7c35b82c73530dce8cf63d1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203EF9-231C-44E1-BF3D-51C0F628268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2B1E60A-7AE7-4CD1-8F70-8EA23A1D7D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F1E23BE-9359-49D9-BF56-B9B1516BA4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17563</TotalTime>
  <Words>810</Words>
  <Application>Microsoft Office PowerPoint</Application>
  <PresentationFormat>Widescreen</PresentationFormat>
  <Paragraphs>161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Segoe UI Light</vt:lpstr>
      <vt:lpstr>Segoe UI Semibold</vt:lpstr>
      <vt:lpstr>Wingdings</vt:lpstr>
      <vt:lpstr>Office Theme</vt:lpstr>
      <vt:lpstr>PowerShell Core</vt:lpstr>
      <vt:lpstr>Iain Brighton</vt:lpstr>
      <vt:lpstr>Agenda</vt:lpstr>
      <vt:lpstr>.NET What?</vt:lpstr>
      <vt:lpstr>.NET Distribution</vt:lpstr>
      <vt:lpstr>What is PowerShell Core?</vt:lpstr>
      <vt:lpstr>Why PowerShell Core?</vt:lpstr>
      <vt:lpstr>Windows PowerShell</vt:lpstr>
      <vt:lpstr> Pray to the demo installation Gods</vt:lpstr>
      <vt:lpstr>New Variables</vt:lpstr>
      <vt:lpstr>“Gotchas”</vt:lpstr>
      <vt:lpstr>Windows Subsystem for Linux</vt:lpstr>
      <vt:lpstr>Windows PowerShell Remoting</vt:lpstr>
      <vt:lpstr>PowerShell Core Remoting</vt:lpstr>
      <vt:lpstr> Pray to the PowerShell Remoting Gods</vt:lpstr>
      <vt:lpstr>DSC Core</vt:lpstr>
      <vt:lpstr>Wrap Up</vt:lpstr>
      <vt:lpstr>Resources</vt:lpstr>
      <vt:lpstr>Resources</vt:lpstr>
      <vt:lpstr>Questions?  https://github.com/iainbrighton/PSDAYUK-PowerShell-Core</vt:lpstr>
    </vt:vector>
  </TitlesOfParts>
  <Company>Virtual Engine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E2E Berlin 2015</dc:title>
  <dc:subject>E2E Berlin 2015</dc:subject>
  <dc:creator>Iain Brighton</dc:creator>
  <cp:lastModifiedBy>Iain Brighton</cp:lastModifiedBy>
  <cp:revision>256</cp:revision>
  <dcterms:created xsi:type="dcterms:W3CDTF">2013-10-21T09:59:07Z</dcterms:created>
  <dcterms:modified xsi:type="dcterms:W3CDTF">2017-09-20T20:39:16Z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0x01010092E1E9C695564342A242E2CB96DE9324</vt:lpwstr>
  </property>
</Properties>
</file>