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8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on Olin" userId="6068011213d6c116" providerId="LiveId" clId="{772970E7-D71E-4B5F-AB38-B3E9B9535C31}"/>
    <pc:docChg chg="custSel addSld delSld modSld sldOrd modMainMaster">
      <pc:chgData name="Brandon Olin" userId="6068011213d6c116" providerId="LiveId" clId="{772970E7-D71E-4B5F-AB38-B3E9B9535C31}" dt="2018-09-13T21:05:25.880" v="2380" actId="20577"/>
      <pc:docMkLst>
        <pc:docMk/>
      </pc:docMkLst>
      <pc:sldChg chg="modSp add">
        <pc:chgData name="Brandon Olin" userId="6068011213d6c116" providerId="LiveId" clId="{772970E7-D71E-4B5F-AB38-B3E9B9535C31}" dt="2018-09-13T03:32:49.336" v="267" actId="207"/>
        <pc:sldMkLst>
          <pc:docMk/>
          <pc:sldMk cId="3817203636" sldId="256"/>
        </pc:sldMkLst>
        <pc:spChg chg="mod">
          <ac:chgData name="Brandon Olin" userId="6068011213d6c116" providerId="LiveId" clId="{772970E7-D71E-4B5F-AB38-B3E9B9535C31}" dt="2018-09-13T03:32:45.748" v="266" actId="207"/>
          <ac:spMkLst>
            <pc:docMk/>
            <pc:sldMk cId="3817203636" sldId="256"/>
            <ac:spMk id="2" creationId="{A9DC9DF2-23B8-4441-ABB3-64F6DF800969}"/>
          </ac:spMkLst>
        </pc:spChg>
        <pc:spChg chg="mod">
          <ac:chgData name="Brandon Olin" userId="6068011213d6c116" providerId="LiveId" clId="{772970E7-D71E-4B5F-AB38-B3E9B9535C31}" dt="2018-09-13T03:32:49.336" v="267" actId="207"/>
          <ac:spMkLst>
            <pc:docMk/>
            <pc:sldMk cId="3817203636" sldId="256"/>
            <ac:spMk id="3" creationId="{7A389768-7036-478B-8287-4E44A0E42F5A}"/>
          </ac:spMkLst>
        </pc:spChg>
      </pc:sldChg>
      <pc:sldChg chg="modSp add">
        <pc:chgData name="Brandon Olin" userId="6068011213d6c116" providerId="LiveId" clId="{772970E7-D71E-4B5F-AB38-B3E9B9535C31}" dt="2018-09-13T21:05:25.880" v="2380" actId="20577"/>
        <pc:sldMkLst>
          <pc:docMk/>
          <pc:sldMk cId="1108246076" sldId="257"/>
        </pc:sldMkLst>
        <pc:spChg chg="mod">
          <ac:chgData name="Brandon Olin" userId="6068011213d6c116" providerId="LiveId" clId="{772970E7-D71E-4B5F-AB38-B3E9B9535C31}" dt="2018-09-13T03:32:56.322" v="268" actId="207"/>
          <ac:spMkLst>
            <pc:docMk/>
            <pc:sldMk cId="1108246076" sldId="257"/>
            <ac:spMk id="2" creationId="{3C6732EC-FF04-4A93-B9CF-28DC42491B3E}"/>
          </ac:spMkLst>
        </pc:spChg>
        <pc:spChg chg="mod">
          <ac:chgData name="Brandon Olin" userId="6068011213d6c116" providerId="LiveId" clId="{772970E7-D71E-4B5F-AB38-B3E9B9535C31}" dt="2018-09-13T21:05:25.880" v="2380" actId="20577"/>
          <ac:spMkLst>
            <pc:docMk/>
            <pc:sldMk cId="1108246076" sldId="257"/>
            <ac:spMk id="3" creationId="{24658888-642E-42BC-89F9-347647FDE4EC}"/>
          </ac:spMkLst>
        </pc:spChg>
      </pc:sldChg>
      <pc:sldChg chg="modSp add del">
        <pc:chgData name="Brandon Olin" userId="6068011213d6c116" providerId="LiveId" clId="{772970E7-D71E-4B5F-AB38-B3E9B9535C31}" dt="2018-09-13T04:01:36.970" v="1880" actId="2696"/>
        <pc:sldMkLst>
          <pc:docMk/>
          <pc:sldMk cId="414380023" sldId="258"/>
        </pc:sldMkLst>
        <pc:spChg chg="mod">
          <ac:chgData name="Brandon Olin" userId="6068011213d6c116" providerId="LiveId" clId="{772970E7-D71E-4B5F-AB38-B3E9B9535C31}" dt="2018-09-13T03:37:42.206" v="563" actId="20577"/>
          <ac:spMkLst>
            <pc:docMk/>
            <pc:sldMk cId="414380023" sldId="258"/>
            <ac:spMk id="2" creationId="{5A04335A-CCE3-45C4-B4AC-E6F3813B5374}"/>
          </ac:spMkLst>
        </pc:spChg>
        <pc:spChg chg="mod">
          <ac:chgData name="Brandon Olin" userId="6068011213d6c116" providerId="LiveId" clId="{772970E7-D71E-4B5F-AB38-B3E9B9535C31}" dt="2018-09-13T03:40:36.349" v="592" actId="5793"/>
          <ac:spMkLst>
            <pc:docMk/>
            <pc:sldMk cId="414380023" sldId="258"/>
            <ac:spMk id="3" creationId="{EFDBFBA9-1867-42FE-8F90-87A818CA4988}"/>
          </ac:spMkLst>
        </pc:spChg>
      </pc:sldChg>
      <pc:sldChg chg="addSp delSp modSp add ord">
        <pc:chgData name="Brandon Olin" userId="6068011213d6c116" providerId="LiveId" clId="{772970E7-D71E-4B5F-AB38-B3E9B9535C31}" dt="2018-09-13T20:50:27.774" v="2222"/>
        <pc:sldMkLst>
          <pc:docMk/>
          <pc:sldMk cId="4098740531" sldId="259"/>
        </pc:sldMkLst>
        <pc:spChg chg="del mod">
          <ac:chgData name="Brandon Olin" userId="6068011213d6c116" providerId="LiveId" clId="{772970E7-D71E-4B5F-AB38-B3E9B9535C31}" dt="2018-09-13T03:51:12.909" v="1308" actId="478"/>
          <ac:spMkLst>
            <pc:docMk/>
            <pc:sldMk cId="4098740531" sldId="259"/>
            <ac:spMk id="2" creationId="{2FFF906E-4EE4-434E-B80E-2F01D05029ED}"/>
          </ac:spMkLst>
        </pc:spChg>
        <pc:spChg chg="add del mod">
          <ac:chgData name="Brandon Olin" userId="6068011213d6c116" providerId="LiveId" clId="{772970E7-D71E-4B5F-AB38-B3E9B9535C31}" dt="2018-09-13T20:50:27.774" v="2222"/>
          <ac:spMkLst>
            <pc:docMk/>
            <pc:sldMk cId="4098740531" sldId="259"/>
            <ac:spMk id="2" creationId="{C316F8D6-669A-4874-B3CA-791103A34166}"/>
          </ac:spMkLst>
        </pc:spChg>
        <pc:spChg chg="mod">
          <ac:chgData name="Brandon Olin" userId="6068011213d6c116" providerId="LiveId" clId="{772970E7-D71E-4B5F-AB38-B3E9B9535C31}" dt="2018-09-13T03:51:41.626" v="1339" actId="27636"/>
          <ac:spMkLst>
            <pc:docMk/>
            <pc:sldMk cId="4098740531" sldId="259"/>
            <ac:spMk id="3" creationId="{4E43BF9B-2CF4-45BD-81A4-19D788EF3D43}"/>
          </ac:spMkLst>
        </pc:spChg>
        <pc:spChg chg="add del mod">
          <ac:chgData name="Brandon Olin" userId="6068011213d6c116" providerId="LiveId" clId="{772970E7-D71E-4B5F-AB38-B3E9B9535C31}" dt="2018-09-13T03:51:57.994" v="1341"/>
          <ac:spMkLst>
            <pc:docMk/>
            <pc:sldMk cId="4098740531" sldId="259"/>
            <ac:spMk id="4" creationId="{C2A58B78-DB34-4BBB-B05A-3BDBDCF727FE}"/>
          </ac:spMkLst>
        </pc:spChg>
        <pc:spChg chg="add mod">
          <ac:chgData name="Brandon Olin" userId="6068011213d6c116" providerId="LiveId" clId="{772970E7-D71E-4B5F-AB38-B3E9B9535C31}" dt="2018-09-13T03:51:39.612" v="1336" actId="20577"/>
          <ac:spMkLst>
            <pc:docMk/>
            <pc:sldMk cId="4098740531" sldId="259"/>
            <ac:spMk id="6" creationId="{8BF33B74-306C-4989-9A91-613AE956FAEF}"/>
          </ac:spMkLst>
        </pc:spChg>
        <pc:spChg chg="add del mod">
          <ac:chgData name="Brandon Olin" userId="6068011213d6c116" providerId="LiveId" clId="{772970E7-D71E-4B5F-AB38-B3E9B9535C31}" dt="2018-09-13T03:52:03.993" v="1342"/>
          <ac:spMkLst>
            <pc:docMk/>
            <pc:sldMk cId="4098740531" sldId="259"/>
            <ac:spMk id="7" creationId="{153FDA48-2FD8-4DFE-AA07-B8F1EF6FFD8C}"/>
          </ac:spMkLst>
        </pc:spChg>
      </pc:sldChg>
      <pc:sldChg chg="modSp add">
        <pc:chgData name="Brandon Olin" userId="6068011213d6c116" providerId="LiveId" clId="{772970E7-D71E-4B5F-AB38-B3E9B9535C31}" dt="2018-09-13T20:34:56.496" v="2056" actId="20577"/>
        <pc:sldMkLst>
          <pc:docMk/>
          <pc:sldMk cId="3319623179" sldId="260"/>
        </pc:sldMkLst>
        <pc:spChg chg="mod">
          <ac:chgData name="Brandon Olin" userId="6068011213d6c116" providerId="LiveId" clId="{772970E7-D71E-4B5F-AB38-B3E9B9535C31}" dt="2018-09-13T03:45:04.991" v="996" actId="122"/>
          <ac:spMkLst>
            <pc:docMk/>
            <pc:sldMk cId="3319623179" sldId="260"/>
            <ac:spMk id="2" creationId="{855C9DE5-3B7A-4F5E-8D5E-CED9CAD2A572}"/>
          </ac:spMkLst>
        </pc:spChg>
        <pc:spChg chg="mod">
          <ac:chgData name="Brandon Olin" userId="6068011213d6c116" providerId="LiveId" clId="{772970E7-D71E-4B5F-AB38-B3E9B9535C31}" dt="2018-09-13T20:34:56.496" v="2056" actId="20577"/>
          <ac:spMkLst>
            <pc:docMk/>
            <pc:sldMk cId="3319623179" sldId="260"/>
            <ac:spMk id="3" creationId="{7B6F9548-686F-44CA-B5E9-D0CFAAD22A86}"/>
          </ac:spMkLst>
        </pc:spChg>
      </pc:sldChg>
      <pc:sldChg chg="addSp delSp modSp add ord">
        <pc:chgData name="Brandon Olin" userId="6068011213d6c116" providerId="LiveId" clId="{772970E7-D71E-4B5F-AB38-B3E9B9535C31}" dt="2018-09-13T04:03:29.116" v="1913"/>
        <pc:sldMkLst>
          <pc:docMk/>
          <pc:sldMk cId="1560539702" sldId="261"/>
        </pc:sldMkLst>
        <pc:spChg chg="mod">
          <ac:chgData name="Brandon Olin" userId="6068011213d6c116" providerId="LiveId" clId="{772970E7-D71E-4B5F-AB38-B3E9B9535C31}" dt="2018-09-13T03:52:13.607" v="1352" actId="20577"/>
          <ac:spMkLst>
            <pc:docMk/>
            <pc:sldMk cId="1560539702" sldId="261"/>
            <ac:spMk id="2" creationId="{FBBD674C-AE26-424B-A42D-A26DA39EF2E3}"/>
          </ac:spMkLst>
        </pc:spChg>
        <pc:spChg chg="mod">
          <ac:chgData name="Brandon Olin" userId="6068011213d6c116" providerId="LiveId" clId="{772970E7-D71E-4B5F-AB38-B3E9B9535C31}" dt="2018-09-13T04:01:18.146" v="1873" actId="255"/>
          <ac:spMkLst>
            <pc:docMk/>
            <pc:sldMk cId="1560539702" sldId="261"/>
            <ac:spMk id="3" creationId="{11817A37-6B70-426D-B865-42DCD5946BA4}"/>
          </ac:spMkLst>
        </pc:spChg>
        <pc:spChg chg="add del mod">
          <ac:chgData name="Brandon Olin" userId="6068011213d6c116" providerId="LiveId" clId="{772970E7-D71E-4B5F-AB38-B3E9B9535C31}" dt="2018-09-13T03:55:01.328" v="1511" actId="478"/>
          <ac:spMkLst>
            <pc:docMk/>
            <pc:sldMk cId="1560539702" sldId="261"/>
            <ac:spMk id="4" creationId="{FEFBE211-5DF4-424A-B413-2FB4739DBB91}"/>
          </ac:spMkLst>
        </pc:spChg>
      </pc:sldChg>
      <pc:sldChg chg="addSp delSp modSp add">
        <pc:chgData name="Brandon Olin" userId="6068011213d6c116" providerId="LiveId" clId="{772970E7-D71E-4B5F-AB38-B3E9B9535C31}" dt="2018-09-13T04:01:31.766" v="1879" actId="20577"/>
        <pc:sldMkLst>
          <pc:docMk/>
          <pc:sldMk cId="1662874461" sldId="262"/>
        </pc:sldMkLst>
        <pc:spChg chg="del">
          <ac:chgData name="Brandon Olin" userId="6068011213d6c116" providerId="LiveId" clId="{772970E7-D71E-4B5F-AB38-B3E9B9535C31}" dt="2018-09-13T04:01:30.359" v="1875" actId="20577"/>
          <ac:spMkLst>
            <pc:docMk/>
            <pc:sldMk cId="1662874461" sldId="262"/>
            <ac:spMk id="2" creationId="{C7D67C05-B932-4104-98A6-0ED9C43FEB80}"/>
          </ac:spMkLst>
        </pc:spChg>
        <pc:spChg chg="del">
          <ac:chgData name="Brandon Olin" userId="6068011213d6c116" providerId="LiveId" clId="{772970E7-D71E-4B5F-AB38-B3E9B9535C31}" dt="2018-09-13T04:01:30.359" v="1875" actId="20577"/>
          <ac:spMkLst>
            <pc:docMk/>
            <pc:sldMk cId="1662874461" sldId="262"/>
            <ac:spMk id="3" creationId="{AEEDF50A-6AAC-49CE-ADFC-A06C9A47877E}"/>
          </ac:spMkLst>
        </pc:spChg>
        <pc:spChg chg="add mod">
          <ac:chgData name="Brandon Olin" userId="6068011213d6c116" providerId="LiveId" clId="{772970E7-D71E-4B5F-AB38-B3E9B9535C31}" dt="2018-09-13T04:01:31.766" v="1879" actId="20577"/>
          <ac:spMkLst>
            <pc:docMk/>
            <pc:sldMk cId="1662874461" sldId="262"/>
            <ac:spMk id="4" creationId="{DC982303-ECFB-4AA1-B819-9E7BFEC2AE5A}"/>
          </ac:spMkLst>
        </pc:spChg>
      </pc:sldChg>
      <pc:sldChg chg="addSp modSp add">
        <pc:chgData name="Brandon Olin" userId="6068011213d6c116" providerId="LiveId" clId="{772970E7-D71E-4B5F-AB38-B3E9B9535C31}" dt="2018-09-13T20:34:05.770" v="2030" actId="20577"/>
        <pc:sldMkLst>
          <pc:docMk/>
          <pc:sldMk cId="2891963112" sldId="263"/>
        </pc:sldMkLst>
        <pc:spChg chg="add mod">
          <ac:chgData name="Brandon Olin" userId="6068011213d6c116" providerId="LiveId" clId="{772970E7-D71E-4B5F-AB38-B3E9B9535C31}" dt="2018-09-13T20:33:57.385" v="2022" actId="20577"/>
          <ac:spMkLst>
            <pc:docMk/>
            <pc:sldMk cId="2891963112" sldId="263"/>
            <ac:spMk id="2" creationId="{2030967F-5620-4C07-B891-082A82F320ED}"/>
          </ac:spMkLst>
        </pc:spChg>
        <pc:spChg chg="mod">
          <ac:chgData name="Brandon Olin" userId="6068011213d6c116" providerId="LiveId" clId="{772970E7-D71E-4B5F-AB38-B3E9B9535C31}" dt="2018-09-13T20:34:05.770" v="2030" actId="20577"/>
          <ac:spMkLst>
            <pc:docMk/>
            <pc:sldMk cId="2891963112" sldId="263"/>
            <ac:spMk id="4" creationId="{DC982303-ECFB-4AA1-B819-9E7BFEC2AE5A}"/>
          </ac:spMkLst>
        </pc:spChg>
      </pc:sldChg>
      <pc:sldChg chg="modSp add">
        <pc:chgData name="Brandon Olin" userId="6068011213d6c116" providerId="LiveId" clId="{772970E7-D71E-4B5F-AB38-B3E9B9535C31}" dt="2018-09-13T20:38:04.123" v="2094" actId="20577"/>
        <pc:sldMkLst>
          <pc:docMk/>
          <pc:sldMk cId="722093936" sldId="264"/>
        </pc:sldMkLst>
        <pc:spChg chg="mod">
          <ac:chgData name="Brandon Olin" userId="6068011213d6c116" providerId="LiveId" clId="{772970E7-D71E-4B5F-AB38-B3E9B9535C31}" dt="2018-09-13T20:38:04.123" v="2094" actId="20577"/>
          <ac:spMkLst>
            <pc:docMk/>
            <pc:sldMk cId="722093936" sldId="264"/>
            <ac:spMk id="2" creationId="{2030967F-5620-4C07-B891-082A82F320ED}"/>
          </ac:spMkLst>
        </pc:spChg>
        <pc:spChg chg="mod">
          <ac:chgData name="Brandon Olin" userId="6068011213d6c116" providerId="LiveId" clId="{772970E7-D71E-4B5F-AB38-B3E9B9535C31}" dt="2018-09-13T20:37:04.545" v="2071" actId="20577"/>
          <ac:spMkLst>
            <pc:docMk/>
            <pc:sldMk cId="722093936" sldId="264"/>
            <ac:spMk id="4" creationId="{DC982303-ECFB-4AA1-B819-9E7BFEC2AE5A}"/>
          </ac:spMkLst>
        </pc:spChg>
      </pc:sldChg>
      <pc:sldMasterChg chg="setBg">
        <pc:chgData name="Brandon Olin" userId="6068011213d6c116" providerId="LiveId" clId="{772970E7-D71E-4B5F-AB38-B3E9B9535C31}" dt="2018-09-13T03:25:03.919" v="128"/>
        <pc:sldMasterMkLst>
          <pc:docMk/>
          <pc:sldMasterMk cId="3260837292" sldId="2147483660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E531-4626-4408-9F50-0F59F3B90BBC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C123-FD40-4154-8023-B8C2D02A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3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E531-4626-4408-9F50-0F59F3B90BBC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C123-FD40-4154-8023-B8C2D02A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5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E531-4626-4408-9F50-0F59F3B90BBC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C123-FD40-4154-8023-B8C2D02A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70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E531-4626-4408-9F50-0F59F3B90BBC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C123-FD40-4154-8023-B8C2D02A32D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4061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E531-4626-4408-9F50-0F59F3B90BBC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C123-FD40-4154-8023-B8C2D02A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7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E531-4626-4408-9F50-0F59F3B90BBC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C123-FD40-4154-8023-B8C2D02A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81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E531-4626-4408-9F50-0F59F3B90BBC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C123-FD40-4154-8023-B8C2D02A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11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E531-4626-4408-9F50-0F59F3B90BBC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C123-FD40-4154-8023-B8C2D02A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56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E531-4626-4408-9F50-0F59F3B90BBC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C123-FD40-4154-8023-B8C2D02A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5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E531-4626-4408-9F50-0F59F3B90BBC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C123-FD40-4154-8023-B8C2D02A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0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E531-4626-4408-9F50-0F59F3B90BBC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C123-FD40-4154-8023-B8C2D02A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9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E531-4626-4408-9F50-0F59F3B90BBC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C123-FD40-4154-8023-B8C2D02A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26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E531-4626-4408-9F50-0F59F3B90BBC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C123-FD40-4154-8023-B8C2D02A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E531-4626-4408-9F50-0F59F3B90BBC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C123-FD40-4154-8023-B8C2D02A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3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E531-4626-4408-9F50-0F59F3B90BBC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C123-FD40-4154-8023-B8C2D02A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E531-4626-4408-9F50-0F59F3B90BBC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C123-FD40-4154-8023-B8C2D02A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0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E531-4626-4408-9F50-0F59F3B90BBC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C123-FD40-4154-8023-B8C2D02A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5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A94E531-4626-4408-9F50-0F59F3B90BBC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EA4C123-FD40-4154-8023-B8C2D02A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2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werShell/Operation-Validation-Framewor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4sysops.com/archives/the-operation-validation-framework-test-your-infrastructure-using-pester/" TargetMode="External"/><Relationship Id="rId7" Type="http://schemas.openxmlformats.org/officeDocument/2006/relationships/hyperlink" Target="http://wragg.io/getting-started-with-pester-for-operational-testing/" TargetMode="External"/><Relationship Id="rId2" Type="http://schemas.openxmlformats.org/officeDocument/2006/relationships/hyperlink" Target="https://devblackops.io/infrastructure-testing-with-pester-and-the-operation-validation-framewor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rycematthew.net/powershell/pester/2017/04/13/Pester-Infrastructure-Testing.html" TargetMode="External"/><Relationship Id="rId5" Type="http://schemas.openxmlformats.org/officeDocument/2006/relationships/hyperlink" Target="https://4sysops.com/archives/an-introduction-to-infrastructure-testing-with-powershell-pester/" TargetMode="External"/><Relationship Id="rId4" Type="http://schemas.openxmlformats.org/officeDocument/2006/relationships/hyperlink" Target="https://sysnetdevops.com/2017/06/05/testing-infrastructure-with-pest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9DF2-23B8-4441-ABB3-64F6DF800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876" y="515613"/>
            <a:ext cx="11516247" cy="32004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tx1">
                    <a:lumMod val="95000"/>
                  </a:schemeClr>
                </a:solidFill>
              </a:rPr>
              <a:t>Infrastructure Testing</a:t>
            </a:r>
            <a:br>
              <a:rPr lang="en-US" sz="72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7200" dirty="0">
                <a:solidFill>
                  <a:schemeClr val="tx1">
                    <a:lumMod val="95000"/>
                  </a:schemeClr>
                </a:solidFill>
              </a:rPr>
              <a:t>with the</a:t>
            </a:r>
            <a:br>
              <a:rPr lang="en-US" sz="72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7200" dirty="0">
                <a:solidFill>
                  <a:schemeClr val="tx1">
                    <a:lumMod val="95000"/>
                  </a:schemeClr>
                </a:solidFill>
              </a:rPr>
              <a:t>Operation Validation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389768-7036-478B-8287-4E44A0E42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Brandon Olin @devblackops</a:t>
            </a:r>
          </a:p>
        </p:txBody>
      </p:sp>
    </p:spTree>
    <p:extLst>
      <p:ext uri="{BB962C8B-B14F-4D97-AF65-F5344CB8AC3E}">
        <p14:creationId xmlns:p14="http://schemas.microsoft.com/office/powerpoint/2010/main" val="381720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732EC-FF04-4A93-B9CF-28DC42491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solidFill>
                  <a:schemeClr val="tx1">
                    <a:lumMod val="95000"/>
                  </a:schemeClr>
                </a:solidFill>
              </a:rPr>
              <a:t>whoami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58888-642E-42BC-89F9-347647FDE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solidFill>
                  <a:schemeClr val="tx1">
                    <a:lumMod val="95000"/>
                  </a:schemeClr>
                </a:solidFill>
              </a:rPr>
              <a:t>Brandon Olin</a:t>
            </a:r>
          </a:p>
          <a:p>
            <a:r>
              <a:rPr lang="en-US" cap="none" dirty="0">
                <a:solidFill>
                  <a:schemeClr val="tx1">
                    <a:lumMod val="95000"/>
                  </a:schemeClr>
                </a:solidFill>
              </a:rPr>
              <a:t>Cloud Architect, PowerShell junky, OSS contributor</a:t>
            </a:r>
          </a:p>
          <a:p>
            <a:r>
              <a:rPr lang="en-US" cap="none" dirty="0">
                <a:solidFill>
                  <a:schemeClr val="tx1">
                    <a:lumMod val="95000"/>
                  </a:schemeClr>
                </a:solidFill>
              </a:rPr>
              <a:t>Twitter: @devblackops</a:t>
            </a:r>
          </a:p>
          <a:p>
            <a:r>
              <a:rPr lang="en-US" cap="none" dirty="0">
                <a:solidFill>
                  <a:schemeClr val="tx1">
                    <a:lumMod val="95000"/>
                  </a:schemeClr>
                </a:solidFill>
              </a:rPr>
              <a:t>GitHub: github.com/devblackops</a:t>
            </a:r>
          </a:p>
          <a:p>
            <a:r>
              <a:rPr lang="en-US" cap="none" dirty="0">
                <a:solidFill>
                  <a:schemeClr val="tx1">
                    <a:lumMod val="95000"/>
                  </a:schemeClr>
                </a:solidFill>
              </a:rPr>
              <a:t>Blog: devblackops.io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Projects</a:t>
            </a:r>
          </a:p>
          <a:p>
            <a:pPr lvl="1"/>
            <a:r>
              <a:rPr lang="en-US" cap="none" dirty="0">
                <a:solidFill>
                  <a:schemeClr val="tx1">
                    <a:lumMod val="95000"/>
                  </a:schemeClr>
                </a:solidFill>
              </a:rPr>
              <a:t>OperationValidation, PoshBot, psake, POSHOrigin, Watchmen, PSHealthZ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NetScaler, PasswordState, AzSpeedTest, and more</a:t>
            </a:r>
            <a:endParaRPr lang="en-US" cap="none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24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9DE5-3B7A-4F5E-8D5E-CED9CAD2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Operation Validation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F9548-686F-44CA-B5E9-D0CFAAD22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https://github.com/PowerShell/Operation-Validation-Framework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framework for discovering and executing Pester tests inside PowerShell modules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Benefits</a:t>
            </a:r>
          </a:p>
          <a:p>
            <a:r>
              <a:rPr lang="en-US" b="1" dirty="0"/>
              <a:t>Familiar</a:t>
            </a:r>
          </a:p>
          <a:p>
            <a:pPr lvl="1"/>
            <a:r>
              <a:rPr lang="en-US" dirty="0"/>
              <a:t>Test your infrastructure the same way you test code</a:t>
            </a:r>
          </a:p>
          <a:p>
            <a:r>
              <a:rPr lang="en-US" b="1" dirty="0"/>
              <a:t>Discoverable</a:t>
            </a:r>
          </a:p>
          <a:p>
            <a:pPr lvl="1"/>
            <a:r>
              <a:rPr lang="en-US" dirty="0"/>
              <a:t>Find tests in modules</a:t>
            </a:r>
          </a:p>
          <a:p>
            <a:r>
              <a:rPr lang="en-US" b="1" dirty="0"/>
              <a:t>Distribution</a:t>
            </a:r>
          </a:p>
          <a:p>
            <a:pPr lvl="1"/>
            <a:r>
              <a:rPr lang="en-US" dirty="0"/>
              <a:t>Publish tests to the PowerShell Gallery</a:t>
            </a:r>
          </a:p>
          <a:p>
            <a:r>
              <a:rPr lang="en-US" b="1" dirty="0"/>
              <a:t>Versionable</a:t>
            </a:r>
          </a:p>
          <a:p>
            <a:pPr lvl="1"/>
            <a:r>
              <a:rPr lang="en-US" dirty="0"/>
              <a:t>Run different versions of test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623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674C-AE26-424B-A42D-A26DA39E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17A37-6B70-426D-B865-42DCD5946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Get-OperationValidation</a:t>
            </a:r>
          </a:p>
          <a:p>
            <a:pPr marL="0" indent="0">
              <a:buNone/>
            </a:pPr>
            <a:r>
              <a:rPr lang="en-US" sz="2000" dirty="0"/>
              <a:t>Examples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$tests = Get-OperationValidation –ModuleName MyModule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$tests = Get-OperationValidation –ModuleName MyModule –Version 2.0.0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$tests = Get-OperationValidation –TestType Simple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$tests = Get-OperationValidation –Tag Production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/>
              <a:t>Invoke-OperationValidation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$tests | Invoke-OperationValidation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$tests | Invoke-OperationValidation –Tag Dev –IncludePesterOutput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$tests | Invoke-OperationValidation -Overrides @{Url = 'https://www.example.com'}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539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F33B74-306C-4989-9A91-613AE956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3BF9B-2CF4-45BD-81A4-19D788EF3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MyModule\</a:t>
            </a:r>
          </a:p>
          <a:p>
            <a:pPr lvl="1"/>
            <a:r>
              <a:rPr lang="en-US" dirty="0"/>
              <a:t>Diagnostics\</a:t>
            </a:r>
          </a:p>
          <a:p>
            <a:pPr lvl="2"/>
            <a:r>
              <a:rPr lang="en-US" dirty="0"/>
              <a:t>Comprehensive\</a:t>
            </a:r>
          </a:p>
          <a:p>
            <a:pPr lvl="3"/>
            <a:r>
              <a:rPr lang="en-US" dirty="0"/>
              <a:t>Performance.tests.ps1</a:t>
            </a:r>
          </a:p>
          <a:p>
            <a:pPr lvl="2"/>
            <a:r>
              <a:rPr lang="en-US" dirty="0"/>
              <a:t>Simple\</a:t>
            </a:r>
          </a:p>
          <a:p>
            <a:pPr lvl="3"/>
            <a:r>
              <a:rPr lang="en-US" dirty="0"/>
              <a:t>Disk.tests.ps1</a:t>
            </a:r>
          </a:p>
          <a:p>
            <a:pPr lvl="3"/>
            <a:r>
              <a:rPr lang="en-US" dirty="0"/>
              <a:t>Memory.tests.ps1</a:t>
            </a:r>
          </a:p>
          <a:p>
            <a:pPr lvl="3"/>
            <a:r>
              <a:rPr lang="en-US" dirty="0"/>
              <a:t>Services.tests.ps1</a:t>
            </a:r>
          </a:p>
          <a:p>
            <a:pPr lvl="3"/>
            <a:r>
              <a:rPr lang="en-US" dirty="0"/>
              <a:t>Smoke.tests.ps1</a:t>
            </a:r>
          </a:p>
          <a:p>
            <a:pPr lvl="1"/>
            <a:r>
              <a:rPr lang="en-US" dirty="0"/>
              <a:t>MyModule.psd1</a:t>
            </a:r>
          </a:p>
          <a:p>
            <a:pPr lvl="1"/>
            <a:r>
              <a:rPr lang="en-US" dirty="0"/>
              <a:t>MyModule.psm1</a:t>
            </a:r>
          </a:p>
        </p:txBody>
      </p:sp>
    </p:spTree>
    <p:extLst>
      <p:ext uri="{BB962C8B-B14F-4D97-AF65-F5344CB8AC3E}">
        <p14:creationId xmlns:p14="http://schemas.microsoft.com/office/powerpoint/2010/main" val="409874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982303-ECFB-4AA1-B819-9E7BFEC2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6287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982303-ECFB-4AA1-B819-9E7BFEC2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OVF Related Projects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30967F-5620-4C07-B891-082A82F32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Watchmen</a:t>
            </a:r>
          </a:p>
          <a:p>
            <a:pPr lvl="1"/>
            <a:r>
              <a:rPr lang="en-US" dirty="0"/>
              <a:t>Infrastructure test runner using Pester and OVF modules</a:t>
            </a:r>
          </a:p>
          <a:p>
            <a:pPr lvl="1"/>
            <a:r>
              <a:rPr lang="en-US" dirty="0"/>
              <a:t>https://github.com/devblackops/watchmen</a:t>
            </a:r>
          </a:p>
          <a:p>
            <a:r>
              <a:rPr lang="en-US" dirty="0"/>
              <a:t>PSHealthZ</a:t>
            </a:r>
          </a:p>
          <a:p>
            <a:pPr lvl="1"/>
            <a:r>
              <a:rPr lang="en-US" dirty="0"/>
              <a:t>Execute remote OVF tests over REST API</a:t>
            </a:r>
          </a:p>
          <a:p>
            <a:pPr lvl="1"/>
            <a:r>
              <a:rPr lang="en-US" dirty="0"/>
              <a:t>https://github.com/devblackops/pshealthz</a:t>
            </a:r>
          </a:p>
        </p:txBody>
      </p:sp>
    </p:spTree>
    <p:extLst>
      <p:ext uri="{BB962C8B-B14F-4D97-AF65-F5344CB8AC3E}">
        <p14:creationId xmlns:p14="http://schemas.microsoft.com/office/powerpoint/2010/main" val="2891963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982303-ECFB-4AA1-B819-9E7BFEC2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Blog Articles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30967F-5620-4C07-B891-082A82F32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https://devblackops.io/infrastructure-testing-with-pester-and-the-operation-validation-framework/</a:t>
            </a:r>
            <a:endParaRPr lang="en-US" dirty="0"/>
          </a:p>
          <a:p>
            <a:r>
              <a:rPr lang="en-US" dirty="0">
                <a:hlinkClick r:id="rId3"/>
              </a:rPr>
              <a:t>https://4sysops.com/archives/the-operation-validation-framework-test-your-infrastructure-using-pester/</a:t>
            </a:r>
            <a:endParaRPr lang="en-US" dirty="0"/>
          </a:p>
          <a:p>
            <a:r>
              <a:rPr lang="en-US" dirty="0">
                <a:hlinkClick r:id="rId4"/>
              </a:rPr>
              <a:t>https://sysnetdevops.com/2017/06/05/testing-infrastructure-with-pester/</a:t>
            </a:r>
            <a:endParaRPr lang="en-US" dirty="0"/>
          </a:p>
          <a:p>
            <a:r>
              <a:rPr lang="en-US" dirty="0">
                <a:hlinkClick r:id="rId5"/>
              </a:rPr>
              <a:t>https://4sysops.com/archives/an-introduction-to-infrastructure-testing-with-powershell-pester/</a:t>
            </a:r>
            <a:endParaRPr lang="en-US" dirty="0"/>
          </a:p>
          <a:p>
            <a:r>
              <a:rPr lang="en-US" dirty="0">
                <a:hlinkClick r:id="rId6"/>
              </a:rPr>
              <a:t>http://www.brycematthew.net/powershell/pester/2017/04/13/Pester-Infrastructure-Testing.html</a:t>
            </a:r>
            <a:endParaRPr lang="en-US" dirty="0"/>
          </a:p>
          <a:p>
            <a:r>
              <a:rPr lang="en-US" dirty="0">
                <a:hlinkClick r:id="rId7"/>
              </a:rPr>
              <a:t>http://wragg.io/getting-started-with-pester-for-operational-testing/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9393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228</TotalTime>
  <Words>316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Consolas</vt:lpstr>
      <vt:lpstr>Corbel</vt:lpstr>
      <vt:lpstr>Depth</vt:lpstr>
      <vt:lpstr>Infrastructure Testing with the Operation Validation Framework</vt:lpstr>
      <vt:lpstr>whoami</vt:lpstr>
      <vt:lpstr>Operation Validation Framework</vt:lpstr>
      <vt:lpstr>Commands</vt:lpstr>
      <vt:lpstr>Module Structure</vt:lpstr>
      <vt:lpstr>Demo</vt:lpstr>
      <vt:lpstr>Other OVF Related Projects</vt:lpstr>
      <vt:lpstr>Blog Articles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Testing with the Operation Validation Framework</dc:title>
  <dc:creator>Brandon Olin</dc:creator>
  <cp:lastModifiedBy>Brandon Olin</cp:lastModifiedBy>
  <cp:revision>5</cp:revision>
  <dcterms:created xsi:type="dcterms:W3CDTF">2018-09-13T03:20:11Z</dcterms:created>
  <dcterms:modified xsi:type="dcterms:W3CDTF">2018-09-13T21:06:36Z</dcterms:modified>
</cp:coreProperties>
</file>