
<file path=[Content_Types].xml><?xml version="1.0" encoding="utf-8"?>
<Types xmlns="http://schemas.openxmlformats.org/package/2006/content-types">
  <Default Extension="Default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5" r:id="rId4"/>
    <p:sldId id="266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25"/>
    <p:restoredTop sz="86397"/>
  </p:normalViewPr>
  <p:slideViewPr>
    <p:cSldViewPr snapToGrid="0">
      <p:cViewPr varScale="1">
        <p:scale>
          <a:sx n="237" d="100"/>
          <a:sy n="237" d="100"/>
        </p:scale>
        <p:origin x="3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Olin" userId="6068011213d6c116" providerId="LiveId" clId="{A37A0EB3-CF7E-444C-9990-C1425C1CDC64}"/>
    <pc:docChg chg="modSld">
      <pc:chgData name="Brandon Olin" userId="6068011213d6c116" providerId="LiveId" clId="{A37A0EB3-CF7E-444C-9990-C1425C1CDC64}" dt="2018-11-20T05:27:57.697" v="33" actId="20577"/>
      <pc:docMkLst>
        <pc:docMk/>
      </pc:docMkLst>
      <pc:sldChg chg="modSp">
        <pc:chgData name="Brandon Olin" userId="6068011213d6c116" providerId="LiveId" clId="{A37A0EB3-CF7E-444C-9990-C1425C1CDC64}" dt="2018-11-20T05:27:57.697" v="33" actId="20577"/>
        <pc:sldMkLst>
          <pc:docMk/>
          <pc:sldMk cId="2609060018" sldId="263"/>
        </pc:sldMkLst>
        <pc:graphicFrameChg chg="modGraphic">
          <ac:chgData name="Brandon Olin" userId="6068011213d6c116" providerId="LiveId" clId="{A37A0EB3-CF7E-444C-9990-C1425C1CDC64}" dt="2018-11-20T05:27:57.697" v="33" actId="20577"/>
          <ac:graphicFrameMkLst>
            <pc:docMk/>
            <pc:sldMk cId="2609060018" sldId="263"/>
            <ac:graphicFrameMk id="6" creationId="{B7C91C65-5392-FB44-92FE-539324684A18}"/>
          </ac:graphicFrameMkLst>
        </pc:graphicFrameChg>
      </pc:sldChg>
    </pc:docChg>
  </pc:docChgLst>
  <pc:docChgLst>
    <pc:chgData name="Brandon Olin" userId="6068011213d6c116" providerId="LiveId" clId="{48C4185B-937E-D441-8DFE-1040F56ADD9F}"/>
    <pc:docChg chg="modSld">
      <pc:chgData name="Brandon Olin" userId="6068011213d6c116" providerId="LiveId" clId="{48C4185B-937E-D441-8DFE-1040F56ADD9F}" dt="2018-09-19T21:39:28.275" v="24" actId="20577"/>
      <pc:docMkLst>
        <pc:docMk/>
      </pc:docMkLst>
      <pc:sldChg chg="modSp">
        <pc:chgData name="Brandon Olin" userId="6068011213d6c116" providerId="LiveId" clId="{48C4185B-937E-D441-8DFE-1040F56ADD9F}" dt="2018-09-19T21:39:28.275" v="24" actId="20577"/>
        <pc:sldMkLst>
          <pc:docMk/>
          <pc:sldMk cId="3319623179" sldId="260"/>
        </pc:sldMkLst>
        <pc:graphicFrameChg chg="mod modGraphic">
          <ac:chgData name="Brandon Olin" userId="6068011213d6c116" providerId="LiveId" clId="{48C4185B-937E-D441-8DFE-1040F56ADD9F}" dt="2018-09-19T21:39:28.275" v="24" actId="20577"/>
          <ac:graphicFrameMkLst>
            <pc:docMk/>
            <pc:sldMk cId="3319623179" sldId="260"/>
            <ac:graphicFrameMk id="6" creationId="{BD295E9B-E2C2-6143-BD05-719ECEE144A8}"/>
          </ac:graphicFrameMkLst>
        </pc:graphicFrameChg>
      </pc:sldChg>
    </pc:docChg>
  </pc:docChgLst>
  <pc:docChgLst>
    <pc:chgData name="Brandon Olin" userId="6068011213d6c116" providerId="LiveId" clId="{A0664BAE-07CD-5347-B3F8-9497D4121386}"/>
    <pc:docChg chg="undo redo custSel addSld delSld modSld sldOrd">
      <pc:chgData name="Brandon Olin" userId="6068011213d6c116" providerId="LiveId" clId="{A0664BAE-07CD-5347-B3F8-9497D4121386}" dt="2018-09-19T06:08:16.282" v="1476" actId="692"/>
      <pc:docMkLst>
        <pc:docMk/>
      </pc:docMkLst>
      <pc:sldChg chg="modSp">
        <pc:chgData name="Brandon Olin" userId="6068011213d6c116" providerId="LiveId" clId="{A0664BAE-07CD-5347-B3F8-9497D4121386}" dt="2018-09-19T05:25:42.257" v="84" actId="27636"/>
        <pc:sldMkLst>
          <pc:docMk/>
          <pc:sldMk cId="3817203636" sldId="256"/>
        </pc:sldMkLst>
        <pc:spChg chg="mod">
          <ac:chgData name="Brandon Olin" userId="6068011213d6c116" providerId="LiveId" clId="{A0664BAE-07CD-5347-B3F8-9497D4121386}" dt="2018-09-19T05:25:42.257" v="84" actId="27636"/>
          <ac:spMkLst>
            <pc:docMk/>
            <pc:sldMk cId="3817203636" sldId="256"/>
            <ac:spMk id="2" creationId="{A9DC9DF2-23B8-4441-ABB3-64F6DF800969}"/>
          </ac:spMkLst>
        </pc:spChg>
      </pc:sldChg>
      <pc:sldChg chg="ord">
        <pc:chgData name="Brandon Olin" userId="6068011213d6c116" providerId="LiveId" clId="{A0664BAE-07CD-5347-B3F8-9497D4121386}" dt="2018-09-19T05:44:09.618" v="1377"/>
        <pc:sldMkLst>
          <pc:docMk/>
          <pc:sldMk cId="1108246076" sldId="257"/>
        </pc:sldMkLst>
      </pc:sldChg>
      <pc:sldChg chg="addSp delSp modSp">
        <pc:chgData name="Brandon Olin" userId="6068011213d6c116" providerId="LiveId" clId="{A0664BAE-07CD-5347-B3F8-9497D4121386}" dt="2018-09-19T06:07:12.543" v="1473" actId="1076"/>
        <pc:sldMkLst>
          <pc:docMk/>
          <pc:sldMk cId="3319623179" sldId="260"/>
        </pc:sldMkLst>
        <pc:spChg chg="mod">
          <ac:chgData name="Brandon Olin" userId="6068011213d6c116" providerId="LiveId" clId="{A0664BAE-07CD-5347-B3F8-9497D4121386}" dt="2018-09-19T05:27:11.767" v="144" actId="20577"/>
          <ac:spMkLst>
            <pc:docMk/>
            <pc:sldMk cId="3319623179" sldId="260"/>
            <ac:spMk id="2" creationId="{855C9DE5-3B7A-4F5E-8D5E-CED9CAD2A572}"/>
          </ac:spMkLst>
        </pc:spChg>
        <pc:spChg chg="mod">
          <ac:chgData name="Brandon Olin" userId="6068011213d6c116" providerId="LiveId" clId="{A0664BAE-07CD-5347-B3F8-9497D4121386}" dt="2018-09-19T06:07:12.543" v="1473" actId="1076"/>
          <ac:spMkLst>
            <pc:docMk/>
            <pc:sldMk cId="3319623179" sldId="260"/>
            <ac:spMk id="3" creationId="{7B6F9548-686F-44CA-B5E9-D0CFAAD22A86}"/>
          </ac:spMkLst>
        </pc:spChg>
        <pc:spChg chg="add del mod">
          <ac:chgData name="Brandon Olin" userId="6068011213d6c116" providerId="LiveId" clId="{A0664BAE-07CD-5347-B3F8-9497D4121386}" dt="2018-09-19T05:34:53.371" v="934" actId="478"/>
          <ac:spMkLst>
            <pc:docMk/>
            <pc:sldMk cId="3319623179" sldId="260"/>
            <ac:spMk id="4" creationId="{B1749BC7-0E70-7048-9B5E-EC7E6C34F3B0}"/>
          </ac:spMkLst>
        </pc:spChg>
        <pc:spChg chg="add del mod">
          <ac:chgData name="Brandon Olin" userId="6068011213d6c116" providerId="LiveId" clId="{A0664BAE-07CD-5347-B3F8-9497D4121386}" dt="2018-09-19T05:34:55.031" v="935" actId="478"/>
          <ac:spMkLst>
            <pc:docMk/>
            <pc:sldMk cId="3319623179" sldId="260"/>
            <ac:spMk id="5" creationId="{23DE9FF5-4494-1641-805A-314C71F948ED}"/>
          </ac:spMkLst>
        </pc:spChg>
        <pc:graphicFrameChg chg="add mod modGraphic">
          <ac:chgData name="Brandon Olin" userId="6068011213d6c116" providerId="LiveId" clId="{A0664BAE-07CD-5347-B3F8-9497D4121386}" dt="2018-09-19T06:05:33.273" v="1432" actId="20577"/>
          <ac:graphicFrameMkLst>
            <pc:docMk/>
            <pc:sldMk cId="3319623179" sldId="260"/>
            <ac:graphicFrameMk id="6" creationId="{BD295E9B-E2C2-6143-BD05-719ECEE144A8}"/>
          </ac:graphicFrameMkLst>
        </pc:graphicFrameChg>
      </pc:sldChg>
      <pc:sldChg chg="addSp delSp modSp add">
        <pc:chgData name="Brandon Olin" userId="6068011213d6c116" providerId="LiveId" clId="{A0664BAE-07CD-5347-B3F8-9497D4121386}" dt="2018-09-19T05:45:34.215" v="1383" actId="1076"/>
        <pc:sldMkLst>
          <pc:docMk/>
          <pc:sldMk cId="2609060018" sldId="263"/>
        </pc:sldMkLst>
        <pc:spChg chg="del">
          <ac:chgData name="Brandon Olin" userId="6068011213d6c116" providerId="LiveId" clId="{A0664BAE-07CD-5347-B3F8-9497D4121386}" dt="2018-09-19T05:41:12.147" v="1041" actId="478"/>
          <ac:spMkLst>
            <pc:docMk/>
            <pc:sldMk cId="2609060018" sldId="263"/>
            <ac:spMk id="2" creationId="{2030967F-5620-4C07-B891-082A82F320ED}"/>
          </ac:spMkLst>
        </pc:spChg>
        <pc:spChg chg="mod">
          <ac:chgData name="Brandon Olin" userId="6068011213d6c116" providerId="LiveId" clId="{A0664BAE-07CD-5347-B3F8-9497D4121386}" dt="2018-09-19T05:39:08.255" v="1040" actId="20577"/>
          <ac:spMkLst>
            <pc:docMk/>
            <pc:sldMk cId="2609060018" sldId="263"/>
            <ac:spMk id="4" creationId="{DC982303-ECFB-4AA1-B819-9E7BFEC2AE5A}"/>
          </ac:spMkLst>
        </pc:spChg>
        <pc:spChg chg="add del mod">
          <ac:chgData name="Brandon Olin" userId="6068011213d6c116" providerId="LiveId" clId="{A0664BAE-07CD-5347-B3F8-9497D4121386}" dt="2018-09-19T05:41:25.986" v="1042" actId="3680"/>
          <ac:spMkLst>
            <pc:docMk/>
            <pc:sldMk cId="2609060018" sldId="263"/>
            <ac:spMk id="5" creationId="{7C9F4C64-D131-774F-A785-1C0D61DADB19}"/>
          </ac:spMkLst>
        </pc:spChg>
        <pc:graphicFrameChg chg="add mod modGraphic">
          <ac:chgData name="Brandon Olin" userId="6068011213d6c116" providerId="LiveId" clId="{A0664BAE-07CD-5347-B3F8-9497D4121386}" dt="2018-09-19T05:45:34.215" v="1383" actId="1076"/>
          <ac:graphicFrameMkLst>
            <pc:docMk/>
            <pc:sldMk cId="2609060018" sldId="263"/>
            <ac:graphicFrameMk id="6" creationId="{B7C91C65-5392-FB44-92FE-539324684A18}"/>
          </ac:graphicFrameMkLst>
        </pc:graphicFrameChg>
      </pc:sldChg>
      <pc:sldChg chg="addSp delSp modSp add ord">
        <pc:chgData name="Brandon Olin" userId="6068011213d6c116" providerId="LiveId" clId="{A0664BAE-07CD-5347-B3F8-9497D4121386}" dt="2018-09-19T05:38:03.298" v="999"/>
        <pc:sldMkLst>
          <pc:docMk/>
          <pc:sldMk cId="2850415287" sldId="265"/>
        </pc:sldMkLst>
        <pc:spChg chg="add del mod">
          <ac:chgData name="Brandon Olin" userId="6068011213d6c116" providerId="LiveId" clId="{A0664BAE-07CD-5347-B3F8-9497D4121386}" dt="2018-09-19T05:38:02.412" v="997"/>
          <ac:spMkLst>
            <pc:docMk/>
            <pc:sldMk cId="2850415287" sldId="265"/>
            <ac:spMk id="2" creationId="{44FB0645-1D3F-1B46-9730-026ED097B8C6}"/>
          </ac:spMkLst>
        </pc:spChg>
        <pc:spChg chg="add del mod">
          <ac:chgData name="Brandon Olin" userId="6068011213d6c116" providerId="LiveId" clId="{A0664BAE-07CD-5347-B3F8-9497D4121386}" dt="2018-09-19T05:38:02.412" v="997"/>
          <ac:spMkLst>
            <pc:docMk/>
            <pc:sldMk cId="2850415287" sldId="265"/>
            <ac:spMk id="3" creationId="{E5B579AF-5242-1A4C-B410-3A611D13D1FB}"/>
          </ac:spMkLst>
        </pc:spChg>
        <pc:spChg chg="add del">
          <ac:chgData name="Brandon Olin" userId="6068011213d6c116" providerId="LiveId" clId="{A0664BAE-07CD-5347-B3F8-9497D4121386}" dt="2018-09-19T05:38:02.789" v="998"/>
          <ac:spMkLst>
            <pc:docMk/>
            <pc:sldMk cId="2850415287" sldId="265"/>
            <ac:spMk id="4" creationId="{B97BA4DA-3B3A-B545-98F9-EBE790441FD7}"/>
          </ac:spMkLst>
        </pc:spChg>
        <pc:spChg chg="add del">
          <ac:chgData name="Brandon Olin" userId="6068011213d6c116" providerId="LiveId" clId="{A0664BAE-07CD-5347-B3F8-9497D4121386}" dt="2018-09-19T05:38:03.298" v="999"/>
          <ac:spMkLst>
            <pc:docMk/>
            <pc:sldMk cId="2850415287" sldId="265"/>
            <ac:spMk id="7" creationId="{B2386012-EE57-804D-B640-0D1807B1E126}"/>
          </ac:spMkLst>
        </pc:spChg>
        <pc:spChg chg="add del">
          <ac:chgData name="Brandon Olin" userId="6068011213d6c116" providerId="LiveId" clId="{A0664BAE-07CD-5347-B3F8-9497D4121386}" dt="2018-09-19T05:38:03.298" v="999"/>
          <ac:spMkLst>
            <pc:docMk/>
            <pc:sldMk cId="2850415287" sldId="265"/>
            <ac:spMk id="8" creationId="{D1D41211-467D-3245-B87F-121E411C1579}"/>
          </ac:spMkLst>
        </pc:spChg>
        <pc:spChg chg="add del">
          <ac:chgData name="Brandon Olin" userId="6068011213d6c116" providerId="LiveId" clId="{A0664BAE-07CD-5347-B3F8-9497D4121386}" dt="2018-09-19T05:38:03.298" v="999"/>
          <ac:spMkLst>
            <pc:docMk/>
            <pc:sldMk cId="2850415287" sldId="265"/>
            <ac:spMk id="12" creationId="{28333333-ED0C-954E-8D22-6FAC53B14D9F}"/>
          </ac:spMkLst>
        </pc:spChg>
        <pc:spChg chg="add del">
          <ac:chgData name="Brandon Olin" userId="6068011213d6c116" providerId="LiveId" clId="{A0664BAE-07CD-5347-B3F8-9497D4121386}" dt="2018-09-19T05:38:03.298" v="999"/>
          <ac:spMkLst>
            <pc:docMk/>
            <pc:sldMk cId="2850415287" sldId="265"/>
            <ac:spMk id="15" creationId="{4FD211DB-2007-1E4B-B50B-F986E2DCC343}"/>
          </ac:spMkLst>
        </pc:spChg>
        <pc:picChg chg="add del">
          <ac:chgData name="Brandon Olin" userId="6068011213d6c116" providerId="LiveId" clId="{A0664BAE-07CD-5347-B3F8-9497D4121386}" dt="2018-09-19T05:38:03.298" v="999"/>
          <ac:picMkLst>
            <pc:docMk/>
            <pc:sldMk cId="2850415287" sldId="265"/>
            <ac:picMk id="6" creationId="{47D0E210-33B3-4940-8D68-2ECAC3A97E2D}"/>
          </ac:picMkLst>
        </pc:picChg>
        <pc:picChg chg="add del">
          <ac:chgData name="Brandon Olin" userId="6068011213d6c116" providerId="LiveId" clId="{A0664BAE-07CD-5347-B3F8-9497D4121386}" dt="2018-09-19T05:38:03.298" v="999"/>
          <ac:picMkLst>
            <pc:docMk/>
            <pc:sldMk cId="2850415287" sldId="265"/>
            <ac:picMk id="9" creationId="{DB219116-2814-BB41-BE41-D83E3BF92885}"/>
          </ac:picMkLst>
        </pc:picChg>
        <pc:picChg chg="add del">
          <ac:chgData name="Brandon Olin" userId="6068011213d6c116" providerId="LiveId" clId="{A0664BAE-07CD-5347-B3F8-9497D4121386}" dt="2018-09-19T05:38:03.298" v="999"/>
          <ac:picMkLst>
            <pc:docMk/>
            <pc:sldMk cId="2850415287" sldId="265"/>
            <ac:picMk id="13" creationId="{4F53A00F-5C7C-7442-B46D-67D4E7D38956}"/>
          </ac:picMkLst>
        </pc:picChg>
        <pc:picChg chg="add del">
          <ac:chgData name="Brandon Olin" userId="6068011213d6c116" providerId="LiveId" clId="{A0664BAE-07CD-5347-B3F8-9497D4121386}" dt="2018-09-19T05:38:03.298" v="999"/>
          <ac:picMkLst>
            <pc:docMk/>
            <pc:sldMk cId="2850415287" sldId="265"/>
            <ac:picMk id="16" creationId="{0CCA90B5-FB96-EC41-9FA3-641A1B97D703}"/>
          </ac:picMkLst>
        </pc:picChg>
        <pc:cxnChg chg="add del">
          <ac:chgData name="Brandon Olin" userId="6068011213d6c116" providerId="LiveId" clId="{A0664BAE-07CD-5347-B3F8-9497D4121386}" dt="2018-09-19T05:38:03.298" v="999"/>
          <ac:cxnSpMkLst>
            <pc:docMk/>
            <pc:sldMk cId="2850415287" sldId="265"/>
            <ac:cxnSpMk id="5" creationId="{AC9C84AA-E91E-C84B-B183-611A88C3D1DA}"/>
          </ac:cxnSpMkLst>
        </pc:cxnChg>
        <pc:cxnChg chg="add del">
          <ac:chgData name="Brandon Olin" userId="6068011213d6c116" providerId="LiveId" clId="{A0664BAE-07CD-5347-B3F8-9497D4121386}" dt="2018-09-19T05:38:03.298" v="999"/>
          <ac:cxnSpMkLst>
            <pc:docMk/>
            <pc:sldMk cId="2850415287" sldId="265"/>
            <ac:cxnSpMk id="10" creationId="{DF57225C-4FC5-4D40-AEDD-AE72961C8F3E}"/>
          </ac:cxnSpMkLst>
        </pc:cxnChg>
        <pc:cxnChg chg="add del">
          <ac:chgData name="Brandon Olin" userId="6068011213d6c116" providerId="LiveId" clId="{A0664BAE-07CD-5347-B3F8-9497D4121386}" dt="2018-09-19T05:38:03.298" v="999"/>
          <ac:cxnSpMkLst>
            <pc:docMk/>
            <pc:sldMk cId="2850415287" sldId="265"/>
            <ac:cxnSpMk id="11" creationId="{A0DBA4A1-213C-1A4F-A8B6-A4E0FD96621A}"/>
          </ac:cxnSpMkLst>
        </pc:cxnChg>
        <pc:cxnChg chg="add del">
          <ac:chgData name="Brandon Olin" userId="6068011213d6c116" providerId="LiveId" clId="{A0664BAE-07CD-5347-B3F8-9497D4121386}" dt="2018-09-19T05:38:03.298" v="999"/>
          <ac:cxnSpMkLst>
            <pc:docMk/>
            <pc:sldMk cId="2850415287" sldId="265"/>
            <ac:cxnSpMk id="14" creationId="{1B958647-9EC8-AD43-9022-93946C40D49B}"/>
          </ac:cxnSpMkLst>
        </pc:cxnChg>
        <pc:cxnChg chg="add del">
          <ac:chgData name="Brandon Olin" userId="6068011213d6c116" providerId="LiveId" clId="{A0664BAE-07CD-5347-B3F8-9497D4121386}" dt="2018-09-19T05:38:03.298" v="999"/>
          <ac:cxnSpMkLst>
            <pc:docMk/>
            <pc:sldMk cId="2850415287" sldId="265"/>
            <ac:cxnSpMk id="17" creationId="{D89E9937-3BC1-7646-8BDB-13A07B61E276}"/>
          </ac:cxnSpMkLst>
        </pc:cxnChg>
        <pc:cxnChg chg="add del">
          <ac:chgData name="Brandon Olin" userId="6068011213d6c116" providerId="LiveId" clId="{A0664BAE-07CD-5347-B3F8-9497D4121386}" dt="2018-09-19T05:38:03.298" v="999"/>
          <ac:cxnSpMkLst>
            <pc:docMk/>
            <pc:sldMk cId="2850415287" sldId="265"/>
            <ac:cxnSpMk id="18" creationId="{20779AD1-80FF-4F4B-933A-CC891A7BFE2B}"/>
          </ac:cxnSpMkLst>
        </pc:cxnChg>
      </pc:sldChg>
      <pc:sldChg chg="addSp delSp modSp add del">
        <pc:chgData name="Brandon Olin" userId="6068011213d6c116" providerId="LiveId" clId="{A0664BAE-07CD-5347-B3F8-9497D4121386}" dt="2018-09-19T06:08:16.282" v="1476" actId="692"/>
        <pc:sldMkLst>
          <pc:docMk/>
          <pc:sldMk cId="1356136995" sldId="266"/>
        </pc:sldMkLst>
        <pc:spChg chg="add del">
          <ac:chgData name="Brandon Olin" userId="6068011213d6c116" providerId="LiveId" clId="{A0664BAE-07CD-5347-B3F8-9497D4121386}" dt="2018-09-19T05:38:04.347" v="1001"/>
          <ac:spMkLst>
            <pc:docMk/>
            <pc:sldMk cId="1356136995" sldId="266"/>
            <ac:spMk id="12" creationId="{1B991AA0-35F6-834F-B8DC-7E5CB377A572}"/>
          </ac:spMkLst>
        </pc:spChg>
        <pc:spChg chg="add del mod">
          <ac:chgData name="Brandon Olin" userId="6068011213d6c116" providerId="LiveId" clId="{A0664BAE-07CD-5347-B3F8-9497D4121386}" dt="2018-09-19T05:38:09.768" v="1009" actId="14100"/>
          <ac:spMkLst>
            <pc:docMk/>
            <pc:sldMk cId="1356136995" sldId="266"/>
            <ac:spMk id="13" creationId="{9F18C182-25D8-FE48-9DB7-D8D3EF939309}"/>
          </ac:spMkLst>
        </pc:spChg>
        <pc:spChg chg="add del mod">
          <ac:chgData name="Brandon Olin" userId="6068011213d6c116" providerId="LiveId" clId="{A0664BAE-07CD-5347-B3F8-9497D4121386}" dt="2018-09-19T05:38:09.007" v="1008" actId="14100"/>
          <ac:spMkLst>
            <pc:docMk/>
            <pc:sldMk cId="1356136995" sldId="266"/>
            <ac:spMk id="14" creationId="{9A4FEBE6-0BA3-8842-BE8C-541C6FE7D057}"/>
          </ac:spMkLst>
        </pc:spChg>
        <pc:spChg chg="add del mod">
          <ac:chgData name="Brandon Olin" userId="6068011213d6c116" providerId="LiveId" clId="{A0664BAE-07CD-5347-B3F8-9497D4121386}" dt="2018-09-19T05:38:08.320" v="1007" actId="1035"/>
          <ac:spMkLst>
            <pc:docMk/>
            <pc:sldMk cId="1356136995" sldId="266"/>
            <ac:spMk id="15" creationId="{4D9676A9-C446-AF45-A2FE-439B81238235}"/>
          </ac:spMkLst>
        </pc:spChg>
        <pc:spChg chg="add del mod">
          <ac:chgData name="Brandon Olin" userId="6068011213d6c116" providerId="LiveId" clId="{A0664BAE-07CD-5347-B3F8-9497D4121386}" dt="2018-09-19T05:38:05.841" v="1003" actId="14100"/>
          <ac:spMkLst>
            <pc:docMk/>
            <pc:sldMk cId="1356136995" sldId="266"/>
            <ac:spMk id="17" creationId="{4C125F48-78E6-D644-AEB4-EFD3BC9B351E}"/>
          </ac:spMkLst>
        </pc:spChg>
        <pc:spChg chg="add del">
          <ac:chgData name="Brandon Olin" userId="6068011213d6c116" providerId="LiveId" clId="{A0664BAE-07CD-5347-B3F8-9497D4121386}" dt="2018-09-19T05:38:04.347" v="1001"/>
          <ac:spMkLst>
            <pc:docMk/>
            <pc:sldMk cId="1356136995" sldId="266"/>
            <ac:spMk id="21" creationId="{BE184AB6-C37B-E34F-96B2-1D7B0E16533A}"/>
          </ac:spMkLst>
        </pc:spChg>
        <pc:spChg chg="add del">
          <ac:chgData name="Brandon Olin" userId="6068011213d6c116" providerId="LiveId" clId="{A0664BAE-07CD-5347-B3F8-9497D4121386}" dt="2018-09-19T05:38:04.347" v="1001"/>
          <ac:spMkLst>
            <pc:docMk/>
            <pc:sldMk cId="1356136995" sldId="266"/>
            <ac:spMk id="24" creationId="{13C40552-3492-5F40-AF31-D20C40B83474}"/>
          </ac:spMkLst>
        </pc:spChg>
        <pc:spChg chg="add del">
          <ac:chgData name="Brandon Olin" userId="6068011213d6c116" providerId="LiveId" clId="{A0664BAE-07CD-5347-B3F8-9497D4121386}" dt="2018-09-19T05:38:04.347" v="1001"/>
          <ac:spMkLst>
            <pc:docMk/>
            <pc:sldMk cId="1356136995" sldId="266"/>
            <ac:spMk id="25" creationId="{80A09276-F2F4-CF44-81F9-BCB4B23CD482}"/>
          </ac:spMkLst>
        </pc:sp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2" creationId="{F48777FD-750C-2C4F-848C-D5BEF2CD0E35}"/>
          </ac:picMkLst>
        </pc:pic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3" creationId="{666F3B88-2850-954C-88B0-21790251EA80}"/>
          </ac:picMkLst>
        </pc:pic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4" creationId="{DB0F730D-5EB5-3C49-A521-736C638F54C5}"/>
          </ac:picMkLst>
        </pc:pic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5" creationId="{9FF557B1-DF41-A948-98E5-70CE8B16FFDD}"/>
          </ac:picMkLst>
        </pc:pic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7" creationId="{34E94E15-837D-6E45-A7CD-13FC55427FFB}"/>
          </ac:picMkLst>
        </pc:pic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18" creationId="{27840DAF-F8C4-7D4C-BB20-C247E7635C36}"/>
          </ac:picMkLst>
        </pc:picChg>
        <pc:picChg chg="add del">
          <ac:chgData name="Brandon Olin" userId="6068011213d6c116" providerId="LiveId" clId="{A0664BAE-07CD-5347-B3F8-9497D4121386}" dt="2018-09-19T05:38:04.347" v="1001"/>
          <ac:picMkLst>
            <pc:docMk/>
            <pc:sldMk cId="1356136995" sldId="266"/>
            <ac:picMk id="22" creationId="{0BA018C5-B387-8D41-92B9-8E5E0C136FF3}"/>
          </ac:picMkLst>
        </pc:pic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6" creationId="{8FFDF9D2-A4E4-F146-9194-8C26652BB1F6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8" creationId="{D62D4E3D-C1BF-BE42-BCAC-B2E7392D0D44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9" creationId="{027B6886-D62F-BB41-8E57-F9B6C6B9617F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10" creationId="{5A8B2107-A5F4-4F40-BDFC-E6232E19FB51}"/>
          </ac:cxnSpMkLst>
        </pc:cxnChg>
        <pc:cxnChg chg="add del mod">
          <ac:chgData name="Brandon Olin" userId="6068011213d6c116" providerId="LiveId" clId="{A0664BAE-07CD-5347-B3F8-9497D4121386}" dt="2018-09-19T06:08:16.282" v="1476" actId="692"/>
          <ac:cxnSpMkLst>
            <pc:docMk/>
            <pc:sldMk cId="1356136995" sldId="266"/>
            <ac:cxnSpMk id="11" creationId="{97029ECD-BDAF-274C-84FC-9F3BA689DD4D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16" creationId="{57F989C7-A735-B845-8B97-982CC713D0FC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19" creationId="{668D1FAD-FC49-E541-B7D8-1B10EA9E0CB2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20" creationId="{DC1460FF-67C7-0E4B-87F6-6E4864421F46}"/>
          </ac:cxnSpMkLst>
        </pc:cxnChg>
        <pc:cxnChg chg="add del">
          <ac:chgData name="Brandon Olin" userId="6068011213d6c116" providerId="LiveId" clId="{A0664BAE-07CD-5347-B3F8-9497D4121386}" dt="2018-09-19T05:38:04.347" v="1001"/>
          <ac:cxnSpMkLst>
            <pc:docMk/>
            <pc:sldMk cId="1356136995" sldId="266"/>
            <ac:cxnSpMk id="23" creationId="{66DD1A9C-2467-144A-8B88-C2A9398013E8}"/>
          </ac:cxnSpMkLst>
        </pc:cxnChg>
      </pc:sldChg>
    </pc:docChg>
  </pc:docChgLst>
  <pc:docChgLst>
    <pc:chgData name="Brandon Olin" userId="6068011213d6c116" providerId="LiveId" clId="{772970E7-D71E-4B5F-AB38-B3E9B9535C31}"/>
    <pc:docChg chg="custSel addSld delSld modSld sldOrd modMainMaster">
      <pc:chgData name="Brandon Olin" userId="6068011213d6c116" providerId="LiveId" clId="{772970E7-D71E-4B5F-AB38-B3E9B9535C31}" dt="2018-09-13T21:05:25.880" v="2380" actId="20577"/>
      <pc:docMkLst>
        <pc:docMk/>
      </pc:docMkLst>
      <pc:sldChg chg="modSp add">
        <pc:chgData name="Brandon Olin" userId="6068011213d6c116" providerId="LiveId" clId="{772970E7-D71E-4B5F-AB38-B3E9B9535C31}" dt="2018-09-13T03:32:49.336" v="267" actId="207"/>
        <pc:sldMkLst>
          <pc:docMk/>
          <pc:sldMk cId="3817203636" sldId="256"/>
        </pc:sldMkLst>
        <pc:spChg chg="mod">
          <ac:chgData name="Brandon Olin" userId="6068011213d6c116" providerId="LiveId" clId="{772970E7-D71E-4B5F-AB38-B3E9B9535C31}" dt="2018-09-13T03:32:45.748" v="266" actId="207"/>
          <ac:spMkLst>
            <pc:docMk/>
            <pc:sldMk cId="3817203636" sldId="256"/>
            <ac:spMk id="2" creationId="{A9DC9DF2-23B8-4441-ABB3-64F6DF800969}"/>
          </ac:spMkLst>
        </pc:spChg>
        <pc:spChg chg="mod">
          <ac:chgData name="Brandon Olin" userId="6068011213d6c116" providerId="LiveId" clId="{772970E7-D71E-4B5F-AB38-B3E9B9535C31}" dt="2018-09-13T03:32:49.336" v="267" actId="207"/>
          <ac:spMkLst>
            <pc:docMk/>
            <pc:sldMk cId="3817203636" sldId="256"/>
            <ac:spMk id="3" creationId="{7A389768-7036-478B-8287-4E44A0E42F5A}"/>
          </ac:spMkLst>
        </pc:spChg>
      </pc:sldChg>
      <pc:sldChg chg="modSp add">
        <pc:chgData name="Brandon Olin" userId="6068011213d6c116" providerId="LiveId" clId="{772970E7-D71E-4B5F-AB38-B3E9B9535C31}" dt="2018-09-13T21:05:25.880" v="2380" actId="20577"/>
        <pc:sldMkLst>
          <pc:docMk/>
          <pc:sldMk cId="1108246076" sldId="257"/>
        </pc:sldMkLst>
        <pc:spChg chg="mod">
          <ac:chgData name="Brandon Olin" userId="6068011213d6c116" providerId="LiveId" clId="{772970E7-D71E-4B5F-AB38-B3E9B9535C31}" dt="2018-09-13T03:32:56.322" v="268" actId="207"/>
          <ac:spMkLst>
            <pc:docMk/>
            <pc:sldMk cId="1108246076" sldId="257"/>
            <ac:spMk id="2" creationId="{3C6732EC-FF04-4A93-B9CF-28DC42491B3E}"/>
          </ac:spMkLst>
        </pc:spChg>
        <pc:spChg chg="mod">
          <ac:chgData name="Brandon Olin" userId="6068011213d6c116" providerId="LiveId" clId="{772970E7-D71E-4B5F-AB38-B3E9B9535C31}" dt="2018-09-13T21:05:25.880" v="2380" actId="20577"/>
          <ac:spMkLst>
            <pc:docMk/>
            <pc:sldMk cId="1108246076" sldId="257"/>
            <ac:spMk id="3" creationId="{24658888-642E-42BC-89F9-347647FDE4EC}"/>
          </ac:spMkLst>
        </pc:spChg>
      </pc:sldChg>
      <pc:sldChg chg="modSp add">
        <pc:chgData name="Brandon Olin" userId="6068011213d6c116" providerId="LiveId" clId="{772970E7-D71E-4B5F-AB38-B3E9B9535C31}" dt="2018-09-13T20:34:56.496" v="2056" actId="20577"/>
        <pc:sldMkLst>
          <pc:docMk/>
          <pc:sldMk cId="3319623179" sldId="260"/>
        </pc:sldMkLst>
        <pc:spChg chg="mod">
          <ac:chgData name="Brandon Olin" userId="6068011213d6c116" providerId="LiveId" clId="{772970E7-D71E-4B5F-AB38-B3E9B9535C31}" dt="2018-09-13T03:45:04.991" v="996" actId="122"/>
          <ac:spMkLst>
            <pc:docMk/>
            <pc:sldMk cId="3319623179" sldId="260"/>
            <ac:spMk id="2" creationId="{855C9DE5-3B7A-4F5E-8D5E-CED9CAD2A572}"/>
          </ac:spMkLst>
        </pc:spChg>
        <pc:spChg chg="mod">
          <ac:chgData name="Brandon Olin" userId="6068011213d6c116" providerId="LiveId" clId="{772970E7-D71E-4B5F-AB38-B3E9B9535C31}" dt="2018-09-13T20:34:56.496" v="2056" actId="20577"/>
          <ac:spMkLst>
            <pc:docMk/>
            <pc:sldMk cId="3319623179" sldId="260"/>
            <ac:spMk id="3" creationId="{7B6F9548-686F-44CA-B5E9-D0CFAAD22A86}"/>
          </ac:spMkLst>
        </pc:spChg>
      </pc:sldChg>
      <pc:sldChg chg="addSp delSp modSp add">
        <pc:chgData name="Brandon Olin" userId="6068011213d6c116" providerId="LiveId" clId="{772970E7-D71E-4B5F-AB38-B3E9B9535C31}" dt="2018-09-13T04:01:31.766" v="1879" actId="20577"/>
        <pc:sldMkLst>
          <pc:docMk/>
          <pc:sldMk cId="1662874461" sldId="262"/>
        </pc:sldMkLst>
        <pc:spChg chg="del">
          <ac:chgData name="Brandon Olin" userId="6068011213d6c116" providerId="LiveId" clId="{772970E7-D71E-4B5F-AB38-B3E9B9535C31}" dt="2018-09-13T04:01:30.359" v="1875" actId="20577"/>
          <ac:spMkLst>
            <pc:docMk/>
            <pc:sldMk cId="1662874461" sldId="262"/>
            <ac:spMk id="2" creationId="{C7D67C05-B932-4104-98A6-0ED9C43FEB80}"/>
          </ac:spMkLst>
        </pc:spChg>
        <pc:spChg chg="del">
          <ac:chgData name="Brandon Olin" userId="6068011213d6c116" providerId="LiveId" clId="{772970E7-D71E-4B5F-AB38-B3E9B9535C31}" dt="2018-09-13T04:01:30.359" v="1875" actId="20577"/>
          <ac:spMkLst>
            <pc:docMk/>
            <pc:sldMk cId="1662874461" sldId="262"/>
            <ac:spMk id="3" creationId="{AEEDF50A-6AAC-49CE-ADFC-A06C9A47877E}"/>
          </ac:spMkLst>
        </pc:spChg>
        <pc:spChg chg="add mod">
          <ac:chgData name="Brandon Olin" userId="6068011213d6c116" providerId="LiveId" clId="{772970E7-D71E-4B5F-AB38-B3E9B9535C31}" dt="2018-09-13T04:01:31.766" v="1879" actId="20577"/>
          <ac:spMkLst>
            <pc:docMk/>
            <pc:sldMk cId="1662874461" sldId="262"/>
            <ac:spMk id="4" creationId="{DC982303-ECFB-4AA1-B819-9E7BFEC2AE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06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94E531-4626-4408-9F50-0F59F3B90BBC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hbotio/Posh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Default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9DF2-23B8-4441-ABB3-64F6DF800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76" y="515613"/>
            <a:ext cx="11516247" cy="32004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ChatOps</a:t>
            </a:r>
            <a:br>
              <a:rPr lang="en-US" sz="7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with Microsoft Teams</a:t>
            </a:r>
            <a:br>
              <a:rPr lang="en-US" sz="7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and PoshBot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89768-7036-478B-8287-4E44A0E42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Brandon Olin @devblackops</a:t>
            </a:r>
          </a:p>
        </p:txBody>
      </p:sp>
    </p:spTree>
    <p:extLst>
      <p:ext uri="{BB962C8B-B14F-4D97-AF65-F5344CB8AC3E}">
        <p14:creationId xmlns:p14="http://schemas.microsoft.com/office/powerpoint/2010/main" val="381720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DE5-3B7A-4F5E-8D5E-CED9CAD2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PoshBot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9548-686F-44CA-B5E9-D0CFAAD22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84373"/>
            <a:ext cx="10233800" cy="2368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https://github.com/poshbotio/PoshBot</a:t>
            </a:r>
            <a:endParaRPr lang="en-US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dirty="0"/>
              <a:t>A PowerShell-based bot framework that executes PS module commands from chat networks</a:t>
            </a:r>
          </a:p>
          <a:p>
            <a:pPr marL="0" indent="0" algn="ctr">
              <a:buNone/>
            </a:pPr>
            <a:r>
              <a:rPr lang="en-US" b="1" dirty="0"/>
              <a:t>Features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295E9B-E2C2-6143-BD05-719ECEE14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31982"/>
              </p:ext>
            </p:extLst>
          </p:nvPr>
        </p:nvGraphicFramePr>
        <p:xfrm>
          <a:off x="507612" y="4255512"/>
          <a:ext cx="11458576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9288">
                  <a:extLst>
                    <a:ext uri="{9D8B030D-6E8A-4147-A177-3AD203B41FA5}">
                      <a16:colId xmlns:a16="http://schemas.microsoft.com/office/drawing/2014/main" val="2470678386"/>
                    </a:ext>
                  </a:extLst>
                </a:gridCol>
                <a:gridCol w="5729288">
                  <a:extLst>
                    <a:ext uri="{9D8B030D-6E8A-4147-A177-3AD203B41FA5}">
                      <a16:colId xmlns:a16="http://schemas.microsoft.com/office/drawing/2014/main" val="4213812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Class-based </a:t>
                      </a:r>
                      <a:r>
                        <a:rPr lang="en-US" sz="2000" strike="noStrike" spc="0" baseline="0" dirty="0"/>
                        <a:t>(PS 5+)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Parameter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Modules =&gt; bot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Stateful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RBAC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Channel &amp; command whitelisting/blacklisting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2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Multiple trigger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Custom middleware hooks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24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Scheduled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Multiples chat networks (Slack, Teams, </a:t>
                      </a:r>
                      <a:r>
                        <a:rPr lang="en-US" sz="2000" dirty="0" err="1"/>
                        <a:t>GChat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5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Command approvals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Run interactive, as service, or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8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2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BA4DA-3B3A-B545-98F9-EBE790441FD7}"/>
              </a:ext>
            </a:extLst>
          </p:cNvPr>
          <p:cNvSpPr txBox="1"/>
          <p:nvPr/>
        </p:nvSpPr>
        <p:spPr>
          <a:xfrm>
            <a:off x="3267" y="2472"/>
            <a:ext cx="228599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PoshBot &amp; Slack</a:t>
            </a:r>
          </a:p>
          <a:p>
            <a:pPr algn="ctr"/>
            <a:r>
              <a:rPr lang="en-US" b="1" dirty="0"/>
              <a:t>Messaging Flow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9C84AA-E91E-C84B-B183-611A88C3D1DA}"/>
              </a:ext>
            </a:extLst>
          </p:cNvPr>
          <p:cNvCxnSpPr>
            <a:cxnSpLocks/>
          </p:cNvCxnSpPr>
          <p:nvPr/>
        </p:nvCxnSpPr>
        <p:spPr>
          <a:xfrm>
            <a:off x="1609918" y="3317911"/>
            <a:ext cx="10008650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D0E210-33B3-4940-8D68-2ECAC3A9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75" y="3820623"/>
            <a:ext cx="1058333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86012-EE57-804D-B640-0D1807B1E126}"/>
              </a:ext>
            </a:extLst>
          </p:cNvPr>
          <p:cNvSpPr txBox="1"/>
          <p:nvPr/>
        </p:nvSpPr>
        <p:spPr>
          <a:xfrm>
            <a:off x="8042003" y="2213627"/>
            <a:ext cx="306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  <a:p>
            <a:pPr algn="ctr"/>
            <a:r>
              <a:rPr lang="en-US" dirty="0"/>
              <a:t>PoshBot receives messages over websocket connection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41211-467D-3245-B87F-121E411C1579}"/>
              </a:ext>
            </a:extLst>
          </p:cNvPr>
          <p:cNvSpPr txBox="1"/>
          <p:nvPr/>
        </p:nvSpPr>
        <p:spPr>
          <a:xfrm>
            <a:off x="3652727" y="3602491"/>
            <a:ext cx="245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  <a:p>
            <a:pPr algn="ctr"/>
            <a:r>
              <a:rPr lang="en-US" dirty="0"/>
              <a:t>PoshBot sends response via HTTP POST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19116-2814-BB41-BE41-D83E3BF9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20" y="5668995"/>
            <a:ext cx="1746927" cy="118791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57225C-4FC5-4D40-AEDD-AE72961C8F3E}"/>
              </a:ext>
            </a:extLst>
          </p:cNvPr>
          <p:cNvCxnSpPr>
            <a:cxnSpLocks/>
          </p:cNvCxnSpPr>
          <p:nvPr/>
        </p:nvCxnSpPr>
        <p:spPr>
          <a:xfrm flipV="1">
            <a:off x="7168069" y="5389726"/>
            <a:ext cx="0" cy="373574"/>
          </a:xfrm>
          <a:prstGeom prst="straightConnector1">
            <a:avLst/>
          </a:prstGeom>
          <a:ln w="50800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BA4A1-213C-1A4F-A8B6-A4E0FD96621A}"/>
              </a:ext>
            </a:extLst>
          </p:cNvPr>
          <p:cNvCxnSpPr>
            <a:cxnSpLocks/>
          </p:cNvCxnSpPr>
          <p:nvPr/>
        </p:nvCxnSpPr>
        <p:spPr>
          <a:xfrm flipV="1">
            <a:off x="6679119" y="5389726"/>
            <a:ext cx="0" cy="373574"/>
          </a:xfrm>
          <a:prstGeom prst="straightConnector1">
            <a:avLst/>
          </a:prstGeom>
          <a:ln w="508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333333-ED0C-954E-8D22-6FAC53B14D9F}"/>
              </a:ext>
            </a:extLst>
          </p:cNvPr>
          <p:cNvSpPr txBox="1"/>
          <p:nvPr/>
        </p:nvSpPr>
        <p:spPr>
          <a:xfrm>
            <a:off x="7266098" y="5789734"/>
            <a:ext cx="306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  <a:p>
            <a:pPr algn="ctr"/>
            <a:r>
              <a:rPr lang="en-US" dirty="0"/>
              <a:t>PoshBot runs command and collects 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53A00F-5C7C-7442-B46D-67D4E7D3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33" y="3770964"/>
            <a:ext cx="1088756" cy="1088756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B958647-9EC8-AD43-9022-93946C40D49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405800" y="2032672"/>
            <a:ext cx="3838914" cy="1663070"/>
          </a:xfrm>
          <a:prstGeom prst="bentConnector3">
            <a:avLst>
              <a:gd name="adj1" fmla="val 6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D211DB-2007-1E4B-B50B-F986E2DCC343}"/>
              </a:ext>
            </a:extLst>
          </p:cNvPr>
          <p:cNvSpPr txBox="1"/>
          <p:nvPr/>
        </p:nvSpPr>
        <p:spPr>
          <a:xfrm>
            <a:off x="118114" y="4871221"/>
            <a:ext cx="258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  <a:p>
            <a:pPr algn="ctr"/>
            <a:r>
              <a:rPr lang="en-US" dirty="0"/>
              <a:t>User enters: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!createvm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CA90B5-FB96-EC41-9FA3-641A1B97D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14" y="1181386"/>
            <a:ext cx="1702572" cy="1702572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89E9937-3BC1-7646-8BDB-13A07B61E276}"/>
              </a:ext>
            </a:extLst>
          </p:cNvPr>
          <p:cNvCxnSpPr>
            <a:stCxn id="16" idx="3"/>
            <a:endCxn id="6" idx="3"/>
          </p:cNvCxnSpPr>
          <p:nvPr/>
        </p:nvCxnSpPr>
        <p:spPr>
          <a:xfrm>
            <a:off x="6947286" y="2032672"/>
            <a:ext cx="472522" cy="2549951"/>
          </a:xfrm>
          <a:prstGeom prst="bentConnector3">
            <a:avLst>
              <a:gd name="adj1" fmla="val 1483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0779AD1-80FF-4F4B-933A-CC891A7BFE2B}"/>
              </a:ext>
            </a:extLst>
          </p:cNvPr>
          <p:cNvCxnSpPr>
            <a:stCxn id="6" idx="1"/>
            <a:endCxn id="16" idx="2"/>
          </p:cNvCxnSpPr>
          <p:nvPr/>
        </p:nvCxnSpPr>
        <p:spPr>
          <a:xfrm rot="10800000">
            <a:off x="6096001" y="2883959"/>
            <a:ext cx="265475" cy="169866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1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777FD-750C-2C4F-848C-D5BEF2CD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70" y="1132938"/>
            <a:ext cx="21844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6F3B88-2850-954C-88B0-21790251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216" y="1091888"/>
            <a:ext cx="1606102" cy="1606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F730D-5EB5-3C49-A521-736C638F5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784" y="1169171"/>
            <a:ext cx="2905932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557B1-DF41-A948-98E5-70CE8B16F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435" y="791384"/>
            <a:ext cx="2207109" cy="22071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FDF9D2-A4E4-F146-9194-8C26652BB1F6}"/>
              </a:ext>
            </a:extLst>
          </p:cNvPr>
          <p:cNvCxnSpPr>
            <a:cxnSpLocks/>
          </p:cNvCxnSpPr>
          <p:nvPr/>
        </p:nvCxnSpPr>
        <p:spPr>
          <a:xfrm>
            <a:off x="1609918" y="3317911"/>
            <a:ext cx="10008650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E94E15-837D-6E45-A7CD-13FC55427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884" y="3816031"/>
            <a:ext cx="1058333" cy="1524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2D4E3D-C1BF-BE42-BCAC-B2E7392D0D44}"/>
              </a:ext>
            </a:extLst>
          </p:cNvPr>
          <p:cNvCxnSpPr>
            <a:cxnSpLocks/>
          </p:cNvCxnSpPr>
          <p:nvPr/>
        </p:nvCxnSpPr>
        <p:spPr>
          <a:xfrm>
            <a:off x="3500909" y="1887313"/>
            <a:ext cx="66040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B6886-D62F-BB41-8E57-F9B6C6B9617F}"/>
              </a:ext>
            </a:extLst>
          </p:cNvPr>
          <p:cNvCxnSpPr>
            <a:cxnSpLocks/>
          </p:cNvCxnSpPr>
          <p:nvPr/>
        </p:nvCxnSpPr>
        <p:spPr>
          <a:xfrm>
            <a:off x="6499782" y="1894938"/>
            <a:ext cx="66040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B2107-A5F4-4F40-BDFC-E6232E19FB51}"/>
              </a:ext>
            </a:extLst>
          </p:cNvPr>
          <p:cNvCxnSpPr>
            <a:cxnSpLocks/>
          </p:cNvCxnSpPr>
          <p:nvPr/>
        </p:nvCxnSpPr>
        <p:spPr>
          <a:xfrm>
            <a:off x="9126262" y="1894938"/>
            <a:ext cx="66040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7029ECD-BDAF-274C-84FC-9F3BA689DD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5756" y="2863190"/>
            <a:ext cx="3235994" cy="2146399"/>
          </a:xfrm>
          <a:prstGeom prst="bentConnector3">
            <a:avLst>
              <a:gd name="adj1" fmla="val -74"/>
            </a:avLst>
          </a:prstGeom>
          <a:ln w="50800"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991AA0-35F6-834F-B8DC-7E5CB377A572}"/>
              </a:ext>
            </a:extLst>
          </p:cNvPr>
          <p:cNvSpPr txBox="1"/>
          <p:nvPr/>
        </p:nvSpPr>
        <p:spPr>
          <a:xfrm>
            <a:off x="2593383" y="101761"/>
            <a:ext cx="228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  <a:p>
            <a:pPr algn="ctr"/>
            <a:r>
              <a:rPr lang="en-US" dirty="0"/>
              <a:t>Teams sends message to Bot 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8C182-25D8-FE48-9DB7-D8D3EF939309}"/>
              </a:ext>
            </a:extLst>
          </p:cNvPr>
          <p:cNvSpPr txBox="1"/>
          <p:nvPr/>
        </p:nvSpPr>
        <p:spPr>
          <a:xfrm>
            <a:off x="5165927" y="101761"/>
            <a:ext cx="3440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  <a:p>
            <a:pPr algn="ctr"/>
            <a:r>
              <a:rPr lang="en-US" dirty="0"/>
              <a:t>Bot Framework POSTs</a:t>
            </a:r>
          </a:p>
          <a:p>
            <a:pPr algn="ctr"/>
            <a:r>
              <a:rPr lang="en-US" dirty="0"/>
              <a:t>HTTP message to Azure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FEBE6-0BA3-8842-BE8C-541C6FE7D057}"/>
              </a:ext>
            </a:extLst>
          </p:cNvPr>
          <p:cNvSpPr txBox="1"/>
          <p:nvPr/>
        </p:nvSpPr>
        <p:spPr>
          <a:xfrm>
            <a:off x="8701363" y="101761"/>
            <a:ext cx="32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  <a:p>
            <a:pPr algn="ctr"/>
            <a:r>
              <a:rPr lang="en-US" dirty="0"/>
              <a:t>Azure Function drops message</a:t>
            </a:r>
          </a:p>
          <a:p>
            <a:pPr algn="ctr"/>
            <a:r>
              <a:rPr lang="en-US" dirty="0"/>
              <a:t>On Service 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676A9-C446-AF45-A2FE-439B81238235}"/>
              </a:ext>
            </a:extLst>
          </p:cNvPr>
          <p:cNvSpPr txBox="1"/>
          <p:nvPr/>
        </p:nvSpPr>
        <p:spPr>
          <a:xfrm>
            <a:off x="7265644" y="4062196"/>
            <a:ext cx="339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  <a:p>
            <a:pPr algn="ctr"/>
            <a:r>
              <a:rPr lang="en-US" dirty="0"/>
              <a:t>PoshBot consumes Service Bus</a:t>
            </a:r>
          </a:p>
          <a:p>
            <a:pPr algn="ctr"/>
            <a:r>
              <a:rPr lang="en-US" dirty="0"/>
              <a:t>Message over AMQP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7F989C7-A735-B845-8B97-982CC713D0FC}"/>
              </a:ext>
            </a:extLst>
          </p:cNvPr>
          <p:cNvCxnSpPr>
            <a:cxnSpLocks/>
          </p:cNvCxnSpPr>
          <p:nvPr/>
        </p:nvCxnSpPr>
        <p:spPr>
          <a:xfrm rot="10800000">
            <a:off x="2631291" y="2693172"/>
            <a:ext cx="3516847" cy="2316417"/>
          </a:xfrm>
          <a:prstGeom prst="bentConnector3">
            <a:avLst>
              <a:gd name="adj1" fmla="val 1000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125F48-78E6-D644-AEB4-EFD3BC9B351E}"/>
              </a:ext>
            </a:extLst>
          </p:cNvPr>
          <p:cNvSpPr txBox="1"/>
          <p:nvPr/>
        </p:nvSpPr>
        <p:spPr>
          <a:xfrm>
            <a:off x="2665077" y="4064704"/>
            <a:ext cx="295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  <a:p>
            <a:pPr algn="ctr"/>
            <a:r>
              <a:rPr lang="en-US" dirty="0"/>
              <a:t>PoshBot sends response</a:t>
            </a:r>
          </a:p>
          <a:p>
            <a:pPr algn="ctr"/>
            <a:r>
              <a:rPr lang="en-US" dirty="0"/>
              <a:t>to Teams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840DAF-F8C4-7D4C-BB20-C247E7635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666" y="5670090"/>
            <a:ext cx="1746927" cy="11879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8D1FAD-FC49-E541-B7D8-1B10EA9E0CB2}"/>
              </a:ext>
            </a:extLst>
          </p:cNvPr>
          <p:cNvCxnSpPr>
            <a:cxnSpLocks/>
          </p:cNvCxnSpPr>
          <p:nvPr/>
        </p:nvCxnSpPr>
        <p:spPr>
          <a:xfrm flipV="1">
            <a:off x="7167615" y="5390821"/>
            <a:ext cx="0" cy="373574"/>
          </a:xfrm>
          <a:prstGeom prst="straightConnector1">
            <a:avLst/>
          </a:prstGeom>
          <a:ln w="50800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460FF-67C7-0E4B-87F6-6E4864421F46}"/>
              </a:ext>
            </a:extLst>
          </p:cNvPr>
          <p:cNvCxnSpPr>
            <a:cxnSpLocks/>
          </p:cNvCxnSpPr>
          <p:nvPr/>
        </p:nvCxnSpPr>
        <p:spPr>
          <a:xfrm flipV="1">
            <a:off x="6678665" y="5390821"/>
            <a:ext cx="0" cy="373574"/>
          </a:xfrm>
          <a:prstGeom prst="straightConnector1">
            <a:avLst/>
          </a:prstGeom>
          <a:ln w="508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184AB6-C37B-E34F-96B2-1D7B0E16533A}"/>
              </a:ext>
            </a:extLst>
          </p:cNvPr>
          <p:cNvSpPr txBox="1"/>
          <p:nvPr/>
        </p:nvSpPr>
        <p:spPr>
          <a:xfrm>
            <a:off x="7265644" y="5790829"/>
            <a:ext cx="306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  <a:p>
            <a:pPr algn="ctr"/>
            <a:r>
              <a:rPr lang="en-US" dirty="0"/>
              <a:t>PoshBot runs command and collects result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A018C5-B387-8D41-92B9-8E5E0C136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33" y="3770964"/>
            <a:ext cx="1088756" cy="1088756"/>
          </a:xfrm>
          <a:prstGeom prst="rect">
            <a:avLst/>
          </a:prstGeom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6DD1A9C-2467-144A-8B88-C2A9398013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198" y="2540915"/>
            <a:ext cx="1808428" cy="501224"/>
          </a:xfrm>
          <a:prstGeom prst="bentConnector3">
            <a:avLst>
              <a:gd name="adj1" fmla="val 9999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C40552-3492-5F40-AF31-D20C40B83474}"/>
              </a:ext>
            </a:extLst>
          </p:cNvPr>
          <p:cNvSpPr txBox="1"/>
          <p:nvPr/>
        </p:nvSpPr>
        <p:spPr>
          <a:xfrm>
            <a:off x="118114" y="4871221"/>
            <a:ext cx="258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  <a:p>
            <a:pPr algn="ctr"/>
            <a:r>
              <a:rPr lang="en-US" dirty="0"/>
              <a:t>User enters: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@poshbot !createvm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A09276-F2F4-CF44-81F9-BCB4B23CD482}"/>
              </a:ext>
            </a:extLst>
          </p:cNvPr>
          <p:cNvSpPr txBox="1"/>
          <p:nvPr/>
        </p:nvSpPr>
        <p:spPr>
          <a:xfrm>
            <a:off x="3267" y="2472"/>
            <a:ext cx="228599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PoshBot &amp; Teams</a:t>
            </a:r>
          </a:p>
          <a:p>
            <a:pPr algn="ctr"/>
            <a:r>
              <a:rPr lang="en-US" b="1" dirty="0"/>
              <a:t>Messaging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3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82303-ECFB-4AA1-B819-9E7BFEC2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287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82303-ECFB-4AA1-B819-9E7BFEC2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PoshBot-related modules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C91C65-5392-FB44-92FE-539324684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247798"/>
              </p:ext>
            </p:extLst>
          </p:nvPr>
        </p:nvGraphicFramePr>
        <p:xfrm>
          <a:off x="1120776" y="2253071"/>
          <a:ext cx="1023302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2576072716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3032051003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631130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PoshBot.Dilbert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PoshBot.Docker</a:t>
                      </a:r>
                      <a:r>
                        <a:rPr lang="en-US" sz="2400" dirty="0"/>
                        <a:t>-Images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PoshBot.Docker</a:t>
                      </a:r>
                      <a:r>
                        <a:rPr lang="en-US" sz="2400" dirty="0"/>
                        <a:t>-Inspect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PoshBot.Docker</a:t>
                      </a:r>
                      <a:r>
                        <a:rPr lang="en-US" sz="2400" dirty="0"/>
                        <a:t>-Logs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PoshBot.Docker</a:t>
                      </a:r>
                      <a:r>
                        <a:rPr lang="en-US" sz="2400" dirty="0"/>
                        <a:t>-PS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PoshBot.GChat.Backend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PoshBot.Giphy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PoshBot.Karma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PoshBot.Networking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0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PoshBot.RestartService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PoshBot.Spark.Backend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PoshBot.TicTacToe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PoshBot.Veeam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PoshBot.VMware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PoshBot.Wolfram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5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PoshBot.XKCD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PoshBot.FYI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PoshBot.DuckDebug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9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06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2EC-FF04-4A93-B9CF-28DC4249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8888-642E-42BC-89F9-347647FD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Brandon Olin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Cloud Architect, PowerShell junky, OSS contributor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Twitter: @devblackops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GitHub: github.com/devblackops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Blog: devblackops.io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Projects</a:t>
            </a:r>
          </a:p>
          <a:p>
            <a:pPr lvl="1"/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OperationValidation, PoshBot, psake, POSHOrigin, Watchmen, PSHealthZ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NetScaler, PasswordState, AzSpeedTest, and more</a:t>
            </a:r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60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356</TotalTime>
  <Words>274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Depth</vt:lpstr>
      <vt:lpstr>ChatOps with Microsoft Teams and PoshBot</vt:lpstr>
      <vt:lpstr>PoshBot</vt:lpstr>
      <vt:lpstr>PowerPoint Presentation</vt:lpstr>
      <vt:lpstr>PowerPoint Presentation</vt:lpstr>
      <vt:lpstr>Demo</vt:lpstr>
      <vt:lpstr>PoshBot-related modules</vt:lpstr>
      <vt:lpstr>whoami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Testing with the Operation Validation Framework</dc:title>
  <dc:subject/>
  <dc:creator>Brandon Olin</dc:creator>
  <cp:keywords/>
  <dc:description/>
  <cp:lastModifiedBy>Brandon Olin</cp:lastModifiedBy>
  <cp:revision>5</cp:revision>
  <dcterms:created xsi:type="dcterms:W3CDTF">2018-09-13T03:20:11Z</dcterms:created>
  <dcterms:modified xsi:type="dcterms:W3CDTF">2018-11-21T02:43:11Z</dcterms:modified>
  <cp:category/>
</cp:coreProperties>
</file>