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3" r:id="rId2"/>
    <p:sldId id="626" r:id="rId3"/>
    <p:sldId id="627" r:id="rId4"/>
    <p:sldId id="616" r:id="rId5"/>
    <p:sldId id="628" r:id="rId6"/>
    <p:sldId id="593" r:id="rId7"/>
    <p:sldId id="5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83A03-66D5-4730-9659-660D8020C2A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E8CAB-7B04-4470-86A3-80CEF032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</a:t>
            </a:r>
            <a:r>
              <a:rPr lang="en-US" baseline="0" dirty="0"/>
              <a:t> read the notes on </a:t>
            </a:r>
            <a:r>
              <a:rPr lang="en-US" b="1" baseline="0" dirty="0"/>
              <a:t>slide 121 </a:t>
            </a:r>
            <a:r>
              <a:rPr lang="en-US" baseline="0" dirty="0"/>
              <a:t>to know the tips of how to </a:t>
            </a:r>
            <a:r>
              <a:rPr lang="en-US" b="1" baseline="0" dirty="0"/>
              <a:t>enable or disable the glassy looks </a:t>
            </a:r>
            <a:r>
              <a:rPr lang="en-US" baseline="0" dirty="0"/>
              <a:t>by using the </a:t>
            </a:r>
            <a:r>
              <a:rPr lang="en-US" b="1" baseline="0" dirty="0"/>
              <a:t>Selection Pane </a:t>
            </a:r>
            <a:r>
              <a:rPr lang="en-US" baseline="0" dirty="0"/>
              <a:t>for some mock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D5296-C23C-4CB6-99EB-ED697834A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86A-0A75-42C8-BE59-D6B51651D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7863C-06CB-4B0F-A6EF-4F32CEE25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670BE-378D-437A-B7DD-1E880233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A0A2-9501-4DE2-90F6-30E6C6FA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11DE-109C-4A5F-A399-9EC31B76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646A-653A-4E52-B046-7D604370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BED84-7916-4DC2-BF26-5E997389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FD355-71A4-4CA2-894D-C308B78E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D0EB-61E1-490B-BD9A-7BF74381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3151-DB2B-48D2-840F-CD7B530A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10BCE-51B8-4490-86C8-D5B6417C8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41EE-A269-44BA-90C9-832A930E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B989-B690-4136-90B1-64E8FE8F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BC4A-2D03-461D-9D35-70D761A1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4E0A-E4EE-4C77-AE17-81497EFA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4ECFB5-2C98-4494-BBF0-A83881F17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1D9F490-B9F4-4065-BF6F-0ACC220705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2254-5CCB-4AA1-AFB1-55F24C6E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C48C-3B6B-43AC-9309-71268C61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FAD3-DE57-4232-B697-5BF8918D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58C8-DE18-4911-8457-5CF12E28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AB7C-C26B-467B-8A2F-859E405E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F10A-4706-4751-8579-259F55E5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5D4B-9D9A-419B-8E94-991CC3A2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F375-2E5B-4700-A7B2-7DCF3940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A93A-CC65-4774-ADFF-684DEE22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30867-C12D-4C3B-A2D1-E0E0E407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5EB9-4F83-4A31-BA38-5ED4D618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744A-61E2-4786-A013-B1B7EB8D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5085-7B63-45DF-B72F-AF078525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F259-B6ED-495B-92A0-DD0DDBB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2B9E-BA19-43EB-915D-D33B8931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DB2C-384E-405E-95BB-FEE239E1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CE90-67FD-4AAA-8DC5-39D47862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CE8F-AFCF-4A53-8F67-472E9A12F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6A01-EE3B-4E81-96BF-D1BF322A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7FD04-0077-44FD-981C-3230FD157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C7D23-29F6-4B46-8261-AA3F2019D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A1A97-A533-4383-97DB-3F8CB3EC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14720-3751-42F0-9EF6-9699531C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2D2DF-9F39-4105-8FDD-AABEF52E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7D0-5B7B-4F14-B6E4-FCF71D29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8B9C8-0D00-48A7-84CF-C8982D66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8C08-BCB9-4673-B26D-B8B00FDE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EDF19-3D34-44C3-9AFD-9F71FFB7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4E896-6EE3-4E55-8E79-EA8C06BE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DBC23-8A4C-4868-B460-95317A43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34BA-D6C6-470E-9D59-37E0F304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2FB3-7C28-4C2B-8D48-CE603BAE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5E0E-5233-42BD-8015-79F0F494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D740-B159-46F1-A520-6D389F15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4F591-2C38-4872-97A8-00B611E8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2ED9-7EFF-479E-9691-90667E95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FDB5F-2CEC-4D96-B8FB-2AE9545B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44E9-121C-477C-9C17-AEE3D840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08D95-BC0C-4BF4-BF43-558B91EF6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9448C-8A3A-426D-ABDA-36CF48FB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DD43-EA17-4A1B-80C8-BF70511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EDF9B-D8A1-4D85-941C-612C089B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30EB-C875-4384-A585-7DC892CC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4E856-530C-43D6-AA2F-652F9A8F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E7D0-5E2D-477D-8F10-8F1264D7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3131-5AFB-4E32-9A47-1E530D7B3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5517-D03D-4138-BECF-982CE87E4D20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CFFA-30F1-4F53-B812-88BFDF3B3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A289-6692-4F92-BC11-170232E2D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FDC1-76B9-463E-82E5-A1E22457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>
            <a:off x="6171162" y="0"/>
            <a:ext cx="6020838" cy="6858000"/>
          </a:xfrm>
          <a:custGeom>
            <a:avLst/>
            <a:gdLst>
              <a:gd name="connsiteX0" fmla="*/ 2906559 w 5507289"/>
              <a:gd name="connsiteY0" fmla="*/ 0 h 6858000"/>
              <a:gd name="connsiteX1" fmla="*/ 5507289 w 5507289"/>
              <a:gd name="connsiteY1" fmla="*/ 0 h 6858000"/>
              <a:gd name="connsiteX2" fmla="*/ 5507289 w 5507289"/>
              <a:gd name="connsiteY2" fmla="*/ 6858000 h 6858000"/>
              <a:gd name="connsiteX3" fmla="*/ 0 w 55072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7289" h="6858000">
                <a:moveTo>
                  <a:pt x="2906559" y="0"/>
                </a:moveTo>
                <a:lnTo>
                  <a:pt x="5507289" y="0"/>
                </a:lnTo>
                <a:lnTo>
                  <a:pt x="550728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 hidden="1"/>
          <p:cNvSpPr/>
          <p:nvPr/>
        </p:nvSpPr>
        <p:spPr>
          <a:xfrm>
            <a:off x="1" y="4727667"/>
            <a:ext cx="12192000" cy="213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51675" y="5578822"/>
            <a:ext cx="4390943" cy="442566"/>
          </a:xfrm>
          <a:prstGeom prst="ellipse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rgbClr val="000000">
                  <a:alpha val="3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170258" y="2016278"/>
            <a:ext cx="4553777" cy="3774981"/>
            <a:chOff x="-1" y="0"/>
            <a:chExt cx="12016" cy="9961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100" y="8080"/>
              <a:ext cx="3814" cy="1846"/>
            </a:xfrm>
            <a:custGeom>
              <a:avLst/>
              <a:gdLst>
                <a:gd name="T0" fmla="*/ 305 w 1614"/>
                <a:gd name="T1" fmla="*/ 0 h 781"/>
                <a:gd name="T2" fmla="*/ 253 w 1614"/>
                <a:gd name="T3" fmla="*/ 492 h 781"/>
                <a:gd name="T4" fmla="*/ 180 w 1614"/>
                <a:gd name="T5" fmla="*/ 636 h 781"/>
                <a:gd name="T6" fmla="*/ 92 w 1614"/>
                <a:gd name="T7" fmla="*/ 707 h 781"/>
                <a:gd name="T8" fmla="*/ 200 w 1614"/>
                <a:gd name="T9" fmla="*/ 779 h 781"/>
                <a:gd name="T10" fmla="*/ 1414 w 1614"/>
                <a:gd name="T11" fmla="*/ 779 h 781"/>
                <a:gd name="T12" fmla="*/ 1523 w 1614"/>
                <a:gd name="T13" fmla="*/ 707 h 781"/>
                <a:gd name="T14" fmla="*/ 1434 w 1614"/>
                <a:gd name="T15" fmla="*/ 636 h 781"/>
                <a:gd name="T16" fmla="*/ 1361 w 1614"/>
                <a:gd name="T17" fmla="*/ 492 h 781"/>
                <a:gd name="T18" fmla="*/ 1309 w 1614"/>
                <a:gd name="T19" fmla="*/ 0 h 781"/>
                <a:gd name="T20" fmla="*/ 305 w 1614"/>
                <a:gd name="T21" fmla="*/ 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4" h="781">
                  <a:moveTo>
                    <a:pt x="305" y="0"/>
                  </a:moveTo>
                  <a:cubicBezTo>
                    <a:pt x="305" y="0"/>
                    <a:pt x="260" y="448"/>
                    <a:pt x="253" y="492"/>
                  </a:cubicBezTo>
                  <a:cubicBezTo>
                    <a:pt x="246" y="535"/>
                    <a:pt x="241" y="589"/>
                    <a:pt x="180" y="636"/>
                  </a:cubicBezTo>
                  <a:cubicBezTo>
                    <a:pt x="137" y="670"/>
                    <a:pt x="131" y="675"/>
                    <a:pt x="92" y="707"/>
                  </a:cubicBezTo>
                  <a:cubicBezTo>
                    <a:pt x="0" y="781"/>
                    <a:pt x="78" y="779"/>
                    <a:pt x="200" y="779"/>
                  </a:cubicBezTo>
                  <a:cubicBezTo>
                    <a:pt x="1414" y="779"/>
                    <a:pt x="1414" y="779"/>
                    <a:pt x="1414" y="779"/>
                  </a:cubicBezTo>
                  <a:cubicBezTo>
                    <a:pt x="1537" y="779"/>
                    <a:pt x="1614" y="781"/>
                    <a:pt x="1523" y="707"/>
                  </a:cubicBezTo>
                  <a:cubicBezTo>
                    <a:pt x="1483" y="675"/>
                    <a:pt x="1477" y="670"/>
                    <a:pt x="1434" y="636"/>
                  </a:cubicBezTo>
                  <a:cubicBezTo>
                    <a:pt x="1373" y="589"/>
                    <a:pt x="1368" y="535"/>
                    <a:pt x="1361" y="492"/>
                  </a:cubicBezTo>
                  <a:cubicBezTo>
                    <a:pt x="1354" y="448"/>
                    <a:pt x="1309" y="0"/>
                    <a:pt x="1309" y="0"/>
                  </a:cubicBezTo>
                  <a:lnTo>
                    <a:pt x="305" y="0"/>
                  </a:lnTo>
                  <a:close/>
                </a:path>
              </a:pathLst>
            </a:custGeom>
            <a:gradFill>
              <a:gsLst>
                <a:gs pos="100000">
                  <a:srgbClr val="D9D9D9"/>
                </a:gs>
                <a:gs pos="93000">
                  <a:srgbClr val="BFBFBF"/>
                </a:gs>
                <a:gs pos="73000">
                  <a:srgbClr val="7F7F7F"/>
                </a:gs>
                <a:gs pos="62000">
                  <a:srgbClr val="A6A6A6"/>
                </a:gs>
                <a:gs pos="53000">
                  <a:srgbClr val="D9D9D9"/>
                </a:gs>
                <a:gs pos="30000">
                  <a:srgbClr val="BFBFBF"/>
                </a:gs>
                <a:gs pos="0">
                  <a:srgbClr val="59595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222" y="9872"/>
              <a:ext cx="3570" cy="89"/>
            </a:xfrm>
            <a:custGeom>
              <a:avLst/>
              <a:gdLst>
                <a:gd name="T0" fmla="*/ 1362 w 1510"/>
                <a:gd name="T1" fmla="*/ 14 h 38"/>
                <a:gd name="T2" fmla="*/ 148 w 1510"/>
                <a:gd name="T3" fmla="*/ 14 h 38"/>
                <a:gd name="T4" fmla="*/ 0 w 1510"/>
                <a:gd name="T5" fmla="*/ 0 h 38"/>
                <a:gd name="T6" fmla="*/ 0 w 1510"/>
                <a:gd name="T7" fmla="*/ 0 h 38"/>
                <a:gd name="T8" fmla="*/ 148 w 1510"/>
                <a:gd name="T9" fmla="*/ 38 h 38"/>
                <a:gd name="T10" fmla="*/ 1362 w 1510"/>
                <a:gd name="T11" fmla="*/ 38 h 38"/>
                <a:gd name="T12" fmla="*/ 1510 w 1510"/>
                <a:gd name="T13" fmla="*/ 0 h 38"/>
                <a:gd name="T14" fmla="*/ 1510 w 1510"/>
                <a:gd name="T15" fmla="*/ 0 h 38"/>
                <a:gd name="T16" fmla="*/ 1362 w 1510"/>
                <a:gd name="T17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0" h="38">
                  <a:moveTo>
                    <a:pt x="1362" y="14"/>
                  </a:moveTo>
                  <a:cubicBezTo>
                    <a:pt x="148" y="14"/>
                    <a:pt x="148" y="14"/>
                    <a:pt x="148" y="14"/>
                  </a:cubicBezTo>
                  <a:cubicBezTo>
                    <a:pt x="66" y="14"/>
                    <a:pt x="8" y="1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2"/>
                    <a:pt x="32" y="38"/>
                    <a:pt x="148" y="38"/>
                  </a:cubicBezTo>
                  <a:cubicBezTo>
                    <a:pt x="1362" y="38"/>
                    <a:pt x="1362" y="38"/>
                    <a:pt x="1362" y="38"/>
                  </a:cubicBezTo>
                  <a:cubicBezTo>
                    <a:pt x="1478" y="38"/>
                    <a:pt x="1505" y="22"/>
                    <a:pt x="1510" y="0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14"/>
                    <a:pt x="1444" y="14"/>
                    <a:pt x="1362" y="14"/>
                  </a:cubicBezTo>
                  <a:close/>
                </a:path>
              </a:pathLst>
            </a:custGeom>
            <a:gradFill>
              <a:gsLst>
                <a:gs pos="100000">
                  <a:srgbClr val="595959"/>
                </a:gs>
                <a:gs pos="80000">
                  <a:srgbClr val="A6A6A6"/>
                </a:gs>
                <a:gs pos="50000">
                  <a:srgbClr val="BFBFBF"/>
                </a:gs>
                <a:gs pos="20000">
                  <a:srgbClr val="BFBFBF"/>
                </a:gs>
                <a:gs pos="0">
                  <a:srgbClr val="000000">
                    <a:lumMod val="65000"/>
                    <a:lumOff val="3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1" y="7134"/>
              <a:ext cx="12016" cy="1142"/>
            </a:xfrm>
            <a:custGeom>
              <a:avLst/>
              <a:gdLst>
                <a:gd name="T0" fmla="*/ 0 w 5084"/>
                <a:gd name="T1" fmla="*/ 351 h 483"/>
                <a:gd name="T2" fmla="*/ 132 w 5084"/>
                <a:gd name="T3" fmla="*/ 483 h 483"/>
                <a:gd name="T4" fmla="*/ 4952 w 5084"/>
                <a:gd name="T5" fmla="*/ 483 h 483"/>
                <a:gd name="T6" fmla="*/ 5084 w 5084"/>
                <a:gd name="T7" fmla="*/ 351 h 483"/>
                <a:gd name="T8" fmla="*/ 5084 w 5084"/>
                <a:gd name="T9" fmla="*/ 0 h 483"/>
                <a:gd name="T10" fmla="*/ 0 w 5084"/>
                <a:gd name="T11" fmla="*/ 0 h 483"/>
                <a:gd name="T12" fmla="*/ 0 w 5084"/>
                <a:gd name="T13" fmla="*/ 35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4" h="483">
                  <a:moveTo>
                    <a:pt x="0" y="351"/>
                  </a:moveTo>
                  <a:cubicBezTo>
                    <a:pt x="0" y="424"/>
                    <a:pt x="60" y="483"/>
                    <a:pt x="132" y="483"/>
                  </a:cubicBezTo>
                  <a:cubicBezTo>
                    <a:pt x="4952" y="483"/>
                    <a:pt x="4952" y="483"/>
                    <a:pt x="4952" y="483"/>
                  </a:cubicBezTo>
                  <a:cubicBezTo>
                    <a:pt x="5024" y="483"/>
                    <a:pt x="5084" y="424"/>
                    <a:pt x="5084" y="351"/>
                  </a:cubicBezTo>
                  <a:cubicBezTo>
                    <a:pt x="5084" y="0"/>
                    <a:pt x="5084" y="0"/>
                    <a:pt x="508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51"/>
                  </a:lnTo>
                  <a:close/>
                </a:path>
              </a:pathLst>
            </a:custGeom>
            <a:gradFill>
              <a:gsLst>
                <a:gs pos="100000">
                  <a:srgbClr val="D9D9D9"/>
                </a:gs>
                <a:gs pos="1000">
                  <a:srgbClr val="BFBFB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-1" y="0"/>
              <a:ext cx="12016" cy="7134"/>
            </a:xfrm>
            <a:custGeom>
              <a:avLst/>
              <a:gdLst>
                <a:gd name="T0" fmla="*/ 4952 w 5084"/>
                <a:gd name="T1" fmla="*/ 0 h 3018"/>
                <a:gd name="T2" fmla="*/ 132 w 5084"/>
                <a:gd name="T3" fmla="*/ 0 h 3018"/>
                <a:gd name="T4" fmla="*/ 0 w 5084"/>
                <a:gd name="T5" fmla="*/ 132 h 3018"/>
                <a:gd name="T6" fmla="*/ 0 w 5084"/>
                <a:gd name="T7" fmla="*/ 3018 h 3018"/>
                <a:gd name="T8" fmla="*/ 5084 w 5084"/>
                <a:gd name="T9" fmla="*/ 3018 h 3018"/>
                <a:gd name="T10" fmla="*/ 5084 w 5084"/>
                <a:gd name="T11" fmla="*/ 132 h 3018"/>
                <a:gd name="T12" fmla="*/ 4952 w 5084"/>
                <a:gd name="T13" fmla="*/ 0 h 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4" h="3018">
                  <a:moveTo>
                    <a:pt x="49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60" y="0"/>
                    <a:pt x="0" y="59"/>
                    <a:pt x="0" y="132"/>
                  </a:cubicBezTo>
                  <a:cubicBezTo>
                    <a:pt x="0" y="3018"/>
                    <a:pt x="0" y="3018"/>
                    <a:pt x="0" y="3018"/>
                  </a:cubicBezTo>
                  <a:cubicBezTo>
                    <a:pt x="5084" y="3018"/>
                    <a:pt x="5084" y="3018"/>
                    <a:pt x="5084" y="3018"/>
                  </a:cubicBezTo>
                  <a:cubicBezTo>
                    <a:pt x="5084" y="132"/>
                    <a:pt x="5084" y="132"/>
                    <a:pt x="5084" y="132"/>
                  </a:cubicBezTo>
                  <a:cubicBezTo>
                    <a:pt x="5084" y="59"/>
                    <a:pt x="5024" y="0"/>
                    <a:pt x="4952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" y="482"/>
              <a:ext cx="11094" cy="6243"/>
            </a:xfrm>
            <a:prstGeom prst="rect">
              <a:avLst/>
            </a:prstGeom>
            <a:solidFill>
              <a:srgbClr val="0F1F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962" y="172"/>
              <a:ext cx="90" cy="92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962" y="172"/>
              <a:ext cx="90" cy="92"/>
            </a:xfrm>
            <a:custGeom>
              <a:avLst/>
              <a:gdLst>
                <a:gd name="T0" fmla="*/ 19 w 38"/>
                <a:gd name="T1" fmla="*/ 4 h 39"/>
                <a:gd name="T2" fmla="*/ 34 w 38"/>
                <a:gd name="T3" fmla="*/ 19 h 39"/>
                <a:gd name="T4" fmla="*/ 19 w 38"/>
                <a:gd name="T5" fmla="*/ 35 h 39"/>
                <a:gd name="T6" fmla="*/ 4 w 38"/>
                <a:gd name="T7" fmla="*/ 19 h 39"/>
                <a:gd name="T8" fmla="*/ 19 w 38"/>
                <a:gd name="T9" fmla="*/ 4 h 39"/>
                <a:gd name="T10" fmla="*/ 19 w 38"/>
                <a:gd name="T11" fmla="*/ 0 h 39"/>
                <a:gd name="T12" fmla="*/ 0 w 38"/>
                <a:gd name="T13" fmla="*/ 19 h 39"/>
                <a:gd name="T14" fmla="*/ 19 w 38"/>
                <a:gd name="T15" fmla="*/ 39 h 39"/>
                <a:gd name="T16" fmla="*/ 38 w 38"/>
                <a:gd name="T17" fmla="*/ 19 h 39"/>
                <a:gd name="T18" fmla="*/ 19 w 38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4"/>
                  </a:moveTo>
                  <a:cubicBezTo>
                    <a:pt x="28" y="4"/>
                    <a:pt x="34" y="11"/>
                    <a:pt x="34" y="19"/>
                  </a:cubicBezTo>
                  <a:cubicBezTo>
                    <a:pt x="34" y="28"/>
                    <a:pt x="28" y="35"/>
                    <a:pt x="19" y="35"/>
                  </a:cubicBezTo>
                  <a:cubicBezTo>
                    <a:pt x="11" y="35"/>
                    <a:pt x="4" y="28"/>
                    <a:pt x="4" y="19"/>
                  </a:cubicBezTo>
                  <a:cubicBezTo>
                    <a:pt x="4" y="11"/>
                    <a:pt x="11" y="4"/>
                    <a:pt x="19" y="4"/>
                  </a:cubicBezTo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8" y="30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986" y="196"/>
              <a:ext cx="42" cy="42"/>
            </a:xfrm>
            <a:prstGeom prst="ellipse">
              <a:avLst/>
            </a:prstGeom>
            <a:solidFill>
              <a:srgbClr val="144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990" y="201"/>
              <a:ext cx="34" cy="33"/>
            </a:xfrm>
            <a:prstGeom prst="ellipse">
              <a:avLst/>
            </a:prstGeom>
            <a:solidFill>
              <a:srgbClr val="1E6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990" y="210"/>
              <a:ext cx="19" cy="19"/>
            </a:xfrm>
            <a:prstGeom prst="ellipse">
              <a:avLst/>
            </a:prstGeom>
            <a:solidFill>
              <a:srgbClr val="2980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46" y="189"/>
              <a:ext cx="36" cy="38"/>
            </a:xfrm>
            <a:prstGeom prst="ellipse">
              <a:avLst/>
            </a:prstGeom>
            <a:solidFill>
              <a:srgbClr val="3A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6156" y="201"/>
              <a:ext cx="16" cy="14"/>
            </a:xfrm>
            <a:prstGeom prst="ellipse">
              <a:avLst/>
            </a:prstGeom>
            <a:solidFill>
              <a:srgbClr val="FF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Glassy"/>
          <p:cNvSpPr>
            <a:spLocks/>
          </p:cNvSpPr>
          <p:nvPr/>
        </p:nvSpPr>
        <p:spPr bwMode="auto">
          <a:xfrm flipH="1">
            <a:off x="7170258" y="2016278"/>
            <a:ext cx="2151447" cy="2703616"/>
          </a:xfrm>
          <a:custGeom>
            <a:avLst/>
            <a:gdLst>
              <a:gd name="T0" fmla="*/ 1392 w 2402"/>
              <a:gd name="T1" fmla="*/ 3018 h 3018"/>
              <a:gd name="T2" fmla="*/ 2402 w 2402"/>
              <a:gd name="T3" fmla="*/ 3018 h 3018"/>
              <a:gd name="T4" fmla="*/ 2402 w 2402"/>
              <a:gd name="T5" fmla="*/ 132 h 3018"/>
              <a:gd name="T6" fmla="*/ 2270 w 2402"/>
              <a:gd name="T7" fmla="*/ 0 h 3018"/>
              <a:gd name="T8" fmla="*/ 0 w 2402"/>
              <a:gd name="T9" fmla="*/ 0 h 3018"/>
              <a:gd name="T10" fmla="*/ 1392 w 2402"/>
              <a:gd name="T11" fmla="*/ 3018 h 3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2" h="3018">
                <a:moveTo>
                  <a:pt x="1392" y="3018"/>
                </a:moveTo>
                <a:cubicBezTo>
                  <a:pt x="2402" y="3018"/>
                  <a:pt x="2402" y="3018"/>
                  <a:pt x="2402" y="3018"/>
                </a:cubicBezTo>
                <a:cubicBezTo>
                  <a:pt x="2402" y="132"/>
                  <a:pt x="2402" y="132"/>
                  <a:pt x="2402" y="132"/>
                </a:cubicBezTo>
                <a:cubicBezTo>
                  <a:pt x="2402" y="59"/>
                  <a:pt x="2342" y="0"/>
                  <a:pt x="2270" y="0"/>
                </a:cubicBezTo>
                <a:cubicBezTo>
                  <a:pt x="0" y="0"/>
                  <a:pt x="0" y="0"/>
                  <a:pt x="0" y="0"/>
                </a:cubicBezTo>
                <a:lnTo>
                  <a:pt x="1392" y="3018"/>
                </a:lnTo>
                <a:close/>
              </a:path>
            </a:pathLst>
          </a:custGeom>
          <a:gradFill>
            <a:gsLst>
              <a:gs pos="100000">
                <a:srgbClr val="FFFFFF">
                  <a:alpha val="0"/>
                </a:srgbClr>
              </a:gs>
              <a:gs pos="0">
                <a:srgbClr val="FFFFFF">
                  <a:alpha val="49804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Glass"/>
          <p:cNvSpPr>
            <a:spLocks/>
          </p:cNvSpPr>
          <p:nvPr/>
        </p:nvSpPr>
        <p:spPr bwMode="auto">
          <a:xfrm>
            <a:off x="3121160" y="1353863"/>
            <a:ext cx="1271344" cy="2183507"/>
          </a:xfrm>
          <a:custGeom>
            <a:avLst/>
            <a:gdLst>
              <a:gd name="connsiteX0" fmla="*/ 27730 w 1387694"/>
              <a:gd name="connsiteY0" fmla="*/ 0 h 2383334"/>
              <a:gd name="connsiteX1" fmla="*/ 1122164 w 1387694"/>
              <a:gd name="connsiteY1" fmla="*/ 0 h 2383334"/>
              <a:gd name="connsiteX2" fmla="*/ 1387694 w 1387694"/>
              <a:gd name="connsiteY2" fmla="*/ 265150 h 2383334"/>
              <a:gd name="connsiteX3" fmla="*/ 1387694 w 1387694"/>
              <a:gd name="connsiteY3" fmla="*/ 2362503 h 2383334"/>
              <a:gd name="connsiteX4" fmla="*/ 1365216 w 1387694"/>
              <a:gd name="connsiteY4" fmla="*/ 2368115 h 2383334"/>
              <a:gd name="connsiteX5" fmla="*/ 5251 w 1387694"/>
              <a:gd name="connsiteY5" fmla="*/ 37879 h 2383334"/>
              <a:gd name="connsiteX6" fmla="*/ 27730 w 1387694"/>
              <a:gd name="connsiteY6" fmla="*/ 0 h 2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694" h="2383334">
                <a:moveTo>
                  <a:pt x="27730" y="0"/>
                </a:moveTo>
                <a:cubicBezTo>
                  <a:pt x="1122164" y="0"/>
                  <a:pt x="1122164" y="0"/>
                  <a:pt x="1122164" y="0"/>
                </a:cubicBezTo>
                <a:cubicBezTo>
                  <a:pt x="1268276" y="0"/>
                  <a:pt x="1387694" y="119247"/>
                  <a:pt x="1387694" y="265150"/>
                </a:cubicBezTo>
                <a:cubicBezTo>
                  <a:pt x="1387694" y="2362503"/>
                  <a:pt x="1387694" y="2362503"/>
                  <a:pt x="1387694" y="2362503"/>
                </a:cubicBezTo>
                <a:cubicBezTo>
                  <a:pt x="1387694" y="2387755"/>
                  <a:pt x="1377860" y="2390561"/>
                  <a:pt x="1365216" y="2368115"/>
                </a:cubicBezTo>
                <a:cubicBezTo>
                  <a:pt x="5251" y="37879"/>
                  <a:pt x="5251" y="37879"/>
                  <a:pt x="5251" y="37879"/>
                </a:cubicBezTo>
                <a:cubicBezTo>
                  <a:pt x="-7393" y="16835"/>
                  <a:pt x="3846" y="0"/>
                  <a:pt x="27730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Glass"/>
          <p:cNvSpPr>
            <a:spLocks/>
          </p:cNvSpPr>
          <p:nvPr/>
        </p:nvSpPr>
        <p:spPr bwMode="auto">
          <a:xfrm flipH="1">
            <a:off x="1791569" y="793009"/>
            <a:ext cx="1274396" cy="3576016"/>
          </a:xfrm>
          <a:custGeom>
            <a:avLst/>
            <a:gdLst>
              <a:gd name="T0" fmla="*/ 901 w 907"/>
              <a:gd name="T1" fmla="*/ 27 h 2551"/>
              <a:gd name="T2" fmla="*/ 880 w 907"/>
              <a:gd name="T3" fmla="*/ 4 h 2551"/>
              <a:gd name="T4" fmla="*/ 162 w 907"/>
              <a:gd name="T5" fmla="*/ 166 h 2551"/>
              <a:gd name="T6" fmla="*/ 100 w 907"/>
              <a:gd name="T7" fmla="*/ 183 h 2551"/>
              <a:gd name="T8" fmla="*/ 77 w 907"/>
              <a:gd name="T9" fmla="*/ 198 h 2551"/>
              <a:gd name="T10" fmla="*/ 36 w 907"/>
              <a:gd name="T11" fmla="*/ 248 h 2551"/>
              <a:gd name="T12" fmla="*/ 10 w 907"/>
              <a:gd name="T13" fmla="*/ 317 h 2551"/>
              <a:gd name="T14" fmla="*/ 2 w 907"/>
              <a:gd name="T15" fmla="*/ 366 h 2551"/>
              <a:gd name="T16" fmla="*/ 0 w 907"/>
              <a:gd name="T17" fmla="*/ 429 h 2551"/>
              <a:gd name="T18" fmla="*/ 0 w 907"/>
              <a:gd name="T19" fmla="*/ 2533 h 2551"/>
              <a:gd name="T20" fmla="*/ 11 w 907"/>
              <a:gd name="T21" fmla="*/ 2535 h 2551"/>
              <a:gd name="T22" fmla="*/ 901 w 907"/>
              <a:gd name="T23" fmla="*/ 27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7" h="2551">
                <a:moveTo>
                  <a:pt x="901" y="27"/>
                </a:moveTo>
                <a:cubicBezTo>
                  <a:pt x="907" y="11"/>
                  <a:pt x="898" y="0"/>
                  <a:pt x="880" y="4"/>
                </a:cubicBezTo>
                <a:cubicBezTo>
                  <a:pt x="162" y="166"/>
                  <a:pt x="162" y="166"/>
                  <a:pt x="162" y="166"/>
                </a:cubicBezTo>
                <a:cubicBezTo>
                  <a:pt x="144" y="170"/>
                  <a:pt x="117" y="177"/>
                  <a:pt x="100" y="183"/>
                </a:cubicBezTo>
                <a:cubicBezTo>
                  <a:pt x="100" y="183"/>
                  <a:pt x="93" y="185"/>
                  <a:pt x="77" y="198"/>
                </a:cubicBezTo>
                <a:cubicBezTo>
                  <a:pt x="61" y="211"/>
                  <a:pt x="48" y="228"/>
                  <a:pt x="36" y="248"/>
                </a:cubicBezTo>
                <a:cubicBezTo>
                  <a:pt x="25" y="269"/>
                  <a:pt x="16" y="292"/>
                  <a:pt x="10" y="317"/>
                </a:cubicBezTo>
                <a:cubicBezTo>
                  <a:pt x="4" y="343"/>
                  <a:pt x="2" y="366"/>
                  <a:pt x="2" y="366"/>
                </a:cubicBezTo>
                <a:cubicBezTo>
                  <a:pt x="1" y="383"/>
                  <a:pt x="0" y="412"/>
                  <a:pt x="0" y="429"/>
                </a:cubicBezTo>
                <a:cubicBezTo>
                  <a:pt x="0" y="2533"/>
                  <a:pt x="0" y="2533"/>
                  <a:pt x="0" y="2533"/>
                </a:cubicBezTo>
                <a:cubicBezTo>
                  <a:pt x="0" y="2550"/>
                  <a:pt x="5" y="2551"/>
                  <a:pt x="11" y="2535"/>
                </a:cubicBezTo>
                <a:lnTo>
                  <a:pt x="901" y="27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9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405878" y="1611249"/>
            <a:ext cx="5055725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r>
              <a:rPr lang="en-US" sz="40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Blockchain Casino</a:t>
            </a:r>
            <a:endParaRPr lang="en-US" sz="4000" b="1" spc="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05878" y="2262204"/>
            <a:ext cx="4060196" cy="257369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number guessing game that utilizes the Ethereum blockchain.</a:t>
            </a:r>
          </a:p>
        </p:txBody>
      </p:sp>
      <p:sp>
        <p:nvSpPr>
          <p:cNvPr id="51" name="Oval 50"/>
          <p:cNvSpPr/>
          <p:nvPr/>
        </p:nvSpPr>
        <p:spPr>
          <a:xfrm>
            <a:off x="1520329" y="3341478"/>
            <a:ext cx="290361" cy="29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7528" y="3357974"/>
            <a:ext cx="4152272" cy="257369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Developed by: Christian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Lahaine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Chris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Ansburg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and Will Damron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B918E-9DEA-4CA9-B8BC-FE91F7390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1D9F490-B9F4-4065-BF6F-0ACC220705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1" grpId="0" animBg="1"/>
      <p:bldP spid="4" grpId="0" animBg="1"/>
      <p:bldP spid="18" grpId="0" animBg="1"/>
      <p:bldP spid="45" grpId="0" animBg="1"/>
      <p:bldP spid="46" grpId="0" animBg="1"/>
      <p:bldP spid="48" grpId="0"/>
      <p:bldP spid="49" grpId="0"/>
      <p:bldP spid="51" grpId="0" animBg="1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0525635" y="1634498"/>
            <a:ext cx="526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rgbClr val="E1E9EA">
                    <a:alpha val="50000"/>
                  </a:srgbClr>
                </a:solidFill>
                <a:latin typeface="Montserrat Semi Bold" panose="00000700000000000000" pitchFamily="50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362129" y="2727044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rgbClr val="E1E9EA">
                    <a:alpha val="50000"/>
                  </a:srgbClr>
                </a:solidFill>
                <a:latin typeface="Montserrat Semi Bold" panose="00000700000000000000" pitchFamily="50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400601" y="3819590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rgbClr val="E1E9EA">
                    <a:alpha val="50000"/>
                  </a:srgbClr>
                </a:solidFill>
                <a:latin typeface="Montserrat Semi Bold" panose="00000700000000000000" pitchFamily="50" charset="0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41290" y="4912135"/>
            <a:ext cx="7104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rgbClr val="E1E9EA">
                    <a:alpha val="50000"/>
                  </a:srgbClr>
                </a:solidFill>
                <a:latin typeface="Montserrat Semi Bold" panose="00000700000000000000" pitchFamily="50" charset="0"/>
              </a:rPr>
              <a:t>4</a:t>
            </a: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4684723" y="1993776"/>
            <a:ext cx="273004" cy="272411"/>
          </a:xfrm>
          <a:custGeom>
            <a:avLst/>
            <a:gdLst>
              <a:gd name="T0" fmla="*/ 538 w 538"/>
              <a:gd name="T1" fmla="*/ 539 h 539"/>
              <a:gd name="T2" fmla="*/ 414 w 538"/>
              <a:gd name="T3" fmla="*/ 391 h 539"/>
              <a:gd name="T4" fmla="*/ 0 w 538"/>
              <a:gd name="T5" fmla="*/ 0 h 539"/>
              <a:gd name="T6" fmla="*/ 0 w 538"/>
              <a:gd name="T7" fmla="*/ 539 h 539"/>
              <a:gd name="T8" fmla="*/ 538 w 538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539">
                <a:moveTo>
                  <a:pt x="538" y="539"/>
                </a:moveTo>
                <a:cubicBezTo>
                  <a:pt x="506" y="497"/>
                  <a:pt x="465" y="446"/>
                  <a:pt x="414" y="391"/>
                </a:cubicBezTo>
                <a:cubicBezTo>
                  <a:pt x="297" y="256"/>
                  <a:pt x="160" y="125"/>
                  <a:pt x="0" y="0"/>
                </a:cubicBezTo>
                <a:cubicBezTo>
                  <a:pt x="0" y="539"/>
                  <a:pt x="0" y="539"/>
                  <a:pt x="0" y="539"/>
                </a:cubicBezTo>
                <a:lnTo>
                  <a:pt x="538" y="5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2151717" y="1790507"/>
            <a:ext cx="532358" cy="727022"/>
          </a:xfrm>
          <a:custGeom>
            <a:avLst/>
            <a:gdLst>
              <a:gd name="T0" fmla="*/ 1049 w 1049"/>
              <a:gd name="T1" fmla="*/ 0 h 1438"/>
              <a:gd name="T2" fmla="*/ 0 w 1049"/>
              <a:gd name="T3" fmla="*/ 941 h 1438"/>
              <a:gd name="T4" fmla="*/ 492 w 1049"/>
              <a:gd name="T5" fmla="*/ 941 h 1438"/>
              <a:gd name="T6" fmla="*/ 492 w 1049"/>
              <a:gd name="T7" fmla="*/ 1165 h 1438"/>
              <a:gd name="T8" fmla="*/ 492 w 1049"/>
              <a:gd name="T9" fmla="*/ 1168 h 1438"/>
              <a:gd name="T10" fmla="*/ 438 w 1049"/>
              <a:gd name="T11" fmla="*/ 1249 h 1438"/>
              <a:gd name="T12" fmla="*/ 435 w 1049"/>
              <a:gd name="T13" fmla="*/ 1252 h 1438"/>
              <a:gd name="T14" fmla="*/ 393 w 1049"/>
              <a:gd name="T15" fmla="*/ 1365 h 1438"/>
              <a:gd name="T16" fmla="*/ 494 w 1049"/>
              <a:gd name="T17" fmla="*/ 1438 h 1438"/>
              <a:gd name="T18" fmla="*/ 564 w 1049"/>
              <a:gd name="T19" fmla="*/ 1438 h 1438"/>
              <a:gd name="T20" fmla="*/ 669 w 1049"/>
              <a:gd name="T21" fmla="*/ 1352 h 1438"/>
              <a:gd name="T22" fmla="*/ 622 w 1049"/>
              <a:gd name="T23" fmla="*/ 1250 h 1438"/>
              <a:gd name="T24" fmla="*/ 567 w 1049"/>
              <a:gd name="T25" fmla="*/ 1171 h 1438"/>
              <a:gd name="T26" fmla="*/ 567 w 1049"/>
              <a:gd name="T27" fmla="*/ 941 h 1438"/>
              <a:gd name="T28" fmla="*/ 1049 w 1049"/>
              <a:gd name="T29" fmla="*/ 941 h 1438"/>
              <a:gd name="T30" fmla="*/ 1049 w 1049"/>
              <a:gd name="T31" fmla="*/ 0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" h="1438">
                <a:moveTo>
                  <a:pt x="1049" y="0"/>
                </a:moveTo>
                <a:cubicBezTo>
                  <a:pt x="675" y="203"/>
                  <a:pt x="311" y="504"/>
                  <a:pt x="0" y="941"/>
                </a:cubicBezTo>
                <a:cubicBezTo>
                  <a:pt x="492" y="941"/>
                  <a:pt x="492" y="941"/>
                  <a:pt x="492" y="941"/>
                </a:cubicBezTo>
                <a:cubicBezTo>
                  <a:pt x="492" y="1165"/>
                  <a:pt x="492" y="1165"/>
                  <a:pt x="492" y="1165"/>
                </a:cubicBezTo>
                <a:cubicBezTo>
                  <a:pt x="492" y="1168"/>
                  <a:pt x="492" y="1168"/>
                  <a:pt x="492" y="1168"/>
                </a:cubicBezTo>
                <a:cubicBezTo>
                  <a:pt x="490" y="1185"/>
                  <a:pt x="481" y="1218"/>
                  <a:pt x="438" y="1249"/>
                </a:cubicBezTo>
                <a:cubicBezTo>
                  <a:pt x="435" y="1252"/>
                  <a:pt x="435" y="1252"/>
                  <a:pt x="435" y="1252"/>
                </a:cubicBezTo>
                <a:cubicBezTo>
                  <a:pt x="398" y="1276"/>
                  <a:pt x="380" y="1320"/>
                  <a:pt x="393" y="1365"/>
                </a:cubicBezTo>
                <a:cubicBezTo>
                  <a:pt x="405" y="1409"/>
                  <a:pt x="448" y="1438"/>
                  <a:pt x="494" y="1438"/>
                </a:cubicBezTo>
                <a:cubicBezTo>
                  <a:pt x="564" y="1438"/>
                  <a:pt x="564" y="1438"/>
                  <a:pt x="564" y="1438"/>
                </a:cubicBezTo>
                <a:cubicBezTo>
                  <a:pt x="615" y="1438"/>
                  <a:pt x="662" y="1403"/>
                  <a:pt x="669" y="1352"/>
                </a:cubicBezTo>
                <a:cubicBezTo>
                  <a:pt x="675" y="1312"/>
                  <a:pt x="657" y="1273"/>
                  <a:pt x="622" y="1250"/>
                </a:cubicBezTo>
                <a:cubicBezTo>
                  <a:pt x="582" y="1221"/>
                  <a:pt x="570" y="1191"/>
                  <a:pt x="567" y="1171"/>
                </a:cubicBezTo>
                <a:cubicBezTo>
                  <a:pt x="567" y="941"/>
                  <a:pt x="567" y="941"/>
                  <a:pt x="567" y="941"/>
                </a:cubicBezTo>
                <a:cubicBezTo>
                  <a:pt x="1049" y="941"/>
                  <a:pt x="1049" y="941"/>
                  <a:pt x="1049" y="941"/>
                </a:cubicBezTo>
                <a:lnTo>
                  <a:pt x="10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684723" y="3289656"/>
            <a:ext cx="843049" cy="1881652"/>
          </a:xfrm>
          <a:custGeom>
            <a:avLst/>
            <a:gdLst>
              <a:gd name="T0" fmla="*/ 1652 w 1661"/>
              <a:gd name="T1" fmla="*/ 1773 h 3723"/>
              <a:gd name="T2" fmla="*/ 1567 w 1661"/>
              <a:gd name="T3" fmla="*/ 1555 h 3723"/>
              <a:gd name="T4" fmla="*/ 1038 w 1661"/>
              <a:gd name="T5" fmla="*/ 692 h 3723"/>
              <a:gd name="T6" fmla="*/ 954 w 1661"/>
              <a:gd name="T7" fmla="*/ 376 h 3723"/>
              <a:gd name="T8" fmla="*/ 1032 w 1661"/>
              <a:gd name="T9" fmla="*/ 0 h 3723"/>
              <a:gd name="T10" fmla="*/ 662 w 1661"/>
              <a:gd name="T11" fmla="*/ 0 h 3723"/>
              <a:gd name="T12" fmla="*/ 662 w 1661"/>
              <a:gd name="T13" fmla="*/ 111 h 3723"/>
              <a:gd name="T14" fmla="*/ 678 w 1661"/>
              <a:gd name="T15" fmla="*/ 127 h 3723"/>
              <a:gd name="T16" fmla="*/ 760 w 1661"/>
              <a:gd name="T17" fmla="*/ 330 h 3723"/>
              <a:gd name="T18" fmla="*/ 566 w 1661"/>
              <a:gd name="T19" fmla="*/ 478 h 3723"/>
              <a:gd name="T20" fmla="*/ 495 w 1661"/>
              <a:gd name="T21" fmla="*/ 478 h 3723"/>
              <a:gd name="T22" fmla="*/ 305 w 1661"/>
              <a:gd name="T23" fmla="*/ 275 h 3723"/>
              <a:gd name="T24" fmla="*/ 388 w 1661"/>
              <a:gd name="T25" fmla="*/ 129 h 3723"/>
              <a:gd name="T26" fmla="*/ 391 w 1661"/>
              <a:gd name="T27" fmla="*/ 127 h 3723"/>
              <a:gd name="T28" fmla="*/ 408 w 1661"/>
              <a:gd name="T29" fmla="*/ 111 h 3723"/>
              <a:gd name="T30" fmla="*/ 408 w 1661"/>
              <a:gd name="T31" fmla="*/ 0 h 3723"/>
              <a:gd name="T32" fmla="*/ 0 w 1661"/>
              <a:gd name="T33" fmla="*/ 0 h 3723"/>
              <a:gd name="T34" fmla="*/ 0 w 1661"/>
              <a:gd name="T35" fmla="*/ 1807 h 3723"/>
              <a:gd name="T36" fmla="*/ 0 w 1661"/>
              <a:gd name="T37" fmla="*/ 1916 h 3723"/>
              <a:gd name="T38" fmla="*/ 0 w 1661"/>
              <a:gd name="T39" fmla="*/ 2152 h 3723"/>
              <a:gd name="T40" fmla="*/ 113 w 1661"/>
              <a:gd name="T41" fmla="*/ 2152 h 3723"/>
              <a:gd name="T42" fmla="*/ 129 w 1661"/>
              <a:gd name="T43" fmla="*/ 2136 h 3723"/>
              <a:gd name="T44" fmla="*/ 331 w 1661"/>
              <a:gd name="T45" fmla="*/ 2054 h 3723"/>
              <a:gd name="T46" fmla="*/ 480 w 1661"/>
              <a:gd name="T47" fmla="*/ 2248 h 3723"/>
              <a:gd name="T48" fmla="*/ 480 w 1661"/>
              <a:gd name="T49" fmla="*/ 2319 h 3723"/>
              <a:gd name="T50" fmla="*/ 276 w 1661"/>
              <a:gd name="T51" fmla="*/ 2509 h 3723"/>
              <a:gd name="T52" fmla="*/ 131 w 1661"/>
              <a:gd name="T53" fmla="*/ 2426 h 3723"/>
              <a:gd name="T54" fmla="*/ 129 w 1661"/>
              <a:gd name="T55" fmla="*/ 2423 h 3723"/>
              <a:gd name="T56" fmla="*/ 113 w 1661"/>
              <a:gd name="T57" fmla="*/ 2406 h 3723"/>
              <a:gd name="T58" fmla="*/ 0 w 1661"/>
              <a:gd name="T59" fmla="*/ 2406 h 3723"/>
              <a:gd name="T60" fmla="*/ 0 w 1661"/>
              <a:gd name="T61" fmla="*/ 3723 h 3723"/>
              <a:gd name="T62" fmla="*/ 749 w 1661"/>
              <a:gd name="T63" fmla="*/ 3723 h 3723"/>
              <a:gd name="T64" fmla="*/ 747 w 1661"/>
              <a:gd name="T65" fmla="*/ 3696 h 3723"/>
              <a:gd name="T66" fmla="*/ 699 w 1661"/>
              <a:gd name="T67" fmla="*/ 3433 h 3723"/>
              <a:gd name="T68" fmla="*/ 708 w 1661"/>
              <a:gd name="T69" fmla="*/ 3385 h 3723"/>
              <a:gd name="T70" fmla="*/ 963 w 1661"/>
              <a:gd name="T71" fmla="*/ 3145 h 3723"/>
              <a:gd name="T72" fmla="*/ 979 w 1661"/>
              <a:gd name="T73" fmla="*/ 2993 h 3723"/>
              <a:gd name="T74" fmla="*/ 952 w 1661"/>
              <a:gd name="T75" fmla="*/ 2910 h 3723"/>
              <a:gd name="T76" fmla="*/ 921 w 1661"/>
              <a:gd name="T77" fmla="*/ 2864 h 3723"/>
              <a:gd name="T78" fmla="*/ 892 w 1661"/>
              <a:gd name="T79" fmla="*/ 2834 h 3723"/>
              <a:gd name="T80" fmla="*/ 1048 w 1661"/>
              <a:gd name="T81" fmla="*/ 2593 h 3723"/>
              <a:gd name="T82" fmla="*/ 1095 w 1661"/>
              <a:gd name="T83" fmla="*/ 2471 h 3723"/>
              <a:gd name="T84" fmla="*/ 1038 w 1661"/>
              <a:gd name="T85" fmla="*/ 2353 h 3723"/>
              <a:gd name="T86" fmla="*/ 925 w 1661"/>
              <a:gd name="T87" fmla="*/ 2230 h 3723"/>
              <a:gd name="T88" fmla="*/ 1010 w 1661"/>
              <a:gd name="T89" fmla="*/ 2060 h 3723"/>
              <a:gd name="T90" fmla="*/ 1543 w 1661"/>
              <a:gd name="T91" fmla="*/ 1989 h 3723"/>
              <a:gd name="T92" fmla="*/ 1652 w 1661"/>
              <a:gd name="T93" fmla="*/ 1773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1" h="3723">
                <a:moveTo>
                  <a:pt x="1652" y="1773"/>
                </a:moveTo>
                <a:cubicBezTo>
                  <a:pt x="1638" y="1655"/>
                  <a:pt x="1614" y="1607"/>
                  <a:pt x="1567" y="1555"/>
                </a:cubicBezTo>
                <a:cubicBezTo>
                  <a:pt x="1505" y="1485"/>
                  <a:pt x="1104" y="928"/>
                  <a:pt x="1038" y="692"/>
                </a:cubicBezTo>
                <a:cubicBezTo>
                  <a:pt x="963" y="475"/>
                  <a:pt x="940" y="447"/>
                  <a:pt x="954" y="376"/>
                </a:cubicBezTo>
                <a:cubicBezTo>
                  <a:pt x="954" y="376"/>
                  <a:pt x="1001" y="233"/>
                  <a:pt x="1032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62" y="111"/>
                  <a:pt x="662" y="111"/>
                  <a:pt x="662" y="111"/>
                </a:cubicBezTo>
                <a:cubicBezTo>
                  <a:pt x="664" y="114"/>
                  <a:pt x="668" y="120"/>
                  <a:pt x="678" y="127"/>
                </a:cubicBezTo>
                <a:cubicBezTo>
                  <a:pt x="744" y="171"/>
                  <a:pt x="778" y="250"/>
                  <a:pt x="760" y="330"/>
                </a:cubicBezTo>
                <a:cubicBezTo>
                  <a:pt x="740" y="418"/>
                  <a:pt x="657" y="478"/>
                  <a:pt x="566" y="478"/>
                </a:cubicBezTo>
                <a:cubicBezTo>
                  <a:pt x="495" y="478"/>
                  <a:pt x="495" y="478"/>
                  <a:pt x="495" y="478"/>
                </a:cubicBezTo>
                <a:cubicBezTo>
                  <a:pt x="386" y="478"/>
                  <a:pt x="298" y="385"/>
                  <a:pt x="305" y="275"/>
                </a:cubicBezTo>
                <a:cubicBezTo>
                  <a:pt x="309" y="216"/>
                  <a:pt x="342" y="164"/>
                  <a:pt x="388" y="129"/>
                </a:cubicBezTo>
                <a:cubicBezTo>
                  <a:pt x="391" y="127"/>
                  <a:pt x="391" y="127"/>
                  <a:pt x="391" y="127"/>
                </a:cubicBezTo>
                <a:cubicBezTo>
                  <a:pt x="403" y="119"/>
                  <a:pt x="407" y="112"/>
                  <a:pt x="408" y="111"/>
                </a:cubicBezTo>
                <a:cubicBezTo>
                  <a:pt x="408" y="0"/>
                  <a:pt x="408" y="0"/>
                  <a:pt x="4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7"/>
                  <a:pt x="0" y="1807"/>
                  <a:pt x="0" y="1807"/>
                </a:cubicBezTo>
                <a:cubicBezTo>
                  <a:pt x="0" y="1916"/>
                  <a:pt x="0" y="1916"/>
                  <a:pt x="0" y="1916"/>
                </a:cubicBezTo>
                <a:cubicBezTo>
                  <a:pt x="0" y="2152"/>
                  <a:pt x="0" y="2152"/>
                  <a:pt x="0" y="2152"/>
                </a:cubicBezTo>
                <a:cubicBezTo>
                  <a:pt x="113" y="2152"/>
                  <a:pt x="113" y="2152"/>
                  <a:pt x="113" y="2152"/>
                </a:cubicBezTo>
                <a:cubicBezTo>
                  <a:pt x="116" y="2151"/>
                  <a:pt x="122" y="2146"/>
                  <a:pt x="129" y="2136"/>
                </a:cubicBezTo>
                <a:cubicBezTo>
                  <a:pt x="173" y="2070"/>
                  <a:pt x="252" y="2036"/>
                  <a:pt x="331" y="2054"/>
                </a:cubicBezTo>
                <a:cubicBezTo>
                  <a:pt x="420" y="2074"/>
                  <a:pt x="480" y="2157"/>
                  <a:pt x="480" y="2248"/>
                </a:cubicBezTo>
                <a:cubicBezTo>
                  <a:pt x="480" y="2319"/>
                  <a:pt x="480" y="2319"/>
                  <a:pt x="480" y="2319"/>
                </a:cubicBezTo>
                <a:cubicBezTo>
                  <a:pt x="480" y="2428"/>
                  <a:pt x="387" y="2516"/>
                  <a:pt x="276" y="2509"/>
                </a:cubicBezTo>
                <a:cubicBezTo>
                  <a:pt x="218" y="2505"/>
                  <a:pt x="166" y="2472"/>
                  <a:pt x="131" y="2426"/>
                </a:cubicBezTo>
                <a:cubicBezTo>
                  <a:pt x="129" y="2423"/>
                  <a:pt x="129" y="2423"/>
                  <a:pt x="129" y="2423"/>
                </a:cubicBezTo>
                <a:cubicBezTo>
                  <a:pt x="121" y="2411"/>
                  <a:pt x="114" y="2407"/>
                  <a:pt x="113" y="2406"/>
                </a:cubicBezTo>
                <a:cubicBezTo>
                  <a:pt x="0" y="2406"/>
                  <a:pt x="0" y="2406"/>
                  <a:pt x="0" y="2406"/>
                </a:cubicBezTo>
                <a:cubicBezTo>
                  <a:pt x="0" y="3723"/>
                  <a:pt x="0" y="3723"/>
                  <a:pt x="0" y="3723"/>
                </a:cubicBezTo>
                <a:cubicBezTo>
                  <a:pt x="749" y="3723"/>
                  <a:pt x="749" y="3723"/>
                  <a:pt x="749" y="3723"/>
                </a:cubicBezTo>
                <a:cubicBezTo>
                  <a:pt x="749" y="3702"/>
                  <a:pt x="747" y="3696"/>
                  <a:pt x="747" y="3696"/>
                </a:cubicBezTo>
                <a:cubicBezTo>
                  <a:pt x="744" y="3616"/>
                  <a:pt x="730" y="3528"/>
                  <a:pt x="699" y="3433"/>
                </a:cubicBezTo>
                <a:cubicBezTo>
                  <a:pt x="699" y="3433"/>
                  <a:pt x="689" y="3409"/>
                  <a:pt x="708" y="3385"/>
                </a:cubicBezTo>
                <a:cubicBezTo>
                  <a:pt x="736" y="3338"/>
                  <a:pt x="925" y="3192"/>
                  <a:pt x="963" y="3145"/>
                </a:cubicBezTo>
                <a:cubicBezTo>
                  <a:pt x="986" y="3105"/>
                  <a:pt x="988" y="3037"/>
                  <a:pt x="979" y="2993"/>
                </a:cubicBezTo>
                <a:cubicBezTo>
                  <a:pt x="979" y="2993"/>
                  <a:pt x="968" y="2951"/>
                  <a:pt x="952" y="2910"/>
                </a:cubicBezTo>
                <a:cubicBezTo>
                  <a:pt x="945" y="2892"/>
                  <a:pt x="935" y="2877"/>
                  <a:pt x="921" y="2864"/>
                </a:cubicBezTo>
                <a:cubicBezTo>
                  <a:pt x="906" y="2848"/>
                  <a:pt x="892" y="2834"/>
                  <a:pt x="892" y="2834"/>
                </a:cubicBezTo>
                <a:cubicBezTo>
                  <a:pt x="892" y="2834"/>
                  <a:pt x="1010" y="2640"/>
                  <a:pt x="1048" y="2593"/>
                </a:cubicBezTo>
                <a:cubicBezTo>
                  <a:pt x="1072" y="2569"/>
                  <a:pt x="1104" y="2517"/>
                  <a:pt x="1095" y="2471"/>
                </a:cubicBezTo>
                <a:cubicBezTo>
                  <a:pt x="1086" y="2423"/>
                  <a:pt x="1072" y="2376"/>
                  <a:pt x="1038" y="2353"/>
                </a:cubicBezTo>
                <a:cubicBezTo>
                  <a:pt x="1001" y="2305"/>
                  <a:pt x="925" y="2230"/>
                  <a:pt x="925" y="2230"/>
                </a:cubicBezTo>
                <a:cubicBezTo>
                  <a:pt x="1010" y="2060"/>
                  <a:pt x="1010" y="2060"/>
                  <a:pt x="1010" y="2060"/>
                </a:cubicBezTo>
                <a:cubicBezTo>
                  <a:pt x="1010" y="2060"/>
                  <a:pt x="1468" y="2037"/>
                  <a:pt x="1543" y="1989"/>
                </a:cubicBezTo>
                <a:cubicBezTo>
                  <a:pt x="1614" y="1942"/>
                  <a:pt x="1661" y="1871"/>
                  <a:pt x="1652" y="17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>
            <a:off x="4684723" y="2321381"/>
            <a:ext cx="552537" cy="1164423"/>
          </a:xfrm>
          <a:custGeom>
            <a:avLst/>
            <a:gdLst>
              <a:gd name="T0" fmla="*/ 618 w 1089"/>
              <a:gd name="T1" fmla="*/ 10 h 2304"/>
              <a:gd name="T2" fmla="*/ 612 w 1089"/>
              <a:gd name="T3" fmla="*/ 0 h 2304"/>
              <a:gd name="T4" fmla="*/ 0 w 1089"/>
              <a:gd name="T5" fmla="*/ 0 h 2304"/>
              <a:gd name="T6" fmla="*/ 0 w 1089"/>
              <a:gd name="T7" fmla="*/ 1807 h 2304"/>
              <a:gd name="T8" fmla="*/ 497 w 1089"/>
              <a:gd name="T9" fmla="*/ 1807 h 2304"/>
              <a:gd name="T10" fmla="*/ 497 w 1089"/>
              <a:gd name="T11" fmla="*/ 2032 h 2304"/>
              <a:gd name="T12" fmla="*/ 497 w 1089"/>
              <a:gd name="T13" fmla="*/ 2035 h 2304"/>
              <a:gd name="T14" fmla="*/ 443 w 1089"/>
              <a:gd name="T15" fmla="*/ 2116 h 2304"/>
              <a:gd name="T16" fmla="*/ 440 w 1089"/>
              <a:gd name="T17" fmla="*/ 2118 h 2304"/>
              <a:gd name="T18" fmla="*/ 398 w 1089"/>
              <a:gd name="T19" fmla="*/ 2231 h 2304"/>
              <a:gd name="T20" fmla="*/ 499 w 1089"/>
              <a:gd name="T21" fmla="*/ 2304 h 2304"/>
              <a:gd name="T22" fmla="*/ 569 w 1089"/>
              <a:gd name="T23" fmla="*/ 2304 h 2304"/>
              <a:gd name="T24" fmla="*/ 674 w 1089"/>
              <a:gd name="T25" fmla="*/ 2219 h 2304"/>
              <a:gd name="T26" fmla="*/ 627 w 1089"/>
              <a:gd name="T27" fmla="*/ 2117 h 2304"/>
              <a:gd name="T28" fmla="*/ 572 w 1089"/>
              <a:gd name="T29" fmla="*/ 2038 h 2304"/>
              <a:gd name="T30" fmla="*/ 572 w 1089"/>
              <a:gd name="T31" fmla="*/ 1807 h 2304"/>
              <a:gd name="T32" fmla="*/ 1045 w 1089"/>
              <a:gd name="T33" fmla="*/ 1807 h 2304"/>
              <a:gd name="T34" fmla="*/ 1045 w 1089"/>
              <a:gd name="T35" fmla="*/ 1806 h 2304"/>
              <a:gd name="T36" fmla="*/ 618 w 1089"/>
              <a:gd name="T37" fmla="*/ 1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9" h="2304">
                <a:moveTo>
                  <a:pt x="618" y="10"/>
                </a:moveTo>
                <a:cubicBezTo>
                  <a:pt x="618" y="10"/>
                  <a:pt x="616" y="7"/>
                  <a:pt x="6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7"/>
                  <a:pt x="0" y="1807"/>
                  <a:pt x="0" y="1807"/>
                </a:cubicBezTo>
                <a:cubicBezTo>
                  <a:pt x="497" y="1807"/>
                  <a:pt x="497" y="1807"/>
                  <a:pt x="497" y="1807"/>
                </a:cubicBezTo>
                <a:cubicBezTo>
                  <a:pt x="497" y="2032"/>
                  <a:pt x="497" y="2032"/>
                  <a:pt x="497" y="2032"/>
                </a:cubicBezTo>
                <a:cubicBezTo>
                  <a:pt x="497" y="2035"/>
                  <a:pt x="497" y="2035"/>
                  <a:pt x="497" y="2035"/>
                </a:cubicBezTo>
                <a:cubicBezTo>
                  <a:pt x="495" y="2052"/>
                  <a:pt x="486" y="2085"/>
                  <a:pt x="443" y="2116"/>
                </a:cubicBezTo>
                <a:cubicBezTo>
                  <a:pt x="440" y="2118"/>
                  <a:pt x="440" y="2118"/>
                  <a:pt x="440" y="2118"/>
                </a:cubicBezTo>
                <a:cubicBezTo>
                  <a:pt x="403" y="2142"/>
                  <a:pt x="385" y="2187"/>
                  <a:pt x="398" y="2231"/>
                </a:cubicBezTo>
                <a:cubicBezTo>
                  <a:pt x="410" y="2276"/>
                  <a:pt x="453" y="2304"/>
                  <a:pt x="499" y="2304"/>
                </a:cubicBezTo>
                <a:cubicBezTo>
                  <a:pt x="569" y="2304"/>
                  <a:pt x="569" y="2304"/>
                  <a:pt x="569" y="2304"/>
                </a:cubicBezTo>
                <a:cubicBezTo>
                  <a:pt x="620" y="2304"/>
                  <a:pt x="667" y="2269"/>
                  <a:pt x="674" y="2219"/>
                </a:cubicBezTo>
                <a:cubicBezTo>
                  <a:pt x="680" y="2178"/>
                  <a:pt x="662" y="2140"/>
                  <a:pt x="627" y="2117"/>
                </a:cubicBezTo>
                <a:cubicBezTo>
                  <a:pt x="587" y="2088"/>
                  <a:pt x="575" y="2058"/>
                  <a:pt x="572" y="2038"/>
                </a:cubicBezTo>
                <a:cubicBezTo>
                  <a:pt x="572" y="1807"/>
                  <a:pt x="572" y="1807"/>
                  <a:pt x="572" y="1807"/>
                </a:cubicBezTo>
                <a:cubicBezTo>
                  <a:pt x="1045" y="1807"/>
                  <a:pt x="1045" y="1807"/>
                  <a:pt x="1045" y="1807"/>
                </a:cubicBezTo>
                <a:cubicBezTo>
                  <a:pt x="1045" y="1807"/>
                  <a:pt x="1045" y="1806"/>
                  <a:pt x="1045" y="1806"/>
                </a:cubicBezTo>
                <a:cubicBezTo>
                  <a:pt x="1089" y="1358"/>
                  <a:pt x="1056" y="665"/>
                  <a:pt x="618" y="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>
            <a:off x="3711996" y="4257931"/>
            <a:ext cx="1170654" cy="913378"/>
          </a:xfrm>
          <a:custGeom>
            <a:avLst/>
            <a:gdLst>
              <a:gd name="T0" fmla="*/ 2221 w 2306"/>
              <a:gd name="T1" fmla="*/ 224 h 1807"/>
              <a:gd name="T2" fmla="*/ 2119 w 2306"/>
              <a:gd name="T3" fmla="*/ 271 h 1807"/>
              <a:gd name="T4" fmla="*/ 2040 w 2306"/>
              <a:gd name="T5" fmla="*/ 326 h 1807"/>
              <a:gd name="T6" fmla="*/ 1807 w 2306"/>
              <a:gd name="T7" fmla="*/ 326 h 1807"/>
              <a:gd name="T8" fmla="*/ 1807 w 2306"/>
              <a:gd name="T9" fmla="*/ 0 h 1807"/>
              <a:gd name="T10" fmla="*/ 0 w 2306"/>
              <a:gd name="T11" fmla="*/ 0 h 1807"/>
              <a:gd name="T12" fmla="*/ 0 w 2306"/>
              <a:gd name="T13" fmla="*/ 1807 h 1807"/>
              <a:gd name="T14" fmla="*/ 1150 w 2306"/>
              <a:gd name="T15" fmla="*/ 1807 h 1807"/>
              <a:gd name="T16" fmla="*/ 1150 w 2306"/>
              <a:gd name="T17" fmla="*/ 1696 h 1807"/>
              <a:gd name="T18" fmla="*/ 1134 w 2306"/>
              <a:gd name="T19" fmla="*/ 1680 h 1807"/>
              <a:gd name="T20" fmla="*/ 1052 w 2306"/>
              <a:gd name="T21" fmla="*/ 1478 h 1807"/>
              <a:gd name="T22" fmla="*/ 1245 w 2306"/>
              <a:gd name="T23" fmla="*/ 1330 h 1807"/>
              <a:gd name="T24" fmla="*/ 1316 w 2306"/>
              <a:gd name="T25" fmla="*/ 1330 h 1807"/>
              <a:gd name="T26" fmla="*/ 1507 w 2306"/>
              <a:gd name="T27" fmla="*/ 1533 h 1807"/>
              <a:gd name="T28" fmla="*/ 1423 w 2306"/>
              <a:gd name="T29" fmla="*/ 1679 h 1807"/>
              <a:gd name="T30" fmla="*/ 1420 w 2306"/>
              <a:gd name="T31" fmla="*/ 1680 h 1807"/>
              <a:gd name="T32" fmla="*/ 1404 w 2306"/>
              <a:gd name="T33" fmla="*/ 1697 h 1807"/>
              <a:gd name="T34" fmla="*/ 1404 w 2306"/>
              <a:gd name="T35" fmla="*/ 1807 h 1807"/>
              <a:gd name="T36" fmla="*/ 1807 w 2306"/>
              <a:gd name="T37" fmla="*/ 1807 h 1807"/>
              <a:gd name="T38" fmla="*/ 1807 w 2306"/>
              <a:gd name="T39" fmla="*/ 401 h 1807"/>
              <a:gd name="T40" fmla="*/ 2034 w 2306"/>
              <a:gd name="T41" fmla="*/ 401 h 1807"/>
              <a:gd name="T42" fmla="*/ 2037 w 2306"/>
              <a:gd name="T43" fmla="*/ 401 h 1807"/>
              <a:gd name="T44" fmla="*/ 2118 w 2306"/>
              <a:gd name="T45" fmla="*/ 455 h 1807"/>
              <a:gd name="T46" fmla="*/ 2120 w 2306"/>
              <a:gd name="T47" fmla="*/ 458 h 1807"/>
              <a:gd name="T48" fmla="*/ 2233 w 2306"/>
              <a:gd name="T49" fmla="*/ 500 h 1807"/>
              <a:gd name="T50" fmla="*/ 2306 w 2306"/>
              <a:gd name="T51" fmla="*/ 399 h 1807"/>
              <a:gd name="T52" fmla="*/ 2306 w 2306"/>
              <a:gd name="T53" fmla="*/ 329 h 1807"/>
              <a:gd name="T54" fmla="*/ 2221 w 2306"/>
              <a:gd name="T55" fmla="*/ 224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06" h="1807">
                <a:moveTo>
                  <a:pt x="2221" y="224"/>
                </a:moveTo>
                <a:cubicBezTo>
                  <a:pt x="2180" y="218"/>
                  <a:pt x="2142" y="236"/>
                  <a:pt x="2119" y="271"/>
                </a:cubicBezTo>
                <a:cubicBezTo>
                  <a:pt x="2090" y="311"/>
                  <a:pt x="2060" y="323"/>
                  <a:pt x="2040" y="326"/>
                </a:cubicBezTo>
                <a:cubicBezTo>
                  <a:pt x="1807" y="326"/>
                  <a:pt x="1807" y="326"/>
                  <a:pt x="1807" y="326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7"/>
                  <a:pt x="0" y="1807"/>
                  <a:pt x="0" y="1807"/>
                </a:cubicBezTo>
                <a:cubicBezTo>
                  <a:pt x="1150" y="1807"/>
                  <a:pt x="1150" y="1807"/>
                  <a:pt x="1150" y="1807"/>
                </a:cubicBezTo>
                <a:cubicBezTo>
                  <a:pt x="1150" y="1696"/>
                  <a:pt x="1150" y="1696"/>
                  <a:pt x="1150" y="1696"/>
                </a:cubicBezTo>
                <a:cubicBezTo>
                  <a:pt x="1148" y="1693"/>
                  <a:pt x="1143" y="1688"/>
                  <a:pt x="1134" y="1680"/>
                </a:cubicBezTo>
                <a:cubicBezTo>
                  <a:pt x="1067" y="1636"/>
                  <a:pt x="1034" y="1558"/>
                  <a:pt x="1052" y="1478"/>
                </a:cubicBezTo>
                <a:cubicBezTo>
                  <a:pt x="1071" y="1390"/>
                  <a:pt x="1155" y="1330"/>
                  <a:pt x="1245" y="1330"/>
                </a:cubicBezTo>
                <a:cubicBezTo>
                  <a:pt x="1316" y="1330"/>
                  <a:pt x="1316" y="1330"/>
                  <a:pt x="1316" y="1330"/>
                </a:cubicBezTo>
                <a:cubicBezTo>
                  <a:pt x="1426" y="1330"/>
                  <a:pt x="1514" y="1422"/>
                  <a:pt x="1507" y="1533"/>
                </a:cubicBezTo>
                <a:cubicBezTo>
                  <a:pt x="1503" y="1591"/>
                  <a:pt x="1470" y="1644"/>
                  <a:pt x="1423" y="1679"/>
                </a:cubicBezTo>
                <a:cubicBezTo>
                  <a:pt x="1420" y="1680"/>
                  <a:pt x="1420" y="1680"/>
                  <a:pt x="1420" y="1680"/>
                </a:cubicBezTo>
                <a:cubicBezTo>
                  <a:pt x="1408" y="1689"/>
                  <a:pt x="1405" y="1696"/>
                  <a:pt x="1404" y="1697"/>
                </a:cubicBezTo>
                <a:cubicBezTo>
                  <a:pt x="1404" y="1807"/>
                  <a:pt x="1404" y="1807"/>
                  <a:pt x="1404" y="1807"/>
                </a:cubicBezTo>
                <a:cubicBezTo>
                  <a:pt x="1807" y="1807"/>
                  <a:pt x="1807" y="1807"/>
                  <a:pt x="1807" y="1807"/>
                </a:cubicBezTo>
                <a:cubicBezTo>
                  <a:pt x="1807" y="401"/>
                  <a:pt x="1807" y="401"/>
                  <a:pt x="1807" y="401"/>
                </a:cubicBezTo>
                <a:cubicBezTo>
                  <a:pt x="2034" y="401"/>
                  <a:pt x="2034" y="401"/>
                  <a:pt x="2034" y="401"/>
                </a:cubicBezTo>
                <a:cubicBezTo>
                  <a:pt x="2037" y="401"/>
                  <a:pt x="2037" y="401"/>
                  <a:pt x="2037" y="401"/>
                </a:cubicBezTo>
                <a:cubicBezTo>
                  <a:pt x="2054" y="403"/>
                  <a:pt x="2087" y="412"/>
                  <a:pt x="2118" y="455"/>
                </a:cubicBezTo>
                <a:cubicBezTo>
                  <a:pt x="2120" y="458"/>
                  <a:pt x="2120" y="458"/>
                  <a:pt x="2120" y="458"/>
                </a:cubicBezTo>
                <a:cubicBezTo>
                  <a:pt x="2144" y="495"/>
                  <a:pt x="2189" y="513"/>
                  <a:pt x="2233" y="500"/>
                </a:cubicBezTo>
                <a:cubicBezTo>
                  <a:pt x="2277" y="488"/>
                  <a:pt x="2306" y="445"/>
                  <a:pt x="2306" y="399"/>
                </a:cubicBezTo>
                <a:cubicBezTo>
                  <a:pt x="2306" y="329"/>
                  <a:pt x="2306" y="329"/>
                  <a:pt x="2306" y="329"/>
                </a:cubicBezTo>
                <a:cubicBezTo>
                  <a:pt x="2306" y="278"/>
                  <a:pt x="2271" y="232"/>
                  <a:pt x="2221" y="2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2058836" y="4257931"/>
            <a:ext cx="1597965" cy="913378"/>
          </a:xfrm>
          <a:custGeom>
            <a:avLst/>
            <a:gdLst>
              <a:gd name="T0" fmla="*/ 2754 w 3148"/>
              <a:gd name="T1" fmla="*/ 0 h 1807"/>
              <a:gd name="T2" fmla="*/ 2754 w 3148"/>
              <a:gd name="T3" fmla="*/ 110 h 1807"/>
              <a:gd name="T4" fmla="*/ 2770 w 3148"/>
              <a:gd name="T5" fmla="*/ 126 h 1807"/>
              <a:gd name="T6" fmla="*/ 2852 w 3148"/>
              <a:gd name="T7" fmla="*/ 328 h 1807"/>
              <a:gd name="T8" fmla="*/ 2659 w 3148"/>
              <a:gd name="T9" fmla="*/ 476 h 1807"/>
              <a:gd name="T10" fmla="*/ 2587 w 3148"/>
              <a:gd name="T11" fmla="*/ 476 h 1807"/>
              <a:gd name="T12" fmla="*/ 2397 w 3148"/>
              <a:gd name="T13" fmla="*/ 273 h 1807"/>
              <a:gd name="T14" fmla="*/ 2481 w 3148"/>
              <a:gd name="T15" fmla="*/ 128 h 1807"/>
              <a:gd name="T16" fmla="*/ 2483 w 3148"/>
              <a:gd name="T17" fmla="*/ 126 h 1807"/>
              <a:gd name="T18" fmla="*/ 2500 w 3148"/>
              <a:gd name="T19" fmla="*/ 110 h 1807"/>
              <a:gd name="T20" fmla="*/ 2500 w 3148"/>
              <a:gd name="T21" fmla="*/ 0 h 1807"/>
              <a:gd name="T22" fmla="*/ 1341 w 3148"/>
              <a:gd name="T23" fmla="*/ 0 h 1807"/>
              <a:gd name="T24" fmla="*/ 1232 w 3148"/>
              <a:gd name="T25" fmla="*/ 0 h 1807"/>
              <a:gd name="T26" fmla="*/ 0 w 3148"/>
              <a:gd name="T27" fmla="*/ 0 h 1807"/>
              <a:gd name="T28" fmla="*/ 202 w 3148"/>
              <a:gd name="T29" fmla="*/ 267 h 1807"/>
              <a:gd name="T30" fmla="*/ 806 w 3148"/>
              <a:gd name="T31" fmla="*/ 1540 h 1807"/>
              <a:gd name="T32" fmla="*/ 757 w 3148"/>
              <a:gd name="T33" fmla="*/ 1780 h 1807"/>
              <a:gd name="T34" fmla="*/ 751 w 3148"/>
              <a:gd name="T35" fmla="*/ 1807 h 1807"/>
              <a:gd name="T36" fmla="*/ 1476 w 3148"/>
              <a:gd name="T37" fmla="*/ 1807 h 1807"/>
              <a:gd name="T38" fmla="*/ 1476 w 3148"/>
              <a:gd name="T39" fmla="*/ 1696 h 1807"/>
              <a:gd name="T40" fmla="*/ 1460 w 3148"/>
              <a:gd name="T41" fmla="*/ 1680 h 1807"/>
              <a:gd name="T42" fmla="*/ 1378 w 3148"/>
              <a:gd name="T43" fmla="*/ 1478 h 1807"/>
              <a:gd name="T44" fmla="*/ 1571 w 3148"/>
              <a:gd name="T45" fmla="*/ 1330 h 1807"/>
              <a:gd name="T46" fmla="*/ 1643 w 3148"/>
              <a:gd name="T47" fmla="*/ 1330 h 1807"/>
              <a:gd name="T48" fmla="*/ 1833 w 3148"/>
              <a:gd name="T49" fmla="*/ 1533 h 1807"/>
              <a:gd name="T50" fmla="*/ 1749 w 3148"/>
              <a:gd name="T51" fmla="*/ 1679 h 1807"/>
              <a:gd name="T52" fmla="*/ 1747 w 3148"/>
              <a:gd name="T53" fmla="*/ 1680 h 1807"/>
              <a:gd name="T54" fmla="*/ 1730 w 3148"/>
              <a:gd name="T55" fmla="*/ 1697 h 1807"/>
              <a:gd name="T56" fmla="*/ 1730 w 3148"/>
              <a:gd name="T57" fmla="*/ 1807 h 1807"/>
              <a:gd name="T58" fmla="*/ 3148 w 3148"/>
              <a:gd name="T59" fmla="*/ 1807 h 1807"/>
              <a:gd name="T60" fmla="*/ 3148 w 3148"/>
              <a:gd name="T61" fmla="*/ 0 h 1807"/>
              <a:gd name="T62" fmla="*/ 2754 w 3148"/>
              <a:gd name="T63" fmla="*/ 0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48" h="1807">
                <a:moveTo>
                  <a:pt x="2754" y="0"/>
                </a:moveTo>
                <a:cubicBezTo>
                  <a:pt x="2754" y="110"/>
                  <a:pt x="2754" y="110"/>
                  <a:pt x="2754" y="110"/>
                </a:cubicBezTo>
                <a:cubicBezTo>
                  <a:pt x="2756" y="113"/>
                  <a:pt x="2761" y="119"/>
                  <a:pt x="2770" y="126"/>
                </a:cubicBezTo>
                <a:cubicBezTo>
                  <a:pt x="2837" y="170"/>
                  <a:pt x="2870" y="249"/>
                  <a:pt x="2852" y="328"/>
                </a:cubicBezTo>
                <a:cubicBezTo>
                  <a:pt x="2832" y="417"/>
                  <a:pt x="2749" y="476"/>
                  <a:pt x="2659" y="476"/>
                </a:cubicBezTo>
                <a:cubicBezTo>
                  <a:pt x="2587" y="476"/>
                  <a:pt x="2587" y="476"/>
                  <a:pt x="2587" y="476"/>
                </a:cubicBezTo>
                <a:cubicBezTo>
                  <a:pt x="2478" y="476"/>
                  <a:pt x="2390" y="384"/>
                  <a:pt x="2397" y="273"/>
                </a:cubicBezTo>
                <a:cubicBezTo>
                  <a:pt x="2401" y="215"/>
                  <a:pt x="2434" y="163"/>
                  <a:pt x="2481" y="128"/>
                </a:cubicBezTo>
                <a:cubicBezTo>
                  <a:pt x="2483" y="126"/>
                  <a:pt x="2483" y="126"/>
                  <a:pt x="2483" y="126"/>
                </a:cubicBezTo>
                <a:cubicBezTo>
                  <a:pt x="2495" y="117"/>
                  <a:pt x="2499" y="111"/>
                  <a:pt x="2500" y="110"/>
                </a:cubicBezTo>
                <a:cubicBezTo>
                  <a:pt x="2500" y="0"/>
                  <a:pt x="2500" y="0"/>
                  <a:pt x="2500" y="0"/>
                </a:cubicBezTo>
                <a:cubicBezTo>
                  <a:pt x="1341" y="0"/>
                  <a:pt x="1341" y="0"/>
                  <a:pt x="1341" y="0"/>
                </a:cubicBezTo>
                <a:cubicBezTo>
                  <a:pt x="1232" y="0"/>
                  <a:pt x="1232" y="0"/>
                  <a:pt x="12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0" y="91"/>
                  <a:pt x="127" y="180"/>
                  <a:pt x="202" y="267"/>
                </a:cubicBezTo>
                <a:cubicBezTo>
                  <a:pt x="202" y="267"/>
                  <a:pt x="891" y="988"/>
                  <a:pt x="806" y="1540"/>
                </a:cubicBezTo>
                <a:cubicBezTo>
                  <a:pt x="795" y="1610"/>
                  <a:pt x="778" y="1691"/>
                  <a:pt x="757" y="1780"/>
                </a:cubicBezTo>
                <a:cubicBezTo>
                  <a:pt x="751" y="1807"/>
                  <a:pt x="751" y="1807"/>
                  <a:pt x="751" y="1807"/>
                </a:cubicBezTo>
                <a:cubicBezTo>
                  <a:pt x="1476" y="1807"/>
                  <a:pt x="1476" y="1807"/>
                  <a:pt x="1476" y="1807"/>
                </a:cubicBezTo>
                <a:cubicBezTo>
                  <a:pt x="1476" y="1696"/>
                  <a:pt x="1476" y="1696"/>
                  <a:pt x="1476" y="1696"/>
                </a:cubicBezTo>
                <a:cubicBezTo>
                  <a:pt x="1474" y="1693"/>
                  <a:pt x="1469" y="1688"/>
                  <a:pt x="1460" y="1680"/>
                </a:cubicBezTo>
                <a:cubicBezTo>
                  <a:pt x="1394" y="1636"/>
                  <a:pt x="1360" y="1558"/>
                  <a:pt x="1378" y="1478"/>
                </a:cubicBezTo>
                <a:cubicBezTo>
                  <a:pt x="1398" y="1390"/>
                  <a:pt x="1481" y="1330"/>
                  <a:pt x="1571" y="1330"/>
                </a:cubicBezTo>
                <a:cubicBezTo>
                  <a:pt x="1643" y="1330"/>
                  <a:pt x="1643" y="1330"/>
                  <a:pt x="1643" y="1330"/>
                </a:cubicBezTo>
                <a:cubicBezTo>
                  <a:pt x="1752" y="1330"/>
                  <a:pt x="1840" y="1422"/>
                  <a:pt x="1833" y="1533"/>
                </a:cubicBezTo>
                <a:cubicBezTo>
                  <a:pt x="1829" y="1591"/>
                  <a:pt x="1796" y="1644"/>
                  <a:pt x="1749" y="1679"/>
                </a:cubicBezTo>
                <a:cubicBezTo>
                  <a:pt x="1747" y="1680"/>
                  <a:pt x="1747" y="1680"/>
                  <a:pt x="1747" y="1680"/>
                </a:cubicBezTo>
                <a:cubicBezTo>
                  <a:pt x="1735" y="1689"/>
                  <a:pt x="1731" y="1696"/>
                  <a:pt x="1730" y="1697"/>
                </a:cubicBezTo>
                <a:cubicBezTo>
                  <a:pt x="1730" y="1807"/>
                  <a:pt x="1730" y="1807"/>
                  <a:pt x="1730" y="1807"/>
                </a:cubicBezTo>
                <a:cubicBezTo>
                  <a:pt x="3148" y="1807"/>
                  <a:pt x="3148" y="1807"/>
                  <a:pt x="3148" y="1807"/>
                </a:cubicBezTo>
                <a:cubicBezTo>
                  <a:pt x="3148" y="0"/>
                  <a:pt x="3148" y="0"/>
                  <a:pt x="3148" y="0"/>
                </a:cubicBezTo>
                <a:lnTo>
                  <a:pt x="27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2739567" y="1556672"/>
            <a:ext cx="1889665" cy="709515"/>
          </a:xfrm>
          <a:custGeom>
            <a:avLst/>
            <a:gdLst>
              <a:gd name="T0" fmla="*/ 2367 w 3723"/>
              <a:gd name="T1" fmla="*/ 142 h 1404"/>
              <a:gd name="T2" fmla="*/ 2231 w 3723"/>
              <a:gd name="T3" fmla="*/ 110 h 1404"/>
              <a:gd name="T4" fmla="*/ 816 w 3723"/>
              <a:gd name="T5" fmla="*/ 130 h 1404"/>
              <a:gd name="T6" fmla="*/ 708 w 3723"/>
              <a:gd name="T7" fmla="*/ 154 h 1404"/>
              <a:gd name="T8" fmla="*/ 0 w 3723"/>
              <a:gd name="T9" fmla="*/ 406 h 1404"/>
              <a:gd name="T10" fmla="*/ 0 w 3723"/>
              <a:gd name="T11" fmla="*/ 1404 h 1404"/>
              <a:gd name="T12" fmla="*/ 916 w 3723"/>
              <a:gd name="T13" fmla="*/ 1404 h 1404"/>
              <a:gd name="T14" fmla="*/ 916 w 3723"/>
              <a:gd name="T15" fmla="*/ 1300 h 1404"/>
              <a:gd name="T16" fmla="*/ 900 w 3723"/>
              <a:gd name="T17" fmla="*/ 1284 h 1404"/>
              <a:gd name="T18" fmla="*/ 818 w 3723"/>
              <a:gd name="T19" fmla="*/ 1081 h 1404"/>
              <a:gd name="T20" fmla="*/ 1011 w 3723"/>
              <a:gd name="T21" fmla="*/ 933 h 1404"/>
              <a:gd name="T22" fmla="*/ 1083 w 3723"/>
              <a:gd name="T23" fmla="*/ 933 h 1404"/>
              <a:gd name="T24" fmla="*/ 1273 w 3723"/>
              <a:gd name="T25" fmla="*/ 1136 h 1404"/>
              <a:gd name="T26" fmla="*/ 1189 w 3723"/>
              <a:gd name="T27" fmla="*/ 1282 h 1404"/>
              <a:gd name="T28" fmla="*/ 1187 w 3723"/>
              <a:gd name="T29" fmla="*/ 1284 h 1404"/>
              <a:gd name="T30" fmla="*/ 1170 w 3723"/>
              <a:gd name="T31" fmla="*/ 1300 h 1404"/>
              <a:gd name="T32" fmla="*/ 1170 w 3723"/>
              <a:gd name="T33" fmla="*/ 1404 h 1404"/>
              <a:gd name="T34" fmla="*/ 3723 w 3723"/>
              <a:gd name="T35" fmla="*/ 1404 h 1404"/>
              <a:gd name="T36" fmla="*/ 3723 w 3723"/>
              <a:gd name="T37" fmla="*/ 783 h 1404"/>
              <a:gd name="T38" fmla="*/ 2367 w 3723"/>
              <a:gd name="T39" fmla="*/ 142 h 1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23" h="1404">
                <a:moveTo>
                  <a:pt x="2367" y="142"/>
                </a:moveTo>
                <a:cubicBezTo>
                  <a:pt x="2323" y="129"/>
                  <a:pt x="2277" y="118"/>
                  <a:pt x="2231" y="110"/>
                </a:cubicBezTo>
                <a:cubicBezTo>
                  <a:pt x="2027" y="74"/>
                  <a:pt x="1466" y="0"/>
                  <a:pt x="816" y="130"/>
                </a:cubicBezTo>
                <a:cubicBezTo>
                  <a:pt x="816" y="130"/>
                  <a:pt x="743" y="145"/>
                  <a:pt x="708" y="154"/>
                </a:cubicBezTo>
                <a:cubicBezTo>
                  <a:pt x="478" y="207"/>
                  <a:pt x="238" y="288"/>
                  <a:pt x="0" y="406"/>
                </a:cubicBezTo>
                <a:cubicBezTo>
                  <a:pt x="0" y="1404"/>
                  <a:pt x="0" y="1404"/>
                  <a:pt x="0" y="1404"/>
                </a:cubicBezTo>
                <a:cubicBezTo>
                  <a:pt x="916" y="1404"/>
                  <a:pt x="916" y="1404"/>
                  <a:pt x="916" y="1404"/>
                </a:cubicBezTo>
                <a:cubicBezTo>
                  <a:pt x="916" y="1300"/>
                  <a:pt x="916" y="1300"/>
                  <a:pt x="916" y="1300"/>
                </a:cubicBezTo>
                <a:cubicBezTo>
                  <a:pt x="914" y="1297"/>
                  <a:pt x="909" y="1291"/>
                  <a:pt x="900" y="1284"/>
                </a:cubicBezTo>
                <a:cubicBezTo>
                  <a:pt x="833" y="1240"/>
                  <a:pt x="800" y="1161"/>
                  <a:pt x="818" y="1081"/>
                </a:cubicBezTo>
                <a:cubicBezTo>
                  <a:pt x="838" y="993"/>
                  <a:pt x="921" y="933"/>
                  <a:pt x="1011" y="933"/>
                </a:cubicBezTo>
                <a:cubicBezTo>
                  <a:pt x="1083" y="933"/>
                  <a:pt x="1083" y="933"/>
                  <a:pt x="1083" y="933"/>
                </a:cubicBezTo>
                <a:cubicBezTo>
                  <a:pt x="1192" y="933"/>
                  <a:pt x="1280" y="1026"/>
                  <a:pt x="1273" y="1136"/>
                </a:cubicBezTo>
                <a:cubicBezTo>
                  <a:pt x="1269" y="1195"/>
                  <a:pt x="1236" y="1247"/>
                  <a:pt x="1189" y="1282"/>
                </a:cubicBezTo>
                <a:cubicBezTo>
                  <a:pt x="1187" y="1284"/>
                  <a:pt x="1187" y="1284"/>
                  <a:pt x="1187" y="1284"/>
                </a:cubicBezTo>
                <a:cubicBezTo>
                  <a:pt x="1175" y="1292"/>
                  <a:pt x="1171" y="1299"/>
                  <a:pt x="1170" y="1300"/>
                </a:cubicBezTo>
                <a:cubicBezTo>
                  <a:pt x="1170" y="1404"/>
                  <a:pt x="1170" y="1404"/>
                  <a:pt x="1170" y="1404"/>
                </a:cubicBezTo>
                <a:cubicBezTo>
                  <a:pt x="3723" y="1404"/>
                  <a:pt x="3723" y="1404"/>
                  <a:pt x="3723" y="1404"/>
                </a:cubicBezTo>
                <a:cubicBezTo>
                  <a:pt x="3723" y="783"/>
                  <a:pt x="3723" y="783"/>
                  <a:pt x="3723" y="783"/>
                </a:cubicBezTo>
                <a:cubicBezTo>
                  <a:pt x="3377" y="535"/>
                  <a:pt x="2934" y="314"/>
                  <a:pt x="2367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2739567" y="2073599"/>
            <a:ext cx="1889665" cy="1412204"/>
          </a:xfrm>
          <a:custGeom>
            <a:avLst/>
            <a:gdLst>
              <a:gd name="T0" fmla="*/ 1081 w 3723"/>
              <a:gd name="T1" fmla="*/ 490 h 2794"/>
              <a:gd name="T2" fmla="*/ 1081 w 3723"/>
              <a:gd name="T3" fmla="*/ 272 h 2794"/>
              <a:gd name="T4" fmla="*/ 1081 w 3723"/>
              <a:gd name="T5" fmla="*/ 269 h 2794"/>
              <a:gd name="T6" fmla="*/ 1135 w 3723"/>
              <a:gd name="T7" fmla="*/ 188 h 2794"/>
              <a:gd name="T8" fmla="*/ 1138 w 3723"/>
              <a:gd name="T9" fmla="*/ 186 h 2794"/>
              <a:gd name="T10" fmla="*/ 1180 w 3723"/>
              <a:gd name="T11" fmla="*/ 73 h 2794"/>
              <a:gd name="T12" fmla="*/ 1079 w 3723"/>
              <a:gd name="T13" fmla="*/ 0 h 2794"/>
              <a:gd name="T14" fmla="*/ 1009 w 3723"/>
              <a:gd name="T15" fmla="*/ 0 h 2794"/>
              <a:gd name="T16" fmla="*/ 904 w 3723"/>
              <a:gd name="T17" fmla="*/ 85 h 2794"/>
              <a:gd name="T18" fmla="*/ 951 w 3723"/>
              <a:gd name="T19" fmla="*/ 187 h 2794"/>
              <a:gd name="T20" fmla="*/ 1005 w 3723"/>
              <a:gd name="T21" fmla="*/ 266 h 2794"/>
              <a:gd name="T22" fmla="*/ 1005 w 3723"/>
              <a:gd name="T23" fmla="*/ 490 h 2794"/>
              <a:gd name="T24" fmla="*/ 0 w 3723"/>
              <a:gd name="T25" fmla="*/ 490 h 2794"/>
              <a:gd name="T26" fmla="*/ 0 w 3723"/>
              <a:gd name="T27" fmla="*/ 2297 h 2794"/>
              <a:gd name="T28" fmla="*/ 751 w 3723"/>
              <a:gd name="T29" fmla="*/ 2297 h 2794"/>
              <a:gd name="T30" fmla="*/ 751 w 3723"/>
              <a:gd name="T31" fmla="*/ 2522 h 2794"/>
              <a:gd name="T32" fmla="*/ 751 w 3723"/>
              <a:gd name="T33" fmla="*/ 2525 h 2794"/>
              <a:gd name="T34" fmla="*/ 697 w 3723"/>
              <a:gd name="T35" fmla="*/ 2606 h 2794"/>
              <a:gd name="T36" fmla="*/ 694 w 3723"/>
              <a:gd name="T37" fmla="*/ 2608 h 2794"/>
              <a:gd name="T38" fmla="*/ 652 w 3723"/>
              <a:gd name="T39" fmla="*/ 2721 h 2794"/>
              <a:gd name="T40" fmla="*/ 753 w 3723"/>
              <a:gd name="T41" fmla="*/ 2794 h 2794"/>
              <a:gd name="T42" fmla="*/ 823 w 3723"/>
              <a:gd name="T43" fmla="*/ 2794 h 2794"/>
              <a:gd name="T44" fmla="*/ 928 w 3723"/>
              <a:gd name="T45" fmla="*/ 2709 h 2794"/>
              <a:gd name="T46" fmla="*/ 881 w 3723"/>
              <a:gd name="T47" fmla="*/ 2607 h 2794"/>
              <a:gd name="T48" fmla="*/ 827 w 3723"/>
              <a:gd name="T49" fmla="*/ 2528 h 2794"/>
              <a:gd name="T50" fmla="*/ 827 w 3723"/>
              <a:gd name="T51" fmla="*/ 2297 h 2794"/>
              <a:gd name="T52" fmla="*/ 3090 w 3723"/>
              <a:gd name="T53" fmla="*/ 2297 h 2794"/>
              <a:gd name="T54" fmla="*/ 3090 w 3723"/>
              <a:gd name="T55" fmla="*/ 2187 h 2794"/>
              <a:gd name="T56" fmla="*/ 3074 w 3723"/>
              <a:gd name="T57" fmla="*/ 2171 h 2794"/>
              <a:gd name="T58" fmla="*/ 2992 w 3723"/>
              <a:gd name="T59" fmla="*/ 1969 h 2794"/>
              <a:gd name="T60" fmla="*/ 3185 w 3723"/>
              <a:gd name="T61" fmla="*/ 1821 h 2794"/>
              <a:gd name="T62" fmla="*/ 3257 w 3723"/>
              <a:gd name="T63" fmla="*/ 1821 h 2794"/>
              <a:gd name="T64" fmla="*/ 3447 w 3723"/>
              <a:gd name="T65" fmla="*/ 2024 h 2794"/>
              <a:gd name="T66" fmla="*/ 3363 w 3723"/>
              <a:gd name="T67" fmla="*/ 2170 h 2794"/>
              <a:gd name="T68" fmla="*/ 3361 w 3723"/>
              <a:gd name="T69" fmla="*/ 2172 h 2794"/>
              <a:gd name="T70" fmla="*/ 3344 w 3723"/>
              <a:gd name="T71" fmla="*/ 2188 h 2794"/>
              <a:gd name="T72" fmla="*/ 3344 w 3723"/>
              <a:gd name="T73" fmla="*/ 2297 h 2794"/>
              <a:gd name="T74" fmla="*/ 3723 w 3723"/>
              <a:gd name="T75" fmla="*/ 2297 h 2794"/>
              <a:gd name="T76" fmla="*/ 3723 w 3723"/>
              <a:gd name="T77" fmla="*/ 490 h 2794"/>
              <a:gd name="T78" fmla="*/ 1081 w 3723"/>
              <a:gd name="T79" fmla="*/ 490 h 2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23" h="2794">
                <a:moveTo>
                  <a:pt x="1081" y="490"/>
                </a:moveTo>
                <a:cubicBezTo>
                  <a:pt x="1081" y="272"/>
                  <a:pt x="1081" y="272"/>
                  <a:pt x="1081" y="272"/>
                </a:cubicBezTo>
                <a:cubicBezTo>
                  <a:pt x="1081" y="269"/>
                  <a:pt x="1081" y="269"/>
                  <a:pt x="1081" y="269"/>
                </a:cubicBezTo>
                <a:cubicBezTo>
                  <a:pt x="1082" y="252"/>
                  <a:pt x="1092" y="219"/>
                  <a:pt x="1135" y="188"/>
                </a:cubicBezTo>
                <a:cubicBezTo>
                  <a:pt x="1138" y="186"/>
                  <a:pt x="1138" y="186"/>
                  <a:pt x="1138" y="186"/>
                </a:cubicBezTo>
                <a:cubicBezTo>
                  <a:pt x="1175" y="162"/>
                  <a:pt x="1192" y="117"/>
                  <a:pt x="1180" y="73"/>
                </a:cubicBezTo>
                <a:cubicBezTo>
                  <a:pt x="1168" y="28"/>
                  <a:pt x="1125" y="0"/>
                  <a:pt x="1079" y="0"/>
                </a:cubicBezTo>
                <a:cubicBezTo>
                  <a:pt x="1009" y="0"/>
                  <a:pt x="1009" y="0"/>
                  <a:pt x="1009" y="0"/>
                </a:cubicBezTo>
                <a:cubicBezTo>
                  <a:pt x="958" y="0"/>
                  <a:pt x="911" y="35"/>
                  <a:pt x="904" y="85"/>
                </a:cubicBezTo>
                <a:cubicBezTo>
                  <a:pt x="897" y="126"/>
                  <a:pt x="915" y="164"/>
                  <a:pt x="951" y="187"/>
                </a:cubicBezTo>
                <a:cubicBezTo>
                  <a:pt x="991" y="216"/>
                  <a:pt x="1003" y="246"/>
                  <a:pt x="1005" y="266"/>
                </a:cubicBezTo>
                <a:cubicBezTo>
                  <a:pt x="1005" y="490"/>
                  <a:pt x="1005" y="490"/>
                  <a:pt x="1005" y="490"/>
                </a:cubicBezTo>
                <a:cubicBezTo>
                  <a:pt x="0" y="490"/>
                  <a:pt x="0" y="490"/>
                  <a:pt x="0" y="490"/>
                </a:cubicBezTo>
                <a:cubicBezTo>
                  <a:pt x="0" y="2297"/>
                  <a:pt x="0" y="2297"/>
                  <a:pt x="0" y="2297"/>
                </a:cubicBezTo>
                <a:cubicBezTo>
                  <a:pt x="751" y="2297"/>
                  <a:pt x="751" y="2297"/>
                  <a:pt x="751" y="2297"/>
                </a:cubicBezTo>
                <a:cubicBezTo>
                  <a:pt x="751" y="2522"/>
                  <a:pt x="751" y="2522"/>
                  <a:pt x="751" y="2522"/>
                </a:cubicBezTo>
                <a:cubicBezTo>
                  <a:pt x="751" y="2525"/>
                  <a:pt x="751" y="2525"/>
                  <a:pt x="751" y="2525"/>
                </a:cubicBezTo>
                <a:cubicBezTo>
                  <a:pt x="750" y="2542"/>
                  <a:pt x="740" y="2575"/>
                  <a:pt x="697" y="2606"/>
                </a:cubicBezTo>
                <a:cubicBezTo>
                  <a:pt x="694" y="2608"/>
                  <a:pt x="694" y="2608"/>
                  <a:pt x="694" y="2608"/>
                </a:cubicBezTo>
                <a:cubicBezTo>
                  <a:pt x="657" y="2632"/>
                  <a:pt x="640" y="2677"/>
                  <a:pt x="652" y="2721"/>
                </a:cubicBezTo>
                <a:cubicBezTo>
                  <a:pt x="664" y="2765"/>
                  <a:pt x="707" y="2794"/>
                  <a:pt x="753" y="2794"/>
                </a:cubicBezTo>
                <a:cubicBezTo>
                  <a:pt x="823" y="2794"/>
                  <a:pt x="823" y="2794"/>
                  <a:pt x="823" y="2794"/>
                </a:cubicBezTo>
                <a:cubicBezTo>
                  <a:pt x="874" y="2794"/>
                  <a:pt x="921" y="2759"/>
                  <a:pt x="928" y="2709"/>
                </a:cubicBezTo>
                <a:cubicBezTo>
                  <a:pt x="935" y="2668"/>
                  <a:pt x="917" y="2629"/>
                  <a:pt x="881" y="2607"/>
                </a:cubicBezTo>
                <a:cubicBezTo>
                  <a:pt x="841" y="2578"/>
                  <a:pt x="829" y="2548"/>
                  <a:pt x="827" y="2528"/>
                </a:cubicBezTo>
                <a:cubicBezTo>
                  <a:pt x="827" y="2297"/>
                  <a:pt x="827" y="2297"/>
                  <a:pt x="827" y="2297"/>
                </a:cubicBezTo>
                <a:cubicBezTo>
                  <a:pt x="3090" y="2297"/>
                  <a:pt x="3090" y="2297"/>
                  <a:pt x="3090" y="2297"/>
                </a:cubicBezTo>
                <a:cubicBezTo>
                  <a:pt x="3090" y="2187"/>
                  <a:pt x="3090" y="2187"/>
                  <a:pt x="3090" y="2187"/>
                </a:cubicBezTo>
                <a:cubicBezTo>
                  <a:pt x="3088" y="2184"/>
                  <a:pt x="3083" y="2179"/>
                  <a:pt x="3074" y="2171"/>
                </a:cubicBezTo>
                <a:cubicBezTo>
                  <a:pt x="3008" y="2127"/>
                  <a:pt x="2974" y="2049"/>
                  <a:pt x="2992" y="1969"/>
                </a:cubicBezTo>
                <a:cubicBezTo>
                  <a:pt x="3012" y="1881"/>
                  <a:pt x="3095" y="1821"/>
                  <a:pt x="3185" y="1821"/>
                </a:cubicBezTo>
                <a:cubicBezTo>
                  <a:pt x="3257" y="1821"/>
                  <a:pt x="3257" y="1821"/>
                  <a:pt x="3257" y="1821"/>
                </a:cubicBezTo>
                <a:cubicBezTo>
                  <a:pt x="3366" y="1821"/>
                  <a:pt x="3454" y="1914"/>
                  <a:pt x="3447" y="2024"/>
                </a:cubicBezTo>
                <a:cubicBezTo>
                  <a:pt x="3443" y="2082"/>
                  <a:pt x="3410" y="2135"/>
                  <a:pt x="3363" y="2170"/>
                </a:cubicBezTo>
                <a:cubicBezTo>
                  <a:pt x="3361" y="2172"/>
                  <a:pt x="3361" y="2172"/>
                  <a:pt x="3361" y="2172"/>
                </a:cubicBezTo>
                <a:cubicBezTo>
                  <a:pt x="3349" y="2180"/>
                  <a:pt x="3345" y="2187"/>
                  <a:pt x="3344" y="2188"/>
                </a:cubicBezTo>
                <a:cubicBezTo>
                  <a:pt x="3344" y="2297"/>
                  <a:pt x="3344" y="2297"/>
                  <a:pt x="3344" y="2297"/>
                </a:cubicBezTo>
                <a:cubicBezTo>
                  <a:pt x="3723" y="2297"/>
                  <a:pt x="3723" y="2297"/>
                  <a:pt x="3723" y="2297"/>
                </a:cubicBezTo>
                <a:cubicBezTo>
                  <a:pt x="3723" y="490"/>
                  <a:pt x="3723" y="490"/>
                  <a:pt x="3723" y="490"/>
                </a:cubicBezTo>
                <a:lnTo>
                  <a:pt x="1081" y="4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3"/>
          <p:cNvSpPr>
            <a:spLocks/>
          </p:cNvSpPr>
          <p:nvPr/>
        </p:nvSpPr>
        <p:spPr bwMode="auto">
          <a:xfrm>
            <a:off x="1538051" y="2321381"/>
            <a:ext cx="1399444" cy="1881652"/>
          </a:xfrm>
          <a:custGeom>
            <a:avLst/>
            <a:gdLst>
              <a:gd name="T0" fmla="*/ 2671 w 2757"/>
              <a:gd name="T1" fmla="*/ 3129 h 3723"/>
              <a:gd name="T2" fmla="*/ 2569 w 2757"/>
              <a:gd name="T3" fmla="*/ 3176 h 3723"/>
              <a:gd name="T4" fmla="*/ 2490 w 2757"/>
              <a:gd name="T5" fmla="*/ 3231 h 3723"/>
              <a:gd name="T6" fmla="*/ 2258 w 2757"/>
              <a:gd name="T7" fmla="*/ 3231 h 3723"/>
              <a:gd name="T8" fmla="*/ 2258 w 2757"/>
              <a:gd name="T9" fmla="*/ 1916 h 3723"/>
              <a:gd name="T10" fmla="*/ 2258 w 2757"/>
              <a:gd name="T11" fmla="*/ 1807 h 3723"/>
              <a:gd name="T12" fmla="*/ 2258 w 2757"/>
              <a:gd name="T13" fmla="*/ 0 h 3723"/>
              <a:gd name="T14" fmla="*/ 1866 w 2757"/>
              <a:gd name="T15" fmla="*/ 0 h 3723"/>
              <a:gd name="T16" fmla="*/ 1866 w 2757"/>
              <a:gd name="T17" fmla="*/ 111 h 3723"/>
              <a:gd name="T18" fmla="*/ 1882 w 2757"/>
              <a:gd name="T19" fmla="*/ 127 h 3723"/>
              <a:gd name="T20" fmla="*/ 1964 w 2757"/>
              <a:gd name="T21" fmla="*/ 329 h 3723"/>
              <a:gd name="T22" fmla="*/ 1770 w 2757"/>
              <a:gd name="T23" fmla="*/ 477 h 3723"/>
              <a:gd name="T24" fmla="*/ 1699 w 2757"/>
              <a:gd name="T25" fmla="*/ 477 h 3723"/>
              <a:gd name="T26" fmla="*/ 1509 w 2757"/>
              <a:gd name="T27" fmla="*/ 274 h 3723"/>
              <a:gd name="T28" fmla="*/ 1592 w 2757"/>
              <a:gd name="T29" fmla="*/ 129 h 3723"/>
              <a:gd name="T30" fmla="*/ 1595 w 2757"/>
              <a:gd name="T31" fmla="*/ 127 h 3723"/>
              <a:gd name="T32" fmla="*/ 1612 w 2757"/>
              <a:gd name="T33" fmla="*/ 110 h 3723"/>
              <a:gd name="T34" fmla="*/ 1612 w 2757"/>
              <a:gd name="T35" fmla="*/ 0 h 3723"/>
              <a:gd name="T36" fmla="*/ 1135 w 2757"/>
              <a:gd name="T37" fmla="*/ 0 h 3723"/>
              <a:gd name="T38" fmla="*/ 1128 w 2757"/>
              <a:gd name="T39" fmla="*/ 10 h 3723"/>
              <a:gd name="T40" fmla="*/ 1011 w 2757"/>
              <a:gd name="T41" fmla="*/ 203 h 3723"/>
              <a:gd name="T42" fmla="*/ 947 w 2757"/>
              <a:gd name="T43" fmla="*/ 3709 h 3723"/>
              <a:gd name="T44" fmla="*/ 955 w 2757"/>
              <a:gd name="T45" fmla="*/ 3723 h 3723"/>
              <a:gd name="T46" fmla="*/ 2258 w 2757"/>
              <a:gd name="T47" fmla="*/ 3723 h 3723"/>
              <a:gd name="T48" fmla="*/ 2258 w 2757"/>
              <a:gd name="T49" fmla="*/ 3306 h 3723"/>
              <a:gd name="T50" fmla="*/ 2484 w 2757"/>
              <a:gd name="T51" fmla="*/ 3306 h 3723"/>
              <a:gd name="T52" fmla="*/ 2487 w 2757"/>
              <a:gd name="T53" fmla="*/ 3306 h 3723"/>
              <a:gd name="T54" fmla="*/ 2568 w 2757"/>
              <a:gd name="T55" fmla="*/ 3360 h 3723"/>
              <a:gd name="T56" fmla="*/ 2571 w 2757"/>
              <a:gd name="T57" fmla="*/ 3363 h 3723"/>
              <a:gd name="T58" fmla="*/ 2684 w 2757"/>
              <a:gd name="T59" fmla="*/ 3405 h 3723"/>
              <a:gd name="T60" fmla="*/ 2757 w 2757"/>
              <a:gd name="T61" fmla="*/ 3304 h 3723"/>
              <a:gd name="T62" fmla="*/ 2757 w 2757"/>
              <a:gd name="T63" fmla="*/ 3234 h 3723"/>
              <a:gd name="T64" fmla="*/ 2671 w 2757"/>
              <a:gd name="T65" fmla="*/ 3129 h 3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57" h="3723">
                <a:moveTo>
                  <a:pt x="2671" y="3129"/>
                </a:moveTo>
                <a:cubicBezTo>
                  <a:pt x="2631" y="3123"/>
                  <a:pt x="2592" y="3141"/>
                  <a:pt x="2569" y="3176"/>
                </a:cubicBezTo>
                <a:cubicBezTo>
                  <a:pt x="2540" y="3216"/>
                  <a:pt x="2510" y="3228"/>
                  <a:pt x="2490" y="3231"/>
                </a:cubicBezTo>
                <a:cubicBezTo>
                  <a:pt x="2258" y="3231"/>
                  <a:pt x="2258" y="3231"/>
                  <a:pt x="2258" y="3231"/>
                </a:cubicBezTo>
                <a:cubicBezTo>
                  <a:pt x="2258" y="1916"/>
                  <a:pt x="2258" y="1916"/>
                  <a:pt x="2258" y="1916"/>
                </a:cubicBezTo>
                <a:cubicBezTo>
                  <a:pt x="2258" y="1807"/>
                  <a:pt x="2258" y="1807"/>
                  <a:pt x="2258" y="1807"/>
                </a:cubicBezTo>
                <a:cubicBezTo>
                  <a:pt x="2258" y="0"/>
                  <a:pt x="2258" y="0"/>
                  <a:pt x="2258" y="0"/>
                </a:cubicBezTo>
                <a:cubicBezTo>
                  <a:pt x="1866" y="0"/>
                  <a:pt x="1866" y="0"/>
                  <a:pt x="1866" y="0"/>
                </a:cubicBezTo>
                <a:cubicBezTo>
                  <a:pt x="1866" y="111"/>
                  <a:pt x="1866" y="111"/>
                  <a:pt x="1866" y="111"/>
                </a:cubicBezTo>
                <a:cubicBezTo>
                  <a:pt x="1868" y="114"/>
                  <a:pt x="1872" y="120"/>
                  <a:pt x="1882" y="127"/>
                </a:cubicBezTo>
                <a:cubicBezTo>
                  <a:pt x="1948" y="171"/>
                  <a:pt x="1982" y="250"/>
                  <a:pt x="1964" y="329"/>
                </a:cubicBezTo>
                <a:cubicBezTo>
                  <a:pt x="1944" y="417"/>
                  <a:pt x="1861" y="477"/>
                  <a:pt x="1770" y="477"/>
                </a:cubicBezTo>
                <a:cubicBezTo>
                  <a:pt x="1699" y="477"/>
                  <a:pt x="1699" y="477"/>
                  <a:pt x="1699" y="477"/>
                </a:cubicBezTo>
                <a:cubicBezTo>
                  <a:pt x="1590" y="477"/>
                  <a:pt x="1502" y="385"/>
                  <a:pt x="1509" y="274"/>
                </a:cubicBezTo>
                <a:cubicBezTo>
                  <a:pt x="1513" y="216"/>
                  <a:pt x="1546" y="163"/>
                  <a:pt x="1592" y="129"/>
                </a:cubicBezTo>
                <a:cubicBezTo>
                  <a:pt x="1595" y="127"/>
                  <a:pt x="1595" y="127"/>
                  <a:pt x="1595" y="127"/>
                </a:cubicBezTo>
                <a:cubicBezTo>
                  <a:pt x="1607" y="118"/>
                  <a:pt x="1611" y="112"/>
                  <a:pt x="1612" y="110"/>
                </a:cubicBezTo>
                <a:cubicBezTo>
                  <a:pt x="1612" y="0"/>
                  <a:pt x="1612" y="0"/>
                  <a:pt x="1612" y="0"/>
                </a:cubicBezTo>
                <a:cubicBezTo>
                  <a:pt x="1135" y="0"/>
                  <a:pt x="1135" y="0"/>
                  <a:pt x="1135" y="0"/>
                </a:cubicBezTo>
                <a:cubicBezTo>
                  <a:pt x="1132" y="4"/>
                  <a:pt x="1130" y="7"/>
                  <a:pt x="1128" y="10"/>
                </a:cubicBezTo>
                <a:cubicBezTo>
                  <a:pt x="1088" y="72"/>
                  <a:pt x="1049" y="136"/>
                  <a:pt x="1011" y="203"/>
                </a:cubicBezTo>
                <a:cubicBezTo>
                  <a:pt x="1011" y="203"/>
                  <a:pt x="0" y="2126"/>
                  <a:pt x="947" y="3709"/>
                </a:cubicBezTo>
                <a:cubicBezTo>
                  <a:pt x="947" y="3709"/>
                  <a:pt x="950" y="3715"/>
                  <a:pt x="955" y="3723"/>
                </a:cubicBezTo>
                <a:cubicBezTo>
                  <a:pt x="2258" y="3723"/>
                  <a:pt x="2258" y="3723"/>
                  <a:pt x="2258" y="3723"/>
                </a:cubicBezTo>
                <a:cubicBezTo>
                  <a:pt x="2258" y="3306"/>
                  <a:pt x="2258" y="3306"/>
                  <a:pt x="2258" y="3306"/>
                </a:cubicBezTo>
                <a:cubicBezTo>
                  <a:pt x="2484" y="3306"/>
                  <a:pt x="2484" y="3306"/>
                  <a:pt x="2484" y="3306"/>
                </a:cubicBezTo>
                <a:cubicBezTo>
                  <a:pt x="2487" y="3306"/>
                  <a:pt x="2487" y="3306"/>
                  <a:pt x="2487" y="3306"/>
                </a:cubicBezTo>
                <a:cubicBezTo>
                  <a:pt x="2504" y="3308"/>
                  <a:pt x="2537" y="3317"/>
                  <a:pt x="2568" y="3360"/>
                </a:cubicBezTo>
                <a:cubicBezTo>
                  <a:pt x="2571" y="3363"/>
                  <a:pt x="2571" y="3363"/>
                  <a:pt x="2571" y="3363"/>
                </a:cubicBezTo>
                <a:cubicBezTo>
                  <a:pt x="2594" y="3400"/>
                  <a:pt x="2639" y="3418"/>
                  <a:pt x="2684" y="3405"/>
                </a:cubicBezTo>
                <a:cubicBezTo>
                  <a:pt x="2728" y="3393"/>
                  <a:pt x="2757" y="3350"/>
                  <a:pt x="2757" y="3304"/>
                </a:cubicBezTo>
                <a:cubicBezTo>
                  <a:pt x="2757" y="3234"/>
                  <a:pt x="2757" y="3234"/>
                  <a:pt x="2757" y="3234"/>
                </a:cubicBezTo>
                <a:cubicBezTo>
                  <a:pt x="2757" y="3183"/>
                  <a:pt x="2721" y="3136"/>
                  <a:pt x="2671" y="3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>
            <a:off x="2739567" y="3038907"/>
            <a:ext cx="1889665" cy="1414874"/>
          </a:xfrm>
          <a:custGeom>
            <a:avLst/>
            <a:gdLst>
              <a:gd name="T0" fmla="*/ 3255 w 3723"/>
              <a:gd name="T1" fmla="*/ 496 h 2799"/>
              <a:gd name="T2" fmla="*/ 3255 w 3723"/>
              <a:gd name="T3" fmla="*/ 273 h 2799"/>
              <a:gd name="T4" fmla="*/ 3255 w 3723"/>
              <a:gd name="T5" fmla="*/ 270 h 2799"/>
              <a:gd name="T6" fmla="*/ 3309 w 3723"/>
              <a:gd name="T7" fmla="*/ 189 h 2799"/>
              <a:gd name="T8" fmla="*/ 3312 w 3723"/>
              <a:gd name="T9" fmla="*/ 187 h 2799"/>
              <a:gd name="T10" fmla="*/ 3354 w 3723"/>
              <a:gd name="T11" fmla="*/ 73 h 2799"/>
              <a:gd name="T12" fmla="*/ 3253 w 3723"/>
              <a:gd name="T13" fmla="*/ 0 h 2799"/>
              <a:gd name="T14" fmla="*/ 3183 w 3723"/>
              <a:gd name="T15" fmla="*/ 0 h 2799"/>
              <a:gd name="T16" fmla="*/ 3078 w 3723"/>
              <a:gd name="T17" fmla="*/ 86 h 2799"/>
              <a:gd name="T18" fmla="*/ 3125 w 3723"/>
              <a:gd name="T19" fmla="*/ 188 h 2799"/>
              <a:gd name="T20" fmla="*/ 3179 w 3723"/>
              <a:gd name="T21" fmla="*/ 267 h 2799"/>
              <a:gd name="T22" fmla="*/ 3179 w 3723"/>
              <a:gd name="T23" fmla="*/ 496 h 2799"/>
              <a:gd name="T24" fmla="*/ 916 w 3723"/>
              <a:gd name="T25" fmla="*/ 496 h 2799"/>
              <a:gd name="T26" fmla="*/ 916 w 3723"/>
              <a:gd name="T27" fmla="*/ 607 h 2799"/>
              <a:gd name="T28" fmla="*/ 932 w 3723"/>
              <a:gd name="T29" fmla="*/ 623 h 2799"/>
              <a:gd name="T30" fmla="*/ 1014 w 3723"/>
              <a:gd name="T31" fmla="*/ 825 h 2799"/>
              <a:gd name="T32" fmla="*/ 821 w 3723"/>
              <a:gd name="T33" fmla="*/ 973 h 2799"/>
              <a:gd name="T34" fmla="*/ 749 w 3723"/>
              <a:gd name="T35" fmla="*/ 973 h 2799"/>
              <a:gd name="T36" fmla="*/ 559 w 3723"/>
              <a:gd name="T37" fmla="*/ 770 h 2799"/>
              <a:gd name="T38" fmla="*/ 643 w 3723"/>
              <a:gd name="T39" fmla="*/ 625 h 2799"/>
              <a:gd name="T40" fmla="*/ 645 w 3723"/>
              <a:gd name="T41" fmla="*/ 623 h 2799"/>
              <a:gd name="T42" fmla="*/ 662 w 3723"/>
              <a:gd name="T43" fmla="*/ 607 h 2799"/>
              <a:gd name="T44" fmla="*/ 662 w 3723"/>
              <a:gd name="T45" fmla="*/ 496 h 2799"/>
              <a:gd name="T46" fmla="*/ 0 w 3723"/>
              <a:gd name="T47" fmla="*/ 496 h 2799"/>
              <a:gd name="T48" fmla="*/ 0 w 3723"/>
              <a:gd name="T49" fmla="*/ 1721 h 2799"/>
              <a:gd name="T50" fmla="*/ 113 w 3723"/>
              <a:gd name="T51" fmla="*/ 1721 h 2799"/>
              <a:gd name="T52" fmla="*/ 129 w 3723"/>
              <a:gd name="T53" fmla="*/ 1705 h 2799"/>
              <a:gd name="T54" fmla="*/ 331 w 3723"/>
              <a:gd name="T55" fmla="*/ 1623 h 2799"/>
              <a:gd name="T56" fmla="*/ 479 w 3723"/>
              <a:gd name="T57" fmla="*/ 1817 h 2799"/>
              <a:gd name="T58" fmla="*/ 479 w 3723"/>
              <a:gd name="T59" fmla="*/ 1888 h 2799"/>
              <a:gd name="T60" fmla="*/ 276 w 3723"/>
              <a:gd name="T61" fmla="*/ 2078 h 2799"/>
              <a:gd name="T62" fmla="*/ 131 w 3723"/>
              <a:gd name="T63" fmla="*/ 1995 h 2799"/>
              <a:gd name="T64" fmla="*/ 129 w 3723"/>
              <a:gd name="T65" fmla="*/ 1992 h 2799"/>
              <a:gd name="T66" fmla="*/ 112 w 3723"/>
              <a:gd name="T67" fmla="*/ 1975 h 2799"/>
              <a:gd name="T68" fmla="*/ 0 w 3723"/>
              <a:gd name="T69" fmla="*/ 1975 h 2799"/>
              <a:gd name="T70" fmla="*/ 0 w 3723"/>
              <a:gd name="T71" fmla="*/ 2303 h 2799"/>
              <a:gd name="T72" fmla="*/ 1248 w 3723"/>
              <a:gd name="T73" fmla="*/ 2303 h 2799"/>
              <a:gd name="T74" fmla="*/ 1248 w 3723"/>
              <a:gd name="T75" fmla="*/ 2527 h 2799"/>
              <a:gd name="T76" fmla="*/ 1248 w 3723"/>
              <a:gd name="T77" fmla="*/ 2530 h 2799"/>
              <a:gd name="T78" fmla="*/ 1195 w 3723"/>
              <a:gd name="T79" fmla="*/ 2611 h 2799"/>
              <a:gd name="T80" fmla="*/ 1191 w 3723"/>
              <a:gd name="T81" fmla="*/ 2613 h 2799"/>
              <a:gd name="T82" fmla="*/ 1149 w 3723"/>
              <a:gd name="T83" fmla="*/ 2726 h 2799"/>
              <a:gd name="T84" fmla="*/ 1250 w 3723"/>
              <a:gd name="T85" fmla="*/ 2799 h 2799"/>
              <a:gd name="T86" fmla="*/ 1320 w 3723"/>
              <a:gd name="T87" fmla="*/ 2799 h 2799"/>
              <a:gd name="T88" fmla="*/ 1426 w 3723"/>
              <a:gd name="T89" fmla="*/ 2714 h 2799"/>
              <a:gd name="T90" fmla="*/ 1378 w 3723"/>
              <a:gd name="T91" fmla="*/ 2612 h 2799"/>
              <a:gd name="T92" fmla="*/ 1324 w 3723"/>
              <a:gd name="T93" fmla="*/ 2533 h 2799"/>
              <a:gd name="T94" fmla="*/ 1324 w 3723"/>
              <a:gd name="T95" fmla="*/ 2303 h 2799"/>
              <a:gd name="T96" fmla="*/ 1807 w 3723"/>
              <a:gd name="T97" fmla="*/ 2303 h 2799"/>
              <a:gd name="T98" fmla="*/ 1916 w 3723"/>
              <a:gd name="T99" fmla="*/ 2303 h 2799"/>
              <a:gd name="T100" fmla="*/ 3723 w 3723"/>
              <a:gd name="T101" fmla="*/ 2303 h 2799"/>
              <a:gd name="T102" fmla="*/ 3723 w 3723"/>
              <a:gd name="T103" fmla="*/ 496 h 2799"/>
              <a:gd name="T104" fmla="*/ 3255 w 3723"/>
              <a:gd name="T105" fmla="*/ 496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23" h="2799">
                <a:moveTo>
                  <a:pt x="3255" y="496"/>
                </a:moveTo>
                <a:cubicBezTo>
                  <a:pt x="3255" y="273"/>
                  <a:pt x="3255" y="273"/>
                  <a:pt x="3255" y="273"/>
                </a:cubicBezTo>
                <a:cubicBezTo>
                  <a:pt x="3255" y="270"/>
                  <a:pt x="3255" y="270"/>
                  <a:pt x="3255" y="270"/>
                </a:cubicBezTo>
                <a:cubicBezTo>
                  <a:pt x="3256" y="253"/>
                  <a:pt x="3266" y="220"/>
                  <a:pt x="3309" y="189"/>
                </a:cubicBezTo>
                <a:cubicBezTo>
                  <a:pt x="3312" y="187"/>
                  <a:pt x="3312" y="187"/>
                  <a:pt x="3312" y="187"/>
                </a:cubicBezTo>
                <a:cubicBezTo>
                  <a:pt x="3349" y="163"/>
                  <a:pt x="3366" y="118"/>
                  <a:pt x="3354" y="73"/>
                </a:cubicBezTo>
                <a:cubicBezTo>
                  <a:pt x="3342" y="29"/>
                  <a:pt x="3299" y="0"/>
                  <a:pt x="3253" y="0"/>
                </a:cubicBezTo>
                <a:cubicBezTo>
                  <a:pt x="3183" y="0"/>
                  <a:pt x="3183" y="0"/>
                  <a:pt x="3183" y="0"/>
                </a:cubicBezTo>
                <a:cubicBezTo>
                  <a:pt x="3132" y="0"/>
                  <a:pt x="3085" y="36"/>
                  <a:pt x="3078" y="86"/>
                </a:cubicBezTo>
                <a:cubicBezTo>
                  <a:pt x="3071" y="126"/>
                  <a:pt x="3089" y="165"/>
                  <a:pt x="3125" y="188"/>
                </a:cubicBezTo>
                <a:cubicBezTo>
                  <a:pt x="3165" y="217"/>
                  <a:pt x="3177" y="247"/>
                  <a:pt x="3179" y="267"/>
                </a:cubicBezTo>
                <a:cubicBezTo>
                  <a:pt x="3179" y="496"/>
                  <a:pt x="3179" y="496"/>
                  <a:pt x="3179" y="496"/>
                </a:cubicBezTo>
                <a:cubicBezTo>
                  <a:pt x="916" y="496"/>
                  <a:pt x="916" y="496"/>
                  <a:pt x="916" y="496"/>
                </a:cubicBezTo>
                <a:cubicBezTo>
                  <a:pt x="916" y="607"/>
                  <a:pt x="916" y="607"/>
                  <a:pt x="916" y="607"/>
                </a:cubicBezTo>
                <a:cubicBezTo>
                  <a:pt x="918" y="610"/>
                  <a:pt x="923" y="616"/>
                  <a:pt x="932" y="623"/>
                </a:cubicBezTo>
                <a:cubicBezTo>
                  <a:pt x="998" y="667"/>
                  <a:pt x="1032" y="746"/>
                  <a:pt x="1014" y="825"/>
                </a:cubicBezTo>
                <a:cubicBezTo>
                  <a:pt x="994" y="914"/>
                  <a:pt x="911" y="973"/>
                  <a:pt x="821" y="973"/>
                </a:cubicBezTo>
                <a:cubicBezTo>
                  <a:pt x="749" y="973"/>
                  <a:pt x="749" y="973"/>
                  <a:pt x="749" y="973"/>
                </a:cubicBezTo>
                <a:cubicBezTo>
                  <a:pt x="640" y="973"/>
                  <a:pt x="552" y="881"/>
                  <a:pt x="559" y="770"/>
                </a:cubicBezTo>
                <a:cubicBezTo>
                  <a:pt x="563" y="712"/>
                  <a:pt x="596" y="660"/>
                  <a:pt x="643" y="625"/>
                </a:cubicBezTo>
                <a:cubicBezTo>
                  <a:pt x="645" y="623"/>
                  <a:pt x="645" y="623"/>
                  <a:pt x="645" y="623"/>
                </a:cubicBezTo>
                <a:cubicBezTo>
                  <a:pt x="657" y="614"/>
                  <a:pt x="661" y="608"/>
                  <a:pt x="662" y="607"/>
                </a:cubicBezTo>
                <a:cubicBezTo>
                  <a:pt x="662" y="496"/>
                  <a:pt x="662" y="496"/>
                  <a:pt x="662" y="496"/>
                </a:cubicBezTo>
                <a:cubicBezTo>
                  <a:pt x="0" y="496"/>
                  <a:pt x="0" y="496"/>
                  <a:pt x="0" y="496"/>
                </a:cubicBezTo>
                <a:cubicBezTo>
                  <a:pt x="0" y="1721"/>
                  <a:pt x="0" y="1721"/>
                  <a:pt x="0" y="1721"/>
                </a:cubicBezTo>
                <a:cubicBezTo>
                  <a:pt x="113" y="1721"/>
                  <a:pt x="113" y="1721"/>
                  <a:pt x="113" y="1721"/>
                </a:cubicBezTo>
                <a:cubicBezTo>
                  <a:pt x="116" y="1719"/>
                  <a:pt x="122" y="1715"/>
                  <a:pt x="129" y="1705"/>
                </a:cubicBezTo>
                <a:cubicBezTo>
                  <a:pt x="173" y="1639"/>
                  <a:pt x="251" y="1605"/>
                  <a:pt x="331" y="1623"/>
                </a:cubicBezTo>
                <a:cubicBezTo>
                  <a:pt x="419" y="1643"/>
                  <a:pt x="479" y="1726"/>
                  <a:pt x="479" y="1817"/>
                </a:cubicBezTo>
                <a:cubicBezTo>
                  <a:pt x="479" y="1888"/>
                  <a:pt x="479" y="1888"/>
                  <a:pt x="479" y="1888"/>
                </a:cubicBezTo>
                <a:cubicBezTo>
                  <a:pt x="479" y="1997"/>
                  <a:pt x="387" y="2085"/>
                  <a:pt x="276" y="2078"/>
                </a:cubicBezTo>
                <a:cubicBezTo>
                  <a:pt x="218" y="2074"/>
                  <a:pt x="165" y="2041"/>
                  <a:pt x="131" y="1995"/>
                </a:cubicBezTo>
                <a:cubicBezTo>
                  <a:pt x="129" y="1992"/>
                  <a:pt x="129" y="1992"/>
                  <a:pt x="129" y="1992"/>
                </a:cubicBezTo>
                <a:cubicBezTo>
                  <a:pt x="120" y="1980"/>
                  <a:pt x="114" y="1976"/>
                  <a:pt x="112" y="1975"/>
                </a:cubicBezTo>
                <a:cubicBezTo>
                  <a:pt x="0" y="1975"/>
                  <a:pt x="0" y="1975"/>
                  <a:pt x="0" y="1975"/>
                </a:cubicBezTo>
                <a:cubicBezTo>
                  <a:pt x="0" y="2303"/>
                  <a:pt x="0" y="2303"/>
                  <a:pt x="0" y="2303"/>
                </a:cubicBezTo>
                <a:cubicBezTo>
                  <a:pt x="1248" y="2303"/>
                  <a:pt x="1248" y="2303"/>
                  <a:pt x="1248" y="2303"/>
                </a:cubicBezTo>
                <a:cubicBezTo>
                  <a:pt x="1248" y="2527"/>
                  <a:pt x="1248" y="2527"/>
                  <a:pt x="1248" y="2527"/>
                </a:cubicBezTo>
                <a:cubicBezTo>
                  <a:pt x="1248" y="2530"/>
                  <a:pt x="1248" y="2530"/>
                  <a:pt x="1248" y="2530"/>
                </a:cubicBezTo>
                <a:cubicBezTo>
                  <a:pt x="1247" y="2547"/>
                  <a:pt x="1237" y="2580"/>
                  <a:pt x="1195" y="2611"/>
                </a:cubicBezTo>
                <a:cubicBezTo>
                  <a:pt x="1191" y="2613"/>
                  <a:pt x="1191" y="2613"/>
                  <a:pt x="1191" y="2613"/>
                </a:cubicBezTo>
                <a:cubicBezTo>
                  <a:pt x="1154" y="2637"/>
                  <a:pt x="1137" y="2682"/>
                  <a:pt x="1149" y="2726"/>
                </a:cubicBezTo>
                <a:cubicBezTo>
                  <a:pt x="1161" y="2770"/>
                  <a:pt x="1204" y="2799"/>
                  <a:pt x="1250" y="2799"/>
                </a:cubicBezTo>
                <a:cubicBezTo>
                  <a:pt x="1320" y="2799"/>
                  <a:pt x="1320" y="2799"/>
                  <a:pt x="1320" y="2799"/>
                </a:cubicBezTo>
                <a:cubicBezTo>
                  <a:pt x="1371" y="2799"/>
                  <a:pt x="1418" y="2764"/>
                  <a:pt x="1426" y="2714"/>
                </a:cubicBezTo>
                <a:cubicBezTo>
                  <a:pt x="1432" y="2673"/>
                  <a:pt x="1414" y="2634"/>
                  <a:pt x="1378" y="2612"/>
                </a:cubicBezTo>
                <a:cubicBezTo>
                  <a:pt x="1338" y="2583"/>
                  <a:pt x="1326" y="2553"/>
                  <a:pt x="1324" y="2533"/>
                </a:cubicBezTo>
                <a:cubicBezTo>
                  <a:pt x="1324" y="2303"/>
                  <a:pt x="1324" y="2303"/>
                  <a:pt x="1324" y="2303"/>
                </a:cubicBezTo>
                <a:cubicBezTo>
                  <a:pt x="1807" y="2303"/>
                  <a:pt x="1807" y="2303"/>
                  <a:pt x="1807" y="2303"/>
                </a:cubicBezTo>
                <a:cubicBezTo>
                  <a:pt x="1916" y="2303"/>
                  <a:pt x="1916" y="2303"/>
                  <a:pt x="1916" y="2303"/>
                </a:cubicBezTo>
                <a:cubicBezTo>
                  <a:pt x="3723" y="2303"/>
                  <a:pt x="3723" y="2303"/>
                  <a:pt x="3723" y="2303"/>
                </a:cubicBezTo>
                <a:cubicBezTo>
                  <a:pt x="3723" y="496"/>
                  <a:pt x="3723" y="496"/>
                  <a:pt x="3723" y="496"/>
                </a:cubicBezTo>
                <a:lnTo>
                  <a:pt x="3255" y="4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>
            <a:off x="1921740" y="4975161"/>
            <a:ext cx="1987887" cy="1715476"/>
          </a:xfrm>
          <a:custGeom>
            <a:avLst/>
            <a:gdLst>
              <a:gd name="T0" fmla="*/ 3830 w 3916"/>
              <a:gd name="T1" fmla="*/ 781 h 3394"/>
              <a:gd name="T2" fmla="*/ 3728 w 3916"/>
              <a:gd name="T3" fmla="*/ 828 h 3394"/>
              <a:gd name="T4" fmla="*/ 3650 w 3916"/>
              <a:gd name="T5" fmla="*/ 883 h 3394"/>
              <a:gd name="T6" fmla="*/ 3418 w 3916"/>
              <a:gd name="T7" fmla="*/ 883 h 3394"/>
              <a:gd name="T8" fmla="*/ 3418 w 3916"/>
              <a:gd name="T9" fmla="*/ 497 h 3394"/>
              <a:gd name="T10" fmla="*/ 1911 w 3916"/>
              <a:gd name="T11" fmla="*/ 497 h 3394"/>
              <a:gd name="T12" fmla="*/ 1911 w 3916"/>
              <a:gd name="T13" fmla="*/ 273 h 3394"/>
              <a:gd name="T14" fmla="*/ 1911 w 3916"/>
              <a:gd name="T15" fmla="*/ 270 h 3394"/>
              <a:gd name="T16" fmla="*/ 1965 w 3916"/>
              <a:gd name="T17" fmla="*/ 189 h 3394"/>
              <a:gd name="T18" fmla="*/ 1968 w 3916"/>
              <a:gd name="T19" fmla="*/ 186 h 3394"/>
              <a:gd name="T20" fmla="*/ 2010 w 3916"/>
              <a:gd name="T21" fmla="*/ 73 h 3394"/>
              <a:gd name="T22" fmla="*/ 1909 w 3916"/>
              <a:gd name="T23" fmla="*/ 0 h 3394"/>
              <a:gd name="T24" fmla="*/ 1839 w 3916"/>
              <a:gd name="T25" fmla="*/ 0 h 3394"/>
              <a:gd name="T26" fmla="*/ 1734 w 3916"/>
              <a:gd name="T27" fmla="*/ 86 h 3394"/>
              <a:gd name="T28" fmla="*/ 1781 w 3916"/>
              <a:gd name="T29" fmla="*/ 188 h 3394"/>
              <a:gd name="T30" fmla="*/ 1835 w 3916"/>
              <a:gd name="T31" fmla="*/ 267 h 3394"/>
              <a:gd name="T32" fmla="*/ 1835 w 3916"/>
              <a:gd name="T33" fmla="*/ 497 h 3394"/>
              <a:gd name="T34" fmla="*/ 993 w 3916"/>
              <a:gd name="T35" fmla="*/ 497 h 3394"/>
              <a:gd name="T36" fmla="*/ 395 w 3916"/>
              <a:gd name="T37" fmla="*/ 2044 h 3394"/>
              <a:gd name="T38" fmla="*/ 0 w 3916"/>
              <a:gd name="T39" fmla="*/ 3394 h 3394"/>
              <a:gd name="T40" fmla="*/ 2319 w 3916"/>
              <a:gd name="T41" fmla="*/ 3341 h 3394"/>
              <a:gd name="T42" fmla="*/ 2427 w 3916"/>
              <a:gd name="T43" fmla="*/ 3344 h 3394"/>
              <a:gd name="T44" fmla="*/ 3418 w 3916"/>
              <a:gd name="T45" fmla="*/ 3392 h 3394"/>
              <a:gd name="T46" fmla="*/ 3418 w 3916"/>
              <a:gd name="T47" fmla="*/ 958 h 3394"/>
              <a:gd name="T48" fmla="*/ 3643 w 3916"/>
              <a:gd name="T49" fmla="*/ 958 h 3394"/>
              <a:gd name="T50" fmla="*/ 3647 w 3916"/>
              <a:gd name="T51" fmla="*/ 958 h 3394"/>
              <a:gd name="T52" fmla="*/ 3727 w 3916"/>
              <a:gd name="T53" fmla="*/ 1012 h 3394"/>
              <a:gd name="T54" fmla="*/ 3730 w 3916"/>
              <a:gd name="T55" fmla="*/ 1015 h 3394"/>
              <a:gd name="T56" fmla="*/ 3843 w 3916"/>
              <a:gd name="T57" fmla="*/ 1057 h 3394"/>
              <a:gd name="T58" fmla="*/ 3916 w 3916"/>
              <a:gd name="T59" fmla="*/ 956 h 3394"/>
              <a:gd name="T60" fmla="*/ 3916 w 3916"/>
              <a:gd name="T61" fmla="*/ 886 h 3394"/>
              <a:gd name="T62" fmla="*/ 3830 w 3916"/>
              <a:gd name="T63" fmla="*/ 781 h 3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16" h="3394">
                <a:moveTo>
                  <a:pt x="3830" y="781"/>
                </a:moveTo>
                <a:cubicBezTo>
                  <a:pt x="3790" y="775"/>
                  <a:pt x="3751" y="793"/>
                  <a:pt x="3728" y="828"/>
                </a:cubicBezTo>
                <a:cubicBezTo>
                  <a:pt x="3699" y="868"/>
                  <a:pt x="3669" y="880"/>
                  <a:pt x="3650" y="883"/>
                </a:cubicBezTo>
                <a:cubicBezTo>
                  <a:pt x="3418" y="883"/>
                  <a:pt x="3418" y="883"/>
                  <a:pt x="3418" y="883"/>
                </a:cubicBezTo>
                <a:cubicBezTo>
                  <a:pt x="3418" y="497"/>
                  <a:pt x="3418" y="497"/>
                  <a:pt x="3418" y="497"/>
                </a:cubicBezTo>
                <a:cubicBezTo>
                  <a:pt x="1911" y="497"/>
                  <a:pt x="1911" y="497"/>
                  <a:pt x="1911" y="497"/>
                </a:cubicBezTo>
                <a:cubicBezTo>
                  <a:pt x="1911" y="273"/>
                  <a:pt x="1911" y="273"/>
                  <a:pt x="1911" y="273"/>
                </a:cubicBezTo>
                <a:cubicBezTo>
                  <a:pt x="1911" y="270"/>
                  <a:pt x="1911" y="270"/>
                  <a:pt x="1911" y="270"/>
                </a:cubicBezTo>
                <a:cubicBezTo>
                  <a:pt x="1912" y="253"/>
                  <a:pt x="1922" y="220"/>
                  <a:pt x="1965" y="189"/>
                </a:cubicBezTo>
                <a:cubicBezTo>
                  <a:pt x="1968" y="186"/>
                  <a:pt x="1968" y="186"/>
                  <a:pt x="1968" y="186"/>
                </a:cubicBezTo>
                <a:cubicBezTo>
                  <a:pt x="2005" y="163"/>
                  <a:pt x="2022" y="118"/>
                  <a:pt x="2010" y="73"/>
                </a:cubicBezTo>
                <a:cubicBezTo>
                  <a:pt x="1998" y="29"/>
                  <a:pt x="1955" y="0"/>
                  <a:pt x="1909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788" y="0"/>
                  <a:pt x="1741" y="36"/>
                  <a:pt x="1734" y="86"/>
                </a:cubicBezTo>
                <a:cubicBezTo>
                  <a:pt x="1727" y="126"/>
                  <a:pt x="1745" y="165"/>
                  <a:pt x="1781" y="188"/>
                </a:cubicBezTo>
                <a:cubicBezTo>
                  <a:pt x="1821" y="217"/>
                  <a:pt x="1833" y="247"/>
                  <a:pt x="1835" y="267"/>
                </a:cubicBezTo>
                <a:cubicBezTo>
                  <a:pt x="1835" y="497"/>
                  <a:pt x="1835" y="497"/>
                  <a:pt x="1835" y="497"/>
                </a:cubicBezTo>
                <a:cubicBezTo>
                  <a:pt x="993" y="497"/>
                  <a:pt x="993" y="497"/>
                  <a:pt x="993" y="497"/>
                </a:cubicBezTo>
                <a:cubicBezTo>
                  <a:pt x="864" y="978"/>
                  <a:pt x="628" y="1619"/>
                  <a:pt x="395" y="2044"/>
                </a:cubicBezTo>
                <a:cubicBezTo>
                  <a:pt x="0" y="3394"/>
                  <a:pt x="0" y="3394"/>
                  <a:pt x="0" y="3394"/>
                </a:cubicBezTo>
                <a:cubicBezTo>
                  <a:pt x="0" y="3394"/>
                  <a:pt x="1047" y="3312"/>
                  <a:pt x="2319" y="3341"/>
                </a:cubicBezTo>
                <a:cubicBezTo>
                  <a:pt x="2427" y="3344"/>
                  <a:pt x="2427" y="3344"/>
                  <a:pt x="2427" y="3344"/>
                </a:cubicBezTo>
                <a:cubicBezTo>
                  <a:pt x="2772" y="3351"/>
                  <a:pt x="3106" y="3371"/>
                  <a:pt x="3418" y="3392"/>
                </a:cubicBezTo>
                <a:cubicBezTo>
                  <a:pt x="3418" y="958"/>
                  <a:pt x="3418" y="958"/>
                  <a:pt x="3418" y="958"/>
                </a:cubicBezTo>
                <a:cubicBezTo>
                  <a:pt x="3643" y="958"/>
                  <a:pt x="3643" y="958"/>
                  <a:pt x="3643" y="958"/>
                </a:cubicBezTo>
                <a:cubicBezTo>
                  <a:pt x="3647" y="958"/>
                  <a:pt x="3647" y="958"/>
                  <a:pt x="3647" y="958"/>
                </a:cubicBezTo>
                <a:cubicBezTo>
                  <a:pt x="3663" y="960"/>
                  <a:pt x="3697" y="969"/>
                  <a:pt x="3727" y="1012"/>
                </a:cubicBezTo>
                <a:cubicBezTo>
                  <a:pt x="3730" y="1015"/>
                  <a:pt x="3730" y="1015"/>
                  <a:pt x="3730" y="1015"/>
                </a:cubicBezTo>
                <a:cubicBezTo>
                  <a:pt x="3754" y="1052"/>
                  <a:pt x="3798" y="1070"/>
                  <a:pt x="3843" y="1057"/>
                </a:cubicBezTo>
                <a:cubicBezTo>
                  <a:pt x="3887" y="1045"/>
                  <a:pt x="3916" y="1002"/>
                  <a:pt x="3916" y="956"/>
                </a:cubicBezTo>
                <a:cubicBezTo>
                  <a:pt x="3916" y="886"/>
                  <a:pt x="3916" y="886"/>
                  <a:pt x="3916" y="886"/>
                </a:cubicBezTo>
                <a:cubicBezTo>
                  <a:pt x="3916" y="835"/>
                  <a:pt x="3881" y="789"/>
                  <a:pt x="3830" y="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6"/>
          <p:cNvSpPr>
            <a:spLocks/>
          </p:cNvSpPr>
          <p:nvPr/>
        </p:nvSpPr>
        <p:spPr bwMode="auto">
          <a:xfrm>
            <a:off x="3711996" y="4975161"/>
            <a:ext cx="1349294" cy="1753756"/>
          </a:xfrm>
          <a:custGeom>
            <a:avLst/>
            <a:gdLst>
              <a:gd name="T0" fmla="*/ 1916 w 2658"/>
              <a:gd name="T1" fmla="*/ 497 h 3470"/>
              <a:gd name="T2" fmla="*/ 1807 w 2658"/>
              <a:gd name="T3" fmla="*/ 497 h 3470"/>
              <a:gd name="T4" fmla="*/ 1314 w 2658"/>
              <a:gd name="T5" fmla="*/ 497 h 3470"/>
              <a:gd name="T6" fmla="*/ 1314 w 2658"/>
              <a:gd name="T7" fmla="*/ 273 h 3470"/>
              <a:gd name="T8" fmla="*/ 1315 w 2658"/>
              <a:gd name="T9" fmla="*/ 270 h 3470"/>
              <a:gd name="T10" fmla="*/ 1368 w 2658"/>
              <a:gd name="T11" fmla="*/ 189 h 3470"/>
              <a:gd name="T12" fmla="*/ 1372 w 2658"/>
              <a:gd name="T13" fmla="*/ 186 h 3470"/>
              <a:gd name="T14" fmla="*/ 1414 w 2658"/>
              <a:gd name="T15" fmla="*/ 73 h 3470"/>
              <a:gd name="T16" fmla="*/ 1313 w 2658"/>
              <a:gd name="T17" fmla="*/ 0 h 3470"/>
              <a:gd name="T18" fmla="*/ 1243 w 2658"/>
              <a:gd name="T19" fmla="*/ 0 h 3470"/>
              <a:gd name="T20" fmla="*/ 1137 w 2658"/>
              <a:gd name="T21" fmla="*/ 86 h 3470"/>
              <a:gd name="T22" fmla="*/ 1184 w 2658"/>
              <a:gd name="T23" fmla="*/ 188 h 3470"/>
              <a:gd name="T24" fmla="*/ 1239 w 2658"/>
              <a:gd name="T25" fmla="*/ 267 h 3470"/>
              <a:gd name="T26" fmla="*/ 1239 w 2658"/>
              <a:gd name="T27" fmla="*/ 497 h 3470"/>
              <a:gd name="T28" fmla="*/ 0 w 2658"/>
              <a:gd name="T29" fmla="*/ 497 h 3470"/>
              <a:gd name="T30" fmla="*/ 0 w 2658"/>
              <a:gd name="T31" fmla="*/ 793 h 3470"/>
              <a:gd name="T32" fmla="*/ 112 w 2658"/>
              <a:gd name="T33" fmla="*/ 793 h 3470"/>
              <a:gd name="T34" fmla="*/ 128 w 2658"/>
              <a:gd name="T35" fmla="*/ 777 h 3470"/>
              <a:gd name="T36" fmla="*/ 330 w 2658"/>
              <a:gd name="T37" fmla="*/ 695 h 3470"/>
              <a:gd name="T38" fmla="*/ 478 w 2658"/>
              <a:gd name="T39" fmla="*/ 889 h 3470"/>
              <a:gd name="T40" fmla="*/ 478 w 2658"/>
              <a:gd name="T41" fmla="*/ 960 h 3470"/>
              <a:gd name="T42" fmla="*/ 275 w 2658"/>
              <a:gd name="T43" fmla="*/ 1150 h 3470"/>
              <a:gd name="T44" fmla="*/ 130 w 2658"/>
              <a:gd name="T45" fmla="*/ 1067 h 3470"/>
              <a:gd name="T46" fmla="*/ 128 w 2658"/>
              <a:gd name="T47" fmla="*/ 1064 h 3470"/>
              <a:gd name="T48" fmla="*/ 111 w 2658"/>
              <a:gd name="T49" fmla="*/ 1047 h 3470"/>
              <a:gd name="T50" fmla="*/ 0 w 2658"/>
              <a:gd name="T51" fmla="*/ 1047 h 3470"/>
              <a:gd name="T52" fmla="*/ 0 w 2658"/>
              <a:gd name="T53" fmla="*/ 3400 h 3470"/>
              <a:gd name="T54" fmla="*/ 1333 w 2658"/>
              <a:gd name="T55" fmla="*/ 3433 h 3470"/>
              <a:gd name="T56" fmla="*/ 618 w 2658"/>
              <a:gd name="T57" fmla="*/ 2389 h 3470"/>
              <a:gd name="T58" fmla="*/ 613 w 2658"/>
              <a:gd name="T59" fmla="*/ 1892 h 3470"/>
              <a:gd name="T60" fmla="*/ 954 w 2658"/>
              <a:gd name="T61" fmla="*/ 843 h 3470"/>
              <a:gd name="T62" fmla="*/ 2445 w 2658"/>
              <a:gd name="T63" fmla="*/ 942 h 3470"/>
              <a:gd name="T64" fmla="*/ 2658 w 2658"/>
              <a:gd name="T65" fmla="*/ 497 h 3470"/>
              <a:gd name="T66" fmla="*/ 1916 w 2658"/>
              <a:gd name="T67" fmla="*/ 497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58" h="3470">
                <a:moveTo>
                  <a:pt x="1916" y="497"/>
                </a:moveTo>
                <a:cubicBezTo>
                  <a:pt x="1807" y="497"/>
                  <a:pt x="1807" y="497"/>
                  <a:pt x="1807" y="497"/>
                </a:cubicBezTo>
                <a:cubicBezTo>
                  <a:pt x="1314" y="497"/>
                  <a:pt x="1314" y="497"/>
                  <a:pt x="1314" y="497"/>
                </a:cubicBezTo>
                <a:cubicBezTo>
                  <a:pt x="1314" y="273"/>
                  <a:pt x="1314" y="273"/>
                  <a:pt x="1314" y="273"/>
                </a:cubicBezTo>
                <a:cubicBezTo>
                  <a:pt x="1315" y="270"/>
                  <a:pt x="1315" y="270"/>
                  <a:pt x="1315" y="270"/>
                </a:cubicBezTo>
                <a:cubicBezTo>
                  <a:pt x="1316" y="253"/>
                  <a:pt x="1325" y="220"/>
                  <a:pt x="1368" y="189"/>
                </a:cubicBezTo>
                <a:cubicBezTo>
                  <a:pt x="1372" y="186"/>
                  <a:pt x="1372" y="186"/>
                  <a:pt x="1372" y="186"/>
                </a:cubicBezTo>
                <a:cubicBezTo>
                  <a:pt x="1408" y="163"/>
                  <a:pt x="1426" y="118"/>
                  <a:pt x="1414" y="73"/>
                </a:cubicBezTo>
                <a:cubicBezTo>
                  <a:pt x="1401" y="29"/>
                  <a:pt x="1359" y="0"/>
                  <a:pt x="1313" y="0"/>
                </a:cubicBezTo>
                <a:cubicBezTo>
                  <a:pt x="1243" y="0"/>
                  <a:pt x="1243" y="0"/>
                  <a:pt x="1243" y="0"/>
                </a:cubicBezTo>
                <a:cubicBezTo>
                  <a:pt x="1192" y="0"/>
                  <a:pt x="1145" y="36"/>
                  <a:pt x="1137" y="86"/>
                </a:cubicBezTo>
                <a:cubicBezTo>
                  <a:pt x="1131" y="126"/>
                  <a:pt x="1149" y="165"/>
                  <a:pt x="1184" y="188"/>
                </a:cubicBezTo>
                <a:cubicBezTo>
                  <a:pt x="1225" y="217"/>
                  <a:pt x="1236" y="247"/>
                  <a:pt x="1239" y="267"/>
                </a:cubicBezTo>
                <a:cubicBezTo>
                  <a:pt x="1239" y="497"/>
                  <a:pt x="1239" y="497"/>
                  <a:pt x="1239" y="497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793"/>
                  <a:pt x="0" y="793"/>
                  <a:pt x="0" y="793"/>
                </a:cubicBezTo>
                <a:cubicBezTo>
                  <a:pt x="112" y="793"/>
                  <a:pt x="112" y="793"/>
                  <a:pt x="112" y="793"/>
                </a:cubicBezTo>
                <a:cubicBezTo>
                  <a:pt x="115" y="792"/>
                  <a:pt x="121" y="787"/>
                  <a:pt x="128" y="777"/>
                </a:cubicBezTo>
                <a:cubicBezTo>
                  <a:pt x="172" y="711"/>
                  <a:pt x="251" y="677"/>
                  <a:pt x="330" y="695"/>
                </a:cubicBezTo>
                <a:cubicBezTo>
                  <a:pt x="418" y="715"/>
                  <a:pt x="478" y="798"/>
                  <a:pt x="478" y="889"/>
                </a:cubicBezTo>
                <a:cubicBezTo>
                  <a:pt x="478" y="960"/>
                  <a:pt x="478" y="960"/>
                  <a:pt x="478" y="960"/>
                </a:cubicBezTo>
                <a:cubicBezTo>
                  <a:pt x="478" y="1069"/>
                  <a:pt x="386" y="1157"/>
                  <a:pt x="275" y="1150"/>
                </a:cubicBezTo>
                <a:cubicBezTo>
                  <a:pt x="217" y="1146"/>
                  <a:pt x="164" y="1113"/>
                  <a:pt x="130" y="1067"/>
                </a:cubicBezTo>
                <a:cubicBezTo>
                  <a:pt x="128" y="1064"/>
                  <a:pt x="128" y="1064"/>
                  <a:pt x="128" y="1064"/>
                </a:cubicBezTo>
                <a:cubicBezTo>
                  <a:pt x="119" y="1052"/>
                  <a:pt x="113" y="1048"/>
                  <a:pt x="111" y="1047"/>
                </a:cubicBezTo>
                <a:cubicBezTo>
                  <a:pt x="0" y="1047"/>
                  <a:pt x="0" y="1047"/>
                  <a:pt x="0" y="1047"/>
                </a:cubicBezTo>
                <a:cubicBezTo>
                  <a:pt x="0" y="3400"/>
                  <a:pt x="0" y="3400"/>
                  <a:pt x="0" y="3400"/>
                </a:cubicBezTo>
                <a:cubicBezTo>
                  <a:pt x="539" y="3436"/>
                  <a:pt x="1004" y="3470"/>
                  <a:pt x="1333" y="3433"/>
                </a:cubicBezTo>
                <a:cubicBezTo>
                  <a:pt x="1036" y="3264"/>
                  <a:pt x="618" y="2389"/>
                  <a:pt x="618" y="2389"/>
                </a:cubicBezTo>
                <a:cubicBezTo>
                  <a:pt x="613" y="1892"/>
                  <a:pt x="613" y="1892"/>
                  <a:pt x="613" y="1892"/>
                </a:cubicBezTo>
                <a:cubicBezTo>
                  <a:pt x="670" y="1510"/>
                  <a:pt x="813" y="867"/>
                  <a:pt x="954" y="843"/>
                </a:cubicBezTo>
                <a:cubicBezTo>
                  <a:pt x="1148" y="819"/>
                  <a:pt x="2171" y="1159"/>
                  <a:pt x="2445" y="942"/>
                </a:cubicBezTo>
                <a:cubicBezTo>
                  <a:pt x="2496" y="891"/>
                  <a:pt x="2628" y="740"/>
                  <a:pt x="2658" y="497"/>
                </a:cubicBezTo>
                <a:lnTo>
                  <a:pt x="1916" y="4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2105426" y="5368346"/>
            <a:ext cx="2039520" cy="939194"/>
          </a:xfrm>
          <a:custGeom>
            <a:avLst/>
            <a:gdLst>
              <a:gd name="T0" fmla="*/ 654 w 6873"/>
              <a:gd name="T1" fmla="*/ 0 h 3165"/>
              <a:gd name="T2" fmla="*/ 0 w 6873"/>
              <a:gd name="T3" fmla="*/ 1683 h 3165"/>
              <a:gd name="T4" fmla="*/ 6738 w 6873"/>
              <a:gd name="T5" fmla="*/ 3165 h 3165"/>
              <a:gd name="T6" fmla="*/ 6873 w 6873"/>
              <a:gd name="T7" fmla="*/ 1458 h 3165"/>
              <a:gd name="T8" fmla="*/ 654 w 6873"/>
              <a:gd name="T9" fmla="*/ 0 h 3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73" h="3165">
                <a:moveTo>
                  <a:pt x="654" y="0"/>
                </a:moveTo>
                <a:lnTo>
                  <a:pt x="0" y="1683"/>
                </a:lnTo>
                <a:lnTo>
                  <a:pt x="6738" y="3165"/>
                </a:lnTo>
                <a:lnTo>
                  <a:pt x="6873" y="1458"/>
                </a:lnTo>
                <a:lnTo>
                  <a:pt x="654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20773" y="1655222"/>
            <a:ext cx="2014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Blockchain and games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20774" y="1870316"/>
            <a:ext cx="3321540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wanted to utilize blockchain in our new project. Tarek inspired us to create a smart contract to hold bets, while tying it in with our project 2.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74158" y="2866034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Guessing Game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87998" y="3114828"/>
            <a:ext cx="3321540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thought a number guessing game would be easier to implement and could still utilize smart contracts to ensure secure transaction environment.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20773" y="4054667"/>
            <a:ext cx="1521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 Contracts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20774" y="4324691"/>
            <a:ext cx="332154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Permission less and trustworthy forms of transactions to guarantee legitimacy of fair outcomes.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87998" y="5171308"/>
            <a:ext cx="1809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Ganache and Web3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87998" y="5442115"/>
            <a:ext cx="3321540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Web3 allows us to call smart contracts written on remix ide in python. Ganache creates a local blockchain for development purposes.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343643" y="1868489"/>
            <a:ext cx="80849" cy="704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336354" y="3102095"/>
            <a:ext cx="80849" cy="70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343642" y="4207949"/>
            <a:ext cx="80849" cy="7041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336354" y="5368346"/>
            <a:ext cx="80849" cy="704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Idea Process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BFBC9-BAF6-4547-84C8-14ADE0012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A1D9F490-B9F4-4065-BF6F-0ACC220705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/>
          </p:cNvSpPr>
          <p:nvPr/>
        </p:nvSpPr>
        <p:spPr bwMode="auto">
          <a:xfrm>
            <a:off x="8011458" y="1618736"/>
            <a:ext cx="1177821" cy="593093"/>
          </a:xfrm>
          <a:custGeom>
            <a:avLst/>
            <a:gdLst>
              <a:gd name="T0" fmla="*/ 902 w 905"/>
              <a:gd name="T1" fmla="*/ 212 h 458"/>
              <a:gd name="T2" fmla="*/ 663 w 905"/>
              <a:gd name="T3" fmla="*/ 110 h 458"/>
              <a:gd name="T4" fmla="*/ 587 w 905"/>
              <a:gd name="T5" fmla="*/ 34 h 458"/>
              <a:gd name="T6" fmla="*/ 476 w 905"/>
              <a:gd name="T7" fmla="*/ 44 h 458"/>
              <a:gd name="T8" fmla="*/ 466 w 905"/>
              <a:gd name="T9" fmla="*/ 93 h 458"/>
              <a:gd name="T10" fmla="*/ 379 w 905"/>
              <a:gd name="T11" fmla="*/ 114 h 458"/>
              <a:gd name="T12" fmla="*/ 300 w 905"/>
              <a:gd name="T13" fmla="*/ 69 h 458"/>
              <a:gd name="T14" fmla="*/ 235 w 905"/>
              <a:gd name="T15" fmla="*/ 125 h 458"/>
              <a:gd name="T16" fmla="*/ 0 w 905"/>
              <a:gd name="T17" fmla="*/ 120 h 458"/>
              <a:gd name="T18" fmla="*/ 8 w 905"/>
              <a:gd name="T19" fmla="*/ 132 h 458"/>
              <a:gd name="T20" fmla="*/ 347 w 905"/>
              <a:gd name="T21" fmla="*/ 445 h 458"/>
              <a:gd name="T22" fmla="*/ 611 w 905"/>
              <a:gd name="T23" fmla="*/ 458 h 458"/>
              <a:gd name="T24" fmla="*/ 721 w 905"/>
              <a:gd name="T25" fmla="*/ 354 h 458"/>
              <a:gd name="T26" fmla="*/ 889 w 905"/>
              <a:gd name="T27" fmla="*/ 234 h 458"/>
              <a:gd name="T28" fmla="*/ 902 w 905"/>
              <a:gd name="T29" fmla="*/ 212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05" h="458">
                <a:moveTo>
                  <a:pt x="902" y="212"/>
                </a:moveTo>
                <a:cubicBezTo>
                  <a:pt x="891" y="175"/>
                  <a:pt x="785" y="134"/>
                  <a:pt x="663" y="110"/>
                </a:cubicBezTo>
                <a:cubicBezTo>
                  <a:pt x="659" y="87"/>
                  <a:pt x="641" y="54"/>
                  <a:pt x="587" y="34"/>
                </a:cubicBezTo>
                <a:cubicBezTo>
                  <a:pt x="496" y="0"/>
                  <a:pt x="476" y="44"/>
                  <a:pt x="476" y="44"/>
                </a:cubicBezTo>
                <a:cubicBezTo>
                  <a:pt x="476" y="44"/>
                  <a:pt x="473" y="69"/>
                  <a:pt x="466" y="93"/>
                </a:cubicBezTo>
                <a:cubicBezTo>
                  <a:pt x="420" y="94"/>
                  <a:pt x="395" y="103"/>
                  <a:pt x="379" y="114"/>
                </a:cubicBezTo>
                <a:cubicBezTo>
                  <a:pt x="354" y="94"/>
                  <a:pt x="328" y="70"/>
                  <a:pt x="300" y="69"/>
                </a:cubicBezTo>
                <a:cubicBezTo>
                  <a:pt x="274" y="68"/>
                  <a:pt x="260" y="98"/>
                  <a:pt x="235" y="125"/>
                </a:cubicBezTo>
                <a:cubicBezTo>
                  <a:pt x="67" y="59"/>
                  <a:pt x="0" y="120"/>
                  <a:pt x="0" y="120"/>
                </a:cubicBezTo>
                <a:cubicBezTo>
                  <a:pt x="2" y="124"/>
                  <a:pt x="5" y="128"/>
                  <a:pt x="8" y="132"/>
                </a:cubicBezTo>
                <a:cubicBezTo>
                  <a:pt x="86" y="227"/>
                  <a:pt x="347" y="445"/>
                  <a:pt x="347" y="445"/>
                </a:cubicBezTo>
                <a:cubicBezTo>
                  <a:pt x="611" y="458"/>
                  <a:pt x="611" y="458"/>
                  <a:pt x="611" y="458"/>
                </a:cubicBezTo>
                <a:cubicBezTo>
                  <a:pt x="611" y="458"/>
                  <a:pt x="580" y="406"/>
                  <a:pt x="721" y="354"/>
                </a:cubicBezTo>
                <a:cubicBezTo>
                  <a:pt x="819" y="318"/>
                  <a:pt x="869" y="264"/>
                  <a:pt x="889" y="234"/>
                </a:cubicBezTo>
                <a:cubicBezTo>
                  <a:pt x="899" y="227"/>
                  <a:pt x="905" y="219"/>
                  <a:pt x="902" y="21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7927056" y="2110699"/>
            <a:ext cx="1458399" cy="1084295"/>
          </a:xfrm>
          <a:custGeom>
            <a:avLst/>
            <a:gdLst>
              <a:gd name="T0" fmla="*/ 1121 w 1121"/>
              <a:gd name="T1" fmla="*/ 135 h 837"/>
              <a:gd name="T2" fmla="*/ 1121 w 1121"/>
              <a:gd name="T3" fmla="*/ 725 h 837"/>
              <a:gd name="T4" fmla="*/ 1045 w 1121"/>
              <a:gd name="T5" fmla="*/ 725 h 837"/>
              <a:gd name="T6" fmla="*/ 776 w 1121"/>
              <a:gd name="T7" fmla="*/ 837 h 837"/>
              <a:gd name="T8" fmla="*/ 181 w 1121"/>
              <a:gd name="T9" fmla="*/ 837 h 837"/>
              <a:gd name="T10" fmla="*/ 125 w 1121"/>
              <a:gd name="T11" fmla="*/ 759 h 837"/>
              <a:gd name="T12" fmla="*/ 165 w 1121"/>
              <a:gd name="T13" fmla="*/ 664 h 837"/>
              <a:gd name="T14" fmla="*/ 75 w 1121"/>
              <a:gd name="T15" fmla="*/ 562 h 837"/>
              <a:gd name="T16" fmla="*/ 144 w 1121"/>
              <a:gd name="T17" fmla="*/ 465 h 837"/>
              <a:gd name="T18" fmla="*/ 124 w 1121"/>
              <a:gd name="T19" fmla="*/ 462 h 837"/>
              <a:gd name="T20" fmla="*/ 23 w 1121"/>
              <a:gd name="T21" fmla="*/ 365 h 837"/>
              <a:gd name="T22" fmla="*/ 101 w 1121"/>
              <a:gd name="T23" fmla="*/ 268 h 837"/>
              <a:gd name="T24" fmla="*/ 118 w 1121"/>
              <a:gd name="T25" fmla="*/ 265 h 837"/>
              <a:gd name="T26" fmla="*/ 0 w 1121"/>
              <a:gd name="T27" fmla="*/ 143 h 837"/>
              <a:gd name="T28" fmla="*/ 585 w 1121"/>
              <a:gd name="T29" fmla="*/ 38 h 837"/>
              <a:gd name="T30" fmla="*/ 1036 w 1121"/>
              <a:gd name="T31" fmla="*/ 124 h 837"/>
              <a:gd name="T32" fmla="*/ 1121 w 1121"/>
              <a:gd name="T33" fmla="*/ 135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21" h="837">
                <a:moveTo>
                  <a:pt x="1121" y="135"/>
                </a:moveTo>
                <a:cubicBezTo>
                  <a:pt x="1121" y="725"/>
                  <a:pt x="1121" y="725"/>
                  <a:pt x="1121" y="725"/>
                </a:cubicBezTo>
                <a:cubicBezTo>
                  <a:pt x="1045" y="725"/>
                  <a:pt x="1045" y="725"/>
                  <a:pt x="1045" y="725"/>
                </a:cubicBezTo>
                <a:cubicBezTo>
                  <a:pt x="1045" y="725"/>
                  <a:pt x="943" y="837"/>
                  <a:pt x="776" y="837"/>
                </a:cubicBezTo>
                <a:cubicBezTo>
                  <a:pt x="608" y="837"/>
                  <a:pt x="181" y="837"/>
                  <a:pt x="181" y="837"/>
                </a:cubicBezTo>
                <a:cubicBezTo>
                  <a:pt x="181" y="837"/>
                  <a:pt x="125" y="822"/>
                  <a:pt x="125" y="759"/>
                </a:cubicBezTo>
                <a:cubicBezTo>
                  <a:pt x="125" y="695"/>
                  <a:pt x="165" y="686"/>
                  <a:pt x="165" y="664"/>
                </a:cubicBezTo>
                <a:cubicBezTo>
                  <a:pt x="165" y="642"/>
                  <a:pt x="75" y="686"/>
                  <a:pt x="75" y="562"/>
                </a:cubicBezTo>
                <a:cubicBezTo>
                  <a:pt x="75" y="437"/>
                  <a:pt x="144" y="482"/>
                  <a:pt x="144" y="465"/>
                </a:cubicBezTo>
                <a:cubicBezTo>
                  <a:pt x="144" y="461"/>
                  <a:pt x="135" y="461"/>
                  <a:pt x="124" y="462"/>
                </a:cubicBezTo>
                <a:cubicBezTo>
                  <a:pt x="88" y="463"/>
                  <a:pt x="23" y="465"/>
                  <a:pt x="23" y="365"/>
                </a:cubicBezTo>
                <a:cubicBezTo>
                  <a:pt x="23" y="263"/>
                  <a:pt x="75" y="265"/>
                  <a:pt x="101" y="268"/>
                </a:cubicBezTo>
                <a:cubicBezTo>
                  <a:pt x="112" y="269"/>
                  <a:pt x="118" y="270"/>
                  <a:pt x="118" y="265"/>
                </a:cubicBezTo>
                <a:cubicBezTo>
                  <a:pt x="118" y="251"/>
                  <a:pt x="0" y="286"/>
                  <a:pt x="0" y="143"/>
                </a:cubicBezTo>
                <a:cubicBezTo>
                  <a:pt x="0" y="0"/>
                  <a:pt x="352" y="38"/>
                  <a:pt x="585" y="38"/>
                </a:cubicBezTo>
                <a:cubicBezTo>
                  <a:pt x="818" y="38"/>
                  <a:pt x="977" y="82"/>
                  <a:pt x="1036" y="124"/>
                </a:cubicBezTo>
                <a:cubicBezTo>
                  <a:pt x="1095" y="167"/>
                  <a:pt x="1121" y="135"/>
                  <a:pt x="1121" y="135"/>
                </a:cubicBezTo>
              </a:path>
            </a:pathLst>
          </a:custGeom>
          <a:solidFill>
            <a:srgbClr val="FFE6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8085975" y="2287106"/>
            <a:ext cx="1299481" cy="907888"/>
          </a:xfrm>
          <a:custGeom>
            <a:avLst/>
            <a:gdLst>
              <a:gd name="T0" fmla="*/ 999 w 999"/>
              <a:gd name="T1" fmla="*/ 0 h 701"/>
              <a:gd name="T2" fmla="*/ 970 w 999"/>
              <a:gd name="T3" fmla="*/ 11 h 701"/>
              <a:gd name="T4" fmla="*/ 958 w 999"/>
              <a:gd name="T5" fmla="*/ 10 h 701"/>
              <a:gd name="T6" fmla="*/ 31 w 999"/>
              <a:gd name="T7" fmla="*/ 615 h 701"/>
              <a:gd name="T8" fmla="*/ 0 w 999"/>
              <a:gd name="T9" fmla="*/ 614 h 701"/>
              <a:gd name="T10" fmla="*/ 0 w 999"/>
              <a:gd name="T11" fmla="*/ 623 h 701"/>
              <a:gd name="T12" fmla="*/ 0 w 999"/>
              <a:gd name="T13" fmla="*/ 623 h 701"/>
              <a:gd name="T14" fmla="*/ 56 w 999"/>
              <a:gd name="T15" fmla="*/ 701 h 701"/>
              <a:gd name="T16" fmla="*/ 653 w 999"/>
              <a:gd name="T17" fmla="*/ 701 h 701"/>
              <a:gd name="T18" fmla="*/ 922 w 999"/>
              <a:gd name="T19" fmla="*/ 589 h 701"/>
              <a:gd name="T20" fmla="*/ 999 w 999"/>
              <a:gd name="T21" fmla="*/ 589 h 701"/>
              <a:gd name="T22" fmla="*/ 999 w 999"/>
              <a:gd name="T23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9" h="701">
                <a:moveTo>
                  <a:pt x="999" y="0"/>
                </a:moveTo>
                <a:cubicBezTo>
                  <a:pt x="999" y="0"/>
                  <a:pt x="990" y="11"/>
                  <a:pt x="970" y="11"/>
                </a:cubicBezTo>
                <a:cubicBezTo>
                  <a:pt x="967" y="11"/>
                  <a:pt x="962" y="11"/>
                  <a:pt x="958" y="10"/>
                </a:cubicBezTo>
                <a:cubicBezTo>
                  <a:pt x="849" y="355"/>
                  <a:pt x="470" y="615"/>
                  <a:pt x="31" y="615"/>
                </a:cubicBezTo>
                <a:cubicBezTo>
                  <a:pt x="21" y="615"/>
                  <a:pt x="10" y="615"/>
                  <a:pt x="0" y="614"/>
                </a:cubicBezTo>
                <a:cubicBezTo>
                  <a:pt x="0" y="618"/>
                  <a:pt x="0" y="620"/>
                  <a:pt x="0" y="623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86"/>
                  <a:pt x="56" y="701"/>
                  <a:pt x="56" y="701"/>
                </a:cubicBezTo>
                <a:cubicBezTo>
                  <a:pt x="56" y="701"/>
                  <a:pt x="485" y="701"/>
                  <a:pt x="653" y="701"/>
                </a:cubicBezTo>
                <a:cubicBezTo>
                  <a:pt x="820" y="701"/>
                  <a:pt x="922" y="589"/>
                  <a:pt x="922" y="589"/>
                </a:cubicBezTo>
                <a:cubicBezTo>
                  <a:pt x="999" y="589"/>
                  <a:pt x="999" y="589"/>
                  <a:pt x="999" y="589"/>
                </a:cubicBezTo>
                <a:cubicBezTo>
                  <a:pt x="999" y="0"/>
                  <a:pt x="999" y="0"/>
                  <a:pt x="999" y="0"/>
                </a:cubicBezTo>
              </a:path>
            </a:pathLst>
          </a:custGeom>
          <a:solidFill>
            <a:srgbClr val="FFDD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9385455" y="2202704"/>
            <a:ext cx="299587" cy="945907"/>
          </a:xfrm>
          <a:custGeom>
            <a:avLst/>
            <a:gdLst>
              <a:gd name="T0" fmla="*/ 0 w 394"/>
              <a:gd name="T1" fmla="*/ 0 h 1244"/>
              <a:gd name="T2" fmla="*/ 394 w 394"/>
              <a:gd name="T3" fmla="*/ 0 h 1244"/>
              <a:gd name="T4" fmla="*/ 394 w 394"/>
              <a:gd name="T5" fmla="*/ 1244 h 1244"/>
              <a:gd name="T6" fmla="*/ 0 w 394"/>
              <a:gd name="T7" fmla="*/ 1244 h 1244"/>
              <a:gd name="T8" fmla="*/ 0 w 394"/>
              <a:gd name="T9" fmla="*/ 0 h 1244"/>
              <a:gd name="T10" fmla="*/ 0 w 394"/>
              <a:gd name="T11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1244">
                <a:moveTo>
                  <a:pt x="0" y="0"/>
                </a:moveTo>
                <a:lnTo>
                  <a:pt x="394" y="0"/>
                </a:lnTo>
                <a:lnTo>
                  <a:pt x="394" y="1244"/>
                </a:lnTo>
                <a:lnTo>
                  <a:pt x="0" y="12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9685042" y="2166206"/>
            <a:ext cx="2506957" cy="1019663"/>
          </a:xfrm>
          <a:custGeom>
            <a:avLst/>
            <a:gdLst>
              <a:gd name="T0" fmla="*/ 0 w 3297"/>
              <a:gd name="T1" fmla="*/ 0 h 1341"/>
              <a:gd name="T2" fmla="*/ 3297 w 3297"/>
              <a:gd name="T3" fmla="*/ 0 h 1341"/>
              <a:gd name="T4" fmla="*/ 3297 w 3297"/>
              <a:gd name="T5" fmla="*/ 1341 h 1341"/>
              <a:gd name="T6" fmla="*/ 0 w 3297"/>
              <a:gd name="T7" fmla="*/ 1341 h 1341"/>
              <a:gd name="T8" fmla="*/ 0 w 3297"/>
              <a:gd name="T9" fmla="*/ 0 h 1341"/>
              <a:gd name="T10" fmla="*/ 0 w 3297"/>
              <a:gd name="T11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7" h="1341">
                <a:moveTo>
                  <a:pt x="0" y="0"/>
                </a:moveTo>
                <a:lnTo>
                  <a:pt x="3297" y="0"/>
                </a:lnTo>
                <a:lnTo>
                  <a:pt x="3297" y="1341"/>
                </a:lnTo>
                <a:lnTo>
                  <a:pt x="0" y="134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9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Freeform 10"/>
          <p:cNvSpPr>
            <a:spLocks/>
          </p:cNvSpPr>
          <p:nvPr/>
        </p:nvSpPr>
        <p:spPr bwMode="auto">
          <a:xfrm>
            <a:off x="9385455" y="2927342"/>
            <a:ext cx="299587" cy="221270"/>
          </a:xfrm>
          <a:custGeom>
            <a:avLst/>
            <a:gdLst>
              <a:gd name="T0" fmla="*/ 0 w 394"/>
              <a:gd name="T1" fmla="*/ 0 h 291"/>
              <a:gd name="T2" fmla="*/ 394 w 394"/>
              <a:gd name="T3" fmla="*/ 0 h 291"/>
              <a:gd name="T4" fmla="*/ 394 w 394"/>
              <a:gd name="T5" fmla="*/ 291 h 291"/>
              <a:gd name="T6" fmla="*/ 0 w 394"/>
              <a:gd name="T7" fmla="*/ 291 h 291"/>
              <a:gd name="T8" fmla="*/ 0 w 394"/>
              <a:gd name="T9" fmla="*/ 0 h 291"/>
              <a:gd name="T10" fmla="*/ 0 w 394"/>
              <a:gd name="T11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291">
                <a:moveTo>
                  <a:pt x="0" y="0"/>
                </a:moveTo>
                <a:lnTo>
                  <a:pt x="394" y="0"/>
                </a:lnTo>
                <a:lnTo>
                  <a:pt x="394" y="291"/>
                </a:lnTo>
                <a:lnTo>
                  <a:pt x="0" y="29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D6DD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1"/>
          <p:cNvSpPr>
            <a:spLocks/>
          </p:cNvSpPr>
          <p:nvPr/>
        </p:nvSpPr>
        <p:spPr bwMode="auto">
          <a:xfrm>
            <a:off x="9685042" y="2953955"/>
            <a:ext cx="2506957" cy="231915"/>
          </a:xfrm>
          <a:custGeom>
            <a:avLst/>
            <a:gdLst>
              <a:gd name="T0" fmla="*/ 0 w 3297"/>
              <a:gd name="T1" fmla="*/ 0 h 305"/>
              <a:gd name="T2" fmla="*/ 3297 w 3297"/>
              <a:gd name="T3" fmla="*/ 0 h 305"/>
              <a:gd name="T4" fmla="*/ 3297 w 3297"/>
              <a:gd name="T5" fmla="*/ 305 h 305"/>
              <a:gd name="T6" fmla="*/ 0 w 3297"/>
              <a:gd name="T7" fmla="*/ 305 h 305"/>
              <a:gd name="T8" fmla="*/ 0 w 3297"/>
              <a:gd name="T9" fmla="*/ 0 h 305"/>
              <a:gd name="T10" fmla="*/ 0 w 3297"/>
              <a:gd name="T11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7" h="305">
                <a:moveTo>
                  <a:pt x="0" y="0"/>
                </a:moveTo>
                <a:lnTo>
                  <a:pt x="3297" y="0"/>
                </a:lnTo>
                <a:lnTo>
                  <a:pt x="3297" y="305"/>
                </a:lnTo>
                <a:lnTo>
                  <a:pt x="0" y="30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5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Freeform 12"/>
          <p:cNvSpPr>
            <a:spLocks/>
          </p:cNvSpPr>
          <p:nvPr/>
        </p:nvSpPr>
        <p:spPr bwMode="auto">
          <a:xfrm>
            <a:off x="8159731" y="3194993"/>
            <a:ext cx="870629" cy="476755"/>
          </a:xfrm>
          <a:custGeom>
            <a:avLst/>
            <a:gdLst>
              <a:gd name="T0" fmla="*/ 370 w 669"/>
              <a:gd name="T1" fmla="*/ 300 h 368"/>
              <a:gd name="T2" fmla="*/ 350 w 669"/>
              <a:gd name="T3" fmla="*/ 271 h 368"/>
              <a:gd name="T4" fmla="*/ 350 w 669"/>
              <a:gd name="T5" fmla="*/ 188 h 368"/>
              <a:gd name="T6" fmla="*/ 669 w 669"/>
              <a:gd name="T7" fmla="*/ 188 h 368"/>
              <a:gd name="T8" fmla="*/ 666 w 669"/>
              <a:gd name="T9" fmla="*/ 185 h 368"/>
              <a:gd name="T10" fmla="*/ 449 w 669"/>
              <a:gd name="T11" fmla="*/ 0 h 368"/>
              <a:gd name="T12" fmla="*/ 218 w 669"/>
              <a:gd name="T13" fmla="*/ 0 h 368"/>
              <a:gd name="T14" fmla="*/ 0 w 669"/>
              <a:gd name="T15" fmla="*/ 188 h 368"/>
              <a:gd name="T16" fmla="*/ 323 w 669"/>
              <a:gd name="T17" fmla="*/ 188 h 368"/>
              <a:gd name="T18" fmla="*/ 323 w 669"/>
              <a:gd name="T19" fmla="*/ 269 h 368"/>
              <a:gd name="T20" fmla="*/ 323 w 669"/>
              <a:gd name="T21" fmla="*/ 270 h 368"/>
              <a:gd name="T22" fmla="*/ 304 w 669"/>
              <a:gd name="T23" fmla="*/ 300 h 368"/>
              <a:gd name="T24" fmla="*/ 303 w 669"/>
              <a:gd name="T25" fmla="*/ 300 h 368"/>
              <a:gd name="T26" fmla="*/ 287 w 669"/>
              <a:gd name="T27" fmla="*/ 341 h 368"/>
              <a:gd name="T28" fmla="*/ 324 w 669"/>
              <a:gd name="T29" fmla="*/ 368 h 368"/>
              <a:gd name="T30" fmla="*/ 349 w 669"/>
              <a:gd name="T31" fmla="*/ 368 h 368"/>
              <a:gd name="T32" fmla="*/ 387 w 669"/>
              <a:gd name="T33" fmla="*/ 337 h 368"/>
              <a:gd name="T34" fmla="*/ 370 w 669"/>
              <a:gd name="T35" fmla="*/ 300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9" h="368">
                <a:moveTo>
                  <a:pt x="370" y="300"/>
                </a:moveTo>
                <a:cubicBezTo>
                  <a:pt x="356" y="289"/>
                  <a:pt x="351" y="279"/>
                  <a:pt x="350" y="271"/>
                </a:cubicBezTo>
                <a:cubicBezTo>
                  <a:pt x="350" y="188"/>
                  <a:pt x="350" y="188"/>
                  <a:pt x="350" y="188"/>
                </a:cubicBezTo>
                <a:cubicBezTo>
                  <a:pt x="669" y="188"/>
                  <a:pt x="669" y="188"/>
                  <a:pt x="669" y="188"/>
                </a:cubicBezTo>
                <a:cubicBezTo>
                  <a:pt x="668" y="187"/>
                  <a:pt x="667" y="186"/>
                  <a:pt x="666" y="185"/>
                </a:cubicBezTo>
                <a:cubicBezTo>
                  <a:pt x="553" y="86"/>
                  <a:pt x="449" y="0"/>
                  <a:pt x="449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218" y="0"/>
                  <a:pt x="114" y="88"/>
                  <a:pt x="0" y="188"/>
                </a:cubicBezTo>
                <a:cubicBezTo>
                  <a:pt x="323" y="188"/>
                  <a:pt x="323" y="188"/>
                  <a:pt x="323" y="188"/>
                </a:cubicBezTo>
                <a:cubicBezTo>
                  <a:pt x="323" y="269"/>
                  <a:pt x="323" y="269"/>
                  <a:pt x="323" y="269"/>
                </a:cubicBezTo>
                <a:cubicBezTo>
                  <a:pt x="323" y="270"/>
                  <a:pt x="323" y="270"/>
                  <a:pt x="323" y="270"/>
                </a:cubicBezTo>
                <a:cubicBezTo>
                  <a:pt x="323" y="276"/>
                  <a:pt x="319" y="288"/>
                  <a:pt x="304" y="300"/>
                </a:cubicBezTo>
                <a:cubicBezTo>
                  <a:pt x="303" y="300"/>
                  <a:pt x="303" y="300"/>
                  <a:pt x="303" y="300"/>
                </a:cubicBezTo>
                <a:cubicBezTo>
                  <a:pt x="289" y="309"/>
                  <a:pt x="283" y="325"/>
                  <a:pt x="287" y="341"/>
                </a:cubicBezTo>
                <a:cubicBezTo>
                  <a:pt x="292" y="357"/>
                  <a:pt x="307" y="368"/>
                  <a:pt x="324" y="368"/>
                </a:cubicBezTo>
                <a:cubicBezTo>
                  <a:pt x="349" y="368"/>
                  <a:pt x="349" y="368"/>
                  <a:pt x="349" y="368"/>
                </a:cubicBezTo>
                <a:cubicBezTo>
                  <a:pt x="367" y="368"/>
                  <a:pt x="384" y="355"/>
                  <a:pt x="387" y="337"/>
                </a:cubicBezTo>
                <a:cubicBezTo>
                  <a:pt x="389" y="322"/>
                  <a:pt x="383" y="308"/>
                  <a:pt x="370" y="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2" name="Freeform 13"/>
          <p:cNvSpPr>
            <a:spLocks/>
          </p:cNvSpPr>
          <p:nvPr/>
        </p:nvSpPr>
        <p:spPr bwMode="auto">
          <a:xfrm>
            <a:off x="7414563" y="3490780"/>
            <a:ext cx="2362485" cy="806758"/>
          </a:xfrm>
          <a:custGeom>
            <a:avLst/>
            <a:gdLst>
              <a:gd name="T0" fmla="*/ 1632 w 1816"/>
              <a:gd name="T1" fmla="*/ 555 h 623"/>
              <a:gd name="T2" fmla="*/ 1612 w 1816"/>
              <a:gd name="T3" fmla="*/ 527 h 623"/>
              <a:gd name="T4" fmla="*/ 1612 w 1816"/>
              <a:gd name="T5" fmla="*/ 442 h 623"/>
              <a:gd name="T6" fmla="*/ 1816 w 1816"/>
              <a:gd name="T7" fmla="*/ 442 h 623"/>
              <a:gd name="T8" fmla="*/ 1746 w 1816"/>
              <a:gd name="T9" fmla="*/ 384 h 623"/>
              <a:gd name="T10" fmla="*/ 1736 w 1816"/>
              <a:gd name="T11" fmla="*/ 375 h 623"/>
              <a:gd name="T12" fmla="*/ 1290 w 1816"/>
              <a:gd name="T13" fmla="*/ 0 h 623"/>
              <a:gd name="T14" fmla="*/ 956 w 1816"/>
              <a:gd name="T15" fmla="*/ 0 h 623"/>
              <a:gd name="T16" fmla="*/ 956 w 1816"/>
              <a:gd name="T17" fmla="*/ 40 h 623"/>
              <a:gd name="T18" fmla="*/ 961 w 1816"/>
              <a:gd name="T19" fmla="*/ 45 h 623"/>
              <a:gd name="T20" fmla="*/ 991 w 1816"/>
              <a:gd name="T21" fmla="*/ 118 h 623"/>
              <a:gd name="T22" fmla="*/ 921 w 1816"/>
              <a:gd name="T23" fmla="*/ 172 h 623"/>
              <a:gd name="T24" fmla="*/ 895 w 1816"/>
              <a:gd name="T25" fmla="*/ 172 h 623"/>
              <a:gd name="T26" fmla="*/ 827 w 1816"/>
              <a:gd name="T27" fmla="*/ 99 h 623"/>
              <a:gd name="T28" fmla="*/ 857 w 1816"/>
              <a:gd name="T29" fmla="*/ 46 h 623"/>
              <a:gd name="T30" fmla="*/ 858 w 1816"/>
              <a:gd name="T31" fmla="*/ 45 h 623"/>
              <a:gd name="T32" fmla="*/ 864 w 1816"/>
              <a:gd name="T33" fmla="*/ 39 h 623"/>
              <a:gd name="T34" fmla="*/ 864 w 1816"/>
              <a:gd name="T35" fmla="*/ 0 h 623"/>
              <a:gd name="T36" fmla="*/ 527 w 1816"/>
              <a:gd name="T37" fmla="*/ 0 h 623"/>
              <a:gd name="T38" fmla="*/ 87 w 1816"/>
              <a:gd name="T39" fmla="*/ 370 h 623"/>
              <a:gd name="T40" fmla="*/ 70 w 1816"/>
              <a:gd name="T41" fmla="*/ 384 h 623"/>
              <a:gd name="T42" fmla="*/ 4 w 1816"/>
              <a:gd name="T43" fmla="*/ 438 h 623"/>
              <a:gd name="T44" fmla="*/ 0 w 1816"/>
              <a:gd name="T45" fmla="*/ 442 h 623"/>
              <a:gd name="T46" fmla="*/ 207 w 1816"/>
              <a:gd name="T47" fmla="*/ 442 h 623"/>
              <a:gd name="T48" fmla="*/ 207 w 1816"/>
              <a:gd name="T49" fmla="*/ 525 h 623"/>
              <a:gd name="T50" fmla="*/ 207 w 1816"/>
              <a:gd name="T51" fmla="*/ 526 h 623"/>
              <a:gd name="T52" fmla="*/ 188 w 1816"/>
              <a:gd name="T53" fmla="*/ 555 h 623"/>
              <a:gd name="T54" fmla="*/ 187 w 1816"/>
              <a:gd name="T55" fmla="*/ 556 h 623"/>
              <a:gd name="T56" fmla="*/ 171 w 1816"/>
              <a:gd name="T57" fmla="*/ 597 h 623"/>
              <a:gd name="T58" fmla="*/ 208 w 1816"/>
              <a:gd name="T59" fmla="*/ 623 h 623"/>
              <a:gd name="T60" fmla="*/ 233 w 1816"/>
              <a:gd name="T61" fmla="*/ 623 h 623"/>
              <a:gd name="T62" fmla="*/ 271 w 1816"/>
              <a:gd name="T63" fmla="*/ 592 h 623"/>
              <a:gd name="T64" fmla="*/ 254 w 1816"/>
              <a:gd name="T65" fmla="*/ 555 h 623"/>
              <a:gd name="T66" fmla="*/ 234 w 1816"/>
              <a:gd name="T67" fmla="*/ 527 h 623"/>
              <a:gd name="T68" fmla="*/ 234 w 1816"/>
              <a:gd name="T69" fmla="*/ 442 h 623"/>
              <a:gd name="T70" fmla="*/ 1585 w 1816"/>
              <a:gd name="T71" fmla="*/ 442 h 623"/>
              <a:gd name="T72" fmla="*/ 1585 w 1816"/>
              <a:gd name="T73" fmla="*/ 525 h 623"/>
              <a:gd name="T74" fmla="*/ 1585 w 1816"/>
              <a:gd name="T75" fmla="*/ 526 h 623"/>
              <a:gd name="T76" fmla="*/ 1566 w 1816"/>
              <a:gd name="T77" fmla="*/ 555 h 623"/>
              <a:gd name="T78" fmla="*/ 1564 w 1816"/>
              <a:gd name="T79" fmla="*/ 556 h 623"/>
              <a:gd name="T80" fmla="*/ 1549 w 1816"/>
              <a:gd name="T81" fmla="*/ 597 h 623"/>
              <a:gd name="T82" fmla="*/ 1586 w 1816"/>
              <a:gd name="T83" fmla="*/ 623 h 623"/>
              <a:gd name="T84" fmla="*/ 1611 w 1816"/>
              <a:gd name="T85" fmla="*/ 623 h 623"/>
              <a:gd name="T86" fmla="*/ 1649 w 1816"/>
              <a:gd name="T87" fmla="*/ 592 h 623"/>
              <a:gd name="T88" fmla="*/ 1632 w 1816"/>
              <a:gd name="T89" fmla="*/ 555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16" h="623">
                <a:moveTo>
                  <a:pt x="1632" y="555"/>
                </a:moveTo>
                <a:cubicBezTo>
                  <a:pt x="1617" y="545"/>
                  <a:pt x="1613" y="534"/>
                  <a:pt x="1612" y="527"/>
                </a:cubicBezTo>
                <a:cubicBezTo>
                  <a:pt x="1612" y="442"/>
                  <a:pt x="1612" y="442"/>
                  <a:pt x="1612" y="442"/>
                </a:cubicBezTo>
                <a:cubicBezTo>
                  <a:pt x="1816" y="442"/>
                  <a:pt x="1816" y="442"/>
                  <a:pt x="1816" y="442"/>
                </a:cubicBezTo>
                <a:cubicBezTo>
                  <a:pt x="1792" y="421"/>
                  <a:pt x="1768" y="402"/>
                  <a:pt x="1746" y="384"/>
                </a:cubicBezTo>
                <a:cubicBezTo>
                  <a:pt x="1743" y="381"/>
                  <a:pt x="1739" y="378"/>
                  <a:pt x="1736" y="375"/>
                </a:cubicBezTo>
                <a:cubicBezTo>
                  <a:pt x="1290" y="0"/>
                  <a:pt x="1290" y="0"/>
                  <a:pt x="1290" y="0"/>
                </a:cubicBezTo>
                <a:cubicBezTo>
                  <a:pt x="956" y="0"/>
                  <a:pt x="956" y="0"/>
                  <a:pt x="956" y="0"/>
                </a:cubicBezTo>
                <a:cubicBezTo>
                  <a:pt x="956" y="40"/>
                  <a:pt x="956" y="40"/>
                  <a:pt x="956" y="40"/>
                </a:cubicBezTo>
                <a:cubicBezTo>
                  <a:pt x="956" y="41"/>
                  <a:pt x="958" y="43"/>
                  <a:pt x="961" y="45"/>
                </a:cubicBezTo>
                <a:cubicBezTo>
                  <a:pt x="985" y="61"/>
                  <a:pt x="998" y="90"/>
                  <a:pt x="991" y="118"/>
                </a:cubicBezTo>
                <a:cubicBezTo>
                  <a:pt x="984" y="150"/>
                  <a:pt x="954" y="172"/>
                  <a:pt x="921" y="172"/>
                </a:cubicBezTo>
                <a:cubicBezTo>
                  <a:pt x="895" y="172"/>
                  <a:pt x="895" y="172"/>
                  <a:pt x="895" y="172"/>
                </a:cubicBezTo>
                <a:cubicBezTo>
                  <a:pt x="856" y="172"/>
                  <a:pt x="824" y="139"/>
                  <a:pt x="827" y="99"/>
                </a:cubicBezTo>
                <a:cubicBezTo>
                  <a:pt x="828" y="78"/>
                  <a:pt x="840" y="59"/>
                  <a:pt x="857" y="46"/>
                </a:cubicBezTo>
                <a:cubicBezTo>
                  <a:pt x="858" y="45"/>
                  <a:pt x="858" y="45"/>
                  <a:pt x="858" y="45"/>
                </a:cubicBezTo>
                <a:cubicBezTo>
                  <a:pt x="862" y="42"/>
                  <a:pt x="864" y="40"/>
                  <a:pt x="864" y="39"/>
                </a:cubicBezTo>
                <a:cubicBezTo>
                  <a:pt x="864" y="0"/>
                  <a:pt x="864" y="0"/>
                  <a:pt x="864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87" y="370"/>
                  <a:pt x="87" y="370"/>
                  <a:pt x="87" y="370"/>
                </a:cubicBezTo>
                <a:cubicBezTo>
                  <a:pt x="81" y="375"/>
                  <a:pt x="75" y="380"/>
                  <a:pt x="70" y="384"/>
                </a:cubicBezTo>
                <a:cubicBezTo>
                  <a:pt x="49" y="401"/>
                  <a:pt x="27" y="418"/>
                  <a:pt x="4" y="438"/>
                </a:cubicBezTo>
                <a:cubicBezTo>
                  <a:pt x="3" y="440"/>
                  <a:pt x="2" y="441"/>
                  <a:pt x="0" y="442"/>
                </a:cubicBezTo>
                <a:cubicBezTo>
                  <a:pt x="207" y="442"/>
                  <a:pt x="207" y="442"/>
                  <a:pt x="207" y="442"/>
                </a:cubicBezTo>
                <a:cubicBezTo>
                  <a:pt x="207" y="525"/>
                  <a:pt x="207" y="525"/>
                  <a:pt x="207" y="525"/>
                </a:cubicBezTo>
                <a:cubicBezTo>
                  <a:pt x="207" y="526"/>
                  <a:pt x="207" y="526"/>
                  <a:pt x="207" y="526"/>
                </a:cubicBezTo>
                <a:cubicBezTo>
                  <a:pt x="207" y="532"/>
                  <a:pt x="203" y="544"/>
                  <a:pt x="188" y="555"/>
                </a:cubicBezTo>
                <a:cubicBezTo>
                  <a:pt x="187" y="556"/>
                  <a:pt x="187" y="556"/>
                  <a:pt x="187" y="556"/>
                </a:cubicBezTo>
                <a:cubicBezTo>
                  <a:pt x="173" y="564"/>
                  <a:pt x="167" y="581"/>
                  <a:pt x="171" y="597"/>
                </a:cubicBezTo>
                <a:cubicBezTo>
                  <a:pt x="176" y="613"/>
                  <a:pt x="191" y="623"/>
                  <a:pt x="208" y="623"/>
                </a:cubicBezTo>
                <a:cubicBezTo>
                  <a:pt x="233" y="623"/>
                  <a:pt x="233" y="623"/>
                  <a:pt x="233" y="623"/>
                </a:cubicBezTo>
                <a:cubicBezTo>
                  <a:pt x="252" y="623"/>
                  <a:pt x="268" y="610"/>
                  <a:pt x="271" y="592"/>
                </a:cubicBezTo>
                <a:cubicBezTo>
                  <a:pt x="273" y="577"/>
                  <a:pt x="267" y="563"/>
                  <a:pt x="254" y="555"/>
                </a:cubicBezTo>
                <a:cubicBezTo>
                  <a:pt x="240" y="545"/>
                  <a:pt x="235" y="534"/>
                  <a:pt x="234" y="527"/>
                </a:cubicBezTo>
                <a:cubicBezTo>
                  <a:pt x="234" y="442"/>
                  <a:pt x="234" y="442"/>
                  <a:pt x="234" y="442"/>
                </a:cubicBezTo>
                <a:cubicBezTo>
                  <a:pt x="1585" y="442"/>
                  <a:pt x="1585" y="442"/>
                  <a:pt x="1585" y="442"/>
                </a:cubicBezTo>
                <a:cubicBezTo>
                  <a:pt x="1585" y="525"/>
                  <a:pt x="1585" y="525"/>
                  <a:pt x="1585" y="525"/>
                </a:cubicBezTo>
                <a:cubicBezTo>
                  <a:pt x="1585" y="526"/>
                  <a:pt x="1585" y="526"/>
                  <a:pt x="1585" y="526"/>
                </a:cubicBezTo>
                <a:cubicBezTo>
                  <a:pt x="1584" y="532"/>
                  <a:pt x="1581" y="544"/>
                  <a:pt x="1566" y="555"/>
                </a:cubicBezTo>
                <a:cubicBezTo>
                  <a:pt x="1564" y="556"/>
                  <a:pt x="1564" y="556"/>
                  <a:pt x="1564" y="556"/>
                </a:cubicBezTo>
                <a:cubicBezTo>
                  <a:pt x="1551" y="564"/>
                  <a:pt x="1545" y="581"/>
                  <a:pt x="1549" y="597"/>
                </a:cubicBezTo>
                <a:cubicBezTo>
                  <a:pt x="1554" y="613"/>
                  <a:pt x="1569" y="623"/>
                  <a:pt x="1586" y="623"/>
                </a:cubicBezTo>
                <a:cubicBezTo>
                  <a:pt x="1611" y="623"/>
                  <a:pt x="1611" y="623"/>
                  <a:pt x="1611" y="623"/>
                </a:cubicBezTo>
                <a:cubicBezTo>
                  <a:pt x="1629" y="623"/>
                  <a:pt x="1646" y="610"/>
                  <a:pt x="1649" y="592"/>
                </a:cubicBezTo>
                <a:cubicBezTo>
                  <a:pt x="1651" y="577"/>
                  <a:pt x="1645" y="563"/>
                  <a:pt x="1632" y="5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3" name="Freeform 14"/>
          <p:cNvSpPr>
            <a:spLocks/>
          </p:cNvSpPr>
          <p:nvPr/>
        </p:nvSpPr>
        <p:spPr bwMode="auto">
          <a:xfrm>
            <a:off x="9133011" y="4115048"/>
            <a:ext cx="1112429" cy="1455358"/>
          </a:xfrm>
          <a:custGeom>
            <a:avLst/>
            <a:gdLst>
              <a:gd name="T0" fmla="*/ 813 w 855"/>
              <a:gd name="T1" fmla="*/ 462 h 1123"/>
              <a:gd name="T2" fmla="*/ 806 w 855"/>
              <a:gd name="T3" fmla="*/ 434 h 1123"/>
              <a:gd name="T4" fmla="*/ 534 w 855"/>
              <a:gd name="T5" fmla="*/ 0 h 1123"/>
              <a:gd name="T6" fmla="*/ 324 w 855"/>
              <a:gd name="T7" fmla="*/ 0 h 1123"/>
              <a:gd name="T8" fmla="*/ 324 w 855"/>
              <a:gd name="T9" fmla="*/ 41 h 1123"/>
              <a:gd name="T10" fmla="*/ 329 w 855"/>
              <a:gd name="T11" fmla="*/ 47 h 1123"/>
              <a:gd name="T12" fmla="*/ 359 w 855"/>
              <a:gd name="T13" fmla="*/ 120 h 1123"/>
              <a:gd name="T14" fmla="*/ 289 w 855"/>
              <a:gd name="T15" fmla="*/ 173 h 1123"/>
              <a:gd name="T16" fmla="*/ 263 w 855"/>
              <a:gd name="T17" fmla="*/ 173 h 1123"/>
              <a:gd name="T18" fmla="*/ 195 w 855"/>
              <a:gd name="T19" fmla="*/ 100 h 1123"/>
              <a:gd name="T20" fmla="*/ 225 w 855"/>
              <a:gd name="T21" fmla="*/ 47 h 1123"/>
              <a:gd name="T22" fmla="*/ 226 w 855"/>
              <a:gd name="T23" fmla="*/ 47 h 1123"/>
              <a:gd name="T24" fmla="*/ 232 w 855"/>
              <a:gd name="T25" fmla="*/ 41 h 1123"/>
              <a:gd name="T26" fmla="*/ 232 w 855"/>
              <a:gd name="T27" fmla="*/ 0 h 1123"/>
              <a:gd name="T28" fmla="*/ 0 w 855"/>
              <a:gd name="T29" fmla="*/ 0 h 1123"/>
              <a:gd name="T30" fmla="*/ 0 w 855"/>
              <a:gd name="T31" fmla="*/ 940 h 1123"/>
              <a:gd name="T32" fmla="*/ 457 w 855"/>
              <a:gd name="T33" fmla="*/ 940 h 1123"/>
              <a:gd name="T34" fmla="*/ 457 w 855"/>
              <a:gd name="T35" fmla="*/ 1024 h 1123"/>
              <a:gd name="T36" fmla="*/ 457 w 855"/>
              <a:gd name="T37" fmla="*/ 1026 h 1123"/>
              <a:gd name="T38" fmla="*/ 438 w 855"/>
              <a:gd name="T39" fmla="*/ 1055 h 1123"/>
              <a:gd name="T40" fmla="*/ 437 w 855"/>
              <a:gd name="T41" fmla="*/ 1056 h 1123"/>
              <a:gd name="T42" fmla="*/ 421 w 855"/>
              <a:gd name="T43" fmla="*/ 1097 h 1123"/>
              <a:gd name="T44" fmla="*/ 458 w 855"/>
              <a:gd name="T45" fmla="*/ 1123 h 1123"/>
              <a:gd name="T46" fmla="*/ 483 w 855"/>
              <a:gd name="T47" fmla="*/ 1123 h 1123"/>
              <a:gd name="T48" fmla="*/ 521 w 855"/>
              <a:gd name="T49" fmla="*/ 1092 h 1123"/>
              <a:gd name="T50" fmla="*/ 504 w 855"/>
              <a:gd name="T51" fmla="*/ 1055 h 1123"/>
              <a:gd name="T52" fmla="*/ 485 w 855"/>
              <a:gd name="T53" fmla="*/ 1027 h 1123"/>
              <a:gd name="T54" fmla="*/ 485 w 855"/>
              <a:gd name="T55" fmla="*/ 940 h 1123"/>
              <a:gd name="T56" fmla="*/ 812 w 855"/>
              <a:gd name="T57" fmla="*/ 940 h 1123"/>
              <a:gd name="T58" fmla="*/ 813 w 855"/>
              <a:gd name="T59" fmla="*/ 46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5" h="1123">
                <a:moveTo>
                  <a:pt x="813" y="462"/>
                </a:moveTo>
                <a:cubicBezTo>
                  <a:pt x="811" y="453"/>
                  <a:pt x="809" y="443"/>
                  <a:pt x="806" y="434"/>
                </a:cubicBezTo>
                <a:cubicBezTo>
                  <a:pt x="752" y="249"/>
                  <a:pt x="643" y="105"/>
                  <a:pt x="534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41"/>
                  <a:pt x="324" y="41"/>
                  <a:pt x="324" y="41"/>
                </a:cubicBezTo>
                <a:cubicBezTo>
                  <a:pt x="324" y="42"/>
                  <a:pt x="326" y="44"/>
                  <a:pt x="329" y="47"/>
                </a:cubicBezTo>
                <a:cubicBezTo>
                  <a:pt x="353" y="63"/>
                  <a:pt x="365" y="91"/>
                  <a:pt x="359" y="120"/>
                </a:cubicBezTo>
                <a:cubicBezTo>
                  <a:pt x="352" y="152"/>
                  <a:pt x="322" y="173"/>
                  <a:pt x="289" y="173"/>
                </a:cubicBezTo>
                <a:cubicBezTo>
                  <a:pt x="263" y="173"/>
                  <a:pt x="263" y="173"/>
                  <a:pt x="263" y="173"/>
                </a:cubicBezTo>
                <a:cubicBezTo>
                  <a:pt x="224" y="173"/>
                  <a:pt x="192" y="140"/>
                  <a:pt x="195" y="100"/>
                </a:cubicBezTo>
                <a:cubicBezTo>
                  <a:pt x="196" y="79"/>
                  <a:pt x="208" y="60"/>
                  <a:pt x="225" y="47"/>
                </a:cubicBezTo>
                <a:cubicBezTo>
                  <a:pt x="226" y="47"/>
                  <a:pt x="226" y="47"/>
                  <a:pt x="226" y="47"/>
                </a:cubicBezTo>
                <a:cubicBezTo>
                  <a:pt x="230" y="44"/>
                  <a:pt x="232" y="41"/>
                  <a:pt x="232" y="41"/>
                </a:cubicBezTo>
                <a:cubicBezTo>
                  <a:pt x="232" y="0"/>
                  <a:pt x="232" y="0"/>
                  <a:pt x="2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40"/>
                  <a:pt x="0" y="940"/>
                  <a:pt x="0" y="940"/>
                </a:cubicBezTo>
                <a:cubicBezTo>
                  <a:pt x="457" y="940"/>
                  <a:pt x="457" y="940"/>
                  <a:pt x="457" y="940"/>
                </a:cubicBezTo>
                <a:cubicBezTo>
                  <a:pt x="457" y="1024"/>
                  <a:pt x="457" y="1024"/>
                  <a:pt x="457" y="1024"/>
                </a:cubicBezTo>
                <a:cubicBezTo>
                  <a:pt x="457" y="1026"/>
                  <a:pt x="457" y="1026"/>
                  <a:pt x="457" y="1026"/>
                </a:cubicBezTo>
                <a:cubicBezTo>
                  <a:pt x="457" y="1032"/>
                  <a:pt x="453" y="1044"/>
                  <a:pt x="438" y="1055"/>
                </a:cubicBezTo>
                <a:cubicBezTo>
                  <a:pt x="437" y="1056"/>
                  <a:pt x="437" y="1056"/>
                  <a:pt x="437" y="1056"/>
                </a:cubicBezTo>
                <a:cubicBezTo>
                  <a:pt x="423" y="1064"/>
                  <a:pt x="417" y="1080"/>
                  <a:pt x="421" y="1097"/>
                </a:cubicBezTo>
                <a:cubicBezTo>
                  <a:pt x="426" y="1112"/>
                  <a:pt x="441" y="1123"/>
                  <a:pt x="458" y="1123"/>
                </a:cubicBezTo>
                <a:cubicBezTo>
                  <a:pt x="483" y="1123"/>
                  <a:pt x="483" y="1123"/>
                  <a:pt x="483" y="1123"/>
                </a:cubicBezTo>
                <a:cubicBezTo>
                  <a:pt x="502" y="1123"/>
                  <a:pt x="519" y="1110"/>
                  <a:pt x="521" y="1092"/>
                </a:cubicBezTo>
                <a:cubicBezTo>
                  <a:pt x="524" y="1077"/>
                  <a:pt x="517" y="1063"/>
                  <a:pt x="504" y="1055"/>
                </a:cubicBezTo>
                <a:cubicBezTo>
                  <a:pt x="490" y="1045"/>
                  <a:pt x="486" y="1034"/>
                  <a:pt x="485" y="1027"/>
                </a:cubicBezTo>
                <a:cubicBezTo>
                  <a:pt x="485" y="940"/>
                  <a:pt x="485" y="940"/>
                  <a:pt x="485" y="940"/>
                </a:cubicBezTo>
                <a:cubicBezTo>
                  <a:pt x="812" y="940"/>
                  <a:pt x="812" y="940"/>
                  <a:pt x="812" y="940"/>
                </a:cubicBezTo>
                <a:cubicBezTo>
                  <a:pt x="855" y="757"/>
                  <a:pt x="849" y="598"/>
                  <a:pt x="813" y="4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4" name="Freeform 15"/>
          <p:cNvSpPr>
            <a:spLocks/>
          </p:cNvSpPr>
          <p:nvPr/>
        </p:nvSpPr>
        <p:spPr bwMode="auto">
          <a:xfrm>
            <a:off x="6946172" y="4115048"/>
            <a:ext cx="1112429" cy="1455358"/>
          </a:xfrm>
          <a:custGeom>
            <a:avLst/>
            <a:gdLst>
              <a:gd name="T0" fmla="*/ 855 w 855"/>
              <a:gd name="T1" fmla="*/ 0 h 1123"/>
              <a:gd name="T2" fmla="*/ 627 w 855"/>
              <a:gd name="T3" fmla="*/ 0 h 1123"/>
              <a:gd name="T4" fmla="*/ 627 w 855"/>
              <a:gd name="T5" fmla="*/ 41 h 1123"/>
              <a:gd name="T6" fmla="*/ 633 w 855"/>
              <a:gd name="T7" fmla="*/ 47 h 1123"/>
              <a:gd name="T8" fmla="*/ 662 w 855"/>
              <a:gd name="T9" fmla="*/ 120 h 1123"/>
              <a:gd name="T10" fmla="*/ 592 w 855"/>
              <a:gd name="T11" fmla="*/ 173 h 1123"/>
              <a:gd name="T12" fmla="*/ 566 w 855"/>
              <a:gd name="T13" fmla="*/ 173 h 1123"/>
              <a:gd name="T14" fmla="*/ 498 w 855"/>
              <a:gd name="T15" fmla="*/ 100 h 1123"/>
              <a:gd name="T16" fmla="*/ 528 w 855"/>
              <a:gd name="T17" fmla="*/ 47 h 1123"/>
              <a:gd name="T18" fmla="*/ 529 w 855"/>
              <a:gd name="T19" fmla="*/ 47 h 1123"/>
              <a:gd name="T20" fmla="*/ 535 w 855"/>
              <a:gd name="T21" fmla="*/ 41 h 1123"/>
              <a:gd name="T22" fmla="*/ 535 w 855"/>
              <a:gd name="T23" fmla="*/ 0 h 1123"/>
              <a:gd name="T24" fmla="*/ 322 w 855"/>
              <a:gd name="T25" fmla="*/ 0 h 1123"/>
              <a:gd name="T26" fmla="*/ 321 w 855"/>
              <a:gd name="T27" fmla="*/ 1 h 1123"/>
              <a:gd name="T28" fmla="*/ 45 w 855"/>
              <a:gd name="T29" fmla="*/ 448 h 1123"/>
              <a:gd name="T30" fmla="*/ 42 w 855"/>
              <a:gd name="T31" fmla="*/ 463 h 1123"/>
              <a:gd name="T32" fmla="*/ 45 w 855"/>
              <a:gd name="T33" fmla="*/ 940 h 1123"/>
              <a:gd name="T34" fmla="*/ 374 w 855"/>
              <a:gd name="T35" fmla="*/ 940 h 1123"/>
              <a:gd name="T36" fmla="*/ 374 w 855"/>
              <a:gd name="T37" fmla="*/ 1024 h 1123"/>
              <a:gd name="T38" fmla="*/ 374 w 855"/>
              <a:gd name="T39" fmla="*/ 1026 h 1123"/>
              <a:gd name="T40" fmla="*/ 354 w 855"/>
              <a:gd name="T41" fmla="*/ 1055 h 1123"/>
              <a:gd name="T42" fmla="*/ 353 w 855"/>
              <a:gd name="T43" fmla="*/ 1056 h 1123"/>
              <a:gd name="T44" fmla="*/ 338 w 855"/>
              <a:gd name="T45" fmla="*/ 1097 h 1123"/>
              <a:gd name="T46" fmla="*/ 375 w 855"/>
              <a:gd name="T47" fmla="*/ 1123 h 1123"/>
              <a:gd name="T48" fmla="*/ 400 w 855"/>
              <a:gd name="T49" fmla="*/ 1123 h 1123"/>
              <a:gd name="T50" fmla="*/ 438 w 855"/>
              <a:gd name="T51" fmla="*/ 1092 h 1123"/>
              <a:gd name="T52" fmla="*/ 421 w 855"/>
              <a:gd name="T53" fmla="*/ 1055 h 1123"/>
              <a:gd name="T54" fmla="*/ 401 w 855"/>
              <a:gd name="T55" fmla="*/ 1027 h 1123"/>
              <a:gd name="T56" fmla="*/ 401 w 855"/>
              <a:gd name="T57" fmla="*/ 940 h 1123"/>
              <a:gd name="T58" fmla="*/ 855 w 855"/>
              <a:gd name="T59" fmla="*/ 940 h 1123"/>
              <a:gd name="T60" fmla="*/ 855 w 855"/>
              <a:gd name="T61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5" h="1123">
                <a:moveTo>
                  <a:pt x="855" y="0"/>
                </a:moveTo>
                <a:cubicBezTo>
                  <a:pt x="627" y="0"/>
                  <a:pt x="627" y="0"/>
                  <a:pt x="627" y="0"/>
                </a:cubicBezTo>
                <a:cubicBezTo>
                  <a:pt x="627" y="41"/>
                  <a:pt x="627" y="41"/>
                  <a:pt x="627" y="41"/>
                </a:cubicBezTo>
                <a:cubicBezTo>
                  <a:pt x="627" y="42"/>
                  <a:pt x="629" y="44"/>
                  <a:pt x="633" y="47"/>
                </a:cubicBezTo>
                <a:cubicBezTo>
                  <a:pt x="656" y="63"/>
                  <a:pt x="669" y="91"/>
                  <a:pt x="662" y="120"/>
                </a:cubicBezTo>
                <a:cubicBezTo>
                  <a:pt x="655" y="152"/>
                  <a:pt x="625" y="173"/>
                  <a:pt x="592" y="173"/>
                </a:cubicBezTo>
                <a:cubicBezTo>
                  <a:pt x="566" y="173"/>
                  <a:pt x="566" y="173"/>
                  <a:pt x="566" y="173"/>
                </a:cubicBezTo>
                <a:cubicBezTo>
                  <a:pt x="527" y="173"/>
                  <a:pt x="495" y="140"/>
                  <a:pt x="498" y="100"/>
                </a:cubicBezTo>
                <a:cubicBezTo>
                  <a:pt x="499" y="79"/>
                  <a:pt x="511" y="60"/>
                  <a:pt x="528" y="47"/>
                </a:cubicBezTo>
                <a:cubicBezTo>
                  <a:pt x="529" y="47"/>
                  <a:pt x="529" y="47"/>
                  <a:pt x="529" y="47"/>
                </a:cubicBezTo>
                <a:cubicBezTo>
                  <a:pt x="533" y="44"/>
                  <a:pt x="535" y="41"/>
                  <a:pt x="535" y="41"/>
                </a:cubicBezTo>
                <a:cubicBezTo>
                  <a:pt x="535" y="0"/>
                  <a:pt x="535" y="0"/>
                  <a:pt x="535" y="0"/>
                </a:cubicBezTo>
                <a:cubicBezTo>
                  <a:pt x="322" y="0"/>
                  <a:pt x="322" y="0"/>
                  <a:pt x="322" y="0"/>
                </a:cubicBezTo>
                <a:cubicBezTo>
                  <a:pt x="322" y="0"/>
                  <a:pt x="321" y="0"/>
                  <a:pt x="321" y="1"/>
                </a:cubicBezTo>
                <a:cubicBezTo>
                  <a:pt x="209" y="109"/>
                  <a:pt x="98" y="256"/>
                  <a:pt x="45" y="448"/>
                </a:cubicBezTo>
                <a:cubicBezTo>
                  <a:pt x="42" y="463"/>
                  <a:pt x="42" y="463"/>
                  <a:pt x="42" y="463"/>
                </a:cubicBezTo>
                <a:cubicBezTo>
                  <a:pt x="6" y="599"/>
                  <a:pt x="0" y="757"/>
                  <a:pt x="45" y="940"/>
                </a:cubicBezTo>
                <a:cubicBezTo>
                  <a:pt x="374" y="940"/>
                  <a:pt x="374" y="940"/>
                  <a:pt x="374" y="940"/>
                </a:cubicBezTo>
                <a:cubicBezTo>
                  <a:pt x="374" y="1024"/>
                  <a:pt x="374" y="1024"/>
                  <a:pt x="374" y="1024"/>
                </a:cubicBezTo>
                <a:cubicBezTo>
                  <a:pt x="374" y="1026"/>
                  <a:pt x="374" y="1026"/>
                  <a:pt x="374" y="1026"/>
                </a:cubicBezTo>
                <a:cubicBezTo>
                  <a:pt x="373" y="1032"/>
                  <a:pt x="370" y="1044"/>
                  <a:pt x="354" y="1055"/>
                </a:cubicBezTo>
                <a:cubicBezTo>
                  <a:pt x="353" y="1056"/>
                  <a:pt x="353" y="1056"/>
                  <a:pt x="353" y="1056"/>
                </a:cubicBezTo>
                <a:cubicBezTo>
                  <a:pt x="340" y="1064"/>
                  <a:pt x="334" y="1080"/>
                  <a:pt x="338" y="1097"/>
                </a:cubicBezTo>
                <a:cubicBezTo>
                  <a:pt x="343" y="1112"/>
                  <a:pt x="358" y="1123"/>
                  <a:pt x="375" y="1123"/>
                </a:cubicBezTo>
                <a:cubicBezTo>
                  <a:pt x="400" y="1123"/>
                  <a:pt x="400" y="1123"/>
                  <a:pt x="400" y="1123"/>
                </a:cubicBezTo>
                <a:cubicBezTo>
                  <a:pt x="418" y="1123"/>
                  <a:pt x="435" y="1110"/>
                  <a:pt x="438" y="1092"/>
                </a:cubicBezTo>
                <a:cubicBezTo>
                  <a:pt x="440" y="1077"/>
                  <a:pt x="434" y="1063"/>
                  <a:pt x="421" y="1055"/>
                </a:cubicBezTo>
                <a:cubicBezTo>
                  <a:pt x="406" y="1045"/>
                  <a:pt x="402" y="1034"/>
                  <a:pt x="401" y="1027"/>
                </a:cubicBezTo>
                <a:cubicBezTo>
                  <a:pt x="401" y="940"/>
                  <a:pt x="401" y="940"/>
                  <a:pt x="401" y="940"/>
                </a:cubicBezTo>
                <a:cubicBezTo>
                  <a:pt x="855" y="940"/>
                  <a:pt x="855" y="940"/>
                  <a:pt x="855" y="940"/>
                </a:cubicBezTo>
                <a:lnTo>
                  <a:pt x="8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5" name="Freeform 16"/>
          <p:cNvSpPr>
            <a:spLocks/>
          </p:cNvSpPr>
          <p:nvPr/>
        </p:nvSpPr>
        <p:spPr bwMode="auto">
          <a:xfrm>
            <a:off x="8108785" y="4115048"/>
            <a:ext cx="972520" cy="1218121"/>
          </a:xfrm>
          <a:custGeom>
            <a:avLst/>
            <a:gdLst>
              <a:gd name="T0" fmla="*/ 0 w 747"/>
              <a:gd name="T1" fmla="*/ 0 h 940"/>
              <a:gd name="T2" fmla="*/ 0 w 747"/>
              <a:gd name="T3" fmla="*/ 940 h 940"/>
              <a:gd name="T4" fmla="*/ 119 w 747"/>
              <a:gd name="T5" fmla="*/ 940 h 940"/>
              <a:gd name="T6" fmla="*/ 119 w 747"/>
              <a:gd name="T7" fmla="*/ 902 h 940"/>
              <a:gd name="T8" fmla="*/ 113 w 747"/>
              <a:gd name="T9" fmla="*/ 896 h 940"/>
              <a:gd name="T10" fmla="*/ 84 w 747"/>
              <a:gd name="T11" fmla="*/ 823 h 940"/>
              <a:gd name="T12" fmla="*/ 154 w 747"/>
              <a:gd name="T13" fmla="*/ 770 h 940"/>
              <a:gd name="T14" fmla="*/ 179 w 747"/>
              <a:gd name="T15" fmla="*/ 770 h 940"/>
              <a:gd name="T16" fmla="*/ 248 w 747"/>
              <a:gd name="T17" fmla="*/ 843 h 940"/>
              <a:gd name="T18" fmla="*/ 218 w 747"/>
              <a:gd name="T19" fmla="*/ 895 h 940"/>
              <a:gd name="T20" fmla="*/ 217 w 747"/>
              <a:gd name="T21" fmla="*/ 896 h 940"/>
              <a:gd name="T22" fmla="*/ 211 w 747"/>
              <a:gd name="T23" fmla="*/ 902 h 940"/>
              <a:gd name="T24" fmla="*/ 211 w 747"/>
              <a:gd name="T25" fmla="*/ 940 h 940"/>
              <a:gd name="T26" fmla="*/ 533 w 747"/>
              <a:gd name="T27" fmla="*/ 940 h 940"/>
              <a:gd name="T28" fmla="*/ 533 w 747"/>
              <a:gd name="T29" fmla="*/ 904 h 940"/>
              <a:gd name="T30" fmla="*/ 528 w 747"/>
              <a:gd name="T31" fmla="*/ 898 h 940"/>
              <a:gd name="T32" fmla="*/ 498 w 747"/>
              <a:gd name="T33" fmla="*/ 825 h 940"/>
              <a:gd name="T34" fmla="*/ 568 w 747"/>
              <a:gd name="T35" fmla="*/ 772 h 940"/>
              <a:gd name="T36" fmla="*/ 594 w 747"/>
              <a:gd name="T37" fmla="*/ 772 h 940"/>
              <a:gd name="T38" fmla="*/ 662 w 747"/>
              <a:gd name="T39" fmla="*/ 845 h 940"/>
              <a:gd name="T40" fmla="*/ 632 w 747"/>
              <a:gd name="T41" fmla="*/ 897 h 940"/>
              <a:gd name="T42" fmla="*/ 631 w 747"/>
              <a:gd name="T43" fmla="*/ 898 h 940"/>
              <a:gd name="T44" fmla="*/ 625 w 747"/>
              <a:gd name="T45" fmla="*/ 904 h 940"/>
              <a:gd name="T46" fmla="*/ 625 w 747"/>
              <a:gd name="T47" fmla="*/ 940 h 940"/>
              <a:gd name="T48" fmla="*/ 747 w 747"/>
              <a:gd name="T49" fmla="*/ 940 h 940"/>
              <a:gd name="T50" fmla="*/ 747 w 747"/>
              <a:gd name="T51" fmla="*/ 0 h 940"/>
              <a:gd name="T52" fmla="*/ 0 w 747"/>
              <a:gd name="T53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47" h="940">
                <a:moveTo>
                  <a:pt x="0" y="0"/>
                </a:moveTo>
                <a:cubicBezTo>
                  <a:pt x="0" y="940"/>
                  <a:pt x="0" y="940"/>
                  <a:pt x="0" y="940"/>
                </a:cubicBezTo>
                <a:cubicBezTo>
                  <a:pt x="119" y="940"/>
                  <a:pt x="119" y="940"/>
                  <a:pt x="119" y="940"/>
                </a:cubicBezTo>
                <a:cubicBezTo>
                  <a:pt x="119" y="902"/>
                  <a:pt x="119" y="902"/>
                  <a:pt x="119" y="902"/>
                </a:cubicBezTo>
                <a:cubicBezTo>
                  <a:pt x="118" y="901"/>
                  <a:pt x="117" y="899"/>
                  <a:pt x="113" y="896"/>
                </a:cubicBezTo>
                <a:cubicBezTo>
                  <a:pt x="89" y="880"/>
                  <a:pt x="77" y="852"/>
                  <a:pt x="84" y="823"/>
                </a:cubicBezTo>
                <a:cubicBezTo>
                  <a:pt x="91" y="791"/>
                  <a:pt x="121" y="770"/>
                  <a:pt x="154" y="770"/>
                </a:cubicBezTo>
                <a:cubicBezTo>
                  <a:pt x="179" y="770"/>
                  <a:pt x="179" y="770"/>
                  <a:pt x="179" y="770"/>
                </a:cubicBezTo>
                <a:cubicBezTo>
                  <a:pt x="219" y="770"/>
                  <a:pt x="251" y="803"/>
                  <a:pt x="248" y="843"/>
                </a:cubicBezTo>
                <a:cubicBezTo>
                  <a:pt x="247" y="864"/>
                  <a:pt x="235" y="883"/>
                  <a:pt x="218" y="895"/>
                </a:cubicBezTo>
                <a:cubicBezTo>
                  <a:pt x="217" y="896"/>
                  <a:pt x="217" y="896"/>
                  <a:pt x="217" y="896"/>
                </a:cubicBezTo>
                <a:cubicBezTo>
                  <a:pt x="212" y="899"/>
                  <a:pt x="211" y="902"/>
                  <a:pt x="211" y="902"/>
                </a:cubicBezTo>
                <a:cubicBezTo>
                  <a:pt x="211" y="940"/>
                  <a:pt x="211" y="940"/>
                  <a:pt x="211" y="940"/>
                </a:cubicBezTo>
                <a:cubicBezTo>
                  <a:pt x="533" y="940"/>
                  <a:pt x="533" y="940"/>
                  <a:pt x="533" y="940"/>
                </a:cubicBezTo>
                <a:cubicBezTo>
                  <a:pt x="533" y="904"/>
                  <a:pt x="533" y="904"/>
                  <a:pt x="533" y="904"/>
                </a:cubicBezTo>
                <a:cubicBezTo>
                  <a:pt x="533" y="903"/>
                  <a:pt x="531" y="901"/>
                  <a:pt x="528" y="898"/>
                </a:cubicBezTo>
                <a:cubicBezTo>
                  <a:pt x="504" y="882"/>
                  <a:pt x="491" y="854"/>
                  <a:pt x="498" y="825"/>
                </a:cubicBezTo>
                <a:cubicBezTo>
                  <a:pt x="505" y="793"/>
                  <a:pt x="535" y="772"/>
                  <a:pt x="568" y="772"/>
                </a:cubicBezTo>
                <a:cubicBezTo>
                  <a:pt x="594" y="772"/>
                  <a:pt x="594" y="772"/>
                  <a:pt x="594" y="772"/>
                </a:cubicBezTo>
                <a:cubicBezTo>
                  <a:pt x="633" y="772"/>
                  <a:pt x="665" y="805"/>
                  <a:pt x="662" y="845"/>
                </a:cubicBezTo>
                <a:cubicBezTo>
                  <a:pt x="661" y="866"/>
                  <a:pt x="649" y="885"/>
                  <a:pt x="632" y="897"/>
                </a:cubicBezTo>
                <a:cubicBezTo>
                  <a:pt x="631" y="898"/>
                  <a:pt x="631" y="898"/>
                  <a:pt x="631" y="898"/>
                </a:cubicBezTo>
                <a:cubicBezTo>
                  <a:pt x="627" y="901"/>
                  <a:pt x="625" y="904"/>
                  <a:pt x="625" y="904"/>
                </a:cubicBezTo>
                <a:cubicBezTo>
                  <a:pt x="625" y="940"/>
                  <a:pt x="625" y="940"/>
                  <a:pt x="625" y="940"/>
                </a:cubicBezTo>
                <a:cubicBezTo>
                  <a:pt x="747" y="940"/>
                  <a:pt x="747" y="940"/>
                  <a:pt x="747" y="940"/>
                </a:cubicBezTo>
                <a:cubicBezTo>
                  <a:pt x="747" y="0"/>
                  <a:pt x="747" y="0"/>
                  <a:pt x="74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6" name="Freeform 17"/>
          <p:cNvSpPr>
            <a:spLocks/>
          </p:cNvSpPr>
          <p:nvPr/>
        </p:nvSpPr>
        <p:spPr bwMode="auto">
          <a:xfrm>
            <a:off x="8622038" y="5156762"/>
            <a:ext cx="1799047" cy="857703"/>
          </a:xfrm>
          <a:custGeom>
            <a:avLst/>
            <a:gdLst>
              <a:gd name="T0" fmla="*/ 1186 w 1383"/>
              <a:gd name="T1" fmla="*/ 207 h 662"/>
              <a:gd name="T2" fmla="*/ 1195 w 1383"/>
              <a:gd name="T3" fmla="*/ 175 h 662"/>
              <a:gd name="T4" fmla="*/ 910 w 1383"/>
              <a:gd name="T5" fmla="*/ 175 h 662"/>
              <a:gd name="T6" fmla="*/ 910 w 1383"/>
              <a:gd name="T7" fmla="*/ 219 h 662"/>
              <a:gd name="T8" fmla="*/ 916 w 1383"/>
              <a:gd name="T9" fmla="*/ 225 h 662"/>
              <a:gd name="T10" fmla="*/ 945 w 1383"/>
              <a:gd name="T11" fmla="*/ 298 h 662"/>
              <a:gd name="T12" fmla="*/ 875 w 1383"/>
              <a:gd name="T13" fmla="*/ 351 h 662"/>
              <a:gd name="T14" fmla="*/ 850 w 1383"/>
              <a:gd name="T15" fmla="*/ 351 h 662"/>
              <a:gd name="T16" fmla="*/ 781 w 1383"/>
              <a:gd name="T17" fmla="*/ 278 h 662"/>
              <a:gd name="T18" fmla="*/ 811 w 1383"/>
              <a:gd name="T19" fmla="*/ 225 h 662"/>
              <a:gd name="T20" fmla="*/ 812 w 1383"/>
              <a:gd name="T21" fmla="*/ 225 h 662"/>
              <a:gd name="T22" fmla="*/ 818 w 1383"/>
              <a:gd name="T23" fmla="*/ 219 h 662"/>
              <a:gd name="T24" fmla="*/ 818 w 1383"/>
              <a:gd name="T25" fmla="*/ 175 h 662"/>
              <a:gd name="T26" fmla="*/ 199 w 1383"/>
              <a:gd name="T27" fmla="*/ 175 h 662"/>
              <a:gd name="T28" fmla="*/ 199 w 1383"/>
              <a:gd name="T29" fmla="*/ 98 h 662"/>
              <a:gd name="T30" fmla="*/ 199 w 1383"/>
              <a:gd name="T31" fmla="*/ 97 h 662"/>
              <a:gd name="T32" fmla="*/ 218 w 1383"/>
              <a:gd name="T33" fmla="*/ 68 h 662"/>
              <a:gd name="T34" fmla="*/ 219 w 1383"/>
              <a:gd name="T35" fmla="*/ 67 h 662"/>
              <a:gd name="T36" fmla="*/ 235 w 1383"/>
              <a:gd name="T37" fmla="*/ 26 h 662"/>
              <a:gd name="T38" fmla="*/ 198 w 1383"/>
              <a:gd name="T39" fmla="*/ 0 h 662"/>
              <a:gd name="T40" fmla="*/ 173 w 1383"/>
              <a:gd name="T41" fmla="*/ 0 h 662"/>
              <a:gd name="T42" fmla="*/ 135 w 1383"/>
              <a:gd name="T43" fmla="*/ 31 h 662"/>
              <a:gd name="T44" fmla="*/ 152 w 1383"/>
              <a:gd name="T45" fmla="*/ 68 h 662"/>
              <a:gd name="T46" fmla="*/ 172 w 1383"/>
              <a:gd name="T47" fmla="*/ 96 h 662"/>
              <a:gd name="T48" fmla="*/ 172 w 1383"/>
              <a:gd name="T49" fmla="*/ 175 h 662"/>
              <a:gd name="T50" fmla="*/ 0 w 1383"/>
              <a:gd name="T51" fmla="*/ 175 h 662"/>
              <a:gd name="T52" fmla="*/ 0 w 1383"/>
              <a:gd name="T53" fmla="*/ 662 h 662"/>
              <a:gd name="T54" fmla="*/ 350 w 1383"/>
              <a:gd name="T55" fmla="*/ 651 h 662"/>
              <a:gd name="T56" fmla="*/ 385 w 1383"/>
              <a:gd name="T57" fmla="*/ 650 h 662"/>
              <a:gd name="T58" fmla="*/ 981 w 1383"/>
              <a:gd name="T59" fmla="*/ 553 h 662"/>
              <a:gd name="T60" fmla="*/ 1362 w 1383"/>
              <a:gd name="T61" fmla="*/ 506 h 662"/>
              <a:gd name="T62" fmla="*/ 1186 w 1383"/>
              <a:gd name="T63" fmla="*/ 207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83" h="662">
                <a:moveTo>
                  <a:pt x="1186" y="207"/>
                </a:moveTo>
                <a:cubicBezTo>
                  <a:pt x="1186" y="207"/>
                  <a:pt x="1191" y="189"/>
                  <a:pt x="1195" y="175"/>
                </a:cubicBezTo>
                <a:cubicBezTo>
                  <a:pt x="910" y="175"/>
                  <a:pt x="910" y="175"/>
                  <a:pt x="910" y="175"/>
                </a:cubicBezTo>
                <a:cubicBezTo>
                  <a:pt x="910" y="219"/>
                  <a:pt x="910" y="219"/>
                  <a:pt x="910" y="219"/>
                </a:cubicBezTo>
                <a:cubicBezTo>
                  <a:pt x="911" y="220"/>
                  <a:pt x="912" y="222"/>
                  <a:pt x="916" y="225"/>
                </a:cubicBezTo>
                <a:cubicBezTo>
                  <a:pt x="940" y="241"/>
                  <a:pt x="952" y="269"/>
                  <a:pt x="945" y="298"/>
                </a:cubicBezTo>
                <a:cubicBezTo>
                  <a:pt x="938" y="330"/>
                  <a:pt x="908" y="351"/>
                  <a:pt x="875" y="351"/>
                </a:cubicBezTo>
                <a:cubicBezTo>
                  <a:pt x="850" y="351"/>
                  <a:pt x="850" y="351"/>
                  <a:pt x="850" y="351"/>
                </a:cubicBezTo>
                <a:cubicBezTo>
                  <a:pt x="810" y="351"/>
                  <a:pt x="778" y="318"/>
                  <a:pt x="781" y="278"/>
                </a:cubicBezTo>
                <a:cubicBezTo>
                  <a:pt x="782" y="257"/>
                  <a:pt x="794" y="238"/>
                  <a:pt x="811" y="225"/>
                </a:cubicBezTo>
                <a:cubicBezTo>
                  <a:pt x="812" y="225"/>
                  <a:pt x="812" y="225"/>
                  <a:pt x="812" y="225"/>
                </a:cubicBezTo>
                <a:cubicBezTo>
                  <a:pt x="816" y="221"/>
                  <a:pt x="818" y="219"/>
                  <a:pt x="818" y="219"/>
                </a:cubicBezTo>
                <a:cubicBezTo>
                  <a:pt x="818" y="175"/>
                  <a:pt x="818" y="175"/>
                  <a:pt x="818" y="175"/>
                </a:cubicBezTo>
                <a:cubicBezTo>
                  <a:pt x="199" y="175"/>
                  <a:pt x="199" y="175"/>
                  <a:pt x="199" y="175"/>
                </a:cubicBezTo>
                <a:cubicBezTo>
                  <a:pt x="199" y="98"/>
                  <a:pt x="199" y="98"/>
                  <a:pt x="199" y="98"/>
                </a:cubicBezTo>
                <a:cubicBezTo>
                  <a:pt x="199" y="97"/>
                  <a:pt x="199" y="97"/>
                  <a:pt x="199" y="97"/>
                </a:cubicBezTo>
                <a:cubicBezTo>
                  <a:pt x="199" y="91"/>
                  <a:pt x="203" y="79"/>
                  <a:pt x="218" y="68"/>
                </a:cubicBezTo>
                <a:cubicBezTo>
                  <a:pt x="219" y="67"/>
                  <a:pt x="219" y="67"/>
                  <a:pt x="219" y="67"/>
                </a:cubicBezTo>
                <a:cubicBezTo>
                  <a:pt x="233" y="58"/>
                  <a:pt x="239" y="42"/>
                  <a:pt x="235" y="26"/>
                </a:cubicBezTo>
                <a:cubicBezTo>
                  <a:pt x="230" y="10"/>
                  <a:pt x="215" y="0"/>
                  <a:pt x="19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55" y="0"/>
                  <a:pt x="138" y="13"/>
                  <a:pt x="135" y="31"/>
                </a:cubicBezTo>
                <a:cubicBezTo>
                  <a:pt x="133" y="45"/>
                  <a:pt x="139" y="59"/>
                  <a:pt x="152" y="68"/>
                </a:cubicBezTo>
                <a:cubicBezTo>
                  <a:pt x="166" y="78"/>
                  <a:pt x="171" y="89"/>
                  <a:pt x="172" y="96"/>
                </a:cubicBezTo>
                <a:cubicBezTo>
                  <a:pt x="172" y="175"/>
                  <a:pt x="172" y="175"/>
                  <a:pt x="172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662"/>
                  <a:pt x="0" y="662"/>
                  <a:pt x="0" y="662"/>
                </a:cubicBezTo>
                <a:cubicBezTo>
                  <a:pt x="125" y="662"/>
                  <a:pt x="251" y="657"/>
                  <a:pt x="350" y="651"/>
                </a:cubicBezTo>
                <a:cubicBezTo>
                  <a:pt x="385" y="650"/>
                  <a:pt x="385" y="650"/>
                  <a:pt x="385" y="650"/>
                </a:cubicBezTo>
                <a:cubicBezTo>
                  <a:pt x="806" y="620"/>
                  <a:pt x="981" y="553"/>
                  <a:pt x="981" y="553"/>
                </a:cubicBezTo>
                <a:cubicBezTo>
                  <a:pt x="981" y="553"/>
                  <a:pt x="1342" y="541"/>
                  <a:pt x="1362" y="506"/>
                </a:cubicBezTo>
                <a:cubicBezTo>
                  <a:pt x="1383" y="473"/>
                  <a:pt x="1186" y="207"/>
                  <a:pt x="1186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57" name="Freeform 18"/>
          <p:cNvSpPr>
            <a:spLocks/>
          </p:cNvSpPr>
          <p:nvPr/>
        </p:nvSpPr>
        <p:spPr bwMode="auto">
          <a:xfrm>
            <a:off x="6770526" y="5154481"/>
            <a:ext cx="1799047" cy="861505"/>
          </a:xfrm>
          <a:custGeom>
            <a:avLst/>
            <a:gdLst>
              <a:gd name="T0" fmla="*/ 1208 w 1383"/>
              <a:gd name="T1" fmla="*/ 177 h 665"/>
              <a:gd name="T2" fmla="*/ 1208 w 1383"/>
              <a:gd name="T3" fmla="*/ 98 h 665"/>
              <a:gd name="T4" fmla="*/ 1208 w 1383"/>
              <a:gd name="T5" fmla="*/ 97 h 665"/>
              <a:gd name="T6" fmla="*/ 1227 w 1383"/>
              <a:gd name="T7" fmla="*/ 68 h 665"/>
              <a:gd name="T8" fmla="*/ 1228 w 1383"/>
              <a:gd name="T9" fmla="*/ 67 h 665"/>
              <a:gd name="T10" fmla="*/ 1243 w 1383"/>
              <a:gd name="T11" fmla="*/ 26 h 665"/>
              <a:gd name="T12" fmla="*/ 1207 w 1383"/>
              <a:gd name="T13" fmla="*/ 0 h 665"/>
              <a:gd name="T14" fmla="*/ 1182 w 1383"/>
              <a:gd name="T15" fmla="*/ 0 h 665"/>
              <a:gd name="T16" fmla="*/ 1144 w 1383"/>
              <a:gd name="T17" fmla="*/ 31 h 665"/>
              <a:gd name="T18" fmla="*/ 1161 w 1383"/>
              <a:gd name="T19" fmla="*/ 68 h 665"/>
              <a:gd name="T20" fmla="*/ 1180 w 1383"/>
              <a:gd name="T21" fmla="*/ 96 h 665"/>
              <a:gd name="T22" fmla="*/ 1180 w 1383"/>
              <a:gd name="T23" fmla="*/ 177 h 665"/>
              <a:gd name="T24" fmla="*/ 568 w 1383"/>
              <a:gd name="T25" fmla="*/ 177 h 665"/>
              <a:gd name="T26" fmla="*/ 568 w 1383"/>
              <a:gd name="T27" fmla="*/ 221 h 665"/>
              <a:gd name="T28" fmla="*/ 574 w 1383"/>
              <a:gd name="T29" fmla="*/ 227 h 665"/>
              <a:gd name="T30" fmla="*/ 604 w 1383"/>
              <a:gd name="T31" fmla="*/ 300 h 665"/>
              <a:gd name="T32" fmla="*/ 534 w 1383"/>
              <a:gd name="T33" fmla="*/ 353 h 665"/>
              <a:gd name="T34" fmla="*/ 508 w 1383"/>
              <a:gd name="T35" fmla="*/ 353 h 665"/>
              <a:gd name="T36" fmla="*/ 440 w 1383"/>
              <a:gd name="T37" fmla="*/ 280 h 665"/>
              <a:gd name="T38" fmla="*/ 470 w 1383"/>
              <a:gd name="T39" fmla="*/ 227 h 665"/>
              <a:gd name="T40" fmla="*/ 471 w 1383"/>
              <a:gd name="T41" fmla="*/ 227 h 665"/>
              <a:gd name="T42" fmla="*/ 477 w 1383"/>
              <a:gd name="T43" fmla="*/ 221 h 665"/>
              <a:gd name="T44" fmla="*/ 477 w 1383"/>
              <a:gd name="T45" fmla="*/ 177 h 665"/>
              <a:gd name="T46" fmla="*/ 189 w 1383"/>
              <a:gd name="T47" fmla="*/ 177 h 665"/>
              <a:gd name="T48" fmla="*/ 197 w 1383"/>
              <a:gd name="T49" fmla="*/ 209 h 665"/>
              <a:gd name="T50" fmla="*/ 20 w 1383"/>
              <a:gd name="T51" fmla="*/ 508 h 665"/>
              <a:gd name="T52" fmla="*/ 402 w 1383"/>
              <a:gd name="T53" fmla="*/ 555 h 665"/>
              <a:gd name="T54" fmla="*/ 989 w 1383"/>
              <a:gd name="T55" fmla="*/ 651 h 665"/>
              <a:gd name="T56" fmla="*/ 1011 w 1383"/>
              <a:gd name="T57" fmla="*/ 652 h 665"/>
              <a:gd name="T58" fmla="*/ 1378 w 1383"/>
              <a:gd name="T59" fmla="*/ 665 h 665"/>
              <a:gd name="T60" fmla="*/ 1383 w 1383"/>
              <a:gd name="T61" fmla="*/ 665 h 665"/>
              <a:gd name="T62" fmla="*/ 1383 w 1383"/>
              <a:gd name="T63" fmla="*/ 177 h 665"/>
              <a:gd name="T64" fmla="*/ 1208 w 1383"/>
              <a:gd name="T65" fmla="*/ 177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83" h="665">
                <a:moveTo>
                  <a:pt x="1208" y="177"/>
                </a:moveTo>
                <a:cubicBezTo>
                  <a:pt x="1208" y="98"/>
                  <a:pt x="1208" y="98"/>
                  <a:pt x="1208" y="98"/>
                </a:cubicBezTo>
                <a:cubicBezTo>
                  <a:pt x="1208" y="97"/>
                  <a:pt x="1208" y="97"/>
                  <a:pt x="1208" y="97"/>
                </a:cubicBezTo>
                <a:cubicBezTo>
                  <a:pt x="1208" y="91"/>
                  <a:pt x="1212" y="79"/>
                  <a:pt x="1227" y="68"/>
                </a:cubicBezTo>
                <a:cubicBezTo>
                  <a:pt x="1228" y="67"/>
                  <a:pt x="1228" y="67"/>
                  <a:pt x="1228" y="67"/>
                </a:cubicBezTo>
                <a:cubicBezTo>
                  <a:pt x="1241" y="58"/>
                  <a:pt x="1248" y="42"/>
                  <a:pt x="1243" y="26"/>
                </a:cubicBezTo>
                <a:cubicBezTo>
                  <a:pt x="1239" y="10"/>
                  <a:pt x="1224" y="0"/>
                  <a:pt x="1207" y="0"/>
                </a:cubicBezTo>
                <a:cubicBezTo>
                  <a:pt x="1182" y="0"/>
                  <a:pt x="1182" y="0"/>
                  <a:pt x="1182" y="0"/>
                </a:cubicBezTo>
                <a:cubicBezTo>
                  <a:pt x="1163" y="0"/>
                  <a:pt x="1146" y="13"/>
                  <a:pt x="1144" y="31"/>
                </a:cubicBezTo>
                <a:cubicBezTo>
                  <a:pt x="1141" y="45"/>
                  <a:pt x="1148" y="59"/>
                  <a:pt x="1161" y="68"/>
                </a:cubicBezTo>
                <a:cubicBezTo>
                  <a:pt x="1175" y="78"/>
                  <a:pt x="1179" y="89"/>
                  <a:pt x="1180" y="96"/>
                </a:cubicBezTo>
                <a:cubicBezTo>
                  <a:pt x="1180" y="177"/>
                  <a:pt x="1180" y="177"/>
                  <a:pt x="1180" y="177"/>
                </a:cubicBezTo>
                <a:cubicBezTo>
                  <a:pt x="568" y="177"/>
                  <a:pt x="568" y="177"/>
                  <a:pt x="568" y="177"/>
                </a:cubicBezTo>
                <a:cubicBezTo>
                  <a:pt x="568" y="221"/>
                  <a:pt x="568" y="221"/>
                  <a:pt x="568" y="221"/>
                </a:cubicBezTo>
                <a:cubicBezTo>
                  <a:pt x="569" y="222"/>
                  <a:pt x="571" y="224"/>
                  <a:pt x="574" y="227"/>
                </a:cubicBezTo>
                <a:cubicBezTo>
                  <a:pt x="598" y="243"/>
                  <a:pt x="610" y="271"/>
                  <a:pt x="604" y="300"/>
                </a:cubicBezTo>
                <a:cubicBezTo>
                  <a:pt x="597" y="332"/>
                  <a:pt x="567" y="353"/>
                  <a:pt x="534" y="353"/>
                </a:cubicBezTo>
                <a:cubicBezTo>
                  <a:pt x="508" y="353"/>
                  <a:pt x="508" y="353"/>
                  <a:pt x="508" y="353"/>
                </a:cubicBezTo>
                <a:cubicBezTo>
                  <a:pt x="469" y="353"/>
                  <a:pt x="437" y="320"/>
                  <a:pt x="440" y="280"/>
                </a:cubicBezTo>
                <a:cubicBezTo>
                  <a:pt x="441" y="259"/>
                  <a:pt x="453" y="240"/>
                  <a:pt x="470" y="227"/>
                </a:cubicBezTo>
                <a:cubicBezTo>
                  <a:pt x="471" y="227"/>
                  <a:pt x="471" y="227"/>
                  <a:pt x="471" y="227"/>
                </a:cubicBezTo>
                <a:cubicBezTo>
                  <a:pt x="475" y="223"/>
                  <a:pt x="476" y="221"/>
                  <a:pt x="477" y="221"/>
                </a:cubicBezTo>
                <a:cubicBezTo>
                  <a:pt x="477" y="177"/>
                  <a:pt x="477" y="177"/>
                  <a:pt x="477" y="177"/>
                </a:cubicBezTo>
                <a:cubicBezTo>
                  <a:pt x="189" y="177"/>
                  <a:pt x="189" y="177"/>
                  <a:pt x="189" y="177"/>
                </a:cubicBezTo>
                <a:cubicBezTo>
                  <a:pt x="192" y="188"/>
                  <a:pt x="194" y="199"/>
                  <a:pt x="197" y="209"/>
                </a:cubicBezTo>
                <a:cubicBezTo>
                  <a:pt x="197" y="209"/>
                  <a:pt x="0" y="475"/>
                  <a:pt x="20" y="508"/>
                </a:cubicBezTo>
                <a:cubicBezTo>
                  <a:pt x="41" y="543"/>
                  <a:pt x="402" y="555"/>
                  <a:pt x="402" y="555"/>
                </a:cubicBezTo>
                <a:cubicBezTo>
                  <a:pt x="402" y="555"/>
                  <a:pt x="575" y="621"/>
                  <a:pt x="989" y="651"/>
                </a:cubicBezTo>
                <a:cubicBezTo>
                  <a:pt x="1011" y="652"/>
                  <a:pt x="1011" y="652"/>
                  <a:pt x="1011" y="652"/>
                </a:cubicBezTo>
                <a:cubicBezTo>
                  <a:pt x="1121" y="660"/>
                  <a:pt x="1233" y="665"/>
                  <a:pt x="1378" y="665"/>
                </a:cubicBezTo>
                <a:cubicBezTo>
                  <a:pt x="1383" y="665"/>
                  <a:pt x="1383" y="665"/>
                  <a:pt x="1383" y="665"/>
                </a:cubicBezTo>
                <a:cubicBezTo>
                  <a:pt x="1383" y="177"/>
                  <a:pt x="1383" y="177"/>
                  <a:pt x="1383" y="177"/>
                </a:cubicBezTo>
                <a:lnTo>
                  <a:pt x="1208" y="1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kern="0">
              <a:solidFill>
                <a:srgbClr val="656D78"/>
              </a:solidFill>
              <a:latin typeface="Calibri" panose="020F050202020403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957554" y="1767343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98354" y="1791214"/>
            <a:ext cx="335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Number Generator in Python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98355" y="2139599"/>
            <a:ext cx="3321540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a number 1 through 100.</a:t>
            </a:r>
          </a:p>
        </p:txBody>
      </p:sp>
      <p:sp>
        <p:nvSpPr>
          <p:cNvPr id="63" name="Oval 62"/>
          <p:cNvSpPr/>
          <p:nvPr/>
        </p:nvSpPr>
        <p:spPr>
          <a:xfrm>
            <a:off x="957554" y="2859889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98354" y="2883760"/>
            <a:ext cx="2303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 ETH Wallet Address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998355" y="3232145"/>
            <a:ext cx="332154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Withdraw 1 ETH from your account to the smart contract. </a:t>
            </a:r>
          </a:p>
        </p:txBody>
      </p:sp>
      <p:sp>
        <p:nvSpPr>
          <p:cNvPr id="66" name="Oval 65"/>
          <p:cNvSpPr/>
          <p:nvPr/>
        </p:nvSpPr>
        <p:spPr>
          <a:xfrm>
            <a:off x="957554" y="3952435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998354" y="3976306"/>
            <a:ext cx="287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Winner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Winner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Chicken Dinner!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98355" y="4324691"/>
            <a:ext cx="332154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person whose guess is closest to the generated number wins. </a:t>
            </a:r>
          </a:p>
        </p:txBody>
      </p:sp>
      <p:sp>
        <p:nvSpPr>
          <p:cNvPr id="87" name="Oval 86"/>
          <p:cNvSpPr/>
          <p:nvPr/>
        </p:nvSpPr>
        <p:spPr>
          <a:xfrm>
            <a:off x="957554" y="5044980"/>
            <a:ext cx="870854" cy="8708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998354" y="5068851"/>
            <a:ext cx="1625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Winner Takes All!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98355" y="5417236"/>
            <a:ext cx="332154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 contract deposits full amount of ETH to your digital wallet.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8DD829-7E7B-4004-9FCE-6EE22297FA80}"/>
              </a:ext>
            </a:extLst>
          </p:cNvPr>
          <p:cNvSpPr txBox="1"/>
          <p:nvPr/>
        </p:nvSpPr>
        <p:spPr>
          <a:xfrm>
            <a:off x="1204138" y="20422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BFAE1A-449C-484C-8025-FC3D74138B73}"/>
              </a:ext>
            </a:extLst>
          </p:cNvPr>
          <p:cNvSpPr txBox="1"/>
          <p:nvPr/>
        </p:nvSpPr>
        <p:spPr>
          <a:xfrm>
            <a:off x="1204139" y="31250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47C4A6-B327-4FDC-B96C-3164BE34EB88}"/>
              </a:ext>
            </a:extLst>
          </p:cNvPr>
          <p:cNvSpPr txBox="1"/>
          <p:nvPr/>
        </p:nvSpPr>
        <p:spPr>
          <a:xfrm>
            <a:off x="1204138" y="42832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C9B1AC-A09C-4FDB-B51F-13659FE47C7F}"/>
              </a:ext>
            </a:extLst>
          </p:cNvPr>
          <p:cNvSpPr txBox="1"/>
          <p:nvPr/>
        </p:nvSpPr>
        <p:spPr>
          <a:xfrm>
            <a:off x="1204139" y="53602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3ABE03-5FA0-43F8-9AC2-20883EB3009C}"/>
              </a:ext>
            </a:extLst>
          </p:cNvPr>
          <p:cNvSpPr txBox="1"/>
          <p:nvPr/>
        </p:nvSpPr>
        <p:spPr>
          <a:xfrm>
            <a:off x="4062678" y="254431"/>
            <a:ext cx="3996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Game Description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737226" y="962317"/>
            <a:ext cx="647125" cy="165427"/>
            <a:chOff x="795585" y="3421099"/>
            <a:chExt cx="1066015" cy="272508"/>
          </a:xfrm>
          <a:solidFill>
            <a:schemeClr val="accent1"/>
          </a:solidFill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795585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1197064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598543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73189-4637-4879-9890-DFEA4C64D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A1D9F490-B9F4-4065-BF6F-0ACC220705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0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2">
                    <a:lumMod val="50000"/>
                  </a:schemeClr>
                </a:solidFill>
              </a:rPr>
              <a:t>Demonstration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F4BCB-0590-4CF2-8953-E4DCA610B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A1D9F490-B9F4-4065-BF6F-0ACC22070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22F2A0-1C21-478B-A197-4EAC17FA1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4" y="1534093"/>
            <a:ext cx="5378868" cy="99625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654DF3D-9B23-4E39-AEB2-520238406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186" y="2803371"/>
            <a:ext cx="5990719" cy="1251258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8A7FF37-BD99-4DA1-83BF-E2FBDBF18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5" y="4054629"/>
            <a:ext cx="4877586" cy="2351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A2409-DA18-4ED0-9093-167F9D90C19E}"/>
              </a:ext>
            </a:extLst>
          </p:cNvPr>
          <p:cNvSpPr txBox="1"/>
          <p:nvPr/>
        </p:nvSpPr>
        <p:spPr>
          <a:xfrm>
            <a:off x="409544" y="3123212"/>
            <a:ext cx="487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are the beginning amounts of each players wallets.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CB7E1B-B91A-4AF3-A208-37D9A59C4529}"/>
              </a:ext>
            </a:extLst>
          </p:cNvPr>
          <p:cNvSpPr txBox="1"/>
          <p:nvPr/>
        </p:nvSpPr>
        <p:spPr>
          <a:xfrm>
            <a:off x="5650111" y="1862944"/>
            <a:ext cx="487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contract creation on the blockchain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FD7B46-FFA1-4F7C-835E-D8803E22D30A}"/>
              </a:ext>
            </a:extLst>
          </p:cNvPr>
          <p:cNvSpPr txBox="1"/>
          <p:nvPr/>
        </p:nvSpPr>
        <p:spPr>
          <a:xfrm>
            <a:off x="5238681" y="4913102"/>
            <a:ext cx="487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smart contract and the withdrawals of ETH from each players address.</a:t>
            </a:r>
          </a:p>
        </p:txBody>
      </p:sp>
    </p:spTree>
    <p:extLst>
      <p:ext uri="{BB962C8B-B14F-4D97-AF65-F5344CB8AC3E}">
        <p14:creationId xmlns:p14="http://schemas.microsoft.com/office/powerpoint/2010/main" val="12660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tx2">
                    <a:lumMod val="50000"/>
                  </a:schemeClr>
                </a:solidFill>
              </a:rPr>
              <a:t>Demonstration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0F4BCB-0590-4CF2-8953-E4DCA610B1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A1D9F490-B9F4-4065-BF6F-0ACC220705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5E0FDE4F-8EAC-45CD-96A6-9C4FBFF5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5" y="4564028"/>
            <a:ext cx="6475740" cy="1364768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DA11A680-7092-44F9-B358-308D9948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3" y="1054496"/>
            <a:ext cx="6749991" cy="1446427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22D503-CED4-4EA3-B601-59E9175C6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68" y="2833938"/>
            <a:ext cx="6256840" cy="13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D4C12-2276-4E01-BEB2-1D8A73672FEC}"/>
              </a:ext>
            </a:extLst>
          </p:cNvPr>
          <p:cNvSpPr txBox="1"/>
          <p:nvPr/>
        </p:nvSpPr>
        <p:spPr>
          <a:xfrm>
            <a:off x="7164198" y="1325461"/>
            <a:ext cx="445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mined blocks that coincide with the smart contracts and withdrawals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5F6E8-5715-4838-A0A1-413613EB956C}"/>
              </a:ext>
            </a:extLst>
          </p:cNvPr>
          <p:cNvSpPr txBox="1"/>
          <p:nvPr/>
        </p:nvSpPr>
        <p:spPr>
          <a:xfrm>
            <a:off x="0" y="3163143"/>
            <a:ext cx="44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amounts after withdrawals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5E733-C8E5-4214-9652-468F38D11676}"/>
              </a:ext>
            </a:extLst>
          </p:cNvPr>
          <p:cNvSpPr txBox="1"/>
          <p:nvPr/>
        </p:nvSpPr>
        <p:spPr>
          <a:xfrm>
            <a:off x="6899246" y="4928016"/>
            <a:ext cx="445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balances after the winnings are deposited.</a:t>
            </a:r>
          </a:p>
        </p:txBody>
      </p:sp>
    </p:spTree>
    <p:extLst>
      <p:ext uri="{BB962C8B-B14F-4D97-AF65-F5344CB8AC3E}">
        <p14:creationId xmlns:p14="http://schemas.microsoft.com/office/powerpoint/2010/main" val="177570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5"/>
          <p:cNvGrpSpPr/>
          <p:nvPr/>
        </p:nvGrpSpPr>
        <p:grpSpPr>
          <a:xfrm>
            <a:off x="2006506" y="1901645"/>
            <a:ext cx="1433006" cy="2425482"/>
            <a:chOff x="0" y="0"/>
            <a:chExt cx="1948989" cy="3298825"/>
          </a:xfrm>
          <a:solidFill>
            <a:schemeClr val="bg2"/>
          </a:solidFill>
        </p:grpSpPr>
        <p:sp>
          <p:nvSpPr>
            <p:cNvPr id="20" name="Shape 30"/>
            <p:cNvSpPr/>
            <p:nvPr/>
          </p:nvSpPr>
          <p:spPr>
            <a:xfrm>
              <a:off x="0" y="0"/>
              <a:ext cx="1948990" cy="329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5842" y="0"/>
                  </a:moveTo>
                  <a:cubicBezTo>
                    <a:pt x="5235" y="0"/>
                    <a:pt x="4928" y="2"/>
                    <a:pt x="4603" y="62"/>
                  </a:cubicBezTo>
                  <a:cubicBezTo>
                    <a:pt x="4246" y="139"/>
                    <a:pt x="3965" y="306"/>
                    <a:pt x="3835" y="517"/>
                  </a:cubicBezTo>
                  <a:cubicBezTo>
                    <a:pt x="3731" y="710"/>
                    <a:pt x="3734" y="892"/>
                    <a:pt x="3734" y="1250"/>
                  </a:cubicBezTo>
                  <a:lnTo>
                    <a:pt x="3734" y="20345"/>
                  </a:lnTo>
                  <a:cubicBezTo>
                    <a:pt x="3734" y="20708"/>
                    <a:pt x="3731" y="20890"/>
                    <a:pt x="3835" y="21083"/>
                  </a:cubicBezTo>
                  <a:cubicBezTo>
                    <a:pt x="3965" y="21294"/>
                    <a:pt x="4246" y="21461"/>
                    <a:pt x="4603" y="21538"/>
                  </a:cubicBezTo>
                  <a:cubicBezTo>
                    <a:pt x="4930" y="21599"/>
                    <a:pt x="5237" y="21600"/>
                    <a:pt x="5842" y="21600"/>
                  </a:cubicBezTo>
                  <a:lnTo>
                    <a:pt x="15721" y="21600"/>
                  </a:lnTo>
                  <a:cubicBezTo>
                    <a:pt x="16336" y="21600"/>
                    <a:pt x="16642" y="21599"/>
                    <a:pt x="16969" y="21538"/>
                  </a:cubicBezTo>
                  <a:cubicBezTo>
                    <a:pt x="17326" y="21461"/>
                    <a:pt x="17607" y="21294"/>
                    <a:pt x="17737" y="21083"/>
                  </a:cubicBezTo>
                  <a:cubicBezTo>
                    <a:pt x="17841" y="20890"/>
                    <a:pt x="17838" y="20708"/>
                    <a:pt x="17838" y="20350"/>
                  </a:cubicBezTo>
                  <a:lnTo>
                    <a:pt x="17838" y="1255"/>
                  </a:lnTo>
                  <a:cubicBezTo>
                    <a:pt x="17838" y="892"/>
                    <a:pt x="17841" y="710"/>
                    <a:pt x="17737" y="517"/>
                  </a:cubicBezTo>
                  <a:cubicBezTo>
                    <a:pt x="17607" y="306"/>
                    <a:pt x="17326" y="139"/>
                    <a:pt x="16969" y="62"/>
                  </a:cubicBezTo>
                  <a:cubicBezTo>
                    <a:pt x="16642" y="1"/>
                    <a:pt x="16335" y="0"/>
                    <a:pt x="15730" y="0"/>
                  </a:cubicBezTo>
                  <a:lnTo>
                    <a:pt x="5851" y="0"/>
                  </a:lnTo>
                  <a:lnTo>
                    <a:pt x="5842" y="0"/>
                  </a:lnTo>
                  <a:close/>
                  <a:moveTo>
                    <a:pt x="10784" y="780"/>
                  </a:moveTo>
                  <a:cubicBezTo>
                    <a:pt x="12133" y="780"/>
                    <a:pt x="13484" y="1083"/>
                    <a:pt x="14513" y="1692"/>
                  </a:cubicBezTo>
                  <a:cubicBezTo>
                    <a:pt x="16572" y="2910"/>
                    <a:pt x="16572" y="4884"/>
                    <a:pt x="14513" y="6102"/>
                  </a:cubicBezTo>
                  <a:cubicBezTo>
                    <a:pt x="12455" y="7319"/>
                    <a:pt x="9117" y="7319"/>
                    <a:pt x="7059" y="6102"/>
                  </a:cubicBezTo>
                  <a:cubicBezTo>
                    <a:pt x="5000" y="4884"/>
                    <a:pt x="5000" y="2910"/>
                    <a:pt x="7059" y="1692"/>
                  </a:cubicBezTo>
                  <a:cubicBezTo>
                    <a:pt x="8088" y="1083"/>
                    <a:pt x="9435" y="780"/>
                    <a:pt x="10784" y="780"/>
                  </a:cubicBezTo>
                  <a:close/>
                  <a:moveTo>
                    <a:pt x="1160" y="1320"/>
                  </a:moveTo>
                  <a:cubicBezTo>
                    <a:pt x="1039" y="1322"/>
                    <a:pt x="921" y="1331"/>
                    <a:pt x="804" y="1349"/>
                  </a:cubicBezTo>
                  <a:cubicBezTo>
                    <a:pt x="607" y="1378"/>
                    <a:pt x="420" y="1430"/>
                    <a:pt x="277" y="1515"/>
                  </a:cubicBezTo>
                  <a:cubicBezTo>
                    <a:pt x="179" y="1573"/>
                    <a:pt x="103" y="1644"/>
                    <a:pt x="57" y="1720"/>
                  </a:cubicBezTo>
                  <a:cubicBezTo>
                    <a:pt x="0" y="1814"/>
                    <a:pt x="-14" y="1914"/>
                    <a:pt x="13" y="2014"/>
                  </a:cubicBezTo>
                  <a:cubicBezTo>
                    <a:pt x="434" y="3505"/>
                    <a:pt x="869" y="4997"/>
                    <a:pt x="1309" y="6486"/>
                  </a:cubicBezTo>
                  <a:cubicBezTo>
                    <a:pt x="1325" y="6541"/>
                    <a:pt x="1341" y="6597"/>
                    <a:pt x="1357" y="6653"/>
                  </a:cubicBezTo>
                  <a:cubicBezTo>
                    <a:pt x="1377" y="6715"/>
                    <a:pt x="1430" y="6771"/>
                    <a:pt x="1507" y="6816"/>
                  </a:cubicBezTo>
                  <a:cubicBezTo>
                    <a:pt x="1580" y="6859"/>
                    <a:pt x="1671" y="6891"/>
                    <a:pt x="1770" y="6905"/>
                  </a:cubicBezTo>
                  <a:cubicBezTo>
                    <a:pt x="1860" y="6917"/>
                    <a:pt x="1943" y="6923"/>
                    <a:pt x="2047" y="6925"/>
                  </a:cubicBezTo>
                  <a:cubicBezTo>
                    <a:pt x="2152" y="6928"/>
                    <a:pt x="2276" y="6928"/>
                    <a:pt x="2438" y="6931"/>
                  </a:cubicBezTo>
                  <a:lnTo>
                    <a:pt x="3092" y="6931"/>
                  </a:lnTo>
                  <a:lnTo>
                    <a:pt x="3092" y="1320"/>
                  </a:lnTo>
                  <a:lnTo>
                    <a:pt x="1164" y="1320"/>
                  </a:lnTo>
                  <a:lnTo>
                    <a:pt x="1160" y="1320"/>
                  </a:lnTo>
                  <a:close/>
                  <a:moveTo>
                    <a:pt x="18480" y="1320"/>
                  </a:moveTo>
                  <a:lnTo>
                    <a:pt x="18480" y="6931"/>
                  </a:lnTo>
                  <a:lnTo>
                    <a:pt x="19130" y="6931"/>
                  </a:lnTo>
                  <a:cubicBezTo>
                    <a:pt x="19292" y="6928"/>
                    <a:pt x="19415" y="6928"/>
                    <a:pt x="19521" y="6925"/>
                  </a:cubicBezTo>
                  <a:cubicBezTo>
                    <a:pt x="19625" y="6923"/>
                    <a:pt x="19712" y="6917"/>
                    <a:pt x="19802" y="6905"/>
                  </a:cubicBezTo>
                  <a:cubicBezTo>
                    <a:pt x="19901" y="6891"/>
                    <a:pt x="19992" y="6859"/>
                    <a:pt x="20065" y="6816"/>
                  </a:cubicBezTo>
                  <a:cubicBezTo>
                    <a:pt x="20142" y="6771"/>
                    <a:pt x="20195" y="6715"/>
                    <a:pt x="20215" y="6653"/>
                  </a:cubicBezTo>
                  <a:cubicBezTo>
                    <a:pt x="20231" y="6597"/>
                    <a:pt x="20247" y="6541"/>
                    <a:pt x="20263" y="6486"/>
                  </a:cubicBezTo>
                  <a:cubicBezTo>
                    <a:pt x="20703" y="4997"/>
                    <a:pt x="21138" y="3505"/>
                    <a:pt x="21559" y="2014"/>
                  </a:cubicBezTo>
                  <a:cubicBezTo>
                    <a:pt x="21586" y="1914"/>
                    <a:pt x="21567" y="1814"/>
                    <a:pt x="21510" y="1720"/>
                  </a:cubicBezTo>
                  <a:cubicBezTo>
                    <a:pt x="21464" y="1644"/>
                    <a:pt x="21393" y="1573"/>
                    <a:pt x="21295" y="1515"/>
                  </a:cubicBezTo>
                  <a:cubicBezTo>
                    <a:pt x="21152" y="1430"/>
                    <a:pt x="20965" y="1378"/>
                    <a:pt x="20768" y="1349"/>
                  </a:cubicBezTo>
                  <a:cubicBezTo>
                    <a:pt x="20651" y="1331"/>
                    <a:pt x="20529" y="1322"/>
                    <a:pt x="20408" y="1320"/>
                  </a:cubicBezTo>
                  <a:lnTo>
                    <a:pt x="20404" y="1320"/>
                  </a:lnTo>
                  <a:lnTo>
                    <a:pt x="18480" y="1320"/>
                  </a:lnTo>
                  <a:close/>
                  <a:moveTo>
                    <a:pt x="10784" y="7682"/>
                  </a:moveTo>
                  <a:cubicBezTo>
                    <a:pt x="12133" y="7682"/>
                    <a:pt x="13484" y="7985"/>
                    <a:pt x="14513" y="8594"/>
                  </a:cubicBezTo>
                  <a:cubicBezTo>
                    <a:pt x="16572" y="9812"/>
                    <a:pt x="16572" y="11786"/>
                    <a:pt x="14513" y="13004"/>
                  </a:cubicBezTo>
                  <a:cubicBezTo>
                    <a:pt x="12455" y="14221"/>
                    <a:pt x="9117" y="14221"/>
                    <a:pt x="7059" y="13004"/>
                  </a:cubicBezTo>
                  <a:cubicBezTo>
                    <a:pt x="5000" y="11786"/>
                    <a:pt x="5000" y="9812"/>
                    <a:pt x="7059" y="8594"/>
                  </a:cubicBezTo>
                  <a:cubicBezTo>
                    <a:pt x="8088" y="7985"/>
                    <a:pt x="9435" y="7682"/>
                    <a:pt x="10784" y="7682"/>
                  </a:cubicBezTo>
                  <a:close/>
                  <a:moveTo>
                    <a:pt x="1160" y="7996"/>
                  </a:moveTo>
                  <a:cubicBezTo>
                    <a:pt x="1039" y="7997"/>
                    <a:pt x="921" y="8007"/>
                    <a:pt x="804" y="8025"/>
                  </a:cubicBezTo>
                  <a:cubicBezTo>
                    <a:pt x="607" y="8054"/>
                    <a:pt x="420" y="8106"/>
                    <a:pt x="277" y="8191"/>
                  </a:cubicBezTo>
                  <a:cubicBezTo>
                    <a:pt x="179" y="8249"/>
                    <a:pt x="103" y="8320"/>
                    <a:pt x="57" y="8396"/>
                  </a:cubicBezTo>
                  <a:cubicBezTo>
                    <a:pt x="0" y="8490"/>
                    <a:pt x="-14" y="8590"/>
                    <a:pt x="13" y="8690"/>
                  </a:cubicBezTo>
                  <a:cubicBezTo>
                    <a:pt x="434" y="10181"/>
                    <a:pt x="869" y="11673"/>
                    <a:pt x="1309" y="13162"/>
                  </a:cubicBezTo>
                  <a:cubicBezTo>
                    <a:pt x="1325" y="13217"/>
                    <a:pt x="1341" y="13271"/>
                    <a:pt x="1357" y="13326"/>
                  </a:cubicBezTo>
                  <a:cubicBezTo>
                    <a:pt x="1377" y="13389"/>
                    <a:pt x="1430" y="13447"/>
                    <a:pt x="1507" y="13492"/>
                  </a:cubicBezTo>
                  <a:cubicBezTo>
                    <a:pt x="1580" y="13535"/>
                    <a:pt x="1671" y="13564"/>
                    <a:pt x="1770" y="13578"/>
                  </a:cubicBezTo>
                  <a:cubicBezTo>
                    <a:pt x="1860" y="13591"/>
                    <a:pt x="1943" y="13596"/>
                    <a:pt x="2047" y="13599"/>
                  </a:cubicBezTo>
                  <a:cubicBezTo>
                    <a:pt x="2152" y="13601"/>
                    <a:pt x="2276" y="13601"/>
                    <a:pt x="2438" y="13604"/>
                  </a:cubicBezTo>
                  <a:lnTo>
                    <a:pt x="3092" y="13604"/>
                  </a:lnTo>
                  <a:lnTo>
                    <a:pt x="3092" y="7996"/>
                  </a:lnTo>
                  <a:lnTo>
                    <a:pt x="1164" y="7996"/>
                  </a:lnTo>
                  <a:lnTo>
                    <a:pt x="1160" y="7996"/>
                  </a:lnTo>
                  <a:close/>
                  <a:moveTo>
                    <a:pt x="18480" y="7996"/>
                  </a:moveTo>
                  <a:lnTo>
                    <a:pt x="18480" y="13604"/>
                  </a:lnTo>
                  <a:lnTo>
                    <a:pt x="19130" y="13604"/>
                  </a:lnTo>
                  <a:cubicBezTo>
                    <a:pt x="19292" y="13601"/>
                    <a:pt x="19415" y="13601"/>
                    <a:pt x="19521" y="13599"/>
                  </a:cubicBezTo>
                  <a:cubicBezTo>
                    <a:pt x="19625" y="13596"/>
                    <a:pt x="19712" y="13591"/>
                    <a:pt x="19802" y="13578"/>
                  </a:cubicBezTo>
                  <a:cubicBezTo>
                    <a:pt x="19901" y="13564"/>
                    <a:pt x="19992" y="13535"/>
                    <a:pt x="20065" y="13492"/>
                  </a:cubicBezTo>
                  <a:cubicBezTo>
                    <a:pt x="20142" y="13447"/>
                    <a:pt x="20195" y="13389"/>
                    <a:pt x="20215" y="13326"/>
                  </a:cubicBezTo>
                  <a:cubicBezTo>
                    <a:pt x="20231" y="13271"/>
                    <a:pt x="20247" y="13217"/>
                    <a:pt x="20263" y="13162"/>
                  </a:cubicBezTo>
                  <a:cubicBezTo>
                    <a:pt x="20703" y="11673"/>
                    <a:pt x="21138" y="10181"/>
                    <a:pt x="21559" y="8690"/>
                  </a:cubicBezTo>
                  <a:cubicBezTo>
                    <a:pt x="21586" y="8590"/>
                    <a:pt x="21567" y="8490"/>
                    <a:pt x="21510" y="8396"/>
                  </a:cubicBezTo>
                  <a:cubicBezTo>
                    <a:pt x="21464" y="8320"/>
                    <a:pt x="21393" y="8249"/>
                    <a:pt x="21295" y="8191"/>
                  </a:cubicBezTo>
                  <a:cubicBezTo>
                    <a:pt x="21152" y="8106"/>
                    <a:pt x="20965" y="8054"/>
                    <a:pt x="20768" y="8025"/>
                  </a:cubicBezTo>
                  <a:cubicBezTo>
                    <a:pt x="20651" y="8007"/>
                    <a:pt x="20529" y="7997"/>
                    <a:pt x="20408" y="7996"/>
                  </a:cubicBezTo>
                  <a:lnTo>
                    <a:pt x="20404" y="7996"/>
                  </a:lnTo>
                  <a:lnTo>
                    <a:pt x="18480" y="7996"/>
                  </a:lnTo>
                  <a:close/>
                  <a:moveTo>
                    <a:pt x="10784" y="14584"/>
                  </a:moveTo>
                  <a:cubicBezTo>
                    <a:pt x="12133" y="14584"/>
                    <a:pt x="13484" y="14887"/>
                    <a:pt x="14513" y="15496"/>
                  </a:cubicBezTo>
                  <a:cubicBezTo>
                    <a:pt x="16572" y="16714"/>
                    <a:pt x="16572" y="18688"/>
                    <a:pt x="14513" y="19906"/>
                  </a:cubicBezTo>
                  <a:cubicBezTo>
                    <a:pt x="12455" y="21123"/>
                    <a:pt x="9117" y="21123"/>
                    <a:pt x="7059" y="19906"/>
                  </a:cubicBezTo>
                  <a:cubicBezTo>
                    <a:pt x="5000" y="18688"/>
                    <a:pt x="5000" y="16714"/>
                    <a:pt x="7059" y="15496"/>
                  </a:cubicBezTo>
                  <a:cubicBezTo>
                    <a:pt x="8088" y="14887"/>
                    <a:pt x="9435" y="14584"/>
                    <a:pt x="10784" y="14584"/>
                  </a:cubicBezTo>
                  <a:close/>
                  <a:moveTo>
                    <a:pt x="1160" y="14669"/>
                  </a:moveTo>
                  <a:cubicBezTo>
                    <a:pt x="1039" y="14671"/>
                    <a:pt x="921" y="14680"/>
                    <a:pt x="804" y="14698"/>
                  </a:cubicBezTo>
                  <a:cubicBezTo>
                    <a:pt x="607" y="14728"/>
                    <a:pt x="420" y="14782"/>
                    <a:pt x="277" y="14867"/>
                  </a:cubicBezTo>
                  <a:cubicBezTo>
                    <a:pt x="179" y="14925"/>
                    <a:pt x="103" y="14993"/>
                    <a:pt x="57" y="15070"/>
                  </a:cubicBezTo>
                  <a:cubicBezTo>
                    <a:pt x="0" y="15163"/>
                    <a:pt x="-14" y="15266"/>
                    <a:pt x="13" y="15366"/>
                  </a:cubicBezTo>
                  <a:cubicBezTo>
                    <a:pt x="434" y="16857"/>
                    <a:pt x="869" y="18346"/>
                    <a:pt x="1309" y="19836"/>
                  </a:cubicBezTo>
                  <a:cubicBezTo>
                    <a:pt x="1325" y="19891"/>
                    <a:pt x="1341" y="19947"/>
                    <a:pt x="1357" y="20002"/>
                  </a:cubicBezTo>
                  <a:cubicBezTo>
                    <a:pt x="1377" y="20065"/>
                    <a:pt x="1430" y="20123"/>
                    <a:pt x="1507" y="20168"/>
                  </a:cubicBezTo>
                  <a:cubicBezTo>
                    <a:pt x="1580" y="20211"/>
                    <a:pt x="1671" y="20240"/>
                    <a:pt x="1770" y="20254"/>
                  </a:cubicBezTo>
                  <a:cubicBezTo>
                    <a:pt x="1860" y="20267"/>
                    <a:pt x="1943" y="20272"/>
                    <a:pt x="2047" y="20275"/>
                  </a:cubicBezTo>
                  <a:cubicBezTo>
                    <a:pt x="2152" y="20277"/>
                    <a:pt x="2276" y="20277"/>
                    <a:pt x="2438" y="20280"/>
                  </a:cubicBezTo>
                  <a:lnTo>
                    <a:pt x="3092" y="20280"/>
                  </a:lnTo>
                  <a:lnTo>
                    <a:pt x="3092" y="14669"/>
                  </a:lnTo>
                  <a:lnTo>
                    <a:pt x="1164" y="14669"/>
                  </a:lnTo>
                  <a:lnTo>
                    <a:pt x="1160" y="14669"/>
                  </a:lnTo>
                  <a:close/>
                  <a:moveTo>
                    <a:pt x="18480" y="14669"/>
                  </a:moveTo>
                  <a:lnTo>
                    <a:pt x="18480" y="20280"/>
                  </a:lnTo>
                  <a:lnTo>
                    <a:pt x="19130" y="20280"/>
                  </a:lnTo>
                  <a:cubicBezTo>
                    <a:pt x="19292" y="20277"/>
                    <a:pt x="19415" y="20277"/>
                    <a:pt x="19521" y="20275"/>
                  </a:cubicBezTo>
                  <a:cubicBezTo>
                    <a:pt x="19625" y="20272"/>
                    <a:pt x="19712" y="20267"/>
                    <a:pt x="19802" y="20254"/>
                  </a:cubicBezTo>
                  <a:cubicBezTo>
                    <a:pt x="19901" y="20240"/>
                    <a:pt x="19992" y="20211"/>
                    <a:pt x="20065" y="20168"/>
                  </a:cubicBezTo>
                  <a:cubicBezTo>
                    <a:pt x="20142" y="20123"/>
                    <a:pt x="20195" y="20065"/>
                    <a:pt x="20215" y="20002"/>
                  </a:cubicBezTo>
                  <a:cubicBezTo>
                    <a:pt x="20231" y="19947"/>
                    <a:pt x="20247" y="19891"/>
                    <a:pt x="20263" y="19836"/>
                  </a:cubicBezTo>
                  <a:cubicBezTo>
                    <a:pt x="20703" y="18346"/>
                    <a:pt x="21138" y="16857"/>
                    <a:pt x="21559" y="15366"/>
                  </a:cubicBezTo>
                  <a:cubicBezTo>
                    <a:pt x="21586" y="15266"/>
                    <a:pt x="21567" y="15163"/>
                    <a:pt x="21510" y="15070"/>
                  </a:cubicBezTo>
                  <a:cubicBezTo>
                    <a:pt x="21464" y="14993"/>
                    <a:pt x="21393" y="14925"/>
                    <a:pt x="21295" y="14867"/>
                  </a:cubicBezTo>
                  <a:cubicBezTo>
                    <a:pt x="21152" y="14782"/>
                    <a:pt x="20965" y="14728"/>
                    <a:pt x="20768" y="14698"/>
                  </a:cubicBezTo>
                  <a:cubicBezTo>
                    <a:pt x="20651" y="14680"/>
                    <a:pt x="20529" y="14671"/>
                    <a:pt x="20408" y="14669"/>
                  </a:cubicBezTo>
                  <a:lnTo>
                    <a:pt x="20404" y="14669"/>
                  </a:lnTo>
                  <a:lnTo>
                    <a:pt x="18480" y="146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125"/>
            </a:p>
          </p:txBody>
        </p:sp>
        <p:grpSp>
          <p:nvGrpSpPr>
            <p:cNvPr id="21" name="Group 34"/>
            <p:cNvGrpSpPr/>
            <p:nvPr/>
          </p:nvGrpSpPr>
          <p:grpSpPr>
            <a:xfrm>
              <a:off x="558817" y="179613"/>
              <a:ext cx="831350" cy="2940050"/>
              <a:chOff x="0" y="0"/>
              <a:chExt cx="831349" cy="2940049"/>
            </a:xfrm>
            <a:grpFill/>
          </p:grpSpPr>
          <p:sp>
            <p:nvSpPr>
              <p:cNvPr id="22" name="Shape 31"/>
              <p:cNvSpPr/>
              <p:nvPr/>
            </p:nvSpPr>
            <p:spPr>
              <a:xfrm>
                <a:off x="0" y="0"/>
                <a:ext cx="831350" cy="831350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  <p:sp>
            <p:nvSpPr>
              <p:cNvPr id="23" name="Shape 32"/>
              <p:cNvSpPr/>
              <p:nvPr/>
            </p:nvSpPr>
            <p:spPr>
              <a:xfrm>
                <a:off x="0" y="1054099"/>
                <a:ext cx="831350" cy="831350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  <p:sp>
            <p:nvSpPr>
              <p:cNvPr id="24" name="Shape 33"/>
              <p:cNvSpPr/>
              <p:nvPr/>
            </p:nvSpPr>
            <p:spPr>
              <a:xfrm>
                <a:off x="0" y="2108700"/>
                <a:ext cx="831350" cy="831350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1658305" y="4956996"/>
            <a:ext cx="2273193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cs typeface="Segoe UI" panose="020B0502040204020203" pitchFamily="34" charset="0"/>
              </a:rPr>
              <a:t>Documentation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31409" y="5321983"/>
            <a:ext cx="2500089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dirty="0">
                <a:cs typeface="Segoe UI Light" panose="020B0502040204020203" pitchFamily="34" charset="0"/>
              </a:rPr>
              <a:t>Lack of documentation made it difficult to implement.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02836" y="4571331"/>
            <a:ext cx="1040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Web3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52335" y="4956997"/>
            <a:ext cx="212940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cs typeface="Segoe UI" panose="020B0502040204020203" pitchFamily="34" charset="0"/>
              </a:rPr>
              <a:t>Foreign Language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66993" y="5285853"/>
            <a:ext cx="2500089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dirty="0">
                <a:cs typeface="Segoe UI Light" panose="020B0502040204020203" pitchFamily="34" charset="0"/>
              </a:rPr>
              <a:t>Integrating a newly learned language on a shortened project schedule.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89305" y="4571332"/>
            <a:ext cx="1255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Solidity</a:t>
            </a:r>
            <a:endParaRPr lang="en-US" sz="900" dirty="0">
              <a:solidFill>
                <a:schemeClr val="accent4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487917" y="4956997"/>
            <a:ext cx="212940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cs typeface="Segoe UI" panose="020B0502040204020203" pitchFamily="34" charset="0"/>
              </a:rPr>
              <a:t>Chris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302576" y="5285853"/>
            <a:ext cx="2500089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dirty="0">
                <a:cs typeface="Segoe UI Light" panose="020B0502040204020203" pitchFamily="34" charset="0"/>
              </a:rPr>
              <a:t>Obviously, he had trouble since you are seeing this on a PowerPoint.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797416" y="4571332"/>
            <a:ext cx="1510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</a:rPr>
              <a:t>Streamlit</a:t>
            </a:r>
            <a:endParaRPr lang="en-US" sz="900" dirty="0">
              <a:solidFill>
                <a:schemeClr val="accent2"/>
              </a:solidFill>
            </a:endParaRPr>
          </a:p>
        </p:txBody>
      </p:sp>
      <p:grpSp>
        <p:nvGrpSpPr>
          <p:cNvPr id="62" name="Group 35"/>
          <p:cNvGrpSpPr/>
          <p:nvPr/>
        </p:nvGrpSpPr>
        <p:grpSpPr>
          <a:xfrm>
            <a:off x="5400534" y="1901645"/>
            <a:ext cx="1433006" cy="2425482"/>
            <a:chOff x="0" y="0"/>
            <a:chExt cx="1948989" cy="3298825"/>
          </a:xfrm>
          <a:solidFill>
            <a:schemeClr val="bg2"/>
          </a:solidFill>
        </p:grpSpPr>
        <p:sp>
          <p:nvSpPr>
            <p:cNvPr id="63" name="Shape 30"/>
            <p:cNvSpPr/>
            <p:nvPr/>
          </p:nvSpPr>
          <p:spPr>
            <a:xfrm>
              <a:off x="0" y="0"/>
              <a:ext cx="1948990" cy="329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5842" y="0"/>
                  </a:moveTo>
                  <a:cubicBezTo>
                    <a:pt x="5235" y="0"/>
                    <a:pt x="4928" y="2"/>
                    <a:pt x="4603" y="62"/>
                  </a:cubicBezTo>
                  <a:cubicBezTo>
                    <a:pt x="4246" y="139"/>
                    <a:pt x="3965" y="306"/>
                    <a:pt x="3835" y="517"/>
                  </a:cubicBezTo>
                  <a:cubicBezTo>
                    <a:pt x="3731" y="710"/>
                    <a:pt x="3734" y="892"/>
                    <a:pt x="3734" y="1250"/>
                  </a:cubicBezTo>
                  <a:lnTo>
                    <a:pt x="3734" y="20345"/>
                  </a:lnTo>
                  <a:cubicBezTo>
                    <a:pt x="3734" y="20708"/>
                    <a:pt x="3731" y="20890"/>
                    <a:pt x="3835" y="21083"/>
                  </a:cubicBezTo>
                  <a:cubicBezTo>
                    <a:pt x="3965" y="21294"/>
                    <a:pt x="4246" y="21461"/>
                    <a:pt x="4603" y="21538"/>
                  </a:cubicBezTo>
                  <a:cubicBezTo>
                    <a:pt x="4930" y="21599"/>
                    <a:pt x="5237" y="21600"/>
                    <a:pt x="5842" y="21600"/>
                  </a:cubicBezTo>
                  <a:lnTo>
                    <a:pt x="15721" y="21600"/>
                  </a:lnTo>
                  <a:cubicBezTo>
                    <a:pt x="16336" y="21600"/>
                    <a:pt x="16642" y="21599"/>
                    <a:pt x="16969" y="21538"/>
                  </a:cubicBezTo>
                  <a:cubicBezTo>
                    <a:pt x="17326" y="21461"/>
                    <a:pt x="17607" y="21294"/>
                    <a:pt x="17737" y="21083"/>
                  </a:cubicBezTo>
                  <a:cubicBezTo>
                    <a:pt x="17841" y="20890"/>
                    <a:pt x="17838" y="20708"/>
                    <a:pt x="17838" y="20350"/>
                  </a:cubicBezTo>
                  <a:lnTo>
                    <a:pt x="17838" y="1255"/>
                  </a:lnTo>
                  <a:cubicBezTo>
                    <a:pt x="17838" y="892"/>
                    <a:pt x="17841" y="710"/>
                    <a:pt x="17737" y="517"/>
                  </a:cubicBezTo>
                  <a:cubicBezTo>
                    <a:pt x="17607" y="306"/>
                    <a:pt x="17326" y="139"/>
                    <a:pt x="16969" y="62"/>
                  </a:cubicBezTo>
                  <a:cubicBezTo>
                    <a:pt x="16642" y="1"/>
                    <a:pt x="16335" y="0"/>
                    <a:pt x="15730" y="0"/>
                  </a:cubicBezTo>
                  <a:lnTo>
                    <a:pt x="5851" y="0"/>
                  </a:lnTo>
                  <a:lnTo>
                    <a:pt x="5842" y="0"/>
                  </a:lnTo>
                  <a:close/>
                  <a:moveTo>
                    <a:pt x="10784" y="780"/>
                  </a:moveTo>
                  <a:cubicBezTo>
                    <a:pt x="12133" y="780"/>
                    <a:pt x="13484" y="1083"/>
                    <a:pt x="14513" y="1692"/>
                  </a:cubicBezTo>
                  <a:cubicBezTo>
                    <a:pt x="16572" y="2910"/>
                    <a:pt x="16572" y="4884"/>
                    <a:pt x="14513" y="6102"/>
                  </a:cubicBezTo>
                  <a:cubicBezTo>
                    <a:pt x="12455" y="7319"/>
                    <a:pt x="9117" y="7319"/>
                    <a:pt x="7059" y="6102"/>
                  </a:cubicBezTo>
                  <a:cubicBezTo>
                    <a:pt x="5000" y="4884"/>
                    <a:pt x="5000" y="2910"/>
                    <a:pt x="7059" y="1692"/>
                  </a:cubicBezTo>
                  <a:cubicBezTo>
                    <a:pt x="8088" y="1083"/>
                    <a:pt x="9435" y="780"/>
                    <a:pt x="10784" y="780"/>
                  </a:cubicBezTo>
                  <a:close/>
                  <a:moveTo>
                    <a:pt x="1160" y="1320"/>
                  </a:moveTo>
                  <a:cubicBezTo>
                    <a:pt x="1039" y="1322"/>
                    <a:pt x="921" y="1331"/>
                    <a:pt x="804" y="1349"/>
                  </a:cubicBezTo>
                  <a:cubicBezTo>
                    <a:pt x="607" y="1378"/>
                    <a:pt x="420" y="1430"/>
                    <a:pt x="277" y="1515"/>
                  </a:cubicBezTo>
                  <a:cubicBezTo>
                    <a:pt x="179" y="1573"/>
                    <a:pt x="103" y="1644"/>
                    <a:pt x="57" y="1720"/>
                  </a:cubicBezTo>
                  <a:cubicBezTo>
                    <a:pt x="0" y="1814"/>
                    <a:pt x="-14" y="1914"/>
                    <a:pt x="13" y="2014"/>
                  </a:cubicBezTo>
                  <a:cubicBezTo>
                    <a:pt x="434" y="3505"/>
                    <a:pt x="869" y="4997"/>
                    <a:pt x="1309" y="6486"/>
                  </a:cubicBezTo>
                  <a:cubicBezTo>
                    <a:pt x="1325" y="6541"/>
                    <a:pt x="1341" y="6597"/>
                    <a:pt x="1357" y="6653"/>
                  </a:cubicBezTo>
                  <a:cubicBezTo>
                    <a:pt x="1377" y="6715"/>
                    <a:pt x="1430" y="6771"/>
                    <a:pt x="1507" y="6816"/>
                  </a:cubicBezTo>
                  <a:cubicBezTo>
                    <a:pt x="1580" y="6859"/>
                    <a:pt x="1671" y="6891"/>
                    <a:pt x="1770" y="6905"/>
                  </a:cubicBezTo>
                  <a:cubicBezTo>
                    <a:pt x="1860" y="6917"/>
                    <a:pt x="1943" y="6923"/>
                    <a:pt x="2047" y="6925"/>
                  </a:cubicBezTo>
                  <a:cubicBezTo>
                    <a:pt x="2152" y="6928"/>
                    <a:pt x="2276" y="6928"/>
                    <a:pt x="2438" y="6931"/>
                  </a:cubicBezTo>
                  <a:lnTo>
                    <a:pt x="3092" y="6931"/>
                  </a:lnTo>
                  <a:lnTo>
                    <a:pt x="3092" y="1320"/>
                  </a:lnTo>
                  <a:lnTo>
                    <a:pt x="1164" y="1320"/>
                  </a:lnTo>
                  <a:lnTo>
                    <a:pt x="1160" y="1320"/>
                  </a:lnTo>
                  <a:close/>
                  <a:moveTo>
                    <a:pt x="18480" y="1320"/>
                  </a:moveTo>
                  <a:lnTo>
                    <a:pt x="18480" y="6931"/>
                  </a:lnTo>
                  <a:lnTo>
                    <a:pt x="19130" y="6931"/>
                  </a:lnTo>
                  <a:cubicBezTo>
                    <a:pt x="19292" y="6928"/>
                    <a:pt x="19415" y="6928"/>
                    <a:pt x="19521" y="6925"/>
                  </a:cubicBezTo>
                  <a:cubicBezTo>
                    <a:pt x="19625" y="6923"/>
                    <a:pt x="19712" y="6917"/>
                    <a:pt x="19802" y="6905"/>
                  </a:cubicBezTo>
                  <a:cubicBezTo>
                    <a:pt x="19901" y="6891"/>
                    <a:pt x="19992" y="6859"/>
                    <a:pt x="20065" y="6816"/>
                  </a:cubicBezTo>
                  <a:cubicBezTo>
                    <a:pt x="20142" y="6771"/>
                    <a:pt x="20195" y="6715"/>
                    <a:pt x="20215" y="6653"/>
                  </a:cubicBezTo>
                  <a:cubicBezTo>
                    <a:pt x="20231" y="6597"/>
                    <a:pt x="20247" y="6541"/>
                    <a:pt x="20263" y="6486"/>
                  </a:cubicBezTo>
                  <a:cubicBezTo>
                    <a:pt x="20703" y="4997"/>
                    <a:pt x="21138" y="3505"/>
                    <a:pt x="21559" y="2014"/>
                  </a:cubicBezTo>
                  <a:cubicBezTo>
                    <a:pt x="21586" y="1914"/>
                    <a:pt x="21567" y="1814"/>
                    <a:pt x="21510" y="1720"/>
                  </a:cubicBezTo>
                  <a:cubicBezTo>
                    <a:pt x="21464" y="1644"/>
                    <a:pt x="21393" y="1573"/>
                    <a:pt x="21295" y="1515"/>
                  </a:cubicBezTo>
                  <a:cubicBezTo>
                    <a:pt x="21152" y="1430"/>
                    <a:pt x="20965" y="1378"/>
                    <a:pt x="20768" y="1349"/>
                  </a:cubicBezTo>
                  <a:cubicBezTo>
                    <a:pt x="20651" y="1331"/>
                    <a:pt x="20529" y="1322"/>
                    <a:pt x="20408" y="1320"/>
                  </a:cubicBezTo>
                  <a:lnTo>
                    <a:pt x="20404" y="1320"/>
                  </a:lnTo>
                  <a:lnTo>
                    <a:pt x="18480" y="1320"/>
                  </a:lnTo>
                  <a:close/>
                  <a:moveTo>
                    <a:pt x="10784" y="7682"/>
                  </a:moveTo>
                  <a:cubicBezTo>
                    <a:pt x="12133" y="7682"/>
                    <a:pt x="13484" y="7985"/>
                    <a:pt x="14513" y="8594"/>
                  </a:cubicBezTo>
                  <a:cubicBezTo>
                    <a:pt x="16572" y="9812"/>
                    <a:pt x="16572" y="11786"/>
                    <a:pt x="14513" y="13004"/>
                  </a:cubicBezTo>
                  <a:cubicBezTo>
                    <a:pt x="12455" y="14221"/>
                    <a:pt x="9117" y="14221"/>
                    <a:pt x="7059" y="13004"/>
                  </a:cubicBezTo>
                  <a:cubicBezTo>
                    <a:pt x="5000" y="11786"/>
                    <a:pt x="5000" y="9812"/>
                    <a:pt x="7059" y="8594"/>
                  </a:cubicBezTo>
                  <a:cubicBezTo>
                    <a:pt x="8088" y="7985"/>
                    <a:pt x="9435" y="7682"/>
                    <a:pt x="10784" y="7682"/>
                  </a:cubicBezTo>
                  <a:close/>
                  <a:moveTo>
                    <a:pt x="1160" y="7996"/>
                  </a:moveTo>
                  <a:cubicBezTo>
                    <a:pt x="1039" y="7997"/>
                    <a:pt x="921" y="8007"/>
                    <a:pt x="804" y="8025"/>
                  </a:cubicBezTo>
                  <a:cubicBezTo>
                    <a:pt x="607" y="8054"/>
                    <a:pt x="420" y="8106"/>
                    <a:pt x="277" y="8191"/>
                  </a:cubicBezTo>
                  <a:cubicBezTo>
                    <a:pt x="179" y="8249"/>
                    <a:pt x="103" y="8320"/>
                    <a:pt x="57" y="8396"/>
                  </a:cubicBezTo>
                  <a:cubicBezTo>
                    <a:pt x="0" y="8490"/>
                    <a:pt x="-14" y="8590"/>
                    <a:pt x="13" y="8690"/>
                  </a:cubicBezTo>
                  <a:cubicBezTo>
                    <a:pt x="434" y="10181"/>
                    <a:pt x="869" y="11673"/>
                    <a:pt x="1309" y="13162"/>
                  </a:cubicBezTo>
                  <a:cubicBezTo>
                    <a:pt x="1325" y="13217"/>
                    <a:pt x="1341" y="13271"/>
                    <a:pt x="1357" y="13326"/>
                  </a:cubicBezTo>
                  <a:cubicBezTo>
                    <a:pt x="1377" y="13389"/>
                    <a:pt x="1430" y="13447"/>
                    <a:pt x="1507" y="13492"/>
                  </a:cubicBezTo>
                  <a:cubicBezTo>
                    <a:pt x="1580" y="13535"/>
                    <a:pt x="1671" y="13564"/>
                    <a:pt x="1770" y="13578"/>
                  </a:cubicBezTo>
                  <a:cubicBezTo>
                    <a:pt x="1860" y="13591"/>
                    <a:pt x="1943" y="13596"/>
                    <a:pt x="2047" y="13599"/>
                  </a:cubicBezTo>
                  <a:cubicBezTo>
                    <a:pt x="2152" y="13601"/>
                    <a:pt x="2276" y="13601"/>
                    <a:pt x="2438" y="13604"/>
                  </a:cubicBezTo>
                  <a:lnTo>
                    <a:pt x="3092" y="13604"/>
                  </a:lnTo>
                  <a:lnTo>
                    <a:pt x="3092" y="7996"/>
                  </a:lnTo>
                  <a:lnTo>
                    <a:pt x="1164" y="7996"/>
                  </a:lnTo>
                  <a:lnTo>
                    <a:pt x="1160" y="7996"/>
                  </a:lnTo>
                  <a:close/>
                  <a:moveTo>
                    <a:pt x="18480" y="7996"/>
                  </a:moveTo>
                  <a:lnTo>
                    <a:pt x="18480" y="13604"/>
                  </a:lnTo>
                  <a:lnTo>
                    <a:pt x="19130" y="13604"/>
                  </a:lnTo>
                  <a:cubicBezTo>
                    <a:pt x="19292" y="13601"/>
                    <a:pt x="19415" y="13601"/>
                    <a:pt x="19521" y="13599"/>
                  </a:cubicBezTo>
                  <a:cubicBezTo>
                    <a:pt x="19625" y="13596"/>
                    <a:pt x="19712" y="13591"/>
                    <a:pt x="19802" y="13578"/>
                  </a:cubicBezTo>
                  <a:cubicBezTo>
                    <a:pt x="19901" y="13564"/>
                    <a:pt x="19992" y="13535"/>
                    <a:pt x="20065" y="13492"/>
                  </a:cubicBezTo>
                  <a:cubicBezTo>
                    <a:pt x="20142" y="13447"/>
                    <a:pt x="20195" y="13389"/>
                    <a:pt x="20215" y="13326"/>
                  </a:cubicBezTo>
                  <a:cubicBezTo>
                    <a:pt x="20231" y="13271"/>
                    <a:pt x="20247" y="13217"/>
                    <a:pt x="20263" y="13162"/>
                  </a:cubicBezTo>
                  <a:cubicBezTo>
                    <a:pt x="20703" y="11673"/>
                    <a:pt x="21138" y="10181"/>
                    <a:pt x="21559" y="8690"/>
                  </a:cubicBezTo>
                  <a:cubicBezTo>
                    <a:pt x="21586" y="8590"/>
                    <a:pt x="21567" y="8490"/>
                    <a:pt x="21510" y="8396"/>
                  </a:cubicBezTo>
                  <a:cubicBezTo>
                    <a:pt x="21464" y="8320"/>
                    <a:pt x="21393" y="8249"/>
                    <a:pt x="21295" y="8191"/>
                  </a:cubicBezTo>
                  <a:cubicBezTo>
                    <a:pt x="21152" y="8106"/>
                    <a:pt x="20965" y="8054"/>
                    <a:pt x="20768" y="8025"/>
                  </a:cubicBezTo>
                  <a:cubicBezTo>
                    <a:pt x="20651" y="8007"/>
                    <a:pt x="20529" y="7997"/>
                    <a:pt x="20408" y="7996"/>
                  </a:cubicBezTo>
                  <a:lnTo>
                    <a:pt x="20404" y="7996"/>
                  </a:lnTo>
                  <a:lnTo>
                    <a:pt x="18480" y="7996"/>
                  </a:lnTo>
                  <a:close/>
                  <a:moveTo>
                    <a:pt x="10784" y="14584"/>
                  </a:moveTo>
                  <a:cubicBezTo>
                    <a:pt x="12133" y="14584"/>
                    <a:pt x="13484" y="14887"/>
                    <a:pt x="14513" y="15496"/>
                  </a:cubicBezTo>
                  <a:cubicBezTo>
                    <a:pt x="16572" y="16714"/>
                    <a:pt x="16572" y="18688"/>
                    <a:pt x="14513" y="19906"/>
                  </a:cubicBezTo>
                  <a:cubicBezTo>
                    <a:pt x="12455" y="21123"/>
                    <a:pt x="9117" y="21123"/>
                    <a:pt x="7059" y="19906"/>
                  </a:cubicBezTo>
                  <a:cubicBezTo>
                    <a:pt x="5000" y="18688"/>
                    <a:pt x="5000" y="16714"/>
                    <a:pt x="7059" y="15496"/>
                  </a:cubicBezTo>
                  <a:cubicBezTo>
                    <a:pt x="8088" y="14887"/>
                    <a:pt x="9435" y="14584"/>
                    <a:pt x="10784" y="14584"/>
                  </a:cubicBezTo>
                  <a:close/>
                  <a:moveTo>
                    <a:pt x="1160" y="14669"/>
                  </a:moveTo>
                  <a:cubicBezTo>
                    <a:pt x="1039" y="14671"/>
                    <a:pt x="921" y="14680"/>
                    <a:pt x="804" y="14698"/>
                  </a:cubicBezTo>
                  <a:cubicBezTo>
                    <a:pt x="607" y="14728"/>
                    <a:pt x="420" y="14782"/>
                    <a:pt x="277" y="14867"/>
                  </a:cubicBezTo>
                  <a:cubicBezTo>
                    <a:pt x="179" y="14925"/>
                    <a:pt x="103" y="14993"/>
                    <a:pt x="57" y="15070"/>
                  </a:cubicBezTo>
                  <a:cubicBezTo>
                    <a:pt x="0" y="15163"/>
                    <a:pt x="-14" y="15266"/>
                    <a:pt x="13" y="15366"/>
                  </a:cubicBezTo>
                  <a:cubicBezTo>
                    <a:pt x="434" y="16857"/>
                    <a:pt x="869" y="18346"/>
                    <a:pt x="1309" y="19836"/>
                  </a:cubicBezTo>
                  <a:cubicBezTo>
                    <a:pt x="1325" y="19891"/>
                    <a:pt x="1341" y="19947"/>
                    <a:pt x="1357" y="20002"/>
                  </a:cubicBezTo>
                  <a:cubicBezTo>
                    <a:pt x="1377" y="20065"/>
                    <a:pt x="1430" y="20123"/>
                    <a:pt x="1507" y="20168"/>
                  </a:cubicBezTo>
                  <a:cubicBezTo>
                    <a:pt x="1580" y="20211"/>
                    <a:pt x="1671" y="20240"/>
                    <a:pt x="1770" y="20254"/>
                  </a:cubicBezTo>
                  <a:cubicBezTo>
                    <a:pt x="1860" y="20267"/>
                    <a:pt x="1943" y="20272"/>
                    <a:pt x="2047" y="20275"/>
                  </a:cubicBezTo>
                  <a:cubicBezTo>
                    <a:pt x="2152" y="20277"/>
                    <a:pt x="2276" y="20277"/>
                    <a:pt x="2438" y="20280"/>
                  </a:cubicBezTo>
                  <a:lnTo>
                    <a:pt x="3092" y="20280"/>
                  </a:lnTo>
                  <a:lnTo>
                    <a:pt x="3092" y="14669"/>
                  </a:lnTo>
                  <a:lnTo>
                    <a:pt x="1164" y="14669"/>
                  </a:lnTo>
                  <a:lnTo>
                    <a:pt x="1160" y="14669"/>
                  </a:lnTo>
                  <a:close/>
                  <a:moveTo>
                    <a:pt x="18480" y="14669"/>
                  </a:moveTo>
                  <a:lnTo>
                    <a:pt x="18480" y="20280"/>
                  </a:lnTo>
                  <a:lnTo>
                    <a:pt x="19130" y="20280"/>
                  </a:lnTo>
                  <a:cubicBezTo>
                    <a:pt x="19292" y="20277"/>
                    <a:pt x="19415" y="20277"/>
                    <a:pt x="19521" y="20275"/>
                  </a:cubicBezTo>
                  <a:cubicBezTo>
                    <a:pt x="19625" y="20272"/>
                    <a:pt x="19712" y="20267"/>
                    <a:pt x="19802" y="20254"/>
                  </a:cubicBezTo>
                  <a:cubicBezTo>
                    <a:pt x="19901" y="20240"/>
                    <a:pt x="19992" y="20211"/>
                    <a:pt x="20065" y="20168"/>
                  </a:cubicBezTo>
                  <a:cubicBezTo>
                    <a:pt x="20142" y="20123"/>
                    <a:pt x="20195" y="20065"/>
                    <a:pt x="20215" y="20002"/>
                  </a:cubicBezTo>
                  <a:cubicBezTo>
                    <a:pt x="20231" y="19947"/>
                    <a:pt x="20247" y="19891"/>
                    <a:pt x="20263" y="19836"/>
                  </a:cubicBezTo>
                  <a:cubicBezTo>
                    <a:pt x="20703" y="18346"/>
                    <a:pt x="21138" y="16857"/>
                    <a:pt x="21559" y="15366"/>
                  </a:cubicBezTo>
                  <a:cubicBezTo>
                    <a:pt x="21586" y="15266"/>
                    <a:pt x="21567" y="15163"/>
                    <a:pt x="21510" y="15070"/>
                  </a:cubicBezTo>
                  <a:cubicBezTo>
                    <a:pt x="21464" y="14993"/>
                    <a:pt x="21393" y="14925"/>
                    <a:pt x="21295" y="14867"/>
                  </a:cubicBezTo>
                  <a:cubicBezTo>
                    <a:pt x="21152" y="14782"/>
                    <a:pt x="20965" y="14728"/>
                    <a:pt x="20768" y="14698"/>
                  </a:cubicBezTo>
                  <a:cubicBezTo>
                    <a:pt x="20651" y="14680"/>
                    <a:pt x="20529" y="14671"/>
                    <a:pt x="20408" y="14669"/>
                  </a:cubicBezTo>
                  <a:lnTo>
                    <a:pt x="20404" y="14669"/>
                  </a:lnTo>
                  <a:lnTo>
                    <a:pt x="18480" y="146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125"/>
            </a:p>
          </p:txBody>
        </p:sp>
        <p:grpSp>
          <p:nvGrpSpPr>
            <p:cNvPr id="64" name="Group 34"/>
            <p:cNvGrpSpPr/>
            <p:nvPr/>
          </p:nvGrpSpPr>
          <p:grpSpPr>
            <a:xfrm>
              <a:off x="558817" y="179613"/>
              <a:ext cx="831350" cy="2940050"/>
              <a:chOff x="0" y="0"/>
              <a:chExt cx="831349" cy="2940049"/>
            </a:xfrm>
            <a:grpFill/>
          </p:grpSpPr>
          <p:sp>
            <p:nvSpPr>
              <p:cNvPr id="65" name="Shape 31"/>
              <p:cNvSpPr/>
              <p:nvPr/>
            </p:nvSpPr>
            <p:spPr>
              <a:xfrm>
                <a:off x="0" y="0"/>
                <a:ext cx="831350" cy="831350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  <p:sp>
            <p:nvSpPr>
              <p:cNvPr id="66" name="Shape 32"/>
              <p:cNvSpPr/>
              <p:nvPr/>
            </p:nvSpPr>
            <p:spPr>
              <a:xfrm>
                <a:off x="0" y="1054099"/>
                <a:ext cx="831350" cy="831350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  <p:sp>
            <p:nvSpPr>
              <p:cNvPr id="67" name="Shape 33"/>
              <p:cNvSpPr/>
              <p:nvPr/>
            </p:nvSpPr>
            <p:spPr>
              <a:xfrm>
                <a:off x="0" y="2108700"/>
                <a:ext cx="831350" cy="831350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</p:grpSp>
      </p:grpSp>
      <p:grpSp>
        <p:nvGrpSpPr>
          <p:cNvPr id="68" name="Group 35"/>
          <p:cNvGrpSpPr/>
          <p:nvPr/>
        </p:nvGrpSpPr>
        <p:grpSpPr>
          <a:xfrm>
            <a:off x="8836116" y="1901645"/>
            <a:ext cx="1433006" cy="2425482"/>
            <a:chOff x="0" y="0"/>
            <a:chExt cx="1948989" cy="3298825"/>
          </a:xfrm>
          <a:solidFill>
            <a:schemeClr val="bg2"/>
          </a:solidFill>
        </p:grpSpPr>
        <p:sp>
          <p:nvSpPr>
            <p:cNvPr id="69" name="Shape 30"/>
            <p:cNvSpPr/>
            <p:nvPr/>
          </p:nvSpPr>
          <p:spPr>
            <a:xfrm>
              <a:off x="0" y="0"/>
              <a:ext cx="1948990" cy="329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5842" y="0"/>
                  </a:moveTo>
                  <a:cubicBezTo>
                    <a:pt x="5235" y="0"/>
                    <a:pt x="4928" y="2"/>
                    <a:pt x="4603" y="62"/>
                  </a:cubicBezTo>
                  <a:cubicBezTo>
                    <a:pt x="4246" y="139"/>
                    <a:pt x="3965" y="306"/>
                    <a:pt x="3835" y="517"/>
                  </a:cubicBezTo>
                  <a:cubicBezTo>
                    <a:pt x="3731" y="710"/>
                    <a:pt x="3734" y="892"/>
                    <a:pt x="3734" y="1250"/>
                  </a:cubicBezTo>
                  <a:lnTo>
                    <a:pt x="3734" y="20345"/>
                  </a:lnTo>
                  <a:cubicBezTo>
                    <a:pt x="3734" y="20708"/>
                    <a:pt x="3731" y="20890"/>
                    <a:pt x="3835" y="21083"/>
                  </a:cubicBezTo>
                  <a:cubicBezTo>
                    <a:pt x="3965" y="21294"/>
                    <a:pt x="4246" y="21461"/>
                    <a:pt x="4603" y="21538"/>
                  </a:cubicBezTo>
                  <a:cubicBezTo>
                    <a:pt x="4930" y="21599"/>
                    <a:pt x="5237" y="21600"/>
                    <a:pt x="5842" y="21600"/>
                  </a:cubicBezTo>
                  <a:lnTo>
                    <a:pt x="15721" y="21600"/>
                  </a:lnTo>
                  <a:cubicBezTo>
                    <a:pt x="16336" y="21600"/>
                    <a:pt x="16642" y="21599"/>
                    <a:pt x="16969" y="21538"/>
                  </a:cubicBezTo>
                  <a:cubicBezTo>
                    <a:pt x="17326" y="21461"/>
                    <a:pt x="17607" y="21294"/>
                    <a:pt x="17737" y="21083"/>
                  </a:cubicBezTo>
                  <a:cubicBezTo>
                    <a:pt x="17841" y="20890"/>
                    <a:pt x="17838" y="20708"/>
                    <a:pt x="17838" y="20350"/>
                  </a:cubicBezTo>
                  <a:lnTo>
                    <a:pt x="17838" y="1255"/>
                  </a:lnTo>
                  <a:cubicBezTo>
                    <a:pt x="17838" y="892"/>
                    <a:pt x="17841" y="710"/>
                    <a:pt x="17737" y="517"/>
                  </a:cubicBezTo>
                  <a:cubicBezTo>
                    <a:pt x="17607" y="306"/>
                    <a:pt x="17326" y="139"/>
                    <a:pt x="16969" y="62"/>
                  </a:cubicBezTo>
                  <a:cubicBezTo>
                    <a:pt x="16642" y="1"/>
                    <a:pt x="16335" y="0"/>
                    <a:pt x="15730" y="0"/>
                  </a:cubicBezTo>
                  <a:lnTo>
                    <a:pt x="5851" y="0"/>
                  </a:lnTo>
                  <a:lnTo>
                    <a:pt x="5842" y="0"/>
                  </a:lnTo>
                  <a:close/>
                  <a:moveTo>
                    <a:pt x="10784" y="780"/>
                  </a:moveTo>
                  <a:cubicBezTo>
                    <a:pt x="12133" y="780"/>
                    <a:pt x="13484" y="1083"/>
                    <a:pt x="14513" y="1692"/>
                  </a:cubicBezTo>
                  <a:cubicBezTo>
                    <a:pt x="16572" y="2910"/>
                    <a:pt x="16572" y="4884"/>
                    <a:pt x="14513" y="6102"/>
                  </a:cubicBezTo>
                  <a:cubicBezTo>
                    <a:pt x="12455" y="7319"/>
                    <a:pt x="9117" y="7319"/>
                    <a:pt x="7059" y="6102"/>
                  </a:cubicBezTo>
                  <a:cubicBezTo>
                    <a:pt x="5000" y="4884"/>
                    <a:pt x="5000" y="2910"/>
                    <a:pt x="7059" y="1692"/>
                  </a:cubicBezTo>
                  <a:cubicBezTo>
                    <a:pt x="8088" y="1083"/>
                    <a:pt x="9435" y="780"/>
                    <a:pt x="10784" y="780"/>
                  </a:cubicBezTo>
                  <a:close/>
                  <a:moveTo>
                    <a:pt x="1160" y="1320"/>
                  </a:moveTo>
                  <a:cubicBezTo>
                    <a:pt x="1039" y="1322"/>
                    <a:pt x="921" y="1331"/>
                    <a:pt x="804" y="1349"/>
                  </a:cubicBezTo>
                  <a:cubicBezTo>
                    <a:pt x="607" y="1378"/>
                    <a:pt x="420" y="1430"/>
                    <a:pt x="277" y="1515"/>
                  </a:cubicBezTo>
                  <a:cubicBezTo>
                    <a:pt x="179" y="1573"/>
                    <a:pt x="103" y="1644"/>
                    <a:pt x="57" y="1720"/>
                  </a:cubicBezTo>
                  <a:cubicBezTo>
                    <a:pt x="0" y="1814"/>
                    <a:pt x="-14" y="1914"/>
                    <a:pt x="13" y="2014"/>
                  </a:cubicBezTo>
                  <a:cubicBezTo>
                    <a:pt x="434" y="3505"/>
                    <a:pt x="869" y="4997"/>
                    <a:pt x="1309" y="6486"/>
                  </a:cubicBezTo>
                  <a:cubicBezTo>
                    <a:pt x="1325" y="6541"/>
                    <a:pt x="1341" y="6597"/>
                    <a:pt x="1357" y="6653"/>
                  </a:cubicBezTo>
                  <a:cubicBezTo>
                    <a:pt x="1377" y="6715"/>
                    <a:pt x="1430" y="6771"/>
                    <a:pt x="1507" y="6816"/>
                  </a:cubicBezTo>
                  <a:cubicBezTo>
                    <a:pt x="1580" y="6859"/>
                    <a:pt x="1671" y="6891"/>
                    <a:pt x="1770" y="6905"/>
                  </a:cubicBezTo>
                  <a:cubicBezTo>
                    <a:pt x="1860" y="6917"/>
                    <a:pt x="1943" y="6923"/>
                    <a:pt x="2047" y="6925"/>
                  </a:cubicBezTo>
                  <a:cubicBezTo>
                    <a:pt x="2152" y="6928"/>
                    <a:pt x="2276" y="6928"/>
                    <a:pt x="2438" y="6931"/>
                  </a:cubicBezTo>
                  <a:lnTo>
                    <a:pt x="3092" y="6931"/>
                  </a:lnTo>
                  <a:lnTo>
                    <a:pt x="3092" y="1320"/>
                  </a:lnTo>
                  <a:lnTo>
                    <a:pt x="1164" y="1320"/>
                  </a:lnTo>
                  <a:lnTo>
                    <a:pt x="1160" y="1320"/>
                  </a:lnTo>
                  <a:close/>
                  <a:moveTo>
                    <a:pt x="18480" y="1320"/>
                  </a:moveTo>
                  <a:lnTo>
                    <a:pt x="18480" y="6931"/>
                  </a:lnTo>
                  <a:lnTo>
                    <a:pt x="19130" y="6931"/>
                  </a:lnTo>
                  <a:cubicBezTo>
                    <a:pt x="19292" y="6928"/>
                    <a:pt x="19415" y="6928"/>
                    <a:pt x="19521" y="6925"/>
                  </a:cubicBezTo>
                  <a:cubicBezTo>
                    <a:pt x="19625" y="6923"/>
                    <a:pt x="19712" y="6917"/>
                    <a:pt x="19802" y="6905"/>
                  </a:cubicBezTo>
                  <a:cubicBezTo>
                    <a:pt x="19901" y="6891"/>
                    <a:pt x="19992" y="6859"/>
                    <a:pt x="20065" y="6816"/>
                  </a:cubicBezTo>
                  <a:cubicBezTo>
                    <a:pt x="20142" y="6771"/>
                    <a:pt x="20195" y="6715"/>
                    <a:pt x="20215" y="6653"/>
                  </a:cubicBezTo>
                  <a:cubicBezTo>
                    <a:pt x="20231" y="6597"/>
                    <a:pt x="20247" y="6541"/>
                    <a:pt x="20263" y="6486"/>
                  </a:cubicBezTo>
                  <a:cubicBezTo>
                    <a:pt x="20703" y="4997"/>
                    <a:pt x="21138" y="3505"/>
                    <a:pt x="21559" y="2014"/>
                  </a:cubicBezTo>
                  <a:cubicBezTo>
                    <a:pt x="21586" y="1914"/>
                    <a:pt x="21567" y="1814"/>
                    <a:pt x="21510" y="1720"/>
                  </a:cubicBezTo>
                  <a:cubicBezTo>
                    <a:pt x="21464" y="1644"/>
                    <a:pt x="21393" y="1573"/>
                    <a:pt x="21295" y="1515"/>
                  </a:cubicBezTo>
                  <a:cubicBezTo>
                    <a:pt x="21152" y="1430"/>
                    <a:pt x="20965" y="1378"/>
                    <a:pt x="20768" y="1349"/>
                  </a:cubicBezTo>
                  <a:cubicBezTo>
                    <a:pt x="20651" y="1331"/>
                    <a:pt x="20529" y="1322"/>
                    <a:pt x="20408" y="1320"/>
                  </a:cubicBezTo>
                  <a:lnTo>
                    <a:pt x="20404" y="1320"/>
                  </a:lnTo>
                  <a:lnTo>
                    <a:pt x="18480" y="1320"/>
                  </a:lnTo>
                  <a:close/>
                  <a:moveTo>
                    <a:pt x="10784" y="7682"/>
                  </a:moveTo>
                  <a:cubicBezTo>
                    <a:pt x="12133" y="7682"/>
                    <a:pt x="13484" y="7985"/>
                    <a:pt x="14513" y="8594"/>
                  </a:cubicBezTo>
                  <a:cubicBezTo>
                    <a:pt x="16572" y="9812"/>
                    <a:pt x="16572" y="11786"/>
                    <a:pt x="14513" y="13004"/>
                  </a:cubicBezTo>
                  <a:cubicBezTo>
                    <a:pt x="12455" y="14221"/>
                    <a:pt x="9117" y="14221"/>
                    <a:pt x="7059" y="13004"/>
                  </a:cubicBezTo>
                  <a:cubicBezTo>
                    <a:pt x="5000" y="11786"/>
                    <a:pt x="5000" y="9812"/>
                    <a:pt x="7059" y="8594"/>
                  </a:cubicBezTo>
                  <a:cubicBezTo>
                    <a:pt x="8088" y="7985"/>
                    <a:pt x="9435" y="7682"/>
                    <a:pt x="10784" y="7682"/>
                  </a:cubicBezTo>
                  <a:close/>
                  <a:moveTo>
                    <a:pt x="1160" y="7996"/>
                  </a:moveTo>
                  <a:cubicBezTo>
                    <a:pt x="1039" y="7997"/>
                    <a:pt x="921" y="8007"/>
                    <a:pt x="804" y="8025"/>
                  </a:cubicBezTo>
                  <a:cubicBezTo>
                    <a:pt x="607" y="8054"/>
                    <a:pt x="420" y="8106"/>
                    <a:pt x="277" y="8191"/>
                  </a:cubicBezTo>
                  <a:cubicBezTo>
                    <a:pt x="179" y="8249"/>
                    <a:pt x="103" y="8320"/>
                    <a:pt x="57" y="8396"/>
                  </a:cubicBezTo>
                  <a:cubicBezTo>
                    <a:pt x="0" y="8490"/>
                    <a:pt x="-14" y="8590"/>
                    <a:pt x="13" y="8690"/>
                  </a:cubicBezTo>
                  <a:cubicBezTo>
                    <a:pt x="434" y="10181"/>
                    <a:pt x="869" y="11673"/>
                    <a:pt x="1309" y="13162"/>
                  </a:cubicBezTo>
                  <a:cubicBezTo>
                    <a:pt x="1325" y="13217"/>
                    <a:pt x="1341" y="13271"/>
                    <a:pt x="1357" y="13326"/>
                  </a:cubicBezTo>
                  <a:cubicBezTo>
                    <a:pt x="1377" y="13389"/>
                    <a:pt x="1430" y="13447"/>
                    <a:pt x="1507" y="13492"/>
                  </a:cubicBezTo>
                  <a:cubicBezTo>
                    <a:pt x="1580" y="13535"/>
                    <a:pt x="1671" y="13564"/>
                    <a:pt x="1770" y="13578"/>
                  </a:cubicBezTo>
                  <a:cubicBezTo>
                    <a:pt x="1860" y="13591"/>
                    <a:pt x="1943" y="13596"/>
                    <a:pt x="2047" y="13599"/>
                  </a:cubicBezTo>
                  <a:cubicBezTo>
                    <a:pt x="2152" y="13601"/>
                    <a:pt x="2276" y="13601"/>
                    <a:pt x="2438" y="13604"/>
                  </a:cubicBezTo>
                  <a:lnTo>
                    <a:pt x="3092" y="13604"/>
                  </a:lnTo>
                  <a:lnTo>
                    <a:pt x="3092" y="7996"/>
                  </a:lnTo>
                  <a:lnTo>
                    <a:pt x="1164" y="7996"/>
                  </a:lnTo>
                  <a:lnTo>
                    <a:pt x="1160" y="7996"/>
                  </a:lnTo>
                  <a:close/>
                  <a:moveTo>
                    <a:pt x="18480" y="7996"/>
                  </a:moveTo>
                  <a:lnTo>
                    <a:pt x="18480" y="13604"/>
                  </a:lnTo>
                  <a:lnTo>
                    <a:pt x="19130" y="13604"/>
                  </a:lnTo>
                  <a:cubicBezTo>
                    <a:pt x="19292" y="13601"/>
                    <a:pt x="19415" y="13601"/>
                    <a:pt x="19521" y="13599"/>
                  </a:cubicBezTo>
                  <a:cubicBezTo>
                    <a:pt x="19625" y="13596"/>
                    <a:pt x="19712" y="13591"/>
                    <a:pt x="19802" y="13578"/>
                  </a:cubicBezTo>
                  <a:cubicBezTo>
                    <a:pt x="19901" y="13564"/>
                    <a:pt x="19992" y="13535"/>
                    <a:pt x="20065" y="13492"/>
                  </a:cubicBezTo>
                  <a:cubicBezTo>
                    <a:pt x="20142" y="13447"/>
                    <a:pt x="20195" y="13389"/>
                    <a:pt x="20215" y="13326"/>
                  </a:cubicBezTo>
                  <a:cubicBezTo>
                    <a:pt x="20231" y="13271"/>
                    <a:pt x="20247" y="13217"/>
                    <a:pt x="20263" y="13162"/>
                  </a:cubicBezTo>
                  <a:cubicBezTo>
                    <a:pt x="20703" y="11673"/>
                    <a:pt x="21138" y="10181"/>
                    <a:pt x="21559" y="8690"/>
                  </a:cubicBezTo>
                  <a:cubicBezTo>
                    <a:pt x="21586" y="8590"/>
                    <a:pt x="21567" y="8490"/>
                    <a:pt x="21510" y="8396"/>
                  </a:cubicBezTo>
                  <a:cubicBezTo>
                    <a:pt x="21464" y="8320"/>
                    <a:pt x="21393" y="8249"/>
                    <a:pt x="21295" y="8191"/>
                  </a:cubicBezTo>
                  <a:cubicBezTo>
                    <a:pt x="21152" y="8106"/>
                    <a:pt x="20965" y="8054"/>
                    <a:pt x="20768" y="8025"/>
                  </a:cubicBezTo>
                  <a:cubicBezTo>
                    <a:pt x="20651" y="8007"/>
                    <a:pt x="20529" y="7997"/>
                    <a:pt x="20408" y="7996"/>
                  </a:cubicBezTo>
                  <a:lnTo>
                    <a:pt x="20404" y="7996"/>
                  </a:lnTo>
                  <a:lnTo>
                    <a:pt x="18480" y="7996"/>
                  </a:lnTo>
                  <a:close/>
                  <a:moveTo>
                    <a:pt x="10784" y="14584"/>
                  </a:moveTo>
                  <a:cubicBezTo>
                    <a:pt x="12133" y="14584"/>
                    <a:pt x="13484" y="14887"/>
                    <a:pt x="14513" y="15496"/>
                  </a:cubicBezTo>
                  <a:cubicBezTo>
                    <a:pt x="16572" y="16714"/>
                    <a:pt x="16572" y="18688"/>
                    <a:pt x="14513" y="19906"/>
                  </a:cubicBezTo>
                  <a:cubicBezTo>
                    <a:pt x="12455" y="21123"/>
                    <a:pt x="9117" y="21123"/>
                    <a:pt x="7059" y="19906"/>
                  </a:cubicBezTo>
                  <a:cubicBezTo>
                    <a:pt x="5000" y="18688"/>
                    <a:pt x="5000" y="16714"/>
                    <a:pt x="7059" y="15496"/>
                  </a:cubicBezTo>
                  <a:cubicBezTo>
                    <a:pt x="8088" y="14887"/>
                    <a:pt x="9435" y="14584"/>
                    <a:pt x="10784" y="14584"/>
                  </a:cubicBezTo>
                  <a:close/>
                  <a:moveTo>
                    <a:pt x="1160" y="14669"/>
                  </a:moveTo>
                  <a:cubicBezTo>
                    <a:pt x="1039" y="14671"/>
                    <a:pt x="921" y="14680"/>
                    <a:pt x="804" y="14698"/>
                  </a:cubicBezTo>
                  <a:cubicBezTo>
                    <a:pt x="607" y="14728"/>
                    <a:pt x="420" y="14782"/>
                    <a:pt x="277" y="14867"/>
                  </a:cubicBezTo>
                  <a:cubicBezTo>
                    <a:pt x="179" y="14925"/>
                    <a:pt x="103" y="14993"/>
                    <a:pt x="57" y="15070"/>
                  </a:cubicBezTo>
                  <a:cubicBezTo>
                    <a:pt x="0" y="15163"/>
                    <a:pt x="-14" y="15266"/>
                    <a:pt x="13" y="15366"/>
                  </a:cubicBezTo>
                  <a:cubicBezTo>
                    <a:pt x="434" y="16857"/>
                    <a:pt x="869" y="18346"/>
                    <a:pt x="1309" y="19836"/>
                  </a:cubicBezTo>
                  <a:cubicBezTo>
                    <a:pt x="1325" y="19891"/>
                    <a:pt x="1341" y="19947"/>
                    <a:pt x="1357" y="20002"/>
                  </a:cubicBezTo>
                  <a:cubicBezTo>
                    <a:pt x="1377" y="20065"/>
                    <a:pt x="1430" y="20123"/>
                    <a:pt x="1507" y="20168"/>
                  </a:cubicBezTo>
                  <a:cubicBezTo>
                    <a:pt x="1580" y="20211"/>
                    <a:pt x="1671" y="20240"/>
                    <a:pt x="1770" y="20254"/>
                  </a:cubicBezTo>
                  <a:cubicBezTo>
                    <a:pt x="1860" y="20267"/>
                    <a:pt x="1943" y="20272"/>
                    <a:pt x="2047" y="20275"/>
                  </a:cubicBezTo>
                  <a:cubicBezTo>
                    <a:pt x="2152" y="20277"/>
                    <a:pt x="2276" y="20277"/>
                    <a:pt x="2438" y="20280"/>
                  </a:cubicBezTo>
                  <a:lnTo>
                    <a:pt x="3092" y="20280"/>
                  </a:lnTo>
                  <a:lnTo>
                    <a:pt x="3092" y="14669"/>
                  </a:lnTo>
                  <a:lnTo>
                    <a:pt x="1164" y="14669"/>
                  </a:lnTo>
                  <a:lnTo>
                    <a:pt x="1160" y="14669"/>
                  </a:lnTo>
                  <a:close/>
                  <a:moveTo>
                    <a:pt x="18480" y="14669"/>
                  </a:moveTo>
                  <a:lnTo>
                    <a:pt x="18480" y="20280"/>
                  </a:lnTo>
                  <a:lnTo>
                    <a:pt x="19130" y="20280"/>
                  </a:lnTo>
                  <a:cubicBezTo>
                    <a:pt x="19292" y="20277"/>
                    <a:pt x="19415" y="20277"/>
                    <a:pt x="19521" y="20275"/>
                  </a:cubicBezTo>
                  <a:cubicBezTo>
                    <a:pt x="19625" y="20272"/>
                    <a:pt x="19712" y="20267"/>
                    <a:pt x="19802" y="20254"/>
                  </a:cubicBezTo>
                  <a:cubicBezTo>
                    <a:pt x="19901" y="20240"/>
                    <a:pt x="19992" y="20211"/>
                    <a:pt x="20065" y="20168"/>
                  </a:cubicBezTo>
                  <a:cubicBezTo>
                    <a:pt x="20142" y="20123"/>
                    <a:pt x="20195" y="20065"/>
                    <a:pt x="20215" y="20002"/>
                  </a:cubicBezTo>
                  <a:cubicBezTo>
                    <a:pt x="20231" y="19947"/>
                    <a:pt x="20247" y="19891"/>
                    <a:pt x="20263" y="19836"/>
                  </a:cubicBezTo>
                  <a:cubicBezTo>
                    <a:pt x="20703" y="18346"/>
                    <a:pt x="21138" y="16857"/>
                    <a:pt x="21559" y="15366"/>
                  </a:cubicBezTo>
                  <a:cubicBezTo>
                    <a:pt x="21586" y="15266"/>
                    <a:pt x="21567" y="15163"/>
                    <a:pt x="21510" y="15070"/>
                  </a:cubicBezTo>
                  <a:cubicBezTo>
                    <a:pt x="21464" y="14993"/>
                    <a:pt x="21393" y="14925"/>
                    <a:pt x="21295" y="14867"/>
                  </a:cubicBezTo>
                  <a:cubicBezTo>
                    <a:pt x="21152" y="14782"/>
                    <a:pt x="20965" y="14728"/>
                    <a:pt x="20768" y="14698"/>
                  </a:cubicBezTo>
                  <a:cubicBezTo>
                    <a:pt x="20651" y="14680"/>
                    <a:pt x="20529" y="14671"/>
                    <a:pt x="20408" y="14669"/>
                  </a:cubicBezTo>
                  <a:lnTo>
                    <a:pt x="20404" y="14669"/>
                  </a:lnTo>
                  <a:lnTo>
                    <a:pt x="18480" y="1466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 sz="1125"/>
            </a:p>
          </p:txBody>
        </p:sp>
        <p:grpSp>
          <p:nvGrpSpPr>
            <p:cNvPr id="70" name="Group 34"/>
            <p:cNvGrpSpPr/>
            <p:nvPr/>
          </p:nvGrpSpPr>
          <p:grpSpPr>
            <a:xfrm>
              <a:off x="558817" y="179613"/>
              <a:ext cx="831350" cy="2940050"/>
              <a:chOff x="0" y="0"/>
              <a:chExt cx="831349" cy="2940049"/>
            </a:xfrm>
            <a:grpFill/>
          </p:grpSpPr>
          <p:sp>
            <p:nvSpPr>
              <p:cNvPr id="71" name="Shape 31"/>
              <p:cNvSpPr/>
              <p:nvPr/>
            </p:nvSpPr>
            <p:spPr>
              <a:xfrm>
                <a:off x="0" y="0"/>
                <a:ext cx="831350" cy="831350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  <p:sp>
            <p:nvSpPr>
              <p:cNvPr id="72" name="Shape 32"/>
              <p:cNvSpPr/>
              <p:nvPr/>
            </p:nvSpPr>
            <p:spPr>
              <a:xfrm>
                <a:off x="0" y="1054099"/>
                <a:ext cx="831350" cy="831350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  <p:sp>
            <p:nvSpPr>
              <p:cNvPr id="73" name="Shape 33"/>
              <p:cNvSpPr/>
              <p:nvPr/>
            </p:nvSpPr>
            <p:spPr>
              <a:xfrm>
                <a:off x="0" y="2108700"/>
                <a:ext cx="831350" cy="831350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 sz="1125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4416082" y="296586"/>
            <a:ext cx="3359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Challenges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C4DF2-9EC2-4125-9AC6-0EB2A96F8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A1D9F490-B9F4-4065-BF6F-0ACC220705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544078" y="2225876"/>
            <a:ext cx="5103846" cy="4632124"/>
            <a:chOff x="5655443" y="3561402"/>
            <a:chExt cx="8166153" cy="7411398"/>
          </a:xfrm>
        </p:grpSpPr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1346389" y="3561402"/>
              <a:ext cx="2475207" cy="4055179"/>
            </a:xfrm>
            <a:custGeom>
              <a:avLst/>
              <a:gdLst>
                <a:gd name="T0" fmla="*/ 221 w 239"/>
                <a:gd name="T1" fmla="*/ 56 h 392"/>
                <a:gd name="T2" fmla="*/ 157 w 239"/>
                <a:gd name="T3" fmla="*/ 3 h 392"/>
                <a:gd name="T4" fmla="*/ 83 w 239"/>
                <a:gd name="T5" fmla="*/ 22 h 392"/>
                <a:gd name="T6" fmla="*/ 52 w 239"/>
                <a:gd name="T7" fmla="*/ 86 h 392"/>
                <a:gd name="T8" fmla="*/ 52 w 239"/>
                <a:gd name="T9" fmla="*/ 86 h 392"/>
                <a:gd name="T10" fmla="*/ 52 w 239"/>
                <a:gd name="T11" fmla="*/ 89 h 392"/>
                <a:gd name="T12" fmla="*/ 83 w 239"/>
                <a:gd name="T13" fmla="*/ 120 h 392"/>
                <a:gd name="T14" fmla="*/ 114 w 239"/>
                <a:gd name="T15" fmla="*/ 89 h 392"/>
                <a:gd name="T16" fmla="*/ 83 w 239"/>
                <a:gd name="T17" fmla="*/ 58 h 392"/>
                <a:gd name="T18" fmla="*/ 82 w 239"/>
                <a:gd name="T19" fmla="*/ 58 h 392"/>
                <a:gd name="T20" fmla="*/ 97 w 239"/>
                <a:gd name="T21" fmla="*/ 39 h 392"/>
                <a:gd name="T22" fmla="*/ 155 w 239"/>
                <a:gd name="T23" fmla="*/ 25 h 392"/>
                <a:gd name="T24" fmla="*/ 200 w 239"/>
                <a:gd name="T25" fmla="*/ 64 h 392"/>
                <a:gd name="T26" fmla="*/ 168 w 239"/>
                <a:gd name="T27" fmla="*/ 211 h 392"/>
                <a:gd name="T28" fmla="*/ 103 w 239"/>
                <a:gd name="T29" fmla="*/ 262 h 392"/>
                <a:gd name="T30" fmla="*/ 3 w 239"/>
                <a:gd name="T31" fmla="*/ 354 h 392"/>
                <a:gd name="T32" fmla="*/ 0 w 239"/>
                <a:gd name="T33" fmla="*/ 366 h 392"/>
                <a:gd name="T34" fmla="*/ 26 w 239"/>
                <a:gd name="T35" fmla="*/ 392 h 392"/>
                <a:gd name="T36" fmla="*/ 52 w 239"/>
                <a:gd name="T37" fmla="*/ 366 h 392"/>
                <a:gd name="T38" fmla="*/ 37 w 239"/>
                <a:gd name="T39" fmla="*/ 343 h 392"/>
                <a:gd name="T40" fmla="*/ 115 w 239"/>
                <a:gd name="T41" fmla="*/ 280 h 392"/>
                <a:gd name="T42" fmla="*/ 184 w 239"/>
                <a:gd name="T43" fmla="*/ 226 h 392"/>
                <a:gd name="T44" fmla="*/ 221 w 239"/>
                <a:gd name="T45" fmla="*/ 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92">
                  <a:moveTo>
                    <a:pt x="221" y="56"/>
                  </a:moveTo>
                  <a:cubicBezTo>
                    <a:pt x="209" y="25"/>
                    <a:pt x="187" y="7"/>
                    <a:pt x="157" y="3"/>
                  </a:cubicBezTo>
                  <a:cubicBezTo>
                    <a:pt x="127" y="0"/>
                    <a:pt x="102" y="6"/>
                    <a:pt x="83" y="22"/>
                  </a:cubicBezTo>
                  <a:cubicBezTo>
                    <a:pt x="55" y="47"/>
                    <a:pt x="52" y="84"/>
                    <a:pt x="52" y="8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2" y="87"/>
                    <a:pt x="52" y="88"/>
                    <a:pt x="52" y="89"/>
                  </a:cubicBezTo>
                  <a:cubicBezTo>
                    <a:pt x="52" y="106"/>
                    <a:pt x="66" y="120"/>
                    <a:pt x="83" y="120"/>
                  </a:cubicBezTo>
                  <a:cubicBezTo>
                    <a:pt x="100" y="120"/>
                    <a:pt x="114" y="106"/>
                    <a:pt x="114" y="89"/>
                  </a:cubicBezTo>
                  <a:cubicBezTo>
                    <a:pt x="114" y="72"/>
                    <a:pt x="100" y="58"/>
                    <a:pt x="83" y="58"/>
                  </a:cubicBezTo>
                  <a:cubicBezTo>
                    <a:pt x="83" y="58"/>
                    <a:pt x="83" y="58"/>
                    <a:pt x="82" y="58"/>
                  </a:cubicBezTo>
                  <a:cubicBezTo>
                    <a:pt x="86" y="51"/>
                    <a:pt x="90" y="44"/>
                    <a:pt x="97" y="39"/>
                  </a:cubicBezTo>
                  <a:cubicBezTo>
                    <a:pt x="111" y="27"/>
                    <a:pt x="131" y="22"/>
                    <a:pt x="155" y="25"/>
                  </a:cubicBezTo>
                  <a:cubicBezTo>
                    <a:pt x="177" y="27"/>
                    <a:pt x="192" y="40"/>
                    <a:pt x="200" y="64"/>
                  </a:cubicBezTo>
                  <a:cubicBezTo>
                    <a:pt x="216" y="108"/>
                    <a:pt x="201" y="177"/>
                    <a:pt x="168" y="211"/>
                  </a:cubicBezTo>
                  <a:cubicBezTo>
                    <a:pt x="154" y="226"/>
                    <a:pt x="129" y="244"/>
                    <a:pt x="103" y="262"/>
                  </a:cubicBezTo>
                  <a:cubicBezTo>
                    <a:pt x="60" y="293"/>
                    <a:pt x="16" y="324"/>
                    <a:pt x="3" y="354"/>
                  </a:cubicBezTo>
                  <a:cubicBezTo>
                    <a:pt x="1" y="357"/>
                    <a:pt x="0" y="362"/>
                    <a:pt x="0" y="366"/>
                  </a:cubicBezTo>
                  <a:cubicBezTo>
                    <a:pt x="0" y="381"/>
                    <a:pt x="11" y="392"/>
                    <a:pt x="26" y="392"/>
                  </a:cubicBezTo>
                  <a:cubicBezTo>
                    <a:pt x="40" y="392"/>
                    <a:pt x="52" y="381"/>
                    <a:pt x="52" y="366"/>
                  </a:cubicBezTo>
                  <a:cubicBezTo>
                    <a:pt x="52" y="356"/>
                    <a:pt x="45" y="347"/>
                    <a:pt x="37" y="343"/>
                  </a:cubicBezTo>
                  <a:cubicBezTo>
                    <a:pt x="55" y="323"/>
                    <a:pt x="86" y="301"/>
                    <a:pt x="115" y="280"/>
                  </a:cubicBezTo>
                  <a:cubicBezTo>
                    <a:pt x="142" y="261"/>
                    <a:pt x="168" y="243"/>
                    <a:pt x="184" y="226"/>
                  </a:cubicBezTo>
                  <a:cubicBezTo>
                    <a:pt x="222" y="187"/>
                    <a:pt x="239" y="109"/>
                    <a:pt x="221" y="5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id-ID" sz="1798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655443" y="3561402"/>
              <a:ext cx="2472672" cy="4055179"/>
            </a:xfrm>
            <a:custGeom>
              <a:avLst/>
              <a:gdLst>
                <a:gd name="T0" fmla="*/ 19 w 239"/>
                <a:gd name="T1" fmla="*/ 56 h 392"/>
                <a:gd name="T2" fmla="*/ 82 w 239"/>
                <a:gd name="T3" fmla="*/ 3 h 392"/>
                <a:gd name="T4" fmla="*/ 156 w 239"/>
                <a:gd name="T5" fmla="*/ 22 h 392"/>
                <a:gd name="T6" fmla="*/ 187 w 239"/>
                <a:gd name="T7" fmla="*/ 86 h 392"/>
                <a:gd name="T8" fmla="*/ 187 w 239"/>
                <a:gd name="T9" fmla="*/ 86 h 392"/>
                <a:gd name="T10" fmla="*/ 187 w 239"/>
                <a:gd name="T11" fmla="*/ 89 h 392"/>
                <a:gd name="T12" fmla="*/ 156 w 239"/>
                <a:gd name="T13" fmla="*/ 120 h 392"/>
                <a:gd name="T14" fmla="*/ 125 w 239"/>
                <a:gd name="T15" fmla="*/ 89 h 392"/>
                <a:gd name="T16" fmla="*/ 156 w 239"/>
                <a:gd name="T17" fmla="*/ 58 h 392"/>
                <a:gd name="T18" fmla="*/ 157 w 239"/>
                <a:gd name="T19" fmla="*/ 58 h 392"/>
                <a:gd name="T20" fmla="*/ 142 w 239"/>
                <a:gd name="T21" fmla="*/ 39 h 392"/>
                <a:gd name="T22" fmla="*/ 84 w 239"/>
                <a:gd name="T23" fmla="*/ 25 h 392"/>
                <a:gd name="T24" fmla="*/ 39 w 239"/>
                <a:gd name="T25" fmla="*/ 64 h 392"/>
                <a:gd name="T26" fmla="*/ 71 w 239"/>
                <a:gd name="T27" fmla="*/ 211 h 392"/>
                <a:gd name="T28" fmla="*/ 136 w 239"/>
                <a:gd name="T29" fmla="*/ 262 h 392"/>
                <a:gd name="T30" fmla="*/ 236 w 239"/>
                <a:gd name="T31" fmla="*/ 354 h 392"/>
                <a:gd name="T32" fmla="*/ 239 w 239"/>
                <a:gd name="T33" fmla="*/ 366 h 392"/>
                <a:gd name="T34" fmla="*/ 213 w 239"/>
                <a:gd name="T35" fmla="*/ 392 h 392"/>
                <a:gd name="T36" fmla="*/ 188 w 239"/>
                <a:gd name="T37" fmla="*/ 366 h 392"/>
                <a:gd name="T38" fmla="*/ 203 w 239"/>
                <a:gd name="T39" fmla="*/ 343 h 392"/>
                <a:gd name="T40" fmla="*/ 124 w 239"/>
                <a:gd name="T41" fmla="*/ 280 h 392"/>
                <a:gd name="T42" fmla="*/ 55 w 239"/>
                <a:gd name="T43" fmla="*/ 226 h 392"/>
                <a:gd name="T44" fmla="*/ 19 w 239"/>
                <a:gd name="T45" fmla="*/ 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9" h="392">
                  <a:moveTo>
                    <a:pt x="19" y="56"/>
                  </a:moveTo>
                  <a:cubicBezTo>
                    <a:pt x="30" y="25"/>
                    <a:pt x="52" y="7"/>
                    <a:pt x="82" y="3"/>
                  </a:cubicBezTo>
                  <a:cubicBezTo>
                    <a:pt x="112" y="0"/>
                    <a:pt x="137" y="6"/>
                    <a:pt x="156" y="22"/>
                  </a:cubicBezTo>
                  <a:cubicBezTo>
                    <a:pt x="185" y="47"/>
                    <a:pt x="187" y="84"/>
                    <a:pt x="187" y="86"/>
                  </a:cubicBezTo>
                  <a:cubicBezTo>
                    <a:pt x="187" y="86"/>
                    <a:pt x="187" y="86"/>
                    <a:pt x="187" y="86"/>
                  </a:cubicBezTo>
                  <a:cubicBezTo>
                    <a:pt x="187" y="87"/>
                    <a:pt x="187" y="88"/>
                    <a:pt x="187" y="89"/>
                  </a:cubicBezTo>
                  <a:cubicBezTo>
                    <a:pt x="187" y="106"/>
                    <a:pt x="173" y="120"/>
                    <a:pt x="156" y="120"/>
                  </a:cubicBezTo>
                  <a:cubicBezTo>
                    <a:pt x="139" y="120"/>
                    <a:pt x="125" y="106"/>
                    <a:pt x="125" y="89"/>
                  </a:cubicBezTo>
                  <a:cubicBezTo>
                    <a:pt x="125" y="72"/>
                    <a:pt x="139" y="58"/>
                    <a:pt x="156" y="58"/>
                  </a:cubicBezTo>
                  <a:cubicBezTo>
                    <a:pt x="156" y="58"/>
                    <a:pt x="157" y="58"/>
                    <a:pt x="157" y="58"/>
                  </a:cubicBezTo>
                  <a:cubicBezTo>
                    <a:pt x="153" y="51"/>
                    <a:pt x="149" y="44"/>
                    <a:pt x="142" y="39"/>
                  </a:cubicBezTo>
                  <a:cubicBezTo>
                    <a:pt x="128" y="27"/>
                    <a:pt x="109" y="22"/>
                    <a:pt x="84" y="25"/>
                  </a:cubicBezTo>
                  <a:cubicBezTo>
                    <a:pt x="63" y="27"/>
                    <a:pt x="47" y="40"/>
                    <a:pt x="39" y="64"/>
                  </a:cubicBezTo>
                  <a:cubicBezTo>
                    <a:pt x="23" y="108"/>
                    <a:pt x="38" y="177"/>
                    <a:pt x="71" y="211"/>
                  </a:cubicBezTo>
                  <a:cubicBezTo>
                    <a:pt x="85" y="226"/>
                    <a:pt x="110" y="244"/>
                    <a:pt x="136" y="262"/>
                  </a:cubicBezTo>
                  <a:cubicBezTo>
                    <a:pt x="179" y="293"/>
                    <a:pt x="223" y="324"/>
                    <a:pt x="236" y="354"/>
                  </a:cubicBezTo>
                  <a:cubicBezTo>
                    <a:pt x="238" y="357"/>
                    <a:pt x="239" y="362"/>
                    <a:pt x="239" y="366"/>
                  </a:cubicBezTo>
                  <a:cubicBezTo>
                    <a:pt x="239" y="381"/>
                    <a:pt x="228" y="392"/>
                    <a:pt x="213" y="392"/>
                  </a:cubicBezTo>
                  <a:cubicBezTo>
                    <a:pt x="199" y="392"/>
                    <a:pt x="188" y="381"/>
                    <a:pt x="188" y="366"/>
                  </a:cubicBezTo>
                  <a:cubicBezTo>
                    <a:pt x="188" y="356"/>
                    <a:pt x="194" y="347"/>
                    <a:pt x="203" y="343"/>
                  </a:cubicBezTo>
                  <a:cubicBezTo>
                    <a:pt x="184" y="323"/>
                    <a:pt x="153" y="301"/>
                    <a:pt x="124" y="280"/>
                  </a:cubicBezTo>
                  <a:cubicBezTo>
                    <a:pt x="97" y="261"/>
                    <a:pt x="71" y="243"/>
                    <a:pt x="55" y="226"/>
                  </a:cubicBezTo>
                  <a:cubicBezTo>
                    <a:pt x="17" y="187"/>
                    <a:pt x="0" y="109"/>
                    <a:pt x="19" y="5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id-ID" sz="1798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8779884" y="8144084"/>
              <a:ext cx="1924880" cy="2828716"/>
            </a:xfrm>
            <a:custGeom>
              <a:avLst/>
              <a:gdLst>
                <a:gd name="T0" fmla="*/ 163 w 186"/>
                <a:gd name="T1" fmla="*/ 187 h 201"/>
                <a:gd name="T2" fmla="*/ 156 w 186"/>
                <a:gd name="T3" fmla="*/ 187 h 201"/>
                <a:gd name="T4" fmla="*/ 153 w 186"/>
                <a:gd name="T5" fmla="*/ 185 h 201"/>
                <a:gd name="T6" fmla="*/ 128 w 186"/>
                <a:gd name="T7" fmla="*/ 173 h 201"/>
                <a:gd name="T8" fmla="*/ 128 w 186"/>
                <a:gd name="T9" fmla="*/ 173 h 201"/>
                <a:gd name="T10" fmla="*/ 116 w 186"/>
                <a:gd name="T11" fmla="*/ 162 h 201"/>
                <a:gd name="T12" fmla="*/ 108 w 186"/>
                <a:gd name="T13" fmla="*/ 93 h 201"/>
                <a:gd name="T14" fmla="*/ 109 w 186"/>
                <a:gd name="T15" fmla="*/ 93 h 201"/>
                <a:gd name="T16" fmla="*/ 121 w 186"/>
                <a:gd name="T17" fmla="*/ 87 h 201"/>
                <a:gd name="T18" fmla="*/ 121 w 186"/>
                <a:gd name="T19" fmla="*/ 87 h 201"/>
                <a:gd name="T20" fmla="*/ 109 w 186"/>
                <a:gd name="T21" fmla="*/ 80 h 201"/>
                <a:gd name="T22" fmla="*/ 108 w 186"/>
                <a:gd name="T23" fmla="*/ 80 h 201"/>
                <a:gd name="T24" fmla="*/ 108 w 186"/>
                <a:gd name="T25" fmla="*/ 79 h 201"/>
                <a:gd name="T26" fmla="*/ 117 w 186"/>
                <a:gd name="T27" fmla="*/ 79 h 201"/>
                <a:gd name="T28" fmla="*/ 121 w 186"/>
                <a:gd name="T29" fmla="*/ 75 h 201"/>
                <a:gd name="T30" fmla="*/ 121 w 186"/>
                <a:gd name="T31" fmla="*/ 66 h 201"/>
                <a:gd name="T32" fmla="*/ 117 w 186"/>
                <a:gd name="T33" fmla="*/ 57 h 201"/>
                <a:gd name="T34" fmla="*/ 116 w 186"/>
                <a:gd name="T35" fmla="*/ 52 h 201"/>
                <a:gd name="T36" fmla="*/ 157 w 186"/>
                <a:gd name="T37" fmla="*/ 7 h 201"/>
                <a:gd name="T38" fmla="*/ 155 w 186"/>
                <a:gd name="T39" fmla="*/ 0 h 201"/>
                <a:gd name="T40" fmla="*/ 31 w 186"/>
                <a:gd name="T41" fmla="*/ 0 h 201"/>
                <a:gd name="T42" fmla="*/ 29 w 186"/>
                <a:gd name="T43" fmla="*/ 7 h 201"/>
                <a:gd name="T44" fmla="*/ 70 w 186"/>
                <a:gd name="T45" fmla="*/ 52 h 201"/>
                <a:gd name="T46" fmla="*/ 69 w 186"/>
                <a:gd name="T47" fmla="*/ 57 h 201"/>
                <a:gd name="T48" fmla="*/ 65 w 186"/>
                <a:gd name="T49" fmla="*/ 66 h 201"/>
                <a:gd name="T50" fmla="*/ 65 w 186"/>
                <a:gd name="T51" fmla="*/ 75 h 201"/>
                <a:gd name="T52" fmla="*/ 69 w 186"/>
                <a:gd name="T53" fmla="*/ 79 h 201"/>
                <a:gd name="T54" fmla="*/ 78 w 186"/>
                <a:gd name="T55" fmla="*/ 79 h 201"/>
                <a:gd name="T56" fmla="*/ 78 w 186"/>
                <a:gd name="T57" fmla="*/ 80 h 201"/>
                <a:gd name="T58" fmla="*/ 77 w 186"/>
                <a:gd name="T59" fmla="*/ 80 h 201"/>
                <a:gd name="T60" fmla="*/ 65 w 186"/>
                <a:gd name="T61" fmla="*/ 87 h 201"/>
                <a:gd name="T62" fmla="*/ 65 w 186"/>
                <a:gd name="T63" fmla="*/ 87 h 201"/>
                <a:gd name="T64" fmla="*/ 77 w 186"/>
                <a:gd name="T65" fmla="*/ 93 h 201"/>
                <a:gd name="T66" fmla="*/ 78 w 186"/>
                <a:gd name="T67" fmla="*/ 93 h 201"/>
                <a:gd name="T68" fmla="*/ 70 w 186"/>
                <a:gd name="T69" fmla="*/ 162 h 201"/>
                <a:gd name="T70" fmla="*/ 58 w 186"/>
                <a:gd name="T71" fmla="*/ 173 h 201"/>
                <a:gd name="T72" fmla="*/ 58 w 186"/>
                <a:gd name="T73" fmla="*/ 173 h 201"/>
                <a:gd name="T74" fmla="*/ 33 w 186"/>
                <a:gd name="T75" fmla="*/ 185 h 201"/>
                <a:gd name="T76" fmla="*/ 29 w 186"/>
                <a:gd name="T77" fmla="*/ 187 h 201"/>
                <a:gd name="T78" fmla="*/ 23 w 186"/>
                <a:gd name="T79" fmla="*/ 187 h 201"/>
                <a:gd name="T80" fmla="*/ 0 w 186"/>
                <a:gd name="T81" fmla="*/ 201 h 201"/>
                <a:gd name="T82" fmla="*/ 0 w 186"/>
                <a:gd name="T83" fmla="*/ 201 h 201"/>
                <a:gd name="T84" fmla="*/ 186 w 186"/>
                <a:gd name="T85" fmla="*/ 201 h 201"/>
                <a:gd name="T86" fmla="*/ 186 w 186"/>
                <a:gd name="T87" fmla="*/ 201 h 201"/>
                <a:gd name="T88" fmla="*/ 163 w 186"/>
                <a:gd name="T89" fmla="*/ 18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201">
                  <a:moveTo>
                    <a:pt x="163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5" y="187"/>
                    <a:pt x="154" y="187"/>
                    <a:pt x="153" y="185"/>
                  </a:cubicBezTo>
                  <a:cubicBezTo>
                    <a:pt x="149" y="178"/>
                    <a:pt x="139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2" y="173"/>
                    <a:pt x="117" y="168"/>
                    <a:pt x="116" y="162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15" y="93"/>
                    <a:pt x="121" y="90"/>
                    <a:pt x="121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83"/>
                    <a:pt x="115" y="80"/>
                    <a:pt x="109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17" y="79"/>
                    <a:pt x="117" y="79"/>
                    <a:pt x="117" y="79"/>
                  </a:cubicBezTo>
                  <a:cubicBezTo>
                    <a:pt x="119" y="79"/>
                    <a:pt x="121" y="77"/>
                    <a:pt x="121" y="75"/>
                  </a:cubicBezTo>
                  <a:cubicBezTo>
                    <a:pt x="121" y="66"/>
                    <a:pt x="121" y="66"/>
                    <a:pt x="121" y="66"/>
                  </a:cubicBezTo>
                  <a:cubicBezTo>
                    <a:pt x="121" y="62"/>
                    <a:pt x="119" y="59"/>
                    <a:pt x="117" y="57"/>
                  </a:cubicBezTo>
                  <a:cubicBezTo>
                    <a:pt x="115" y="56"/>
                    <a:pt x="115" y="54"/>
                    <a:pt x="116" y="52"/>
                  </a:cubicBezTo>
                  <a:cubicBezTo>
                    <a:pt x="126" y="33"/>
                    <a:pt x="144" y="17"/>
                    <a:pt x="157" y="7"/>
                  </a:cubicBezTo>
                  <a:cubicBezTo>
                    <a:pt x="160" y="5"/>
                    <a:pt x="158" y="0"/>
                    <a:pt x="15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6" y="5"/>
                    <a:pt x="29" y="7"/>
                  </a:cubicBezTo>
                  <a:cubicBezTo>
                    <a:pt x="42" y="17"/>
                    <a:pt x="60" y="33"/>
                    <a:pt x="70" y="52"/>
                  </a:cubicBezTo>
                  <a:cubicBezTo>
                    <a:pt x="71" y="54"/>
                    <a:pt x="71" y="56"/>
                    <a:pt x="69" y="57"/>
                  </a:cubicBezTo>
                  <a:cubicBezTo>
                    <a:pt x="67" y="59"/>
                    <a:pt x="65" y="62"/>
                    <a:pt x="65" y="66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5" y="77"/>
                    <a:pt x="67" y="79"/>
                    <a:pt x="69" y="79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79"/>
                    <a:pt x="78" y="79"/>
                    <a:pt x="78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0" y="80"/>
                    <a:pt x="65" y="83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90"/>
                    <a:pt x="70" y="93"/>
                    <a:pt x="77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0" y="162"/>
                    <a:pt x="70" y="162"/>
                    <a:pt x="70" y="162"/>
                  </a:cubicBezTo>
                  <a:cubicBezTo>
                    <a:pt x="69" y="168"/>
                    <a:pt x="64" y="173"/>
                    <a:pt x="58" y="173"/>
                  </a:cubicBezTo>
                  <a:cubicBezTo>
                    <a:pt x="58" y="173"/>
                    <a:pt x="58" y="173"/>
                    <a:pt x="58" y="173"/>
                  </a:cubicBezTo>
                  <a:cubicBezTo>
                    <a:pt x="47" y="173"/>
                    <a:pt x="37" y="178"/>
                    <a:pt x="33" y="185"/>
                  </a:cubicBezTo>
                  <a:cubicBezTo>
                    <a:pt x="32" y="187"/>
                    <a:pt x="31" y="187"/>
                    <a:pt x="29" y="187"/>
                  </a:cubicBezTo>
                  <a:cubicBezTo>
                    <a:pt x="23" y="187"/>
                    <a:pt x="23" y="187"/>
                    <a:pt x="23" y="187"/>
                  </a:cubicBezTo>
                  <a:cubicBezTo>
                    <a:pt x="10" y="187"/>
                    <a:pt x="0" y="19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86" y="201"/>
                    <a:pt x="186" y="201"/>
                    <a:pt x="186" y="201"/>
                  </a:cubicBezTo>
                  <a:cubicBezTo>
                    <a:pt x="186" y="201"/>
                    <a:pt x="186" y="201"/>
                    <a:pt x="186" y="201"/>
                  </a:cubicBezTo>
                  <a:cubicBezTo>
                    <a:pt x="186" y="193"/>
                    <a:pt x="176" y="187"/>
                    <a:pt x="163" y="1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id-ID" sz="1798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8688976" y="3683486"/>
              <a:ext cx="2129910" cy="1409702"/>
            </a:xfrm>
            <a:custGeom>
              <a:avLst/>
              <a:gdLst>
                <a:gd name="connsiteX0" fmla="*/ 1064759 w 2129910"/>
                <a:gd name="connsiteY0" fmla="*/ 0 h 1409702"/>
                <a:gd name="connsiteX1" fmla="*/ 2088631 w 2129910"/>
                <a:gd name="connsiteY1" fmla="*/ 54319 h 1409702"/>
                <a:gd name="connsiteX2" fmla="*/ 2117072 w 2129910"/>
                <a:gd name="connsiteY2" fmla="*/ 67252 h 1409702"/>
                <a:gd name="connsiteX3" fmla="*/ 2129910 w 2129910"/>
                <a:gd name="connsiteY3" fmla="*/ 95507 h 1409702"/>
                <a:gd name="connsiteX4" fmla="*/ 2129910 w 2129910"/>
                <a:gd name="connsiteY4" fmla="*/ 1368811 h 1409702"/>
                <a:gd name="connsiteX5" fmla="*/ 2126445 w 2129910"/>
                <a:gd name="connsiteY5" fmla="*/ 1387878 h 1409702"/>
                <a:gd name="connsiteX6" fmla="*/ 2088631 w 2129910"/>
                <a:gd name="connsiteY6" fmla="*/ 1409702 h 1409702"/>
                <a:gd name="connsiteX7" fmla="*/ 1974867 w 2129910"/>
                <a:gd name="connsiteY7" fmla="*/ 1409702 h 1409702"/>
                <a:gd name="connsiteX8" fmla="*/ 1927006 w 2129910"/>
                <a:gd name="connsiteY8" fmla="*/ 1409702 h 1409702"/>
                <a:gd name="connsiteX9" fmla="*/ 1926651 w 2129910"/>
                <a:gd name="connsiteY9" fmla="*/ 1409702 h 1409702"/>
                <a:gd name="connsiteX10" fmla="*/ 1178523 w 2129910"/>
                <a:gd name="connsiteY10" fmla="*/ 1409702 h 1409702"/>
                <a:gd name="connsiteX11" fmla="*/ 971680 w 2129910"/>
                <a:gd name="connsiteY11" fmla="*/ 1409702 h 1409702"/>
                <a:gd name="connsiteX12" fmla="*/ 579002 w 2129910"/>
                <a:gd name="connsiteY12" fmla="*/ 1409702 h 1409702"/>
                <a:gd name="connsiteX13" fmla="*/ 474724 w 2129910"/>
                <a:gd name="connsiteY13" fmla="*/ 1409702 h 1409702"/>
                <a:gd name="connsiteX14" fmla="*/ 472425 w 2129910"/>
                <a:gd name="connsiteY14" fmla="*/ 1409702 h 1409702"/>
                <a:gd name="connsiteX15" fmla="*/ 40888 w 2129910"/>
                <a:gd name="connsiteY15" fmla="*/ 1409702 h 1409702"/>
                <a:gd name="connsiteX16" fmla="*/ 3074 w 2129910"/>
                <a:gd name="connsiteY16" fmla="*/ 1387878 h 1409702"/>
                <a:gd name="connsiteX17" fmla="*/ 0 w 2129910"/>
                <a:gd name="connsiteY17" fmla="*/ 1370963 h 1409702"/>
                <a:gd name="connsiteX18" fmla="*/ 0 w 2129910"/>
                <a:gd name="connsiteY18" fmla="*/ 94646 h 1409702"/>
                <a:gd name="connsiteX19" fmla="*/ 12447 w 2129910"/>
                <a:gd name="connsiteY19" fmla="*/ 67252 h 1409702"/>
                <a:gd name="connsiteX20" fmla="*/ 40888 w 2129910"/>
                <a:gd name="connsiteY20" fmla="*/ 54319 h 1409702"/>
                <a:gd name="connsiteX21" fmla="*/ 1064759 w 2129910"/>
                <a:gd name="connsiteY21" fmla="*/ 0 h 140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29910" h="1409702">
                  <a:moveTo>
                    <a:pt x="1064759" y="0"/>
                  </a:moveTo>
                  <a:cubicBezTo>
                    <a:pt x="1421563" y="0"/>
                    <a:pt x="1778367" y="18107"/>
                    <a:pt x="2088631" y="54319"/>
                  </a:cubicBezTo>
                  <a:cubicBezTo>
                    <a:pt x="2098973" y="54319"/>
                    <a:pt x="2109316" y="59492"/>
                    <a:pt x="2117072" y="67252"/>
                  </a:cubicBezTo>
                  <a:lnTo>
                    <a:pt x="2129910" y="95507"/>
                  </a:lnTo>
                  <a:lnTo>
                    <a:pt x="2129910" y="1368811"/>
                  </a:lnTo>
                  <a:lnTo>
                    <a:pt x="2126445" y="1387878"/>
                  </a:lnTo>
                  <a:cubicBezTo>
                    <a:pt x="2119658" y="1403883"/>
                    <a:pt x="2104145" y="1409702"/>
                    <a:pt x="2088631" y="1409702"/>
                  </a:cubicBezTo>
                  <a:cubicBezTo>
                    <a:pt x="2088631" y="1409702"/>
                    <a:pt x="2088631" y="1409702"/>
                    <a:pt x="1974867" y="1409702"/>
                  </a:cubicBezTo>
                  <a:lnTo>
                    <a:pt x="1927006" y="1409702"/>
                  </a:lnTo>
                  <a:lnTo>
                    <a:pt x="1926651" y="1409702"/>
                  </a:lnTo>
                  <a:cubicBezTo>
                    <a:pt x="1800667" y="1409702"/>
                    <a:pt x="1576695" y="1409702"/>
                    <a:pt x="1178523" y="1409702"/>
                  </a:cubicBezTo>
                  <a:lnTo>
                    <a:pt x="971680" y="1409702"/>
                  </a:lnTo>
                  <a:cubicBezTo>
                    <a:pt x="971680" y="1409702"/>
                    <a:pt x="971680" y="1409702"/>
                    <a:pt x="579002" y="1409702"/>
                  </a:cubicBezTo>
                  <a:lnTo>
                    <a:pt x="474724" y="1409702"/>
                  </a:lnTo>
                  <a:lnTo>
                    <a:pt x="472425" y="1409702"/>
                  </a:lnTo>
                  <a:cubicBezTo>
                    <a:pt x="357212" y="1409702"/>
                    <a:pt x="215412" y="1409702"/>
                    <a:pt x="40888" y="1409702"/>
                  </a:cubicBezTo>
                  <a:cubicBezTo>
                    <a:pt x="25375" y="1409702"/>
                    <a:pt x="9861" y="1403882"/>
                    <a:pt x="3074" y="1387878"/>
                  </a:cubicBezTo>
                  <a:lnTo>
                    <a:pt x="0" y="1370963"/>
                  </a:lnTo>
                  <a:lnTo>
                    <a:pt x="0" y="94646"/>
                  </a:lnTo>
                  <a:lnTo>
                    <a:pt x="12447" y="67252"/>
                  </a:lnTo>
                  <a:cubicBezTo>
                    <a:pt x="20204" y="59492"/>
                    <a:pt x="30546" y="54319"/>
                    <a:pt x="40888" y="54319"/>
                  </a:cubicBezTo>
                  <a:cubicBezTo>
                    <a:pt x="351152" y="18107"/>
                    <a:pt x="707956" y="0"/>
                    <a:pt x="1064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1798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8688585" y="5180383"/>
              <a:ext cx="2130301" cy="1399404"/>
            </a:xfrm>
            <a:custGeom>
              <a:avLst/>
              <a:gdLst>
                <a:gd name="connsiteX0" fmla="*/ 22841 w 2130301"/>
                <a:gd name="connsiteY0" fmla="*/ 0 h 1399404"/>
                <a:gd name="connsiteX1" fmla="*/ 2107461 w 2130301"/>
                <a:gd name="connsiteY1" fmla="*/ 0 h 1399404"/>
                <a:gd name="connsiteX2" fmla="*/ 2117375 w 2130301"/>
                <a:gd name="connsiteY2" fmla="*/ 7017 h 1399404"/>
                <a:gd name="connsiteX3" fmla="*/ 2130301 w 2130301"/>
                <a:gd name="connsiteY3" fmla="*/ 35473 h 1399404"/>
                <a:gd name="connsiteX4" fmla="*/ 2130301 w 2130301"/>
                <a:gd name="connsiteY4" fmla="*/ 1359972 h 1399404"/>
                <a:gd name="connsiteX5" fmla="*/ 2104125 w 2130301"/>
                <a:gd name="connsiteY5" fmla="*/ 1397805 h 1399404"/>
                <a:gd name="connsiteX6" fmla="*/ 2097297 w 2130301"/>
                <a:gd name="connsiteY6" fmla="*/ 1399404 h 1399404"/>
                <a:gd name="connsiteX7" fmla="*/ 33004 w 2130301"/>
                <a:gd name="connsiteY7" fmla="*/ 1399404 h 1399404"/>
                <a:gd name="connsiteX8" fmla="*/ 26177 w 2130301"/>
                <a:gd name="connsiteY8" fmla="*/ 1397805 h 1399404"/>
                <a:gd name="connsiteX9" fmla="*/ 0 w 2130301"/>
                <a:gd name="connsiteY9" fmla="*/ 1359972 h 1399404"/>
                <a:gd name="connsiteX10" fmla="*/ 0 w 2130301"/>
                <a:gd name="connsiteY10" fmla="*/ 35473 h 1399404"/>
                <a:gd name="connsiteX11" fmla="*/ 12927 w 2130301"/>
                <a:gd name="connsiteY11" fmla="*/ 7017 h 139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0301" h="1399404">
                  <a:moveTo>
                    <a:pt x="22841" y="0"/>
                  </a:moveTo>
                  <a:lnTo>
                    <a:pt x="2107461" y="0"/>
                  </a:lnTo>
                  <a:lnTo>
                    <a:pt x="2117375" y="7017"/>
                  </a:lnTo>
                  <a:cubicBezTo>
                    <a:pt x="2125131" y="14778"/>
                    <a:pt x="2130301" y="25125"/>
                    <a:pt x="2130301" y="35473"/>
                  </a:cubicBezTo>
                  <a:cubicBezTo>
                    <a:pt x="2130301" y="35473"/>
                    <a:pt x="2130301" y="35473"/>
                    <a:pt x="2130301" y="1359972"/>
                  </a:cubicBezTo>
                  <a:cubicBezTo>
                    <a:pt x="2130301" y="1375493"/>
                    <a:pt x="2118667" y="1391015"/>
                    <a:pt x="2104125" y="1397805"/>
                  </a:cubicBezTo>
                  <a:lnTo>
                    <a:pt x="2097297" y="1399404"/>
                  </a:lnTo>
                  <a:lnTo>
                    <a:pt x="33004" y="1399404"/>
                  </a:lnTo>
                  <a:lnTo>
                    <a:pt x="26177" y="1397805"/>
                  </a:lnTo>
                  <a:cubicBezTo>
                    <a:pt x="11634" y="1391015"/>
                    <a:pt x="0" y="1375493"/>
                    <a:pt x="0" y="1359972"/>
                  </a:cubicBezTo>
                  <a:cubicBezTo>
                    <a:pt x="0" y="1359972"/>
                    <a:pt x="0" y="1359972"/>
                    <a:pt x="0" y="35473"/>
                  </a:cubicBezTo>
                  <a:cubicBezTo>
                    <a:pt x="0" y="25125"/>
                    <a:pt x="5171" y="14778"/>
                    <a:pt x="12927" y="7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1798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7983126" y="6670487"/>
              <a:ext cx="1716089" cy="1389906"/>
            </a:xfrm>
            <a:custGeom>
              <a:avLst/>
              <a:gdLst>
                <a:gd name="connsiteX0" fmla="*/ 20992 w 1716089"/>
                <a:gd name="connsiteY0" fmla="*/ 0 h 1389906"/>
                <a:gd name="connsiteX1" fmla="*/ 697367 w 1716089"/>
                <a:gd name="connsiteY1" fmla="*/ 0 h 1389906"/>
                <a:gd name="connsiteX2" fmla="*/ 1089819 w 1716089"/>
                <a:gd name="connsiteY2" fmla="*/ 0 h 1389906"/>
                <a:gd name="connsiteX3" fmla="*/ 1296890 w 1716089"/>
                <a:gd name="connsiteY3" fmla="*/ 0 h 1389906"/>
                <a:gd name="connsiteX4" fmla="*/ 1673945 w 1716089"/>
                <a:gd name="connsiteY4" fmla="*/ 0 h 1389906"/>
                <a:gd name="connsiteX5" fmla="*/ 1696196 w 1716089"/>
                <a:gd name="connsiteY5" fmla="*/ 0 h 1389906"/>
                <a:gd name="connsiteX6" fmla="*/ 1708445 w 1716089"/>
                <a:gd name="connsiteY6" fmla="*/ 3890 h 1389906"/>
                <a:gd name="connsiteX7" fmla="*/ 1716089 w 1716089"/>
                <a:gd name="connsiteY7" fmla="*/ 14282 h 1389906"/>
                <a:gd name="connsiteX8" fmla="*/ 1716089 w 1716089"/>
                <a:gd name="connsiteY8" fmla="*/ 1368423 h 1389906"/>
                <a:gd name="connsiteX9" fmla="*/ 1708445 w 1716089"/>
                <a:gd name="connsiteY9" fmla="*/ 1382156 h 1389906"/>
                <a:gd name="connsiteX10" fmla="*/ 1679973 w 1716089"/>
                <a:gd name="connsiteY10" fmla="*/ 1389906 h 1389906"/>
                <a:gd name="connsiteX11" fmla="*/ 882747 w 1716089"/>
                <a:gd name="connsiteY11" fmla="*/ 1389906 h 1389906"/>
                <a:gd name="connsiteX12" fmla="*/ 851686 w 1716089"/>
                <a:gd name="connsiteY12" fmla="*/ 1389906 h 1389906"/>
                <a:gd name="connsiteX13" fmla="*/ 2693 w 1716089"/>
                <a:gd name="connsiteY13" fmla="*/ 46517 h 1389906"/>
                <a:gd name="connsiteX14" fmla="*/ 7870 w 1716089"/>
                <a:gd name="connsiteY14" fmla="*/ 9057 h 138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16089" h="1389906">
                  <a:moveTo>
                    <a:pt x="20992" y="0"/>
                  </a:moveTo>
                  <a:lnTo>
                    <a:pt x="697367" y="0"/>
                  </a:lnTo>
                  <a:lnTo>
                    <a:pt x="1089819" y="0"/>
                  </a:lnTo>
                  <a:lnTo>
                    <a:pt x="1296890" y="0"/>
                  </a:lnTo>
                  <a:lnTo>
                    <a:pt x="1673945" y="0"/>
                  </a:lnTo>
                  <a:lnTo>
                    <a:pt x="1696196" y="0"/>
                  </a:lnTo>
                  <a:lnTo>
                    <a:pt x="1708445" y="3890"/>
                  </a:lnTo>
                  <a:lnTo>
                    <a:pt x="1716089" y="14282"/>
                  </a:lnTo>
                  <a:lnTo>
                    <a:pt x="1716089" y="1368423"/>
                  </a:lnTo>
                  <a:lnTo>
                    <a:pt x="1708445" y="1382156"/>
                  </a:lnTo>
                  <a:cubicBezTo>
                    <a:pt x="1700680" y="1387323"/>
                    <a:pt x="1690326" y="1389906"/>
                    <a:pt x="1679973" y="1389906"/>
                  </a:cubicBezTo>
                  <a:cubicBezTo>
                    <a:pt x="1679973" y="1389906"/>
                    <a:pt x="1679973" y="1389906"/>
                    <a:pt x="882747" y="1389906"/>
                  </a:cubicBezTo>
                  <a:cubicBezTo>
                    <a:pt x="872394" y="1389906"/>
                    <a:pt x="862040" y="1389906"/>
                    <a:pt x="851686" y="1389906"/>
                  </a:cubicBezTo>
                  <a:cubicBezTo>
                    <a:pt x="437543" y="1069559"/>
                    <a:pt x="178704" y="573539"/>
                    <a:pt x="2693" y="46517"/>
                  </a:cubicBezTo>
                  <a:cubicBezTo>
                    <a:pt x="-2484" y="31016"/>
                    <a:pt x="104" y="18099"/>
                    <a:pt x="7870" y="90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7676529" y="3754192"/>
              <a:ext cx="928365" cy="2827672"/>
            </a:xfrm>
            <a:custGeom>
              <a:avLst/>
              <a:gdLst>
                <a:gd name="connsiteX0" fmla="*/ 886943 w 928365"/>
                <a:gd name="connsiteY0" fmla="*/ 2691 h 2827672"/>
                <a:gd name="connsiteX1" fmla="*/ 928365 w 928365"/>
                <a:gd name="connsiteY1" fmla="*/ 44082 h 2827672"/>
                <a:gd name="connsiteX2" fmla="*/ 928365 w 928365"/>
                <a:gd name="connsiteY2" fmla="*/ 81594 h 2827672"/>
                <a:gd name="connsiteX3" fmla="*/ 928365 w 928365"/>
                <a:gd name="connsiteY3" fmla="*/ 148460 h 2827672"/>
                <a:gd name="connsiteX4" fmla="*/ 928365 w 928365"/>
                <a:gd name="connsiteY4" fmla="*/ 170683 h 2827672"/>
                <a:gd name="connsiteX5" fmla="*/ 928365 w 928365"/>
                <a:gd name="connsiteY5" fmla="*/ 344172 h 2827672"/>
                <a:gd name="connsiteX6" fmla="*/ 928365 w 928365"/>
                <a:gd name="connsiteY6" fmla="*/ 540782 h 2827672"/>
                <a:gd name="connsiteX7" fmla="*/ 928365 w 928365"/>
                <a:gd name="connsiteY7" fmla="*/ 1745215 h 2827672"/>
                <a:gd name="connsiteX8" fmla="*/ 928365 w 928365"/>
                <a:gd name="connsiteY8" fmla="*/ 1962366 h 2827672"/>
                <a:gd name="connsiteX9" fmla="*/ 928365 w 928365"/>
                <a:gd name="connsiteY9" fmla="*/ 2045090 h 2827672"/>
                <a:gd name="connsiteX10" fmla="*/ 928365 w 928365"/>
                <a:gd name="connsiteY10" fmla="*/ 2786280 h 2827672"/>
                <a:gd name="connsiteX11" fmla="*/ 906521 w 928365"/>
                <a:gd name="connsiteY11" fmla="*/ 2824115 h 2827672"/>
                <a:gd name="connsiteX12" fmla="*/ 895400 w 928365"/>
                <a:gd name="connsiteY12" fmla="*/ 2826136 h 2827672"/>
                <a:gd name="connsiteX13" fmla="*/ 895400 w 928365"/>
                <a:gd name="connsiteY13" fmla="*/ 2827672 h 2827672"/>
                <a:gd name="connsiteX14" fmla="*/ 886943 w 928365"/>
                <a:gd name="connsiteY14" fmla="*/ 2827672 h 2827672"/>
                <a:gd name="connsiteX15" fmla="*/ 883869 w 928365"/>
                <a:gd name="connsiteY15" fmla="*/ 2827672 h 2827672"/>
                <a:gd name="connsiteX16" fmla="*/ 876567 w 928365"/>
                <a:gd name="connsiteY16" fmla="*/ 2827672 h 2827672"/>
                <a:gd name="connsiteX17" fmla="*/ 862348 w 928365"/>
                <a:gd name="connsiteY17" fmla="*/ 2827672 h 2827672"/>
                <a:gd name="connsiteX18" fmla="*/ 838906 w 928365"/>
                <a:gd name="connsiteY18" fmla="*/ 2827672 h 2827672"/>
                <a:gd name="connsiteX19" fmla="*/ 803936 w 928365"/>
                <a:gd name="connsiteY19" fmla="*/ 2827672 h 2827672"/>
                <a:gd name="connsiteX20" fmla="*/ 755131 w 928365"/>
                <a:gd name="connsiteY20" fmla="*/ 2827672 h 2827672"/>
                <a:gd name="connsiteX21" fmla="*/ 690186 w 928365"/>
                <a:gd name="connsiteY21" fmla="*/ 2827672 h 2827672"/>
                <a:gd name="connsiteX22" fmla="*/ 483073 w 928365"/>
                <a:gd name="connsiteY22" fmla="*/ 2827672 h 2827672"/>
                <a:gd name="connsiteX23" fmla="*/ 480323 w 928365"/>
                <a:gd name="connsiteY23" fmla="*/ 2827672 h 2827672"/>
                <a:gd name="connsiteX24" fmla="*/ 473790 w 928365"/>
                <a:gd name="connsiteY24" fmla="*/ 2827672 h 2827672"/>
                <a:gd name="connsiteX25" fmla="*/ 461068 w 928365"/>
                <a:gd name="connsiteY25" fmla="*/ 2827672 h 2827672"/>
                <a:gd name="connsiteX26" fmla="*/ 440093 w 928365"/>
                <a:gd name="connsiteY26" fmla="*/ 2827672 h 2827672"/>
                <a:gd name="connsiteX27" fmla="*/ 408804 w 928365"/>
                <a:gd name="connsiteY27" fmla="*/ 2827672 h 2827672"/>
                <a:gd name="connsiteX28" fmla="*/ 365137 w 928365"/>
                <a:gd name="connsiteY28" fmla="*/ 2827672 h 2827672"/>
                <a:gd name="connsiteX29" fmla="*/ 307028 w 928365"/>
                <a:gd name="connsiteY29" fmla="*/ 2827672 h 2827672"/>
                <a:gd name="connsiteX30" fmla="*/ 285913 w 928365"/>
                <a:gd name="connsiteY30" fmla="*/ 2827672 h 2827672"/>
                <a:gd name="connsiteX31" fmla="*/ 285913 w 928365"/>
                <a:gd name="connsiteY31" fmla="*/ 2821918 h 2827672"/>
                <a:gd name="connsiteX32" fmla="*/ 278549 w 928365"/>
                <a:gd name="connsiteY32" fmla="*/ 2819911 h 2827672"/>
                <a:gd name="connsiteX33" fmla="*/ 265605 w 928365"/>
                <a:gd name="connsiteY33" fmla="*/ 2796628 h 2827672"/>
                <a:gd name="connsiteX34" fmla="*/ 6714 w 928365"/>
                <a:gd name="connsiteY34" fmla="*/ 364868 h 2827672"/>
                <a:gd name="connsiteX35" fmla="*/ 886943 w 928365"/>
                <a:gd name="connsiteY35" fmla="*/ 2691 h 28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28365" h="2827672">
                  <a:moveTo>
                    <a:pt x="886943" y="2691"/>
                  </a:moveTo>
                  <a:cubicBezTo>
                    <a:pt x="907654" y="-7657"/>
                    <a:pt x="928365" y="13039"/>
                    <a:pt x="928365" y="44082"/>
                  </a:cubicBezTo>
                  <a:cubicBezTo>
                    <a:pt x="928365" y="44082"/>
                    <a:pt x="928365" y="44082"/>
                    <a:pt x="928365" y="81594"/>
                  </a:cubicBezTo>
                  <a:lnTo>
                    <a:pt x="928365" y="148460"/>
                  </a:lnTo>
                  <a:lnTo>
                    <a:pt x="928365" y="170683"/>
                  </a:lnTo>
                  <a:cubicBezTo>
                    <a:pt x="928365" y="212883"/>
                    <a:pt x="928365" y="269150"/>
                    <a:pt x="928365" y="344172"/>
                  </a:cubicBezTo>
                  <a:lnTo>
                    <a:pt x="928365" y="540782"/>
                  </a:lnTo>
                  <a:cubicBezTo>
                    <a:pt x="928365" y="540782"/>
                    <a:pt x="928365" y="540782"/>
                    <a:pt x="928365" y="1745215"/>
                  </a:cubicBezTo>
                  <a:lnTo>
                    <a:pt x="928365" y="1962366"/>
                  </a:lnTo>
                  <a:lnTo>
                    <a:pt x="928365" y="2045090"/>
                  </a:lnTo>
                  <a:cubicBezTo>
                    <a:pt x="928365" y="2259992"/>
                    <a:pt x="928365" y="2505593"/>
                    <a:pt x="928365" y="2786280"/>
                  </a:cubicBezTo>
                  <a:cubicBezTo>
                    <a:pt x="928365" y="2801802"/>
                    <a:pt x="922540" y="2817324"/>
                    <a:pt x="906521" y="2824115"/>
                  </a:cubicBezTo>
                  <a:lnTo>
                    <a:pt x="895400" y="2826136"/>
                  </a:lnTo>
                  <a:lnTo>
                    <a:pt x="895400" y="2827672"/>
                  </a:lnTo>
                  <a:lnTo>
                    <a:pt x="886943" y="2827672"/>
                  </a:lnTo>
                  <a:lnTo>
                    <a:pt x="883869" y="2827672"/>
                  </a:lnTo>
                  <a:lnTo>
                    <a:pt x="876567" y="2827672"/>
                  </a:lnTo>
                  <a:lnTo>
                    <a:pt x="862348" y="2827672"/>
                  </a:lnTo>
                  <a:lnTo>
                    <a:pt x="838906" y="2827672"/>
                  </a:lnTo>
                  <a:lnTo>
                    <a:pt x="803936" y="2827672"/>
                  </a:lnTo>
                  <a:lnTo>
                    <a:pt x="755131" y="2827672"/>
                  </a:lnTo>
                  <a:lnTo>
                    <a:pt x="690186" y="2827672"/>
                  </a:lnTo>
                  <a:lnTo>
                    <a:pt x="483073" y="2827672"/>
                  </a:lnTo>
                  <a:lnTo>
                    <a:pt x="480323" y="2827672"/>
                  </a:lnTo>
                  <a:lnTo>
                    <a:pt x="473790" y="2827672"/>
                  </a:lnTo>
                  <a:lnTo>
                    <a:pt x="461068" y="2827672"/>
                  </a:lnTo>
                  <a:lnTo>
                    <a:pt x="440093" y="2827672"/>
                  </a:lnTo>
                  <a:lnTo>
                    <a:pt x="408804" y="2827672"/>
                  </a:lnTo>
                  <a:lnTo>
                    <a:pt x="365137" y="2827672"/>
                  </a:lnTo>
                  <a:lnTo>
                    <a:pt x="307028" y="2827672"/>
                  </a:lnTo>
                  <a:lnTo>
                    <a:pt x="285913" y="2827672"/>
                  </a:lnTo>
                  <a:lnTo>
                    <a:pt x="285913" y="2821918"/>
                  </a:lnTo>
                  <a:lnTo>
                    <a:pt x="278549" y="2819911"/>
                  </a:lnTo>
                  <a:cubicBezTo>
                    <a:pt x="270783" y="2814737"/>
                    <a:pt x="265605" y="2806976"/>
                    <a:pt x="265605" y="2796628"/>
                  </a:cubicBezTo>
                  <a:cubicBezTo>
                    <a:pt x="-65775" y="1637661"/>
                    <a:pt x="6714" y="364868"/>
                    <a:pt x="6714" y="364868"/>
                  </a:cubicBezTo>
                  <a:cubicBezTo>
                    <a:pt x="6714" y="188953"/>
                    <a:pt x="369161" y="75126"/>
                    <a:pt x="886943" y="26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6" name="Freeform 95"/>
            <p:cNvSpPr/>
            <p:nvPr/>
          </p:nvSpPr>
          <p:spPr>
            <a:xfrm flipH="1">
              <a:off x="10915564" y="3754192"/>
              <a:ext cx="928365" cy="2827672"/>
            </a:xfrm>
            <a:custGeom>
              <a:avLst/>
              <a:gdLst>
                <a:gd name="connsiteX0" fmla="*/ 886943 w 928365"/>
                <a:gd name="connsiteY0" fmla="*/ 2691 h 2827672"/>
                <a:gd name="connsiteX1" fmla="*/ 928365 w 928365"/>
                <a:gd name="connsiteY1" fmla="*/ 44082 h 2827672"/>
                <a:gd name="connsiteX2" fmla="*/ 928365 w 928365"/>
                <a:gd name="connsiteY2" fmla="*/ 81594 h 2827672"/>
                <a:gd name="connsiteX3" fmla="*/ 928365 w 928365"/>
                <a:gd name="connsiteY3" fmla="*/ 148460 h 2827672"/>
                <a:gd name="connsiteX4" fmla="*/ 928365 w 928365"/>
                <a:gd name="connsiteY4" fmla="*/ 170683 h 2827672"/>
                <a:gd name="connsiteX5" fmla="*/ 928365 w 928365"/>
                <a:gd name="connsiteY5" fmla="*/ 344172 h 2827672"/>
                <a:gd name="connsiteX6" fmla="*/ 928365 w 928365"/>
                <a:gd name="connsiteY6" fmla="*/ 540782 h 2827672"/>
                <a:gd name="connsiteX7" fmla="*/ 928365 w 928365"/>
                <a:gd name="connsiteY7" fmla="*/ 1745215 h 2827672"/>
                <a:gd name="connsiteX8" fmla="*/ 928365 w 928365"/>
                <a:gd name="connsiteY8" fmla="*/ 1962366 h 2827672"/>
                <a:gd name="connsiteX9" fmla="*/ 928365 w 928365"/>
                <a:gd name="connsiteY9" fmla="*/ 2045090 h 2827672"/>
                <a:gd name="connsiteX10" fmla="*/ 928365 w 928365"/>
                <a:gd name="connsiteY10" fmla="*/ 2786280 h 2827672"/>
                <a:gd name="connsiteX11" fmla="*/ 906521 w 928365"/>
                <a:gd name="connsiteY11" fmla="*/ 2824115 h 2827672"/>
                <a:gd name="connsiteX12" fmla="*/ 895400 w 928365"/>
                <a:gd name="connsiteY12" fmla="*/ 2826136 h 2827672"/>
                <a:gd name="connsiteX13" fmla="*/ 895400 w 928365"/>
                <a:gd name="connsiteY13" fmla="*/ 2827672 h 2827672"/>
                <a:gd name="connsiteX14" fmla="*/ 886943 w 928365"/>
                <a:gd name="connsiteY14" fmla="*/ 2827672 h 2827672"/>
                <a:gd name="connsiteX15" fmla="*/ 883869 w 928365"/>
                <a:gd name="connsiteY15" fmla="*/ 2827672 h 2827672"/>
                <a:gd name="connsiteX16" fmla="*/ 876567 w 928365"/>
                <a:gd name="connsiteY16" fmla="*/ 2827672 h 2827672"/>
                <a:gd name="connsiteX17" fmla="*/ 862348 w 928365"/>
                <a:gd name="connsiteY17" fmla="*/ 2827672 h 2827672"/>
                <a:gd name="connsiteX18" fmla="*/ 838906 w 928365"/>
                <a:gd name="connsiteY18" fmla="*/ 2827672 h 2827672"/>
                <a:gd name="connsiteX19" fmla="*/ 803936 w 928365"/>
                <a:gd name="connsiteY19" fmla="*/ 2827672 h 2827672"/>
                <a:gd name="connsiteX20" fmla="*/ 755131 w 928365"/>
                <a:gd name="connsiteY20" fmla="*/ 2827672 h 2827672"/>
                <a:gd name="connsiteX21" fmla="*/ 690186 w 928365"/>
                <a:gd name="connsiteY21" fmla="*/ 2827672 h 2827672"/>
                <a:gd name="connsiteX22" fmla="*/ 483073 w 928365"/>
                <a:gd name="connsiteY22" fmla="*/ 2827672 h 2827672"/>
                <a:gd name="connsiteX23" fmla="*/ 480323 w 928365"/>
                <a:gd name="connsiteY23" fmla="*/ 2827672 h 2827672"/>
                <a:gd name="connsiteX24" fmla="*/ 473790 w 928365"/>
                <a:gd name="connsiteY24" fmla="*/ 2827672 h 2827672"/>
                <a:gd name="connsiteX25" fmla="*/ 461068 w 928365"/>
                <a:gd name="connsiteY25" fmla="*/ 2827672 h 2827672"/>
                <a:gd name="connsiteX26" fmla="*/ 440093 w 928365"/>
                <a:gd name="connsiteY26" fmla="*/ 2827672 h 2827672"/>
                <a:gd name="connsiteX27" fmla="*/ 408804 w 928365"/>
                <a:gd name="connsiteY27" fmla="*/ 2827672 h 2827672"/>
                <a:gd name="connsiteX28" fmla="*/ 365137 w 928365"/>
                <a:gd name="connsiteY28" fmla="*/ 2827672 h 2827672"/>
                <a:gd name="connsiteX29" fmla="*/ 307028 w 928365"/>
                <a:gd name="connsiteY29" fmla="*/ 2827672 h 2827672"/>
                <a:gd name="connsiteX30" fmla="*/ 285913 w 928365"/>
                <a:gd name="connsiteY30" fmla="*/ 2827672 h 2827672"/>
                <a:gd name="connsiteX31" fmla="*/ 285913 w 928365"/>
                <a:gd name="connsiteY31" fmla="*/ 2821918 h 2827672"/>
                <a:gd name="connsiteX32" fmla="*/ 278549 w 928365"/>
                <a:gd name="connsiteY32" fmla="*/ 2819911 h 2827672"/>
                <a:gd name="connsiteX33" fmla="*/ 265605 w 928365"/>
                <a:gd name="connsiteY33" fmla="*/ 2796628 h 2827672"/>
                <a:gd name="connsiteX34" fmla="*/ 6714 w 928365"/>
                <a:gd name="connsiteY34" fmla="*/ 364868 h 2827672"/>
                <a:gd name="connsiteX35" fmla="*/ 886943 w 928365"/>
                <a:gd name="connsiteY35" fmla="*/ 2691 h 28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28365" h="2827672">
                  <a:moveTo>
                    <a:pt x="886943" y="2691"/>
                  </a:moveTo>
                  <a:cubicBezTo>
                    <a:pt x="907654" y="-7657"/>
                    <a:pt x="928365" y="13039"/>
                    <a:pt x="928365" y="44082"/>
                  </a:cubicBezTo>
                  <a:cubicBezTo>
                    <a:pt x="928365" y="44082"/>
                    <a:pt x="928365" y="44082"/>
                    <a:pt x="928365" y="81594"/>
                  </a:cubicBezTo>
                  <a:lnTo>
                    <a:pt x="928365" y="148460"/>
                  </a:lnTo>
                  <a:lnTo>
                    <a:pt x="928365" y="170683"/>
                  </a:lnTo>
                  <a:cubicBezTo>
                    <a:pt x="928365" y="212883"/>
                    <a:pt x="928365" y="269150"/>
                    <a:pt x="928365" y="344172"/>
                  </a:cubicBezTo>
                  <a:lnTo>
                    <a:pt x="928365" y="540782"/>
                  </a:lnTo>
                  <a:cubicBezTo>
                    <a:pt x="928365" y="540782"/>
                    <a:pt x="928365" y="540782"/>
                    <a:pt x="928365" y="1745215"/>
                  </a:cubicBezTo>
                  <a:lnTo>
                    <a:pt x="928365" y="1962366"/>
                  </a:lnTo>
                  <a:lnTo>
                    <a:pt x="928365" y="2045090"/>
                  </a:lnTo>
                  <a:cubicBezTo>
                    <a:pt x="928365" y="2259992"/>
                    <a:pt x="928365" y="2505593"/>
                    <a:pt x="928365" y="2786280"/>
                  </a:cubicBezTo>
                  <a:cubicBezTo>
                    <a:pt x="928365" y="2801802"/>
                    <a:pt x="922540" y="2817324"/>
                    <a:pt x="906521" y="2824115"/>
                  </a:cubicBezTo>
                  <a:lnTo>
                    <a:pt x="895400" y="2826136"/>
                  </a:lnTo>
                  <a:lnTo>
                    <a:pt x="895400" y="2827672"/>
                  </a:lnTo>
                  <a:lnTo>
                    <a:pt x="886943" y="2827672"/>
                  </a:lnTo>
                  <a:lnTo>
                    <a:pt x="883869" y="2827672"/>
                  </a:lnTo>
                  <a:lnTo>
                    <a:pt x="876567" y="2827672"/>
                  </a:lnTo>
                  <a:lnTo>
                    <a:pt x="862348" y="2827672"/>
                  </a:lnTo>
                  <a:lnTo>
                    <a:pt x="838906" y="2827672"/>
                  </a:lnTo>
                  <a:lnTo>
                    <a:pt x="803936" y="2827672"/>
                  </a:lnTo>
                  <a:lnTo>
                    <a:pt x="755131" y="2827672"/>
                  </a:lnTo>
                  <a:lnTo>
                    <a:pt x="690186" y="2827672"/>
                  </a:lnTo>
                  <a:lnTo>
                    <a:pt x="483073" y="2827672"/>
                  </a:lnTo>
                  <a:lnTo>
                    <a:pt x="480323" y="2827672"/>
                  </a:lnTo>
                  <a:lnTo>
                    <a:pt x="473790" y="2827672"/>
                  </a:lnTo>
                  <a:lnTo>
                    <a:pt x="461068" y="2827672"/>
                  </a:lnTo>
                  <a:lnTo>
                    <a:pt x="440093" y="2827672"/>
                  </a:lnTo>
                  <a:lnTo>
                    <a:pt x="408804" y="2827672"/>
                  </a:lnTo>
                  <a:lnTo>
                    <a:pt x="365137" y="2827672"/>
                  </a:lnTo>
                  <a:lnTo>
                    <a:pt x="307028" y="2827672"/>
                  </a:lnTo>
                  <a:lnTo>
                    <a:pt x="285913" y="2827672"/>
                  </a:lnTo>
                  <a:lnTo>
                    <a:pt x="285913" y="2821918"/>
                  </a:lnTo>
                  <a:lnTo>
                    <a:pt x="278549" y="2819911"/>
                  </a:lnTo>
                  <a:cubicBezTo>
                    <a:pt x="270783" y="2814737"/>
                    <a:pt x="265605" y="2806976"/>
                    <a:pt x="265605" y="2796628"/>
                  </a:cubicBezTo>
                  <a:cubicBezTo>
                    <a:pt x="-65775" y="1637661"/>
                    <a:pt x="6714" y="364868"/>
                    <a:pt x="6714" y="364868"/>
                  </a:cubicBezTo>
                  <a:cubicBezTo>
                    <a:pt x="6714" y="188953"/>
                    <a:pt x="369161" y="75126"/>
                    <a:pt x="886943" y="2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8" name="Freeform 97"/>
            <p:cNvSpPr/>
            <p:nvPr/>
          </p:nvSpPr>
          <p:spPr>
            <a:xfrm flipH="1">
              <a:off x="9788786" y="6672564"/>
              <a:ext cx="1716089" cy="1389906"/>
            </a:xfrm>
            <a:custGeom>
              <a:avLst/>
              <a:gdLst>
                <a:gd name="connsiteX0" fmla="*/ 20992 w 1716089"/>
                <a:gd name="connsiteY0" fmla="*/ 0 h 1389906"/>
                <a:gd name="connsiteX1" fmla="*/ 697367 w 1716089"/>
                <a:gd name="connsiteY1" fmla="*/ 0 h 1389906"/>
                <a:gd name="connsiteX2" fmla="*/ 1089819 w 1716089"/>
                <a:gd name="connsiteY2" fmla="*/ 0 h 1389906"/>
                <a:gd name="connsiteX3" fmla="*/ 1296890 w 1716089"/>
                <a:gd name="connsiteY3" fmla="*/ 0 h 1389906"/>
                <a:gd name="connsiteX4" fmla="*/ 1673945 w 1716089"/>
                <a:gd name="connsiteY4" fmla="*/ 0 h 1389906"/>
                <a:gd name="connsiteX5" fmla="*/ 1696196 w 1716089"/>
                <a:gd name="connsiteY5" fmla="*/ 0 h 1389906"/>
                <a:gd name="connsiteX6" fmla="*/ 1708445 w 1716089"/>
                <a:gd name="connsiteY6" fmla="*/ 3890 h 1389906"/>
                <a:gd name="connsiteX7" fmla="*/ 1716089 w 1716089"/>
                <a:gd name="connsiteY7" fmla="*/ 14282 h 1389906"/>
                <a:gd name="connsiteX8" fmla="*/ 1716089 w 1716089"/>
                <a:gd name="connsiteY8" fmla="*/ 1368423 h 1389906"/>
                <a:gd name="connsiteX9" fmla="*/ 1708445 w 1716089"/>
                <a:gd name="connsiteY9" fmla="*/ 1382156 h 1389906"/>
                <a:gd name="connsiteX10" fmla="*/ 1679973 w 1716089"/>
                <a:gd name="connsiteY10" fmla="*/ 1389906 h 1389906"/>
                <a:gd name="connsiteX11" fmla="*/ 882747 w 1716089"/>
                <a:gd name="connsiteY11" fmla="*/ 1389906 h 1389906"/>
                <a:gd name="connsiteX12" fmla="*/ 851686 w 1716089"/>
                <a:gd name="connsiteY12" fmla="*/ 1389906 h 1389906"/>
                <a:gd name="connsiteX13" fmla="*/ 2693 w 1716089"/>
                <a:gd name="connsiteY13" fmla="*/ 46517 h 1389906"/>
                <a:gd name="connsiteX14" fmla="*/ 7870 w 1716089"/>
                <a:gd name="connsiteY14" fmla="*/ 9057 h 138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16089" h="1389906">
                  <a:moveTo>
                    <a:pt x="20992" y="0"/>
                  </a:moveTo>
                  <a:lnTo>
                    <a:pt x="697367" y="0"/>
                  </a:lnTo>
                  <a:lnTo>
                    <a:pt x="1089819" y="0"/>
                  </a:lnTo>
                  <a:lnTo>
                    <a:pt x="1296890" y="0"/>
                  </a:lnTo>
                  <a:lnTo>
                    <a:pt x="1673945" y="0"/>
                  </a:lnTo>
                  <a:lnTo>
                    <a:pt x="1696196" y="0"/>
                  </a:lnTo>
                  <a:lnTo>
                    <a:pt x="1708445" y="3890"/>
                  </a:lnTo>
                  <a:lnTo>
                    <a:pt x="1716089" y="14282"/>
                  </a:lnTo>
                  <a:lnTo>
                    <a:pt x="1716089" y="1368423"/>
                  </a:lnTo>
                  <a:lnTo>
                    <a:pt x="1708445" y="1382156"/>
                  </a:lnTo>
                  <a:cubicBezTo>
                    <a:pt x="1700680" y="1387323"/>
                    <a:pt x="1690326" y="1389906"/>
                    <a:pt x="1679973" y="1389906"/>
                  </a:cubicBezTo>
                  <a:cubicBezTo>
                    <a:pt x="1679973" y="1389906"/>
                    <a:pt x="1679973" y="1389906"/>
                    <a:pt x="882747" y="1389906"/>
                  </a:cubicBezTo>
                  <a:cubicBezTo>
                    <a:pt x="872394" y="1389906"/>
                    <a:pt x="862040" y="1389906"/>
                    <a:pt x="851686" y="1389906"/>
                  </a:cubicBezTo>
                  <a:cubicBezTo>
                    <a:pt x="437543" y="1069559"/>
                    <a:pt x="178704" y="573539"/>
                    <a:pt x="2693" y="46517"/>
                  </a:cubicBezTo>
                  <a:cubicBezTo>
                    <a:pt x="-2484" y="31016"/>
                    <a:pt x="104" y="18099"/>
                    <a:pt x="7870" y="905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9677407" y="2077456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Generate Revenue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677408" y="2356259"/>
            <a:ext cx="1921761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Could add feature where house wins pot.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677407" y="3180035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Sell Idea to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Ajit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677408" y="3458838"/>
            <a:ext cx="1921761" cy="281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We know you want to buy this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893022" y="2115850"/>
            <a:ext cx="679769" cy="679769"/>
            <a:chOff x="14213754" y="4632082"/>
            <a:chExt cx="1087631" cy="1087631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213754" y="4632082"/>
              <a:ext cx="1087631" cy="1087631"/>
              <a:chOff x="912987" y="3985306"/>
              <a:chExt cx="1332461" cy="133246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4632441" y="5055582"/>
              <a:ext cx="250256" cy="240630"/>
            </a:xfrm>
            <a:custGeom>
              <a:avLst/>
              <a:gdLst>
                <a:gd name="T0" fmla="*/ 681 w 684"/>
                <a:gd name="T1" fmla="*/ 321 h 653"/>
                <a:gd name="T2" fmla="*/ 370 w 684"/>
                <a:gd name="T3" fmla="*/ 30 h 653"/>
                <a:gd name="T4" fmla="*/ 370 w 684"/>
                <a:gd name="T5" fmla="*/ 0 h 653"/>
                <a:gd name="T6" fmla="*/ 314 w 684"/>
                <a:gd name="T7" fmla="*/ 0 h 653"/>
                <a:gd name="T8" fmla="*/ 314 w 684"/>
                <a:gd name="T9" fmla="*/ 30 h 653"/>
                <a:gd name="T10" fmla="*/ 4 w 684"/>
                <a:gd name="T11" fmla="*/ 321 h 653"/>
                <a:gd name="T12" fmla="*/ 11 w 684"/>
                <a:gd name="T13" fmla="*/ 322 h 653"/>
                <a:gd name="T14" fmla="*/ 114 w 684"/>
                <a:gd name="T15" fmla="*/ 257 h 653"/>
                <a:gd name="T16" fmla="*/ 220 w 684"/>
                <a:gd name="T17" fmla="*/ 328 h 653"/>
                <a:gd name="T18" fmla="*/ 237 w 684"/>
                <a:gd name="T19" fmla="*/ 328 h 653"/>
                <a:gd name="T20" fmla="*/ 314 w 684"/>
                <a:gd name="T21" fmla="*/ 261 h 653"/>
                <a:gd name="T22" fmla="*/ 314 w 684"/>
                <a:gd name="T23" fmla="*/ 536 h 653"/>
                <a:gd name="T24" fmla="*/ 253 w 684"/>
                <a:gd name="T25" fmla="*/ 597 h 653"/>
                <a:gd name="T26" fmla="*/ 236 w 684"/>
                <a:gd name="T27" fmla="*/ 597 h 653"/>
                <a:gd name="T28" fmla="*/ 175 w 684"/>
                <a:gd name="T29" fmla="*/ 536 h 653"/>
                <a:gd name="T30" fmla="*/ 119 w 684"/>
                <a:gd name="T31" fmla="*/ 536 h 653"/>
                <a:gd name="T32" fmla="*/ 236 w 684"/>
                <a:gd name="T33" fmla="*/ 653 h 653"/>
                <a:gd name="T34" fmla="*/ 253 w 684"/>
                <a:gd name="T35" fmla="*/ 653 h 653"/>
                <a:gd name="T36" fmla="*/ 370 w 684"/>
                <a:gd name="T37" fmla="*/ 536 h 653"/>
                <a:gd name="T38" fmla="*/ 370 w 684"/>
                <a:gd name="T39" fmla="*/ 261 h 653"/>
                <a:gd name="T40" fmla="*/ 448 w 684"/>
                <a:gd name="T41" fmla="*/ 328 h 653"/>
                <a:gd name="T42" fmla="*/ 465 w 684"/>
                <a:gd name="T43" fmla="*/ 328 h 653"/>
                <a:gd name="T44" fmla="*/ 570 w 684"/>
                <a:gd name="T45" fmla="*/ 257 h 653"/>
                <a:gd name="T46" fmla="*/ 673 w 684"/>
                <a:gd name="T47" fmla="*/ 322 h 653"/>
                <a:gd name="T48" fmla="*/ 681 w 684"/>
                <a:gd name="T49" fmla="*/ 321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4" h="653">
                  <a:moveTo>
                    <a:pt x="681" y="321"/>
                  </a:moveTo>
                  <a:cubicBezTo>
                    <a:pt x="658" y="165"/>
                    <a:pt x="529" y="43"/>
                    <a:pt x="370" y="30"/>
                  </a:cubicBezTo>
                  <a:lnTo>
                    <a:pt x="370" y="0"/>
                  </a:lnTo>
                  <a:lnTo>
                    <a:pt x="314" y="0"/>
                  </a:lnTo>
                  <a:lnTo>
                    <a:pt x="314" y="30"/>
                  </a:lnTo>
                  <a:cubicBezTo>
                    <a:pt x="155" y="43"/>
                    <a:pt x="27" y="165"/>
                    <a:pt x="4" y="321"/>
                  </a:cubicBezTo>
                  <a:cubicBezTo>
                    <a:pt x="0" y="345"/>
                    <a:pt x="1" y="345"/>
                    <a:pt x="11" y="322"/>
                  </a:cubicBezTo>
                  <a:cubicBezTo>
                    <a:pt x="29" y="284"/>
                    <a:pt x="69" y="257"/>
                    <a:pt x="114" y="257"/>
                  </a:cubicBezTo>
                  <a:cubicBezTo>
                    <a:pt x="162" y="257"/>
                    <a:pt x="203" y="286"/>
                    <a:pt x="220" y="328"/>
                  </a:cubicBezTo>
                  <a:cubicBezTo>
                    <a:pt x="229" y="350"/>
                    <a:pt x="227" y="350"/>
                    <a:pt x="237" y="328"/>
                  </a:cubicBezTo>
                  <a:cubicBezTo>
                    <a:pt x="250" y="295"/>
                    <a:pt x="279" y="270"/>
                    <a:pt x="314" y="261"/>
                  </a:cubicBezTo>
                  <a:lnTo>
                    <a:pt x="314" y="536"/>
                  </a:lnTo>
                  <a:cubicBezTo>
                    <a:pt x="314" y="569"/>
                    <a:pt x="287" y="597"/>
                    <a:pt x="253" y="597"/>
                  </a:cubicBezTo>
                  <a:lnTo>
                    <a:pt x="236" y="597"/>
                  </a:lnTo>
                  <a:cubicBezTo>
                    <a:pt x="202" y="597"/>
                    <a:pt x="175" y="569"/>
                    <a:pt x="175" y="536"/>
                  </a:cubicBezTo>
                  <a:lnTo>
                    <a:pt x="119" y="536"/>
                  </a:lnTo>
                  <a:cubicBezTo>
                    <a:pt x="119" y="600"/>
                    <a:pt x="171" y="653"/>
                    <a:pt x="236" y="653"/>
                  </a:cubicBezTo>
                  <a:lnTo>
                    <a:pt x="253" y="653"/>
                  </a:lnTo>
                  <a:cubicBezTo>
                    <a:pt x="318" y="653"/>
                    <a:pt x="370" y="600"/>
                    <a:pt x="370" y="536"/>
                  </a:cubicBezTo>
                  <a:lnTo>
                    <a:pt x="370" y="261"/>
                  </a:lnTo>
                  <a:cubicBezTo>
                    <a:pt x="405" y="270"/>
                    <a:pt x="434" y="295"/>
                    <a:pt x="448" y="328"/>
                  </a:cubicBezTo>
                  <a:cubicBezTo>
                    <a:pt x="457" y="350"/>
                    <a:pt x="455" y="350"/>
                    <a:pt x="465" y="328"/>
                  </a:cubicBezTo>
                  <a:cubicBezTo>
                    <a:pt x="482" y="286"/>
                    <a:pt x="523" y="257"/>
                    <a:pt x="570" y="257"/>
                  </a:cubicBezTo>
                  <a:cubicBezTo>
                    <a:pt x="616" y="257"/>
                    <a:pt x="655" y="284"/>
                    <a:pt x="673" y="322"/>
                  </a:cubicBezTo>
                  <a:cubicBezTo>
                    <a:pt x="684" y="345"/>
                    <a:pt x="684" y="345"/>
                    <a:pt x="681" y="3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93022" y="3218429"/>
            <a:ext cx="679769" cy="679769"/>
            <a:chOff x="14213754" y="6396208"/>
            <a:chExt cx="1087631" cy="1087631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13754" y="6396208"/>
              <a:ext cx="1087631" cy="1087631"/>
              <a:chOff x="912987" y="3985306"/>
              <a:chExt cx="1332461" cy="133246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4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4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14634625" y="6788178"/>
              <a:ext cx="311858" cy="271431"/>
            </a:xfrm>
            <a:custGeom>
              <a:avLst/>
              <a:gdLst>
                <a:gd name="T0" fmla="*/ 198 w 851"/>
                <a:gd name="T1" fmla="*/ 737 h 737"/>
                <a:gd name="T2" fmla="*/ 212 w 851"/>
                <a:gd name="T3" fmla="*/ 521 h 737"/>
                <a:gd name="T4" fmla="*/ 264 w 851"/>
                <a:gd name="T5" fmla="*/ 401 h 737"/>
                <a:gd name="T6" fmla="*/ 284 w 851"/>
                <a:gd name="T7" fmla="*/ 509 h 737"/>
                <a:gd name="T8" fmla="*/ 343 w 851"/>
                <a:gd name="T9" fmla="*/ 304 h 737"/>
                <a:gd name="T10" fmla="*/ 454 w 851"/>
                <a:gd name="T11" fmla="*/ 737 h 737"/>
                <a:gd name="T12" fmla="*/ 501 w 851"/>
                <a:gd name="T13" fmla="*/ 138 h 737"/>
                <a:gd name="T14" fmla="*/ 486 w 851"/>
                <a:gd name="T15" fmla="*/ 271 h 737"/>
                <a:gd name="T16" fmla="*/ 281 w 851"/>
                <a:gd name="T17" fmla="*/ 0 h 737"/>
                <a:gd name="T18" fmla="*/ 141 w 851"/>
                <a:gd name="T19" fmla="*/ 337 h 737"/>
                <a:gd name="T20" fmla="*/ 111 w 851"/>
                <a:gd name="T21" fmla="*/ 215 h 737"/>
                <a:gd name="T22" fmla="*/ 24 w 851"/>
                <a:gd name="T23" fmla="*/ 451 h 737"/>
                <a:gd name="T24" fmla="*/ 198 w 851"/>
                <a:gd name="T25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1" h="737">
                  <a:moveTo>
                    <a:pt x="198" y="737"/>
                  </a:moveTo>
                  <a:cubicBezTo>
                    <a:pt x="149" y="635"/>
                    <a:pt x="175" y="576"/>
                    <a:pt x="212" y="521"/>
                  </a:cubicBezTo>
                  <a:cubicBezTo>
                    <a:pt x="254" y="461"/>
                    <a:pt x="264" y="401"/>
                    <a:pt x="264" y="401"/>
                  </a:cubicBezTo>
                  <a:cubicBezTo>
                    <a:pt x="264" y="401"/>
                    <a:pt x="297" y="443"/>
                    <a:pt x="284" y="509"/>
                  </a:cubicBezTo>
                  <a:cubicBezTo>
                    <a:pt x="341" y="445"/>
                    <a:pt x="352" y="343"/>
                    <a:pt x="343" y="304"/>
                  </a:cubicBezTo>
                  <a:cubicBezTo>
                    <a:pt x="473" y="395"/>
                    <a:pt x="528" y="591"/>
                    <a:pt x="454" y="737"/>
                  </a:cubicBezTo>
                  <a:cubicBezTo>
                    <a:pt x="851" y="512"/>
                    <a:pt x="552" y="176"/>
                    <a:pt x="501" y="138"/>
                  </a:cubicBezTo>
                  <a:cubicBezTo>
                    <a:pt x="518" y="176"/>
                    <a:pt x="521" y="240"/>
                    <a:pt x="486" y="271"/>
                  </a:cubicBezTo>
                  <a:cubicBezTo>
                    <a:pt x="427" y="46"/>
                    <a:pt x="281" y="0"/>
                    <a:pt x="281" y="0"/>
                  </a:cubicBezTo>
                  <a:cubicBezTo>
                    <a:pt x="298" y="116"/>
                    <a:pt x="218" y="243"/>
                    <a:pt x="141" y="337"/>
                  </a:cubicBezTo>
                  <a:cubicBezTo>
                    <a:pt x="138" y="291"/>
                    <a:pt x="135" y="259"/>
                    <a:pt x="111" y="215"/>
                  </a:cubicBezTo>
                  <a:cubicBezTo>
                    <a:pt x="105" y="299"/>
                    <a:pt x="41" y="367"/>
                    <a:pt x="24" y="451"/>
                  </a:cubicBezTo>
                  <a:cubicBezTo>
                    <a:pt x="0" y="565"/>
                    <a:pt x="41" y="649"/>
                    <a:pt x="198" y="7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356645" y="2078894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Expand to other games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39171" y="2357697"/>
            <a:ext cx="1846879" cy="48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We can use the same smart contracts for sports betting. 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56645" y="3181473"/>
            <a:ext cx="2129406" cy="368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56645" y="3460276"/>
            <a:ext cx="2129406" cy="688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cs typeface="Segoe UI Light" panose="020B0502040204020203" pitchFamily="34" charset="0"/>
              </a:rPr>
              <a:t>Partnerships and sponsorships through corporate and affiliate marketing.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63582" y="3219867"/>
            <a:ext cx="679769" cy="679769"/>
            <a:chOff x="4246650" y="6398509"/>
            <a:chExt cx="1087631" cy="1087631"/>
          </a:xfrm>
        </p:grpSpPr>
        <p:grpSp>
          <p:nvGrpSpPr>
            <p:cNvPr id="128" name="Group 127"/>
            <p:cNvGrpSpPr/>
            <p:nvPr/>
          </p:nvGrpSpPr>
          <p:grpSpPr>
            <a:xfrm>
              <a:off x="4246650" y="6398509"/>
              <a:ext cx="1087631" cy="1087631"/>
              <a:chOff x="912987" y="3985306"/>
              <a:chExt cx="1332461" cy="1332461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Freeform 138"/>
            <p:cNvSpPr>
              <a:spLocks noEditPoints="1"/>
            </p:cNvSpPr>
            <p:nvPr/>
          </p:nvSpPr>
          <p:spPr bwMode="auto">
            <a:xfrm>
              <a:off x="4678107" y="6789764"/>
              <a:ext cx="224716" cy="305121"/>
            </a:xfrm>
            <a:custGeom>
              <a:avLst/>
              <a:gdLst>
                <a:gd name="T0" fmla="*/ 465 w 573"/>
                <a:gd name="T1" fmla="*/ 525 h 777"/>
                <a:gd name="T2" fmla="*/ 450 w 573"/>
                <a:gd name="T3" fmla="*/ 540 h 777"/>
                <a:gd name="T4" fmla="*/ 110 w 573"/>
                <a:gd name="T5" fmla="*/ 540 h 777"/>
                <a:gd name="T6" fmla="*/ 95 w 573"/>
                <a:gd name="T7" fmla="*/ 525 h 777"/>
                <a:gd name="T8" fmla="*/ 110 w 573"/>
                <a:gd name="T9" fmla="*/ 510 h 777"/>
                <a:gd name="T10" fmla="*/ 450 w 573"/>
                <a:gd name="T11" fmla="*/ 510 h 777"/>
                <a:gd name="T12" fmla="*/ 465 w 573"/>
                <a:gd name="T13" fmla="*/ 525 h 777"/>
                <a:gd name="T14" fmla="*/ 465 w 573"/>
                <a:gd name="T15" fmla="*/ 426 h 777"/>
                <a:gd name="T16" fmla="*/ 450 w 573"/>
                <a:gd name="T17" fmla="*/ 441 h 777"/>
                <a:gd name="T18" fmla="*/ 110 w 573"/>
                <a:gd name="T19" fmla="*/ 441 h 777"/>
                <a:gd name="T20" fmla="*/ 95 w 573"/>
                <a:gd name="T21" fmla="*/ 426 h 777"/>
                <a:gd name="T22" fmla="*/ 110 w 573"/>
                <a:gd name="T23" fmla="*/ 411 h 777"/>
                <a:gd name="T24" fmla="*/ 450 w 573"/>
                <a:gd name="T25" fmla="*/ 411 h 777"/>
                <a:gd name="T26" fmla="*/ 465 w 573"/>
                <a:gd name="T27" fmla="*/ 426 h 777"/>
                <a:gd name="T28" fmla="*/ 465 w 573"/>
                <a:gd name="T29" fmla="*/ 329 h 777"/>
                <a:gd name="T30" fmla="*/ 450 w 573"/>
                <a:gd name="T31" fmla="*/ 344 h 777"/>
                <a:gd name="T32" fmla="*/ 110 w 573"/>
                <a:gd name="T33" fmla="*/ 344 h 777"/>
                <a:gd name="T34" fmla="*/ 95 w 573"/>
                <a:gd name="T35" fmla="*/ 329 h 777"/>
                <a:gd name="T36" fmla="*/ 110 w 573"/>
                <a:gd name="T37" fmla="*/ 314 h 777"/>
                <a:gd name="T38" fmla="*/ 450 w 573"/>
                <a:gd name="T39" fmla="*/ 314 h 777"/>
                <a:gd name="T40" fmla="*/ 465 w 573"/>
                <a:gd name="T41" fmla="*/ 329 h 777"/>
                <a:gd name="T42" fmla="*/ 110 w 573"/>
                <a:gd name="T43" fmla="*/ 213 h 777"/>
                <a:gd name="T44" fmla="*/ 450 w 573"/>
                <a:gd name="T45" fmla="*/ 213 h 777"/>
                <a:gd name="T46" fmla="*/ 465 w 573"/>
                <a:gd name="T47" fmla="*/ 228 h 777"/>
                <a:gd name="T48" fmla="*/ 450 w 573"/>
                <a:gd name="T49" fmla="*/ 243 h 777"/>
                <a:gd name="T50" fmla="*/ 110 w 573"/>
                <a:gd name="T51" fmla="*/ 243 h 777"/>
                <a:gd name="T52" fmla="*/ 95 w 573"/>
                <a:gd name="T53" fmla="*/ 228 h 777"/>
                <a:gd name="T54" fmla="*/ 110 w 573"/>
                <a:gd name="T55" fmla="*/ 213 h 777"/>
                <a:gd name="T56" fmla="*/ 533 w 573"/>
                <a:gd name="T57" fmla="*/ 729 h 777"/>
                <a:gd name="T58" fmla="*/ 526 w 573"/>
                <a:gd name="T59" fmla="*/ 737 h 777"/>
                <a:gd name="T60" fmla="*/ 47 w 573"/>
                <a:gd name="T61" fmla="*/ 737 h 777"/>
                <a:gd name="T62" fmla="*/ 40 w 573"/>
                <a:gd name="T63" fmla="*/ 729 h 777"/>
                <a:gd name="T64" fmla="*/ 40 w 573"/>
                <a:gd name="T65" fmla="*/ 48 h 777"/>
                <a:gd name="T66" fmla="*/ 47 w 573"/>
                <a:gd name="T67" fmla="*/ 40 h 777"/>
                <a:gd name="T68" fmla="*/ 409 w 573"/>
                <a:gd name="T69" fmla="*/ 40 h 777"/>
                <a:gd name="T70" fmla="*/ 409 w 573"/>
                <a:gd name="T71" fmla="*/ 156 h 777"/>
                <a:gd name="T72" fmla="*/ 429 w 573"/>
                <a:gd name="T73" fmla="*/ 176 h 777"/>
                <a:gd name="T74" fmla="*/ 533 w 573"/>
                <a:gd name="T75" fmla="*/ 176 h 777"/>
                <a:gd name="T76" fmla="*/ 533 w 573"/>
                <a:gd name="T77" fmla="*/ 729 h 777"/>
                <a:gd name="T78" fmla="*/ 449 w 573"/>
                <a:gd name="T79" fmla="*/ 72 h 777"/>
                <a:gd name="T80" fmla="*/ 508 w 573"/>
                <a:gd name="T81" fmla="*/ 136 h 777"/>
                <a:gd name="T82" fmla="*/ 449 w 573"/>
                <a:gd name="T83" fmla="*/ 136 h 777"/>
                <a:gd name="T84" fmla="*/ 449 w 573"/>
                <a:gd name="T85" fmla="*/ 72 h 777"/>
                <a:gd name="T86" fmla="*/ 438 w 573"/>
                <a:gd name="T87" fmla="*/ 0 h 777"/>
                <a:gd name="T88" fmla="*/ 47 w 573"/>
                <a:gd name="T89" fmla="*/ 0 h 777"/>
                <a:gd name="T90" fmla="*/ 0 w 573"/>
                <a:gd name="T91" fmla="*/ 48 h 777"/>
                <a:gd name="T92" fmla="*/ 0 w 573"/>
                <a:gd name="T93" fmla="*/ 729 h 777"/>
                <a:gd name="T94" fmla="*/ 47 w 573"/>
                <a:gd name="T95" fmla="*/ 777 h 777"/>
                <a:gd name="T96" fmla="*/ 526 w 573"/>
                <a:gd name="T97" fmla="*/ 777 h 777"/>
                <a:gd name="T98" fmla="*/ 573 w 573"/>
                <a:gd name="T99" fmla="*/ 729 h 777"/>
                <a:gd name="T100" fmla="*/ 573 w 573"/>
                <a:gd name="T101" fmla="*/ 148 h 777"/>
                <a:gd name="T102" fmla="*/ 438 w 573"/>
                <a:gd name="T10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3" h="777">
                  <a:moveTo>
                    <a:pt x="465" y="525"/>
                  </a:moveTo>
                  <a:cubicBezTo>
                    <a:pt x="465" y="533"/>
                    <a:pt x="458" y="540"/>
                    <a:pt x="450" y="540"/>
                  </a:cubicBezTo>
                  <a:lnTo>
                    <a:pt x="110" y="540"/>
                  </a:lnTo>
                  <a:cubicBezTo>
                    <a:pt x="102" y="540"/>
                    <a:pt x="95" y="533"/>
                    <a:pt x="95" y="525"/>
                  </a:cubicBezTo>
                  <a:cubicBezTo>
                    <a:pt x="95" y="517"/>
                    <a:pt x="102" y="510"/>
                    <a:pt x="110" y="510"/>
                  </a:cubicBezTo>
                  <a:lnTo>
                    <a:pt x="450" y="510"/>
                  </a:lnTo>
                  <a:cubicBezTo>
                    <a:pt x="458" y="510"/>
                    <a:pt x="465" y="517"/>
                    <a:pt x="465" y="525"/>
                  </a:cubicBezTo>
                  <a:close/>
                  <a:moveTo>
                    <a:pt x="465" y="426"/>
                  </a:moveTo>
                  <a:cubicBezTo>
                    <a:pt x="465" y="434"/>
                    <a:pt x="458" y="441"/>
                    <a:pt x="450" y="441"/>
                  </a:cubicBezTo>
                  <a:lnTo>
                    <a:pt x="110" y="441"/>
                  </a:lnTo>
                  <a:cubicBezTo>
                    <a:pt x="102" y="441"/>
                    <a:pt x="95" y="434"/>
                    <a:pt x="95" y="426"/>
                  </a:cubicBezTo>
                  <a:cubicBezTo>
                    <a:pt x="95" y="418"/>
                    <a:pt x="102" y="411"/>
                    <a:pt x="110" y="411"/>
                  </a:cubicBezTo>
                  <a:lnTo>
                    <a:pt x="450" y="411"/>
                  </a:lnTo>
                  <a:cubicBezTo>
                    <a:pt x="458" y="411"/>
                    <a:pt x="465" y="418"/>
                    <a:pt x="465" y="426"/>
                  </a:cubicBezTo>
                  <a:close/>
                  <a:moveTo>
                    <a:pt x="465" y="329"/>
                  </a:moveTo>
                  <a:cubicBezTo>
                    <a:pt x="465" y="337"/>
                    <a:pt x="458" y="344"/>
                    <a:pt x="450" y="344"/>
                  </a:cubicBezTo>
                  <a:lnTo>
                    <a:pt x="110" y="344"/>
                  </a:lnTo>
                  <a:cubicBezTo>
                    <a:pt x="102" y="344"/>
                    <a:pt x="95" y="337"/>
                    <a:pt x="95" y="329"/>
                  </a:cubicBezTo>
                  <a:cubicBezTo>
                    <a:pt x="95" y="320"/>
                    <a:pt x="102" y="314"/>
                    <a:pt x="110" y="314"/>
                  </a:cubicBezTo>
                  <a:lnTo>
                    <a:pt x="450" y="314"/>
                  </a:lnTo>
                  <a:cubicBezTo>
                    <a:pt x="458" y="314"/>
                    <a:pt x="465" y="320"/>
                    <a:pt x="465" y="329"/>
                  </a:cubicBezTo>
                  <a:close/>
                  <a:moveTo>
                    <a:pt x="110" y="213"/>
                  </a:moveTo>
                  <a:lnTo>
                    <a:pt x="450" y="213"/>
                  </a:lnTo>
                  <a:cubicBezTo>
                    <a:pt x="458" y="213"/>
                    <a:pt x="465" y="220"/>
                    <a:pt x="465" y="228"/>
                  </a:cubicBezTo>
                  <a:cubicBezTo>
                    <a:pt x="465" y="236"/>
                    <a:pt x="458" y="243"/>
                    <a:pt x="450" y="243"/>
                  </a:cubicBezTo>
                  <a:lnTo>
                    <a:pt x="110" y="243"/>
                  </a:lnTo>
                  <a:cubicBezTo>
                    <a:pt x="102" y="243"/>
                    <a:pt x="95" y="236"/>
                    <a:pt x="95" y="228"/>
                  </a:cubicBezTo>
                  <a:cubicBezTo>
                    <a:pt x="95" y="220"/>
                    <a:pt x="102" y="213"/>
                    <a:pt x="110" y="213"/>
                  </a:cubicBezTo>
                  <a:close/>
                  <a:moveTo>
                    <a:pt x="533" y="729"/>
                  </a:moveTo>
                  <a:cubicBezTo>
                    <a:pt x="533" y="733"/>
                    <a:pt x="530" y="737"/>
                    <a:pt x="526" y="737"/>
                  </a:cubicBezTo>
                  <a:lnTo>
                    <a:pt x="47" y="737"/>
                  </a:lnTo>
                  <a:cubicBezTo>
                    <a:pt x="43" y="737"/>
                    <a:pt x="40" y="733"/>
                    <a:pt x="40" y="729"/>
                  </a:cubicBezTo>
                  <a:lnTo>
                    <a:pt x="40" y="48"/>
                  </a:lnTo>
                  <a:cubicBezTo>
                    <a:pt x="40" y="44"/>
                    <a:pt x="43" y="40"/>
                    <a:pt x="47" y="40"/>
                  </a:cubicBezTo>
                  <a:lnTo>
                    <a:pt x="409" y="40"/>
                  </a:lnTo>
                  <a:lnTo>
                    <a:pt x="409" y="156"/>
                  </a:lnTo>
                  <a:cubicBezTo>
                    <a:pt x="409" y="167"/>
                    <a:pt x="418" y="176"/>
                    <a:pt x="429" y="176"/>
                  </a:cubicBezTo>
                  <a:lnTo>
                    <a:pt x="533" y="176"/>
                  </a:lnTo>
                  <a:lnTo>
                    <a:pt x="533" y="729"/>
                  </a:lnTo>
                  <a:close/>
                  <a:moveTo>
                    <a:pt x="449" y="72"/>
                  </a:moveTo>
                  <a:lnTo>
                    <a:pt x="508" y="136"/>
                  </a:lnTo>
                  <a:lnTo>
                    <a:pt x="449" y="136"/>
                  </a:lnTo>
                  <a:lnTo>
                    <a:pt x="449" y="72"/>
                  </a:lnTo>
                  <a:close/>
                  <a:moveTo>
                    <a:pt x="438" y="0"/>
                  </a:moveTo>
                  <a:lnTo>
                    <a:pt x="47" y="0"/>
                  </a:lnTo>
                  <a:cubicBezTo>
                    <a:pt x="21" y="0"/>
                    <a:pt x="0" y="22"/>
                    <a:pt x="0" y="48"/>
                  </a:cubicBezTo>
                  <a:lnTo>
                    <a:pt x="0" y="729"/>
                  </a:lnTo>
                  <a:cubicBezTo>
                    <a:pt x="0" y="755"/>
                    <a:pt x="21" y="777"/>
                    <a:pt x="47" y="777"/>
                  </a:cubicBezTo>
                  <a:lnTo>
                    <a:pt x="526" y="777"/>
                  </a:lnTo>
                  <a:cubicBezTo>
                    <a:pt x="552" y="777"/>
                    <a:pt x="573" y="755"/>
                    <a:pt x="573" y="729"/>
                  </a:cubicBezTo>
                  <a:lnTo>
                    <a:pt x="573" y="148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63582" y="2117288"/>
            <a:ext cx="679769" cy="679769"/>
            <a:chOff x="4246650" y="4634383"/>
            <a:chExt cx="1087631" cy="1087631"/>
          </a:xfrm>
        </p:grpSpPr>
        <p:grpSp>
          <p:nvGrpSpPr>
            <p:cNvPr id="122" name="Group 121"/>
            <p:cNvGrpSpPr/>
            <p:nvPr/>
          </p:nvGrpSpPr>
          <p:grpSpPr>
            <a:xfrm>
              <a:off x="4246650" y="4634383"/>
              <a:ext cx="1087631" cy="1087631"/>
              <a:chOff x="912987" y="3985306"/>
              <a:chExt cx="1332461" cy="1332461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008481" y="4080800"/>
                <a:ext cx="1141474" cy="1141474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108900" y="4181219"/>
                <a:ext cx="940635" cy="9406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0" name="Freeform 234"/>
            <p:cNvSpPr>
              <a:spLocks noEditPoints="1"/>
            </p:cNvSpPr>
            <p:nvPr/>
          </p:nvSpPr>
          <p:spPr bwMode="auto">
            <a:xfrm>
              <a:off x="4640998" y="5059655"/>
              <a:ext cx="298935" cy="237087"/>
            </a:xfrm>
            <a:custGeom>
              <a:avLst/>
              <a:gdLst>
                <a:gd name="T0" fmla="*/ 178 w 765"/>
                <a:gd name="T1" fmla="*/ 338 h 599"/>
                <a:gd name="T2" fmla="*/ 72 w 765"/>
                <a:gd name="T3" fmla="*/ 338 h 599"/>
                <a:gd name="T4" fmla="*/ 209 w 765"/>
                <a:gd name="T5" fmla="*/ 452 h 599"/>
                <a:gd name="T6" fmla="*/ 595 w 765"/>
                <a:gd name="T7" fmla="*/ 465 h 599"/>
                <a:gd name="T8" fmla="*/ 209 w 765"/>
                <a:gd name="T9" fmla="*/ 452 h 599"/>
                <a:gd name="T10" fmla="*/ 595 w 765"/>
                <a:gd name="T11" fmla="*/ 473 h 599"/>
                <a:gd name="T12" fmla="*/ 209 w 765"/>
                <a:gd name="T13" fmla="*/ 486 h 599"/>
                <a:gd name="T14" fmla="*/ 15 w 765"/>
                <a:gd name="T15" fmla="*/ 272 h 599"/>
                <a:gd name="T16" fmla="*/ 97 w 765"/>
                <a:gd name="T17" fmla="*/ 190 h 599"/>
                <a:gd name="T18" fmla="*/ 182 w 765"/>
                <a:gd name="T19" fmla="*/ 26 h 599"/>
                <a:gd name="T20" fmla="*/ 602 w 765"/>
                <a:gd name="T21" fmla="*/ 59 h 599"/>
                <a:gd name="T22" fmla="*/ 763 w 765"/>
                <a:gd name="T23" fmla="*/ 262 h 599"/>
                <a:gd name="T24" fmla="*/ 713 w 765"/>
                <a:gd name="T25" fmla="*/ 489 h 599"/>
                <a:gd name="T26" fmla="*/ 691 w 765"/>
                <a:gd name="T27" fmla="*/ 599 h 599"/>
                <a:gd name="T28" fmla="*/ 627 w 765"/>
                <a:gd name="T29" fmla="*/ 578 h 599"/>
                <a:gd name="T30" fmla="*/ 606 w 765"/>
                <a:gd name="T31" fmla="*/ 514 h 599"/>
                <a:gd name="T32" fmla="*/ 147 w 765"/>
                <a:gd name="T33" fmla="*/ 512 h 599"/>
                <a:gd name="T34" fmla="*/ 125 w 765"/>
                <a:gd name="T35" fmla="*/ 599 h 599"/>
                <a:gd name="T36" fmla="*/ 62 w 765"/>
                <a:gd name="T37" fmla="*/ 578 h 599"/>
                <a:gd name="T38" fmla="*/ 62 w 765"/>
                <a:gd name="T39" fmla="*/ 487 h 599"/>
                <a:gd name="T40" fmla="*/ 92 w 765"/>
                <a:gd name="T41" fmla="*/ 157 h 599"/>
                <a:gd name="T42" fmla="*/ 19 w 765"/>
                <a:gd name="T43" fmla="*/ 157 h 599"/>
                <a:gd name="T44" fmla="*/ 92 w 765"/>
                <a:gd name="T45" fmla="*/ 157 h 599"/>
                <a:gd name="T46" fmla="*/ 696 w 765"/>
                <a:gd name="T47" fmla="*/ 194 h 599"/>
                <a:gd name="T48" fmla="*/ 696 w 765"/>
                <a:gd name="T49" fmla="*/ 120 h 599"/>
                <a:gd name="T50" fmla="*/ 131 w 765"/>
                <a:gd name="T51" fmla="*/ 177 h 599"/>
                <a:gd name="T52" fmla="*/ 196 w 765"/>
                <a:gd name="T53" fmla="*/ 52 h 599"/>
                <a:gd name="T54" fmla="*/ 575 w 765"/>
                <a:gd name="T55" fmla="*/ 65 h 599"/>
                <a:gd name="T56" fmla="*/ 608 w 765"/>
                <a:gd name="T57" fmla="*/ 188 h 599"/>
                <a:gd name="T58" fmla="*/ 131 w 765"/>
                <a:gd name="T59" fmla="*/ 177 h 599"/>
                <a:gd name="T60" fmla="*/ 714 w 765"/>
                <a:gd name="T61" fmla="*/ 338 h 599"/>
                <a:gd name="T62" fmla="*/ 609 w 765"/>
                <a:gd name="T63" fmla="*/ 338 h 599"/>
                <a:gd name="T64" fmla="*/ 565 w 765"/>
                <a:gd name="T65" fmla="*/ 360 h 599"/>
                <a:gd name="T66" fmla="*/ 249 w 765"/>
                <a:gd name="T67" fmla="*/ 381 h 599"/>
                <a:gd name="T68" fmla="*/ 228 w 765"/>
                <a:gd name="T69" fmla="*/ 308 h 599"/>
                <a:gd name="T70" fmla="*/ 543 w 765"/>
                <a:gd name="T71" fmla="*/ 287 h 599"/>
                <a:gd name="T72" fmla="*/ 565 w 765"/>
                <a:gd name="T73" fmla="*/ 3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5" h="599">
                  <a:moveTo>
                    <a:pt x="125" y="285"/>
                  </a:moveTo>
                  <a:cubicBezTo>
                    <a:pt x="154" y="285"/>
                    <a:pt x="178" y="309"/>
                    <a:pt x="178" y="338"/>
                  </a:cubicBezTo>
                  <a:cubicBezTo>
                    <a:pt x="178" y="367"/>
                    <a:pt x="154" y="390"/>
                    <a:pt x="125" y="390"/>
                  </a:cubicBezTo>
                  <a:cubicBezTo>
                    <a:pt x="96" y="390"/>
                    <a:pt x="72" y="367"/>
                    <a:pt x="72" y="338"/>
                  </a:cubicBezTo>
                  <a:cubicBezTo>
                    <a:pt x="72" y="309"/>
                    <a:pt x="96" y="285"/>
                    <a:pt x="125" y="285"/>
                  </a:cubicBezTo>
                  <a:close/>
                  <a:moveTo>
                    <a:pt x="209" y="452"/>
                  </a:moveTo>
                  <a:lnTo>
                    <a:pt x="595" y="452"/>
                  </a:lnTo>
                  <a:lnTo>
                    <a:pt x="595" y="465"/>
                  </a:lnTo>
                  <a:lnTo>
                    <a:pt x="209" y="465"/>
                  </a:lnTo>
                  <a:lnTo>
                    <a:pt x="209" y="452"/>
                  </a:lnTo>
                  <a:close/>
                  <a:moveTo>
                    <a:pt x="209" y="473"/>
                  </a:moveTo>
                  <a:lnTo>
                    <a:pt x="595" y="473"/>
                  </a:lnTo>
                  <a:lnTo>
                    <a:pt x="595" y="486"/>
                  </a:lnTo>
                  <a:lnTo>
                    <a:pt x="209" y="486"/>
                  </a:lnTo>
                  <a:lnTo>
                    <a:pt x="209" y="473"/>
                  </a:lnTo>
                  <a:close/>
                  <a:moveTo>
                    <a:pt x="15" y="272"/>
                  </a:moveTo>
                  <a:cubicBezTo>
                    <a:pt x="16" y="266"/>
                    <a:pt x="18" y="258"/>
                    <a:pt x="20" y="254"/>
                  </a:cubicBezTo>
                  <a:cubicBezTo>
                    <a:pt x="25" y="244"/>
                    <a:pt x="35" y="219"/>
                    <a:pt x="97" y="190"/>
                  </a:cubicBezTo>
                  <a:lnTo>
                    <a:pt x="151" y="47"/>
                  </a:lnTo>
                  <a:cubicBezTo>
                    <a:pt x="151" y="47"/>
                    <a:pt x="155" y="30"/>
                    <a:pt x="182" y="26"/>
                  </a:cubicBezTo>
                  <a:cubicBezTo>
                    <a:pt x="182" y="26"/>
                    <a:pt x="412" y="0"/>
                    <a:pt x="572" y="32"/>
                  </a:cubicBezTo>
                  <a:cubicBezTo>
                    <a:pt x="572" y="32"/>
                    <a:pt x="591" y="35"/>
                    <a:pt x="602" y="59"/>
                  </a:cubicBezTo>
                  <a:lnTo>
                    <a:pt x="654" y="192"/>
                  </a:lnTo>
                  <a:cubicBezTo>
                    <a:pt x="654" y="192"/>
                    <a:pt x="743" y="210"/>
                    <a:pt x="763" y="262"/>
                  </a:cubicBezTo>
                  <a:cubicBezTo>
                    <a:pt x="764" y="265"/>
                    <a:pt x="765" y="280"/>
                    <a:pt x="765" y="280"/>
                  </a:cubicBezTo>
                  <a:cubicBezTo>
                    <a:pt x="760" y="324"/>
                    <a:pt x="756" y="450"/>
                    <a:pt x="713" y="489"/>
                  </a:cubicBezTo>
                  <a:lnTo>
                    <a:pt x="713" y="578"/>
                  </a:lnTo>
                  <a:cubicBezTo>
                    <a:pt x="713" y="590"/>
                    <a:pt x="703" y="599"/>
                    <a:pt x="691" y="599"/>
                  </a:cubicBezTo>
                  <a:lnTo>
                    <a:pt x="649" y="599"/>
                  </a:lnTo>
                  <a:cubicBezTo>
                    <a:pt x="637" y="599"/>
                    <a:pt x="627" y="590"/>
                    <a:pt x="627" y="578"/>
                  </a:cubicBezTo>
                  <a:lnTo>
                    <a:pt x="627" y="515"/>
                  </a:lnTo>
                  <a:cubicBezTo>
                    <a:pt x="621" y="515"/>
                    <a:pt x="614" y="515"/>
                    <a:pt x="606" y="514"/>
                  </a:cubicBezTo>
                  <a:lnTo>
                    <a:pt x="178" y="514"/>
                  </a:lnTo>
                  <a:cubicBezTo>
                    <a:pt x="178" y="514"/>
                    <a:pt x="164" y="514"/>
                    <a:pt x="147" y="512"/>
                  </a:cubicBezTo>
                  <a:lnTo>
                    <a:pt x="147" y="578"/>
                  </a:lnTo>
                  <a:cubicBezTo>
                    <a:pt x="147" y="590"/>
                    <a:pt x="137" y="599"/>
                    <a:pt x="125" y="599"/>
                  </a:cubicBezTo>
                  <a:lnTo>
                    <a:pt x="83" y="599"/>
                  </a:lnTo>
                  <a:cubicBezTo>
                    <a:pt x="71" y="599"/>
                    <a:pt x="62" y="590"/>
                    <a:pt x="62" y="578"/>
                  </a:cubicBezTo>
                  <a:lnTo>
                    <a:pt x="62" y="488"/>
                  </a:lnTo>
                  <a:lnTo>
                    <a:pt x="62" y="487"/>
                  </a:lnTo>
                  <a:cubicBezTo>
                    <a:pt x="14" y="430"/>
                    <a:pt x="0" y="344"/>
                    <a:pt x="15" y="272"/>
                  </a:cubicBezTo>
                  <a:close/>
                  <a:moveTo>
                    <a:pt x="92" y="157"/>
                  </a:moveTo>
                  <a:cubicBezTo>
                    <a:pt x="92" y="177"/>
                    <a:pt x="76" y="194"/>
                    <a:pt x="55" y="194"/>
                  </a:cubicBezTo>
                  <a:cubicBezTo>
                    <a:pt x="35" y="194"/>
                    <a:pt x="19" y="177"/>
                    <a:pt x="19" y="157"/>
                  </a:cubicBezTo>
                  <a:cubicBezTo>
                    <a:pt x="19" y="137"/>
                    <a:pt x="35" y="120"/>
                    <a:pt x="55" y="120"/>
                  </a:cubicBezTo>
                  <a:cubicBezTo>
                    <a:pt x="76" y="120"/>
                    <a:pt x="92" y="137"/>
                    <a:pt x="92" y="157"/>
                  </a:cubicBezTo>
                  <a:close/>
                  <a:moveTo>
                    <a:pt x="733" y="157"/>
                  </a:moveTo>
                  <a:cubicBezTo>
                    <a:pt x="733" y="177"/>
                    <a:pt x="716" y="194"/>
                    <a:pt x="696" y="194"/>
                  </a:cubicBezTo>
                  <a:cubicBezTo>
                    <a:pt x="676" y="194"/>
                    <a:pt x="659" y="177"/>
                    <a:pt x="659" y="157"/>
                  </a:cubicBezTo>
                  <a:cubicBezTo>
                    <a:pt x="659" y="137"/>
                    <a:pt x="676" y="120"/>
                    <a:pt x="696" y="120"/>
                  </a:cubicBezTo>
                  <a:cubicBezTo>
                    <a:pt x="716" y="120"/>
                    <a:pt x="733" y="137"/>
                    <a:pt x="733" y="157"/>
                  </a:cubicBezTo>
                  <a:close/>
                  <a:moveTo>
                    <a:pt x="131" y="177"/>
                  </a:moveTo>
                  <a:lnTo>
                    <a:pt x="177" y="64"/>
                  </a:lnTo>
                  <a:cubicBezTo>
                    <a:pt x="179" y="55"/>
                    <a:pt x="196" y="52"/>
                    <a:pt x="196" y="52"/>
                  </a:cubicBezTo>
                  <a:cubicBezTo>
                    <a:pt x="346" y="28"/>
                    <a:pt x="545" y="51"/>
                    <a:pt x="545" y="51"/>
                  </a:cubicBezTo>
                  <a:cubicBezTo>
                    <a:pt x="569" y="52"/>
                    <a:pt x="575" y="65"/>
                    <a:pt x="575" y="65"/>
                  </a:cubicBezTo>
                  <a:lnTo>
                    <a:pt x="622" y="179"/>
                  </a:lnTo>
                  <a:cubicBezTo>
                    <a:pt x="629" y="193"/>
                    <a:pt x="608" y="188"/>
                    <a:pt x="608" y="188"/>
                  </a:cubicBezTo>
                  <a:cubicBezTo>
                    <a:pt x="462" y="171"/>
                    <a:pt x="138" y="184"/>
                    <a:pt x="138" y="184"/>
                  </a:cubicBezTo>
                  <a:cubicBezTo>
                    <a:pt x="126" y="185"/>
                    <a:pt x="131" y="177"/>
                    <a:pt x="131" y="177"/>
                  </a:cubicBezTo>
                  <a:close/>
                  <a:moveTo>
                    <a:pt x="662" y="285"/>
                  </a:moveTo>
                  <a:cubicBezTo>
                    <a:pt x="691" y="285"/>
                    <a:pt x="714" y="309"/>
                    <a:pt x="714" y="338"/>
                  </a:cubicBezTo>
                  <a:cubicBezTo>
                    <a:pt x="714" y="367"/>
                    <a:pt x="691" y="390"/>
                    <a:pt x="662" y="390"/>
                  </a:cubicBezTo>
                  <a:cubicBezTo>
                    <a:pt x="633" y="390"/>
                    <a:pt x="609" y="367"/>
                    <a:pt x="609" y="338"/>
                  </a:cubicBezTo>
                  <a:cubicBezTo>
                    <a:pt x="609" y="309"/>
                    <a:pt x="633" y="285"/>
                    <a:pt x="662" y="285"/>
                  </a:cubicBezTo>
                  <a:close/>
                  <a:moveTo>
                    <a:pt x="565" y="360"/>
                  </a:moveTo>
                  <a:cubicBezTo>
                    <a:pt x="565" y="371"/>
                    <a:pt x="555" y="381"/>
                    <a:pt x="543" y="381"/>
                  </a:cubicBezTo>
                  <a:lnTo>
                    <a:pt x="249" y="381"/>
                  </a:lnTo>
                  <a:cubicBezTo>
                    <a:pt x="238" y="381"/>
                    <a:pt x="228" y="371"/>
                    <a:pt x="228" y="360"/>
                  </a:cubicBezTo>
                  <a:lnTo>
                    <a:pt x="228" y="308"/>
                  </a:lnTo>
                  <a:cubicBezTo>
                    <a:pt x="228" y="296"/>
                    <a:pt x="238" y="287"/>
                    <a:pt x="249" y="287"/>
                  </a:cubicBezTo>
                  <a:lnTo>
                    <a:pt x="543" y="287"/>
                  </a:lnTo>
                  <a:cubicBezTo>
                    <a:pt x="555" y="287"/>
                    <a:pt x="565" y="296"/>
                    <a:pt x="565" y="308"/>
                  </a:cubicBezTo>
                  <a:lnTo>
                    <a:pt x="565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299" tIns="45649" rIns="91299" bIns="45649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4416082" y="296586"/>
            <a:ext cx="3628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Future Possibilities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35BB4-8C30-4610-ACDC-EEF5E2D42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A1D9F490-B9F4-4065-BF6F-0ACC220705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400</Words>
  <Application>Microsoft Office PowerPoint</Application>
  <PresentationFormat>Widescreen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Ansburg</dc:creator>
  <cp:lastModifiedBy>William Damron</cp:lastModifiedBy>
  <cp:revision>11</cp:revision>
  <dcterms:created xsi:type="dcterms:W3CDTF">2020-12-08T01:25:27Z</dcterms:created>
  <dcterms:modified xsi:type="dcterms:W3CDTF">2020-12-09T02:01:36Z</dcterms:modified>
</cp:coreProperties>
</file>