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313" r:id="rId2"/>
    <p:sldId id="295" r:id="rId3"/>
    <p:sldId id="294" r:id="rId4"/>
    <p:sldId id="340" r:id="rId5"/>
    <p:sldId id="312" r:id="rId6"/>
    <p:sldId id="281" r:id="rId7"/>
    <p:sldId id="356" r:id="rId8"/>
    <p:sldId id="628" r:id="rId9"/>
    <p:sldId id="6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276507-B85F-4FD6-99DF-FABC3A972F90}">
          <p14:sldIdLst>
            <p14:sldId id="313"/>
            <p14:sldId id="295"/>
            <p14:sldId id="294"/>
            <p14:sldId id="340"/>
            <p14:sldId id="312"/>
            <p14:sldId id="281"/>
            <p14:sldId id="356"/>
            <p14:sldId id="628"/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0FB4-A7FB-4252-88DF-87C8DF1F9D17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18BE-2F66-4138-A501-728D94853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</a:t>
            </a:r>
            <a:r>
              <a:rPr lang="en-US" baseline="0" dirty="0"/>
              <a:t> read the notes on </a:t>
            </a:r>
            <a:r>
              <a:rPr lang="en-US" b="1" baseline="0" dirty="0"/>
              <a:t>slide 121 </a:t>
            </a:r>
            <a:r>
              <a:rPr lang="en-US" baseline="0" dirty="0"/>
              <a:t>to know the tips of how to </a:t>
            </a:r>
            <a:r>
              <a:rPr lang="en-US" b="1" baseline="0" dirty="0"/>
              <a:t>enable or disable the glassy looks </a:t>
            </a:r>
            <a:r>
              <a:rPr lang="en-US" baseline="0" dirty="0"/>
              <a:t>by using the </a:t>
            </a:r>
            <a:r>
              <a:rPr lang="en-US" b="1" baseline="0" dirty="0"/>
              <a:t>Selection Pane </a:t>
            </a:r>
            <a:r>
              <a:rPr lang="en-US" baseline="0" dirty="0"/>
              <a:t>for some mock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1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</a:t>
            </a:r>
            <a:r>
              <a:rPr lang="en-US" baseline="0" dirty="0"/>
              <a:t> read the notes on </a:t>
            </a:r>
            <a:r>
              <a:rPr lang="en-US" b="1" baseline="0" dirty="0"/>
              <a:t>slide 121 </a:t>
            </a:r>
            <a:r>
              <a:rPr lang="en-US" baseline="0" dirty="0"/>
              <a:t>to know the tips of how to </a:t>
            </a:r>
            <a:r>
              <a:rPr lang="en-US" b="1" baseline="0" dirty="0"/>
              <a:t>enable or disable the glassy looks </a:t>
            </a:r>
            <a:r>
              <a:rPr lang="en-US" baseline="0" dirty="0"/>
              <a:t>by using the </a:t>
            </a:r>
            <a:r>
              <a:rPr lang="en-US" b="1" baseline="0" dirty="0"/>
              <a:t>Selection Pane </a:t>
            </a:r>
            <a:r>
              <a:rPr lang="en-US" baseline="0" dirty="0"/>
              <a:t>for some mock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2D5296-C23C-4CB6-99EB-ED697834A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72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5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1D9F490-B9F4-4065-BF6F-0ACC22070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2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ECFB5-2C98-4494-BBF0-A83881F17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1D9F490-B9F4-4065-BF6F-0ACC22070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A1D9F490-B9F4-4065-BF6F-0ACC22070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6171162" y="0"/>
            <a:ext cx="6020838" cy="6858000"/>
          </a:xfrm>
          <a:custGeom>
            <a:avLst/>
            <a:gdLst>
              <a:gd name="connsiteX0" fmla="*/ 2906559 w 5507289"/>
              <a:gd name="connsiteY0" fmla="*/ 0 h 6858000"/>
              <a:gd name="connsiteX1" fmla="*/ 5507289 w 5507289"/>
              <a:gd name="connsiteY1" fmla="*/ 0 h 6858000"/>
              <a:gd name="connsiteX2" fmla="*/ 5507289 w 5507289"/>
              <a:gd name="connsiteY2" fmla="*/ 6858000 h 6858000"/>
              <a:gd name="connsiteX3" fmla="*/ 0 w 55072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7289" h="6858000">
                <a:moveTo>
                  <a:pt x="2906559" y="0"/>
                </a:moveTo>
                <a:lnTo>
                  <a:pt x="5507289" y="0"/>
                </a:lnTo>
                <a:lnTo>
                  <a:pt x="550728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hidden="1"/>
          <p:cNvSpPr/>
          <p:nvPr/>
        </p:nvSpPr>
        <p:spPr>
          <a:xfrm>
            <a:off x="1" y="4727667"/>
            <a:ext cx="12192000" cy="213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51675" y="5578822"/>
            <a:ext cx="4390943" cy="442566"/>
          </a:xfrm>
          <a:prstGeom prst="ellipse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3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Glass"/>
          <p:cNvSpPr>
            <a:spLocks/>
          </p:cNvSpPr>
          <p:nvPr/>
        </p:nvSpPr>
        <p:spPr bwMode="auto">
          <a:xfrm>
            <a:off x="3121160" y="1353863"/>
            <a:ext cx="1271344" cy="2183507"/>
          </a:xfrm>
          <a:custGeom>
            <a:avLst/>
            <a:gdLst>
              <a:gd name="connsiteX0" fmla="*/ 27730 w 1387694"/>
              <a:gd name="connsiteY0" fmla="*/ 0 h 2383334"/>
              <a:gd name="connsiteX1" fmla="*/ 1122164 w 1387694"/>
              <a:gd name="connsiteY1" fmla="*/ 0 h 2383334"/>
              <a:gd name="connsiteX2" fmla="*/ 1387694 w 1387694"/>
              <a:gd name="connsiteY2" fmla="*/ 265150 h 2383334"/>
              <a:gd name="connsiteX3" fmla="*/ 1387694 w 1387694"/>
              <a:gd name="connsiteY3" fmla="*/ 2362503 h 2383334"/>
              <a:gd name="connsiteX4" fmla="*/ 1365216 w 1387694"/>
              <a:gd name="connsiteY4" fmla="*/ 2368115 h 2383334"/>
              <a:gd name="connsiteX5" fmla="*/ 5251 w 1387694"/>
              <a:gd name="connsiteY5" fmla="*/ 37879 h 2383334"/>
              <a:gd name="connsiteX6" fmla="*/ 27730 w 1387694"/>
              <a:gd name="connsiteY6" fmla="*/ 0 h 2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694" h="2383334">
                <a:moveTo>
                  <a:pt x="27730" y="0"/>
                </a:moveTo>
                <a:cubicBezTo>
                  <a:pt x="1122164" y="0"/>
                  <a:pt x="1122164" y="0"/>
                  <a:pt x="1122164" y="0"/>
                </a:cubicBezTo>
                <a:cubicBezTo>
                  <a:pt x="1268276" y="0"/>
                  <a:pt x="1387694" y="119247"/>
                  <a:pt x="1387694" y="265150"/>
                </a:cubicBezTo>
                <a:cubicBezTo>
                  <a:pt x="1387694" y="2362503"/>
                  <a:pt x="1387694" y="2362503"/>
                  <a:pt x="1387694" y="2362503"/>
                </a:cubicBezTo>
                <a:cubicBezTo>
                  <a:pt x="1387694" y="2387755"/>
                  <a:pt x="1377860" y="2390561"/>
                  <a:pt x="1365216" y="2368115"/>
                </a:cubicBezTo>
                <a:cubicBezTo>
                  <a:pt x="5251" y="37879"/>
                  <a:pt x="5251" y="37879"/>
                  <a:pt x="5251" y="37879"/>
                </a:cubicBezTo>
                <a:cubicBezTo>
                  <a:pt x="-7393" y="16835"/>
                  <a:pt x="3846" y="0"/>
                  <a:pt x="2773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6" name="Glass"/>
          <p:cNvSpPr>
            <a:spLocks/>
          </p:cNvSpPr>
          <p:nvPr/>
        </p:nvSpPr>
        <p:spPr bwMode="auto">
          <a:xfrm flipH="1">
            <a:off x="1772926" y="1006585"/>
            <a:ext cx="1274396" cy="3576016"/>
          </a:xfrm>
          <a:custGeom>
            <a:avLst/>
            <a:gdLst>
              <a:gd name="T0" fmla="*/ 901 w 907"/>
              <a:gd name="T1" fmla="*/ 27 h 2551"/>
              <a:gd name="T2" fmla="*/ 880 w 907"/>
              <a:gd name="T3" fmla="*/ 4 h 2551"/>
              <a:gd name="T4" fmla="*/ 162 w 907"/>
              <a:gd name="T5" fmla="*/ 166 h 2551"/>
              <a:gd name="T6" fmla="*/ 100 w 907"/>
              <a:gd name="T7" fmla="*/ 183 h 2551"/>
              <a:gd name="T8" fmla="*/ 77 w 907"/>
              <a:gd name="T9" fmla="*/ 198 h 2551"/>
              <a:gd name="T10" fmla="*/ 36 w 907"/>
              <a:gd name="T11" fmla="*/ 248 h 2551"/>
              <a:gd name="T12" fmla="*/ 10 w 907"/>
              <a:gd name="T13" fmla="*/ 317 h 2551"/>
              <a:gd name="T14" fmla="*/ 2 w 907"/>
              <a:gd name="T15" fmla="*/ 366 h 2551"/>
              <a:gd name="T16" fmla="*/ 0 w 907"/>
              <a:gd name="T17" fmla="*/ 429 h 2551"/>
              <a:gd name="T18" fmla="*/ 0 w 907"/>
              <a:gd name="T19" fmla="*/ 2533 h 2551"/>
              <a:gd name="T20" fmla="*/ 11 w 907"/>
              <a:gd name="T21" fmla="*/ 2535 h 2551"/>
              <a:gd name="T22" fmla="*/ 901 w 907"/>
              <a:gd name="T23" fmla="*/ 27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7" h="2551">
                <a:moveTo>
                  <a:pt x="901" y="27"/>
                </a:moveTo>
                <a:cubicBezTo>
                  <a:pt x="907" y="11"/>
                  <a:pt x="898" y="0"/>
                  <a:pt x="880" y="4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44" y="170"/>
                  <a:pt x="117" y="177"/>
                  <a:pt x="100" y="183"/>
                </a:cubicBezTo>
                <a:cubicBezTo>
                  <a:pt x="100" y="183"/>
                  <a:pt x="93" y="185"/>
                  <a:pt x="77" y="198"/>
                </a:cubicBezTo>
                <a:cubicBezTo>
                  <a:pt x="61" y="211"/>
                  <a:pt x="48" y="228"/>
                  <a:pt x="36" y="248"/>
                </a:cubicBezTo>
                <a:cubicBezTo>
                  <a:pt x="25" y="269"/>
                  <a:pt x="16" y="292"/>
                  <a:pt x="10" y="317"/>
                </a:cubicBezTo>
                <a:cubicBezTo>
                  <a:pt x="4" y="343"/>
                  <a:pt x="2" y="366"/>
                  <a:pt x="2" y="366"/>
                </a:cubicBezTo>
                <a:cubicBezTo>
                  <a:pt x="1" y="383"/>
                  <a:pt x="0" y="412"/>
                  <a:pt x="0" y="429"/>
                </a:cubicBezTo>
                <a:cubicBezTo>
                  <a:pt x="0" y="2533"/>
                  <a:pt x="0" y="2533"/>
                  <a:pt x="0" y="2533"/>
                </a:cubicBezTo>
                <a:cubicBezTo>
                  <a:pt x="0" y="2550"/>
                  <a:pt x="5" y="2551"/>
                  <a:pt x="11" y="2535"/>
                </a:cubicBezTo>
                <a:lnTo>
                  <a:pt x="901" y="27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2214" y="1563661"/>
            <a:ext cx="6554533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en-US" sz="4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NFL – Prediction Model</a:t>
            </a:r>
            <a:endParaRPr lang="en-US" sz="4000" b="1" spc="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20329" y="2867082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Freeform 188"/>
          <p:cNvSpPr>
            <a:spLocks noEditPoints="1"/>
          </p:cNvSpPr>
          <p:nvPr/>
        </p:nvSpPr>
        <p:spPr bwMode="auto">
          <a:xfrm>
            <a:off x="1659328" y="4718996"/>
            <a:ext cx="295051" cy="433648"/>
          </a:xfrm>
          <a:custGeom>
            <a:avLst/>
            <a:gdLst>
              <a:gd name="T0" fmla="*/ 72 w 144"/>
              <a:gd name="T1" fmla="*/ 149 h 213"/>
              <a:gd name="T2" fmla="*/ 113 w 144"/>
              <a:gd name="T3" fmla="*/ 107 h 213"/>
              <a:gd name="T4" fmla="*/ 113 w 144"/>
              <a:gd name="T5" fmla="*/ 23 h 213"/>
              <a:gd name="T6" fmla="*/ 30 w 144"/>
              <a:gd name="T7" fmla="*/ 23 h 213"/>
              <a:gd name="T8" fmla="*/ 30 w 144"/>
              <a:gd name="T9" fmla="*/ 107 h 213"/>
              <a:gd name="T10" fmla="*/ 72 w 144"/>
              <a:gd name="T11" fmla="*/ 149 h 213"/>
              <a:gd name="T12" fmla="*/ 72 w 144"/>
              <a:gd name="T13" fmla="*/ 23 h 213"/>
              <a:gd name="T14" fmla="*/ 114 w 144"/>
              <a:gd name="T15" fmla="*/ 65 h 213"/>
              <a:gd name="T16" fmla="*/ 72 w 144"/>
              <a:gd name="T17" fmla="*/ 107 h 213"/>
              <a:gd name="T18" fmla="*/ 29 w 144"/>
              <a:gd name="T19" fmla="*/ 65 h 213"/>
              <a:gd name="T20" fmla="*/ 72 w 144"/>
              <a:gd name="T21" fmla="*/ 23 h 213"/>
              <a:gd name="T22" fmla="*/ 144 w 144"/>
              <a:gd name="T23" fmla="*/ 113 h 213"/>
              <a:gd name="T24" fmla="*/ 144 w 144"/>
              <a:gd name="T25" fmla="*/ 212 h 213"/>
              <a:gd name="T26" fmla="*/ 143 w 144"/>
              <a:gd name="T27" fmla="*/ 213 h 213"/>
              <a:gd name="T28" fmla="*/ 142 w 144"/>
              <a:gd name="T29" fmla="*/ 213 h 213"/>
              <a:gd name="T30" fmla="*/ 107 w 144"/>
              <a:gd name="T31" fmla="*/ 200 h 213"/>
              <a:gd name="T32" fmla="*/ 72 w 144"/>
              <a:gd name="T33" fmla="*/ 213 h 213"/>
              <a:gd name="T34" fmla="*/ 72 w 144"/>
              <a:gd name="T35" fmla="*/ 213 h 213"/>
              <a:gd name="T36" fmla="*/ 71 w 144"/>
              <a:gd name="T37" fmla="*/ 213 h 213"/>
              <a:gd name="T38" fmla="*/ 36 w 144"/>
              <a:gd name="T39" fmla="*/ 200 h 213"/>
              <a:gd name="T40" fmla="*/ 1 w 144"/>
              <a:gd name="T41" fmla="*/ 213 h 213"/>
              <a:gd name="T42" fmla="*/ 0 w 144"/>
              <a:gd name="T43" fmla="*/ 213 h 213"/>
              <a:gd name="T44" fmla="*/ 0 w 144"/>
              <a:gd name="T45" fmla="*/ 212 h 213"/>
              <a:gd name="T46" fmla="*/ 0 w 144"/>
              <a:gd name="T47" fmla="*/ 113 h 213"/>
              <a:gd name="T48" fmla="*/ 1 w 144"/>
              <a:gd name="T49" fmla="*/ 112 h 213"/>
              <a:gd name="T50" fmla="*/ 14 w 144"/>
              <a:gd name="T51" fmla="*/ 107 h 213"/>
              <a:gd name="T52" fmla="*/ 24 w 144"/>
              <a:gd name="T53" fmla="*/ 121 h 213"/>
              <a:gd name="T54" fmla="*/ 72 w 144"/>
              <a:gd name="T55" fmla="*/ 168 h 213"/>
              <a:gd name="T56" fmla="*/ 119 w 144"/>
              <a:gd name="T57" fmla="*/ 121 h 213"/>
              <a:gd name="T58" fmla="*/ 129 w 144"/>
              <a:gd name="T59" fmla="*/ 107 h 213"/>
              <a:gd name="T60" fmla="*/ 143 w 144"/>
              <a:gd name="T61" fmla="*/ 112 h 213"/>
              <a:gd name="T62" fmla="*/ 144 w 144"/>
              <a:gd name="T63" fmla="*/ 1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213">
                <a:moveTo>
                  <a:pt x="72" y="149"/>
                </a:moveTo>
                <a:cubicBezTo>
                  <a:pt x="113" y="107"/>
                  <a:pt x="113" y="107"/>
                  <a:pt x="113" y="107"/>
                </a:cubicBezTo>
                <a:cubicBezTo>
                  <a:pt x="137" y="84"/>
                  <a:pt x="137" y="46"/>
                  <a:pt x="113" y="23"/>
                </a:cubicBezTo>
                <a:cubicBezTo>
                  <a:pt x="90" y="0"/>
                  <a:pt x="53" y="0"/>
                  <a:pt x="30" y="23"/>
                </a:cubicBezTo>
                <a:cubicBezTo>
                  <a:pt x="7" y="46"/>
                  <a:pt x="7" y="84"/>
                  <a:pt x="30" y="107"/>
                </a:cubicBezTo>
                <a:lnTo>
                  <a:pt x="72" y="149"/>
                </a:lnTo>
                <a:close/>
                <a:moveTo>
                  <a:pt x="72" y="23"/>
                </a:moveTo>
                <a:cubicBezTo>
                  <a:pt x="95" y="23"/>
                  <a:pt x="114" y="42"/>
                  <a:pt x="114" y="65"/>
                </a:cubicBezTo>
                <a:cubicBezTo>
                  <a:pt x="114" y="88"/>
                  <a:pt x="95" y="107"/>
                  <a:pt x="72" y="107"/>
                </a:cubicBezTo>
                <a:cubicBezTo>
                  <a:pt x="48" y="107"/>
                  <a:pt x="29" y="88"/>
                  <a:pt x="29" y="65"/>
                </a:cubicBezTo>
                <a:cubicBezTo>
                  <a:pt x="29" y="42"/>
                  <a:pt x="48" y="23"/>
                  <a:pt x="72" y="23"/>
                </a:cubicBezTo>
                <a:moveTo>
                  <a:pt x="144" y="113"/>
                </a:move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43" y="212"/>
                  <a:pt x="143" y="213"/>
                </a:cubicBezTo>
                <a:cubicBezTo>
                  <a:pt x="143" y="213"/>
                  <a:pt x="142" y="213"/>
                  <a:pt x="142" y="213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13"/>
                  <a:pt x="71" y="213"/>
                  <a:pt x="71" y="213"/>
                </a:cubicBezTo>
                <a:cubicBezTo>
                  <a:pt x="36" y="200"/>
                  <a:pt x="36" y="200"/>
                  <a:pt x="36" y="200"/>
                </a:cubicBezTo>
                <a:cubicBezTo>
                  <a:pt x="1" y="213"/>
                  <a:pt x="1" y="213"/>
                  <a:pt x="1" y="213"/>
                </a:cubicBezTo>
                <a:cubicBezTo>
                  <a:pt x="1" y="213"/>
                  <a:pt x="1" y="213"/>
                  <a:pt x="0" y="213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3"/>
                  <a:pt x="0" y="112"/>
                  <a:pt x="1" y="112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7" y="112"/>
                  <a:pt x="20" y="116"/>
                  <a:pt x="24" y="121"/>
                </a:cubicBezTo>
                <a:cubicBezTo>
                  <a:pt x="72" y="168"/>
                  <a:pt x="72" y="168"/>
                  <a:pt x="72" y="168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23" y="116"/>
                  <a:pt x="127" y="112"/>
                  <a:pt x="129" y="107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4" y="113"/>
                  <a:pt x="144" y="11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5" name="Freeform 542"/>
          <p:cNvSpPr>
            <a:spLocks noEditPoints="1"/>
          </p:cNvSpPr>
          <p:nvPr/>
        </p:nvSpPr>
        <p:spPr bwMode="auto">
          <a:xfrm>
            <a:off x="4047960" y="4708594"/>
            <a:ext cx="469538" cy="454452"/>
          </a:xfrm>
          <a:custGeom>
            <a:avLst/>
            <a:gdLst>
              <a:gd name="T0" fmla="*/ 190 w 208"/>
              <a:gd name="T1" fmla="*/ 100 h 201"/>
              <a:gd name="T2" fmla="*/ 187 w 208"/>
              <a:gd name="T3" fmla="*/ 100 h 201"/>
              <a:gd name="T4" fmla="*/ 161 w 208"/>
              <a:gd name="T5" fmla="*/ 25 h 201"/>
              <a:gd name="T6" fmla="*/ 104 w 208"/>
              <a:gd name="T7" fmla="*/ 0 h 201"/>
              <a:gd name="T8" fmla="*/ 47 w 208"/>
              <a:gd name="T9" fmla="*/ 25 h 201"/>
              <a:gd name="T10" fmla="*/ 20 w 208"/>
              <a:gd name="T11" fmla="*/ 100 h 201"/>
              <a:gd name="T12" fmla="*/ 17 w 208"/>
              <a:gd name="T13" fmla="*/ 100 h 201"/>
              <a:gd name="T14" fmla="*/ 13 w 208"/>
              <a:gd name="T15" fmla="*/ 101 h 201"/>
              <a:gd name="T16" fmla="*/ 13 w 208"/>
              <a:gd name="T17" fmla="*/ 170 h 201"/>
              <a:gd name="T18" fmla="*/ 17 w 208"/>
              <a:gd name="T19" fmla="*/ 171 h 201"/>
              <a:gd name="T20" fmla="*/ 41 w 208"/>
              <a:gd name="T21" fmla="*/ 171 h 201"/>
              <a:gd name="T22" fmla="*/ 47 w 208"/>
              <a:gd name="T23" fmla="*/ 106 h 201"/>
              <a:gd name="T24" fmla="*/ 32 w 208"/>
              <a:gd name="T25" fmla="*/ 100 h 201"/>
              <a:gd name="T26" fmla="*/ 55 w 208"/>
              <a:gd name="T27" fmla="*/ 33 h 201"/>
              <a:gd name="T28" fmla="*/ 104 w 208"/>
              <a:gd name="T29" fmla="*/ 16 h 201"/>
              <a:gd name="T30" fmla="*/ 152 w 208"/>
              <a:gd name="T31" fmla="*/ 33 h 201"/>
              <a:gd name="T32" fmla="*/ 175 w 208"/>
              <a:gd name="T33" fmla="*/ 100 h 201"/>
              <a:gd name="T34" fmla="*/ 160 w 208"/>
              <a:gd name="T35" fmla="*/ 106 h 201"/>
              <a:gd name="T36" fmla="*/ 164 w 208"/>
              <a:gd name="T37" fmla="*/ 171 h 201"/>
              <a:gd name="T38" fmla="*/ 121 w 208"/>
              <a:gd name="T39" fmla="*/ 189 h 201"/>
              <a:gd name="T40" fmla="*/ 92 w 208"/>
              <a:gd name="T41" fmla="*/ 185 h 201"/>
              <a:gd name="T42" fmla="*/ 92 w 208"/>
              <a:gd name="T43" fmla="*/ 201 h 201"/>
              <a:gd name="T44" fmla="*/ 121 w 208"/>
              <a:gd name="T45" fmla="*/ 197 h 201"/>
              <a:gd name="T46" fmla="*/ 176 w 208"/>
              <a:gd name="T47" fmla="*/ 171 h 201"/>
              <a:gd name="T48" fmla="*/ 190 w 208"/>
              <a:gd name="T49" fmla="*/ 171 h 201"/>
              <a:gd name="T50" fmla="*/ 190 w 208"/>
              <a:gd name="T51" fmla="*/ 171 h 201"/>
              <a:gd name="T52" fmla="*/ 208 w 208"/>
              <a:gd name="T53" fmla="*/ 136 h 201"/>
              <a:gd name="T54" fmla="*/ 35 w 208"/>
              <a:gd name="T55" fmla="*/ 159 h 201"/>
              <a:gd name="T56" fmla="*/ 23 w 208"/>
              <a:gd name="T57" fmla="*/ 112 h 201"/>
              <a:gd name="T58" fmla="*/ 35 w 208"/>
              <a:gd name="T59" fmla="*/ 159 h 201"/>
              <a:gd name="T60" fmla="*/ 172 w 208"/>
              <a:gd name="T61" fmla="*/ 159 h 201"/>
              <a:gd name="T62" fmla="*/ 184 w 208"/>
              <a:gd name="T63" fmla="*/ 11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8" h="201">
                <a:moveTo>
                  <a:pt x="194" y="101"/>
                </a:moveTo>
                <a:cubicBezTo>
                  <a:pt x="193" y="101"/>
                  <a:pt x="191" y="100"/>
                  <a:pt x="190" y="100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87" y="100"/>
                  <a:pt x="187" y="100"/>
                  <a:pt x="187" y="100"/>
                </a:cubicBezTo>
                <a:cubicBezTo>
                  <a:pt x="187" y="86"/>
                  <a:pt x="187" y="86"/>
                  <a:pt x="187" y="86"/>
                </a:cubicBezTo>
                <a:cubicBezTo>
                  <a:pt x="187" y="62"/>
                  <a:pt x="177" y="40"/>
                  <a:pt x="161" y="25"/>
                </a:cubicBezTo>
                <a:cubicBezTo>
                  <a:pt x="160" y="23"/>
                  <a:pt x="159" y="21"/>
                  <a:pt x="158" y="19"/>
                </a:cubicBezTo>
                <a:cubicBezTo>
                  <a:pt x="142" y="7"/>
                  <a:pt x="123" y="0"/>
                  <a:pt x="104" y="0"/>
                </a:cubicBezTo>
                <a:cubicBezTo>
                  <a:pt x="84" y="0"/>
                  <a:pt x="65" y="7"/>
                  <a:pt x="49" y="19"/>
                </a:cubicBezTo>
                <a:cubicBezTo>
                  <a:pt x="48" y="21"/>
                  <a:pt x="47" y="23"/>
                  <a:pt x="47" y="25"/>
                </a:cubicBezTo>
                <a:cubicBezTo>
                  <a:pt x="30" y="40"/>
                  <a:pt x="20" y="62"/>
                  <a:pt x="20" y="86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6" y="100"/>
                  <a:pt x="14" y="101"/>
                  <a:pt x="13" y="101"/>
                </a:cubicBezTo>
                <a:cubicBezTo>
                  <a:pt x="12" y="103"/>
                  <a:pt x="0" y="114"/>
                  <a:pt x="0" y="136"/>
                </a:cubicBezTo>
                <a:cubicBezTo>
                  <a:pt x="0" y="157"/>
                  <a:pt x="12" y="169"/>
                  <a:pt x="13" y="170"/>
                </a:cubicBezTo>
                <a:cubicBezTo>
                  <a:pt x="14" y="171"/>
                  <a:pt x="16" y="171"/>
                  <a:pt x="17" y="171"/>
                </a:cubicBezTo>
                <a:cubicBezTo>
                  <a:pt x="17" y="171"/>
                  <a:pt x="17" y="171"/>
                  <a:pt x="17" y="171"/>
                </a:cubicBezTo>
                <a:cubicBezTo>
                  <a:pt x="17" y="171"/>
                  <a:pt x="17" y="171"/>
                  <a:pt x="17" y="171"/>
                </a:cubicBezTo>
                <a:cubicBezTo>
                  <a:pt x="41" y="171"/>
                  <a:pt x="41" y="171"/>
                  <a:pt x="41" y="171"/>
                </a:cubicBezTo>
                <a:cubicBezTo>
                  <a:pt x="45" y="171"/>
                  <a:pt x="47" y="169"/>
                  <a:pt x="47" y="165"/>
                </a:cubicBezTo>
                <a:cubicBezTo>
                  <a:pt x="47" y="106"/>
                  <a:pt x="47" y="106"/>
                  <a:pt x="47" y="106"/>
                </a:cubicBezTo>
                <a:cubicBezTo>
                  <a:pt x="47" y="103"/>
                  <a:pt x="45" y="100"/>
                  <a:pt x="41" y="100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65"/>
                  <a:pt x="41" y="46"/>
                  <a:pt x="55" y="33"/>
                </a:cubicBezTo>
                <a:cubicBezTo>
                  <a:pt x="56" y="33"/>
                  <a:pt x="58" y="33"/>
                  <a:pt x="60" y="32"/>
                </a:cubicBezTo>
                <a:cubicBezTo>
                  <a:pt x="72" y="22"/>
                  <a:pt x="88" y="16"/>
                  <a:pt x="104" y="16"/>
                </a:cubicBezTo>
                <a:cubicBezTo>
                  <a:pt x="120" y="16"/>
                  <a:pt x="135" y="22"/>
                  <a:pt x="148" y="32"/>
                </a:cubicBezTo>
                <a:cubicBezTo>
                  <a:pt x="149" y="33"/>
                  <a:pt x="151" y="33"/>
                  <a:pt x="152" y="33"/>
                </a:cubicBezTo>
                <a:cubicBezTo>
                  <a:pt x="166" y="47"/>
                  <a:pt x="175" y="65"/>
                  <a:pt x="175" y="86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163" y="100"/>
                  <a:pt x="160" y="103"/>
                  <a:pt x="160" y="106"/>
                </a:cubicBezTo>
                <a:cubicBezTo>
                  <a:pt x="160" y="165"/>
                  <a:pt x="160" y="165"/>
                  <a:pt x="160" y="165"/>
                </a:cubicBezTo>
                <a:cubicBezTo>
                  <a:pt x="160" y="168"/>
                  <a:pt x="162" y="170"/>
                  <a:pt x="164" y="171"/>
                </a:cubicBezTo>
                <a:cubicBezTo>
                  <a:pt x="154" y="179"/>
                  <a:pt x="137" y="189"/>
                  <a:pt x="122" y="189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19" y="186"/>
                  <a:pt x="117" y="185"/>
                  <a:pt x="114" y="18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87" y="185"/>
                  <a:pt x="84" y="188"/>
                  <a:pt x="84" y="193"/>
                </a:cubicBezTo>
                <a:cubicBezTo>
                  <a:pt x="84" y="197"/>
                  <a:pt x="87" y="201"/>
                  <a:pt x="92" y="201"/>
                </a:cubicBezTo>
                <a:cubicBezTo>
                  <a:pt x="114" y="201"/>
                  <a:pt x="114" y="201"/>
                  <a:pt x="114" y="201"/>
                </a:cubicBezTo>
                <a:cubicBezTo>
                  <a:pt x="117" y="201"/>
                  <a:pt x="119" y="199"/>
                  <a:pt x="121" y="197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44" y="197"/>
                  <a:pt x="168" y="179"/>
                  <a:pt x="176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1" y="171"/>
                  <a:pt x="193" y="171"/>
                  <a:pt x="194" y="170"/>
                </a:cubicBezTo>
                <a:cubicBezTo>
                  <a:pt x="195" y="169"/>
                  <a:pt x="208" y="157"/>
                  <a:pt x="208" y="136"/>
                </a:cubicBezTo>
                <a:cubicBezTo>
                  <a:pt x="208" y="114"/>
                  <a:pt x="195" y="103"/>
                  <a:pt x="194" y="101"/>
                </a:cubicBezTo>
                <a:moveTo>
                  <a:pt x="35" y="159"/>
                </a:moveTo>
                <a:cubicBezTo>
                  <a:pt x="23" y="159"/>
                  <a:pt x="23" y="159"/>
                  <a:pt x="23" y="159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35" y="112"/>
                  <a:pt x="35" y="112"/>
                  <a:pt x="35" y="112"/>
                </a:cubicBezTo>
                <a:lnTo>
                  <a:pt x="35" y="159"/>
                </a:lnTo>
                <a:close/>
                <a:moveTo>
                  <a:pt x="184" y="159"/>
                </a:moveTo>
                <a:cubicBezTo>
                  <a:pt x="172" y="159"/>
                  <a:pt x="172" y="159"/>
                  <a:pt x="172" y="159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84" y="112"/>
                  <a:pt x="184" y="112"/>
                  <a:pt x="184" y="112"/>
                </a:cubicBezTo>
                <a:lnTo>
                  <a:pt x="184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4" descr="NFL Warns Employees Not to Gamble, Issues Strict Betting Prohibitions">
            <a:extLst>
              <a:ext uri="{FF2B5EF4-FFF2-40B4-BE49-F238E27FC236}">
                <a16:creationId xmlns:a16="http://schemas.microsoft.com/office/drawing/2014/main" id="{1653FF5E-32E6-453B-A0FC-EB119E027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11474" b="-1"/>
          <a:stretch/>
        </p:blipFill>
        <p:spPr bwMode="auto">
          <a:xfrm>
            <a:off x="6911886" y="1611249"/>
            <a:ext cx="4927776" cy="396757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8ACBF2F3-5DCB-4140-A04B-F71C35CB5535}"/>
              </a:ext>
            </a:extLst>
          </p:cNvPr>
          <p:cNvSpPr txBox="1">
            <a:spLocks/>
          </p:cNvSpPr>
          <p:nvPr/>
        </p:nvSpPr>
        <p:spPr>
          <a:xfrm>
            <a:off x="352338" y="3037222"/>
            <a:ext cx="6291743" cy="1419892"/>
          </a:xfr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Prepared by:</a:t>
            </a:r>
          </a:p>
          <a:p>
            <a:pPr marL="0" indent="0">
              <a:buNone/>
            </a:pPr>
            <a:r>
              <a:rPr lang="en-US" sz="5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5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Christian Lahaine</a:t>
            </a:r>
          </a:p>
          <a:p>
            <a:pPr marL="0" indent="0">
              <a:buNone/>
            </a:pPr>
            <a:r>
              <a:rPr lang="en-US" sz="5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William Damron</a:t>
            </a:r>
          </a:p>
          <a:p>
            <a:pPr marL="0" indent="0">
              <a:buNone/>
            </a:pPr>
            <a:r>
              <a:rPr lang="en-US" sz="5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Chris Ansburg</a:t>
            </a:r>
          </a:p>
        </p:txBody>
      </p:sp>
    </p:spTree>
    <p:extLst>
      <p:ext uri="{BB962C8B-B14F-4D97-AF65-F5344CB8AC3E}">
        <p14:creationId xmlns:p14="http://schemas.microsoft.com/office/powerpoint/2010/main" val="18787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1" grpId="0" animBg="1"/>
      <p:bldP spid="4" grpId="0" animBg="1"/>
      <p:bldP spid="45" grpId="0" animBg="1"/>
      <p:bldP spid="46" grpId="0" animBg="1"/>
      <p:bldP spid="48" grpId="0"/>
      <p:bldP spid="50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4"/>
          <p:cNvSpPr/>
          <p:nvPr/>
        </p:nvSpPr>
        <p:spPr>
          <a:xfrm>
            <a:off x="-600" y="3125210"/>
            <a:ext cx="12193200" cy="3732790"/>
          </a:xfrm>
          <a:custGeom>
            <a:avLst/>
            <a:gdLst>
              <a:gd name="connsiteX0" fmla="*/ 6599588 w 12193200"/>
              <a:gd name="connsiteY0" fmla="*/ 0 h 3732790"/>
              <a:gd name="connsiteX1" fmla="*/ 6610849 w 12193200"/>
              <a:gd name="connsiteY1" fmla="*/ 0 h 3732790"/>
              <a:gd name="connsiteX2" fmla="*/ 6610849 w 12193200"/>
              <a:gd name="connsiteY2" fmla="*/ 97862 h 3732790"/>
              <a:gd name="connsiteX3" fmla="*/ 6618356 w 12193200"/>
              <a:gd name="connsiteY3" fmla="*/ 97862 h 3732790"/>
              <a:gd name="connsiteX4" fmla="*/ 6618356 w 12193200"/>
              <a:gd name="connsiteY4" fmla="*/ 127974 h 3732790"/>
              <a:gd name="connsiteX5" fmla="*/ 6623986 w 12193200"/>
              <a:gd name="connsiteY5" fmla="*/ 127974 h 3732790"/>
              <a:gd name="connsiteX6" fmla="*/ 6623986 w 12193200"/>
              <a:gd name="connsiteY6" fmla="*/ 314288 h 3732790"/>
              <a:gd name="connsiteX7" fmla="*/ 6642754 w 12193200"/>
              <a:gd name="connsiteY7" fmla="*/ 314288 h 3732790"/>
              <a:gd name="connsiteX8" fmla="*/ 6642754 w 12193200"/>
              <a:gd name="connsiteY8" fmla="*/ 323698 h 3732790"/>
              <a:gd name="connsiteX9" fmla="*/ 6657769 w 12193200"/>
              <a:gd name="connsiteY9" fmla="*/ 323698 h 3732790"/>
              <a:gd name="connsiteX10" fmla="*/ 6657769 w 12193200"/>
              <a:gd name="connsiteY10" fmla="*/ 334990 h 3732790"/>
              <a:gd name="connsiteX11" fmla="*/ 6669030 w 12193200"/>
              <a:gd name="connsiteY11" fmla="*/ 334990 h 3732790"/>
              <a:gd name="connsiteX12" fmla="*/ 6669030 w 12193200"/>
              <a:gd name="connsiteY12" fmla="*/ 350045 h 3732790"/>
              <a:gd name="connsiteX13" fmla="*/ 6680291 w 12193200"/>
              <a:gd name="connsiteY13" fmla="*/ 350045 h 3732790"/>
              <a:gd name="connsiteX14" fmla="*/ 6680291 w 12193200"/>
              <a:gd name="connsiteY14" fmla="*/ 459199 h 3732790"/>
              <a:gd name="connsiteX15" fmla="*/ 6699059 w 12193200"/>
              <a:gd name="connsiteY15" fmla="*/ 459199 h 3732790"/>
              <a:gd name="connsiteX16" fmla="*/ 6699059 w 12193200"/>
              <a:gd name="connsiteY16" fmla="*/ 421560 h 3732790"/>
              <a:gd name="connsiteX17" fmla="*/ 6721581 w 12193200"/>
              <a:gd name="connsiteY17" fmla="*/ 421560 h 3732790"/>
              <a:gd name="connsiteX18" fmla="*/ 6721581 w 12193200"/>
              <a:gd name="connsiteY18" fmla="*/ 459199 h 3732790"/>
              <a:gd name="connsiteX19" fmla="*/ 6732842 w 12193200"/>
              <a:gd name="connsiteY19" fmla="*/ 459199 h 3732790"/>
              <a:gd name="connsiteX20" fmla="*/ 6732842 w 12193200"/>
              <a:gd name="connsiteY20" fmla="*/ 654924 h 3732790"/>
              <a:gd name="connsiteX21" fmla="*/ 6744103 w 12193200"/>
              <a:gd name="connsiteY21" fmla="*/ 654924 h 3732790"/>
              <a:gd name="connsiteX22" fmla="*/ 6744103 w 12193200"/>
              <a:gd name="connsiteY22" fmla="*/ 828065 h 3732790"/>
              <a:gd name="connsiteX23" fmla="*/ 6766625 w 12193200"/>
              <a:gd name="connsiteY23" fmla="*/ 828065 h 3732790"/>
              <a:gd name="connsiteX24" fmla="*/ 6766625 w 12193200"/>
              <a:gd name="connsiteY24" fmla="*/ 875114 h 3732790"/>
              <a:gd name="connsiteX25" fmla="*/ 6789146 w 12193200"/>
              <a:gd name="connsiteY25" fmla="*/ 875114 h 3732790"/>
              <a:gd name="connsiteX26" fmla="*/ 6789146 w 12193200"/>
              <a:gd name="connsiteY26" fmla="*/ 997442 h 3732790"/>
              <a:gd name="connsiteX27" fmla="*/ 6807915 w 12193200"/>
              <a:gd name="connsiteY27" fmla="*/ 997442 h 3732790"/>
              <a:gd name="connsiteX28" fmla="*/ 6807915 w 12193200"/>
              <a:gd name="connsiteY28" fmla="*/ 978622 h 3732790"/>
              <a:gd name="connsiteX29" fmla="*/ 6824806 w 12193200"/>
              <a:gd name="connsiteY29" fmla="*/ 978622 h 3732790"/>
              <a:gd name="connsiteX30" fmla="*/ 6824806 w 12193200"/>
              <a:gd name="connsiteY30" fmla="*/ 940983 h 3732790"/>
              <a:gd name="connsiteX31" fmla="*/ 6862342 w 12193200"/>
              <a:gd name="connsiteY31" fmla="*/ 940983 h 3732790"/>
              <a:gd name="connsiteX32" fmla="*/ 6862342 w 12193200"/>
              <a:gd name="connsiteY32" fmla="*/ 924045 h 3732790"/>
              <a:gd name="connsiteX33" fmla="*/ 6967444 w 12193200"/>
              <a:gd name="connsiteY33" fmla="*/ 924045 h 3732790"/>
              <a:gd name="connsiteX34" fmla="*/ 6967444 w 12193200"/>
              <a:gd name="connsiteY34" fmla="*/ 875114 h 3732790"/>
              <a:gd name="connsiteX35" fmla="*/ 7008734 w 12193200"/>
              <a:gd name="connsiteY35" fmla="*/ 875114 h 3732790"/>
              <a:gd name="connsiteX36" fmla="*/ 7008734 w 12193200"/>
              <a:gd name="connsiteY36" fmla="*/ 845002 h 3732790"/>
              <a:gd name="connsiteX37" fmla="*/ 7046270 w 12193200"/>
              <a:gd name="connsiteY37" fmla="*/ 845002 h 3732790"/>
              <a:gd name="connsiteX38" fmla="*/ 7046270 w 12193200"/>
              <a:gd name="connsiteY38" fmla="*/ 875114 h 3732790"/>
              <a:gd name="connsiteX39" fmla="*/ 7061285 w 12193200"/>
              <a:gd name="connsiteY39" fmla="*/ 875114 h 3732790"/>
              <a:gd name="connsiteX40" fmla="*/ 7061285 w 12193200"/>
              <a:gd name="connsiteY40" fmla="*/ 858176 h 3732790"/>
              <a:gd name="connsiteX41" fmla="*/ 7074423 w 12193200"/>
              <a:gd name="connsiteY41" fmla="*/ 858176 h 3732790"/>
              <a:gd name="connsiteX42" fmla="*/ 7074423 w 12193200"/>
              <a:gd name="connsiteY42" fmla="*/ 835593 h 3732790"/>
              <a:gd name="connsiteX43" fmla="*/ 7138235 w 12193200"/>
              <a:gd name="connsiteY43" fmla="*/ 835593 h 3732790"/>
              <a:gd name="connsiteX44" fmla="*/ 7138235 w 12193200"/>
              <a:gd name="connsiteY44" fmla="*/ 404622 h 3732790"/>
              <a:gd name="connsiteX45" fmla="*/ 7164510 w 12193200"/>
              <a:gd name="connsiteY45" fmla="*/ 404622 h 3732790"/>
              <a:gd name="connsiteX46" fmla="*/ 7164510 w 12193200"/>
              <a:gd name="connsiteY46" fmla="*/ 395213 h 3732790"/>
              <a:gd name="connsiteX47" fmla="*/ 7202046 w 12193200"/>
              <a:gd name="connsiteY47" fmla="*/ 395213 h 3732790"/>
              <a:gd name="connsiteX48" fmla="*/ 7202046 w 12193200"/>
              <a:gd name="connsiteY48" fmla="*/ 383921 h 3732790"/>
              <a:gd name="connsiteX49" fmla="*/ 7254597 w 12193200"/>
              <a:gd name="connsiteY49" fmla="*/ 383921 h 3732790"/>
              <a:gd name="connsiteX50" fmla="*/ 7254597 w 12193200"/>
              <a:gd name="connsiteY50" fmla="*/ 350045 h 3732790"/>
              <a:gd name="connsiteX51" fmla="*/ 7263981 w 12193200"/>
              <a:gd name="connsiteY51" fmla="*/ 350045 h 3732790"/>
              <a:gd name="connsiteX52" fmla="*/ 7263981 w 12193200"/>
              <a:gd name="connsiteY52" fmla="*/ 334990 h 3732790"/>
              <a:gd name="connsiteX53" fmla="*/ 7271489 w 12193200"/>
              <a:gd name="connsiteY53" fmla="*/ 334990 h 3732790"/>
              <a:gd name="connsiteX54" fmla="*/ 7271489 w 12193200"/>
              <a:gd name="connsiteY54" fmla="*/ 323698 h 3732790"/>
              <a:gd name="connsiteX55" fmla="*/ 7288380 w 12193200"/>
              <a:gd name="connsiteY55" fmla="*/ 323698 h 3732790"/>
              <a:gd name="connsiteX56" fmla="*/ 7288380 w 12193200"/>
              <a:gd name="connsiteY56" fmla="*/ 291705 h 3732790"/>
              <a:gd name="connsiteX57" fmla="*/ 7301518 w 12193200"/>
              <a:gd name="connsiteY57" fmla="*/ 291705 h 3732790"/>
              <a:gd name="connsiteX58" fmla="*/ 7301518 w 12193200"/>
              <a:gd name="connsiteY58" fmla="*/ 265357 h 3732790"/>
              <a:gd name="connsiteX59" fmla="*/ 7339054 w 12193200"/>
              <a:gd name="connsiteY59" fmla="*/ 265357 h 3732790"/>
              <a:gd name="connsiteX60" fmla="*/ 7339054 w 12193200"/>
              <a:gd name="connsiteY60" fmla="*/ 201370 h 3732790"/>
              <a:gd name="connsiteX61" fmla="*/ 7354069 w 12193200"/>
              <a:gd name="connsiteY61" fmla="*/ 201370 h 3732790"/>
              <a:gd name="connsiteX62" fmla="*/ 7354069 w 12193200"/>
              <a:gd name="connsiteY62" fmla="*/ 127974 h 3732790"/>
              <a:gd name="connsiteX63" fmla="*/ 7372837 w 12193200"/>
              <a:gd name="connsiteY63" fmla="*/ 127974 h 3732790"/>
              <a:gd name="connsiteX64" fmla="*/ 7372837 w 12193200"/>
              <a:gd name="connsiteY64" fmla="*/ 86570 h 3732790"/>
              <a:gd name="connsiteX65" fmla="*/ 7385975 w 12193200"/>
              <a:gd name="connsiteY65" fmla="*/ 86570 h 3732790"/>
              <a:gd name="connsiteX66" fmla="*/ 7385975 w 12193200"/>
              <a:gd name="connsiteY66" fmla="*/ 0 h 3732790"/>
              <a:gd name="connsiteX67" fmla="*/ 7395359 w 12193200"/>
              <a:gd name="connsiteY67" fmla="*/ 0 h 3732790"/>
              <a:gd name="connsiteX68" fmla="*/ 7395359 w 12193200"/>
              <a:gd name="connsiteY68" fmla="*/ 86570 h 3732790"/>
              <a:gd name="connsiteX69" fmla="*/ 7408496 w 12193200"/>
              <a:gd name="connsiteY69" fmla="*/ 86570 h 3732790"/>
              <a:gd name="connsiteX70" fmla="*/ 7408496 w 12193200"/>
              <a:gd name="connsiteY70" fmla="*/ 127974 h 3732790"/>
              <a:gd name="connsiteX71" fmla="*/ 7416004 w 12193200"/>
              <a:gd name="connsiteY71" fmla="*/ 127974 h 3732790"/>
              <a:gd name="connsiteX72" fmla="*/ 7416004 w 12193200"/>
              <a:gd name="connsiteY72" fmla="*/ 201370 h 3732790"/>
              <a:gd name="connsiteX73" fmla="*/ 7423511 w 12193200"/>
              <a:gd name="connsiteY73" fmla="*/ 201370 h 3732790"/>
              <a:gd name="connsiteX74" fmla="*/ 7423511 w 12193200"/>
              <a:gd name="connsiteY74" fmla="*/ 225836 h 3732790"/>
              <a:gd name="connsiteX75" fmla="*/ 7438526 w 12193200"/>
              <a:gd name="connsiteY75" fmla="*/ 225836 h 3732790"/>
              <a:gd name="connsiteX76" fmla="*/ 7438526 w 12193200"/>
              <a:gd name="connsiteY76" fmla="*/ 265357 h 3732790"/>
              <a:gd name="connsiteX77" fmla="*/ 7449786 w 12193200"/>
              <a:gd name="connsiteY77" fmla="*/ 265357 h 3732790"/>
              <a:gd name="connsiteX78" fmla="*/ 7449786 w 12193200"/>
              <a:gd name="connsiteY78" fmla="*/ 302996 h 3732790"/>
              <a:gd name="connsiteX79" fmla="*/ 7459171 w 12193200"/>
              <a:gd name="connsiteY79" fmla="*/ 302996 h 3732790"/>
              <a:gd name="connsiteX80" fmla="*/ 7459171 w 12193200"/>
              <a:gd name="connsiteY80" fmla="*/ 265357 h 3732790"/>
              <a:gd name="connsiteX81" fmla="*/ 7474185 w 12193200"/>
              <a:gd name="connsiteY81" fmla="*/ 265357 h 3732790"/>
              <a:gd name="connsiteX82" fmla="*/ 7474185 w 12193200"/>
              <a:gd name="connsiteY82" fmla="*/ 302996 h 3732790"/>
              <a:gd name="connsiteX83" fmla="*/ 7479816 w 12193200"/>
              <a:gd name="connsiteY83" fmla="*/ 302996 h 3732790"/>
              <a:gd name="connsiteX84" fmla="*/ 7479816 w 12193200"/>
              <a:gd name="connsiteY84" fmla="*/ 323698 h 3732790"/>
              <a:gd name="connsiteX85" fmla="*/ 7500461 w 12193200"/>
              <a:gd name="connsiteY85" fmla="*/ 323698 h 3732790"/>
              <a:gd name="connsiteX86" fmla="*/ 7500461 w 12193200"/>
              <a:gd name="connsiteY86" fmla="*/ 350045 h 3732790"/>
              <a:gd name="connsiteX87" fmla="*/ 7500461 w 12193200"/>
              <a:gd name="connsiteY87" fmla="*/ 366983 h 3732790"/>
              <a:gd name="connsiteX88" fmla="*/ 7500461 w 12193200"/>
              <a:gd name="connsiteY88" fmla="*/ 404622 h 3732790"/>
              <a:gd name="connsiteX89" fmla="*/ 7500461 w 12193200"/>
              <a:gd name="connsiteY89" fmla="*/ 425324 h 3732790"/>
              <a:gd name="connsiteX90" fmla="*/ 7500461 w 12193200"/>
              <a:gd name="connsiteY90" fmla="*/ 459199 h 3732790"/>
              <a:gd name="connsiteX91" fmla="*/ 7703157 w 12193200"/>
              <a:gd name="connsiteY91" fmla="*/ 459199 h 3732790"/>
              <a:gd name="connsiteX92" fmla="*/ 7703157 w 12193200"/>
              <a:gd name="connsiteY92" fmla="*/ 395213 h 3732790"/>
              <a:gd name="connsiteX93" fmla="*/ 7720048 w 12193200"/>
              <a:gd name="connsiteY93" fmla="*/ 395213 h 3732790"/>
              <a:gd name="connsiteX94" fmla="*/ 7720048 w 12193200"/>
              <a:gd name="connsiteY94" fmla="*/ 387685 h 3732790"/>
              <a:gd name="connsiteX95" fmla="*/ 7744447 w 12193200"/>
              <a:gd name="connsiteY95" fmla="*/ 387685 h 3732790"/>
              <a:gd name="connsiteX96" fmla="*/ 7744447 w 12193200"/>
              <a:gd name="connsiteY96" fmla="*/ 368865 h 3732790"/>
              <a:gd name="connsiteX97" fmla="*/ 7753831 w 12193200"/>
              <a:gd name="connsiteY97" fmla="*/ 368865 h 3732790"/>
              <a:gd name="connsiteX98" fmla="*/ 7753831 w 12193200"/>
              <a:gd name="connsiteY98" fmla="*/ 361337 h 3732790"/>
              <a:gd name="connsiteX99" fmla="*/ 7832657 w 12193200"/>
              <a:gd name="connsiteY99" fmla="*/ 361337 h 3732790"/>
              <a:gd name="connsiteX100" fmla="*/ 7832657 w 12193200"/>
              <a:gd name="connsiteY100" fmla="*/ 368865 h 3732790"/>
              <a:gd name="connsiteX101" fmla="*/ 7836411 w 12193200"/>
              <a:gd name="connsiteY101" fmla="*/ 368865 h 3732790"/>
              <a:gd name="connsiteX102" fmla="*/ 7836411 w 12193200"/>
              <a:gd name="connsiteY102" fmla="*/ 387685 h 3732790"/>
              <a:gd name="connsiteX103" fmla="*/ 7843918 w 12193200"/>
              <a:gd name="connsiteY103" fmla="*/ 387685 h 3732790"/>
              <a:gd name="connsiteX104" fmla="*/ 7843918 w 12193200"/>
              <a:gd name="connsiteY104" fmla="*/ 395213 h 3732790"/>
              <a:gd name="connsiteX105" fmla="*/ 7883332 w 12193200"/>
              <a:gd name="connsiteY105" fmla="*/ 395213 h 3732790"/>
              <a:gd name="connsiteX106" fmla="*/ 7883332 w 12193200"/>
              <a:gd name="connsiteY106" fmla="*/ 675626 h 3732790"/>
              <a:gd name="connsiteX107" fmla="*/ 7952774 w 12193200"/>
              <a:gd name="connsiteY107" fmla="*/ 675626 h 3732790"/>
              <a:gd name="connsiteX108" fmla="*/ 7952774 w 12193200"/>
              <a:gd name="connsiteY108" fmla="*/ 685035 h 3732790"/>
              <a:gd name="connsiteX109" fmla="*/ 7988433 w 12193200"/>
              <a:gd name="connsiteY109" fmla="*/ 685035 h 3732790"/>
              <a:gd name="connsiteX110" fmla="*/ 7988433 w 12193200"/>
              <a:gd name="connsiteY110" fmla="*/ 705737 h 3732790"/>
              <a:gd name="connsiteX111" fmla="*/ 7997818 w 12193200"/>
              <a:gd name="connsiteY111" fmla="*/ 705737 h 3732790"/>
              <a:gd name="connsiteX112" fmla="*/ 7997818 w 12193200"/>
              <a:gd name="connsiteY112" fmla="*/ 724557 h 3732790"/>
              <a:gd name="connsiteX113" fmla="*/ 8012832 w 12193200"/>
              <a:gd name="connsiteY113" fmla="*/ 724557 h 3732790"/>
              <a:gd name="connsiteX114" fmla="*/ 8012832 w 12193200"/>
              <a:gd name="connsiteY114" fmla="*/ 1102832 h 3732790"/>
              <a:gd name="connsiteX115" fmla="*/ 8031600 w 12193200"/>
              <a:gd name="connsiteY115" fmla="*/ 1102832 h 3732790"/>
              <a:gd name="connsiteX116" fmla="*/ 8031600 w 12193200"/>
              <a:gd name="connsiteY116" fmla="*/ 940983 h 3732790"/>
              <a:gd name="connsiteX117" fmla="*/ 8040984 w 12193200"/>
              <a:gd name="connsiteY117" fmla="*/ 940983 h 3732790"/>
              <a:gd name="connsiteX118" fmla="*/ 8040984 w 12193200"/>
              <a:gd name="connsiteY118" fmla="*/ 833711 h 3732790"/>
              <a:gd name="connsiteX119" fmla="*/ 8044738 w 12193200"/>
              <a:gd name="connsiteY119" fmla="*/ 833711 h 3732790"/>
              <a:gd name="connsiteX120" fmla="*/ 8044738 w 12193200"/>
              <a:gd name="connsiteY120" fmla="*/ 668098 h 3732790"/>
              <a:gd name="connsiteX121" fmla="*/ 8099166 w 12193200"/>
              <a:gd name="connsiteY121" fmla="*/ 668098 h 3732790"/>
              <a:gd name="connsiteX122" fmla="*/ 8099166 w 12193200"/>
              <a:gd name="connsiteY122" fmla="*/ 658688 h 3732790"/>
              <a:gd name="connsiteX123" fmla="*/ 8123564 w 12193200"/>
              <a:gd name="connsiteY123" fmla="*/ 658688 h 3732790"/>
              <a:gd name="connsiteX124" fmla="*/ 8123564 w 12193200"/>
              <a:gd name="connsiteY124" fmla="*/ 668098 h 3732790"/>
              <a:gd name="connsiteX125" fmla="*/ 8127318 w 12193200"/>
              <a:gd name="connsiteY125" fmla="*/ 668098 h 3732790"/>
              <a:gd name="connsiteX126" fmla="*/ 8127318 w 12193200"/>
              <a:gd name="connsiteY126" fmla="*/ 624812 h 3732790"/>
              <a:gd name="connsiteX127" fmla="*/ 8140456 w 12193200"/>
              <a:gd name="connsiteY127" fmla="*/ 624812 h 3732790"/>
              <a:gd name="connsiteX128" fmla="*/ 8140456 w 12193200"/>
              <a:gd name="connsiteY128" fmla="*/ 668098 h 3732790"/>
              <a:gd name="connsiteX129" fmla="*/ 8223036 w 12193200"/>
              <a:gd name="connsiteY129" fmla="*/ 668098 h 3732790"/>
              <a:gd name="connsiteX130" fmla="*/ 8223036 w 12193200"/>
              <a:gd name="connsiteY130" fmla="*/ 833711 h 3732790"/>
              <a:gd name="connsiteX131" fmla="*/ 8226789 w 12193200"/>
              <a:gd name="connsiteY131" fmla="*/ 833711 h 3732790"/>
              <a:gd name="connsiteX132" fmla="*/ 8226789 w 12193200"/>
              <a:gd name="connsiteY132" fmla="*/ 863822 h 3732790"/>
              <a:gd name="connsiteX133" fmla="*/ 8238050 w 12193200"/>
              <a:gd name="connsiteY133" fmla="*/ 863822 h 3732790"/>
              <a:gd name="connsiteX134" fmla="*/ 8238050 w 12193200"/>
              <a:gd name="connsiteY134" fmla="*/ 880760 h 3732790"/>
              <a:gd name="connsiteX135" fmla="*/ 8269956 w 12193200"/>
              <a:gd name="connsiteY135" fmla="*/ 880760 h 3732790"/>
              <a:gd name="connsiteX136" fmla="*/ 8269956 w 12193200"/>
              <a:gd name="connsiteY136" fmla="*/ 745258 h 3732790"/>
              <a:gd name="connsiteX137" fmla="*/ 8290601 w 12193200"/>
              <a:gd name="connsiteY137" fmla="*/ 745258 h 3732790"/>
              <a:gd name="connsiteX138" fmla="*/ 8290601 w 12193200"/>
              <a:gd name="connsiteY138" fmla="*/ 715147 h 3732790"/>
              <a:gd name="connsiteX139" fmla="*/ 8322507 w 12193200"/>
              <a:gd name="connsiteY139" fmla="*/ 715147 h 3732790"/>
              <a:gd name="connsiteX140" fmla="*/ 8322507 w 12193200"/>
              <a:gd name="connsiteY140" fmla="*/ 647396 h 3732790"/>
              <a:gd name="connsiteX141" fmla="*/ 8395703 w 12193200"/>
              <a:gd name="connsiteY141" fmla="*/ 647396 h 3732790"/>
              <a:gd name="connsiteX142" fmla="*/ 8395703 w 12193200"/>
              <a:gd name="connsiteY142" fmla="*/ 636104 h 3732790"/>
              <a:gd name="connsiteX143" fmla="*/ 8420102 w 12193200"/>
              <a:gd name="connsiteY143" fmla="*/ 636104 h 3732790"/>
              <a:gd name="connsiteX144" fmla="*/ 8420102 w 12193200"/>
              <a:gd name="connsiteY144" fmla="*/ 647396 h 3732790"/>
              <a:gd name="connsiteX145" fmla="*/ 8448254 w 12193200"/>
              <a:gd name="connsiteY145" fmla="*/ 647396 h 3732790"/>
              <a:gd name="connsiteX146" fmla="*/ 8448254 w 12193200"/>
              <a:gd name="connsiteY146" fmla="*/ 624812 h 3732790"/>
              <a:gd name="connsiteX147" fmla="*/ 8470776 w 12193200"/>
              <a:gd name="connsiteY147" fmla="*/ 624812 h 3732790"/>
              <a:gd name="connsiteX148" fmla="*/ 8470776 w 12193200"/>
              <a:gd name="connsiteY148" fmla="*/ 647396 h 3732790"/>
              <a:gd name="connsiteX149" fmla="*/ 8562740 w 12193200"/>
              <a:gd name="connsiteY149" fmla="*/ 647396 h 3732790"/>
              <a:gd name="connsiteX150" fmla="*/ 8562740 w 12193200"/>
              <a:gd name="connsiteY150" fmla="*/ 715147 h 3732790"/>
              <a:gd name="connsiteX151" fmla="*/ 8562740 w 12193200"/>
              <a:gd name="connsiteY151" fmla="*/ 745258 h 3732790"/>
              <a:gd name="connsiteX152" fmla="*/ 8562740 w 12193200"/>
              <a:gd name="connsiteY152" fmla="*/ 954156 h 3732790"/>
              <a:gd name="connsiteX153" fmla="*/ 8589015 w 12193200"/>
              <a:gd name="connsiteY153" fmla="*/ 954156 h 3732790"/>
              <a:gd name="connsiteX154" fmla="*/ 8589015 w 12193200"/>
              <a:gd name="connsiteY154" fmla="*/ 933455 h 3732790"/>
              <a:gd name="connsiteX155" fmla="*/ 8596522 w 12193200"/>
              <a:gd name="connsiteY155" fmla="*/ 933455 h 3732790"/>
              <a:gd name="connsiteX156" fmla="*/ 8596522 w 12193200"/>
              <a:gd name="connsiteY156" fmla="*/ 916517 h 3732790"/>
              <a:gd name="connsiteX157" fmla="*/ 8620921 w 12193200"/>
              <a:gd name="connsiteY157" fmla="*/ 916517 h 3732790"/>
              <a:gd name="connsiteX158" fmla="*/ 8620921 w 12193200"/>
              <a:gd name="connsiteY158" fmla="*/ 933455 h 3732790"/>
              <a:gd name="connsiteX159" fmla="*/ 8626552 w 12193200"/>
              <a:gd name="connsiteY159" fmla="*/ 933455 h 3732790"/>
              <a:gd name="connsiteX160" fmla="*/ 8626552 w 12193200"/>
              <a:gd name="connsiteY160" fmla="*/ 856294 h 3732790"/>
              <a:gd name="connsiteX161" fmla="*/ 8647196 w 12193200"/>
              <a:gd name="connsiteY161" fmla="*/ 856294 h 3732790"/>
              <a:gd name="connsiteX162" fmla="*/ 8647196 w 12193200"/>
              <a:gd name="connsiteY162" fmla="*/ 833711 h 3732790"/>
              <a:gd name="connsiteX163" fmla="*/ 8669718 w 12193200"/>
              <a:gd name="connsiteY163" fmla="*/ 833711 h 3732790"/>
              <a:gd name="connsiteX164" fmla="*/ 8669718 w 12193200"/>
              <a:gd name="connsiteY164" fmla="*/ 846884 h 3732790"/>
              <a:gd name="connsiteX165" fmla="*/ 8688486 w 12193200"/>
              <a:gd name="connsiteY165" fmla="*/ 846884 h 3732790"/>
              <a:gd name="connsiteX166" fmla="*/ 8688486 w 12193200"/>
              <a:gd name="connsiteY166" fmla="*/ 833711 h 3732790"/>
              <a:gd name="connsiteX167" fmla="*/ 8699748 w 12193200"/>
              <a:gd name="connsiteY167" fmla="*/ 833711 h 3732790"/>
              <a:gd name="connsiteX168" fmla="*/ 8699748 w 12193200"/>
              <a:gd name="connsiteY168" fmla="*/ 692563 h 3732790"/>
              <a:gd name="connsiteX169" fmla="*/ 8716639 w 12193200"/>
              <a:gd name="connsiteY169" fmla="*/ 692563 h 3732790"/>
              <a:gd name="connsiteX170" fmla="*/ 8716639 w 12193200"/>
              <a:gd name="connsiteY170" fmla="*/ 683153 h 3732790"/>
              <a:gd name="connsiteX171" fmla="*/ 8827371 w 12193200"/>
              <a:gd name="connsiteY171" fmla="*/ 683153 h 3732790"/>
              <a:gd name="connsiteX172" fmla="*/ 8827371 w 12193200"/>
              <a:gd name="connsiteY172" fmla="*/ 692563 h 3732790"/>
              <a:gd name="connsiteX173" fmla="*/ 8849893 w 12193200"/>
              <a:gd name="connsiteY173" fmla="*/ 692563 h 3732790"/>
              <a:gd name="connsiteX174" fmla="*/ 8849893 w 12193200"/>
              <a:gd name="connsiteY174" fmla="*/ 675626 h 3732790"/>
              <a:gd name="connsiteX175" fmla="*/ 8864908 w 12193200"/>
              <a:gd name="connsiteY175" fmla="*/ 675626 h 3732790"/>
              <a:gd name="connsiteX176" fmla="*/ 8864908 w 12193200"/>
              <a:gd name="connsiteY176" fmla="*/ 692563 h 3732790"/>
              <a:gd name="connsiteX177" fmla="*/ 8889306 w 12193200"/>
              <a:gd name="connsiteY177" fmla="*/ 692563 h 3732790"/>
              <a:gd name="connsiteX178" fmla="*/ 8889306 w 12193200"/>
              <a:gd name="connsiteY178" fmla="*/ 807363 h 3732790"/>
              <a:gd name="connsiteX179" fmla="*/ 8906198 w 12193200"/>
              <a:gd name="connsiteY179" fmla="*/ 807363 h 3732790"/>
              <a:gd name="connsiteX180" fmla="*/ 8906198 w 12193200"/>
              <a:gd name="connsiteY180" fmla="*/ 833711 h 3732790"/>
              <a:gd name="connsiteX181" fmla="*/ 8936226 w 12193200"/>
              <a:gd name="connsiteY181" fmla="*/ 833711 h 3732790"/>
              <a:gd name="connsiteX182" fmla="*/ 8936226 w 12193200"/>
              <a:gd name="connsiteY182" fmla="*/ 850648 h 3732790"/>
              <a:gd name="connsiteX183" fmla="*/ 8979394 w 12193200"/>
              <a:gd name="connsiteY183" fmla="*/ 850648 h 3732790"/>
              <a:gd name="connsiteX184" fmla="*/ 8979394 w 12193200"/>
              <a:gd name="connsiteY184" fmla="*/ 668098 h 3732790"/>
              <a:gd name="connsiteX185" fmla="*/ 9039452 w 12193200"/>
              <a:gd name="connsiteY185" fmla="*/ 668098 h 3732790"/>
              <a:gd name="connsiteX186" fmla="*/ 9039452 w 12193200"/>
              <a:gd name="connsiteY186" fmla="*/ 653042 h 3732790"/>
              <a:gd name="connsiteX187" fmla="*/ 9123908 w 12193200"/>
              <a:gd name="connsiteY187" fmla="*/ 653042 h 3732790"/>
              <a:gd name="connsiteX188" fmla="*/ 9123908 w 12193200"/>
              <a:gd name="connsiteY188" fmla="*/ 521304 h 3732790"/>
              <a:gd name="connsiteX189" fmla="*/ 9163322 w 12193200"/>
              <a:gd name="connsiteY189" fmla="*/ 521304 h 3732790"/>
              <a:gd name="connsiteX190" fmla="*/ 9163322 w 12193200"/>
              <a:gd name="connsiteY190" fmla="*/ 476137 h 3732790"/>
              <a:gd name="connsiteX191" fmla="*/ 9193350 w 12193200"/>
              <a:gd name="connsiteY191" fmla="*/ 476137 h 3732790"/>
              <a:gd name="connsiteX192" fmla="*/ 9193350 w 12193200"/>
              <a:gd name="connsiteY192" fmla="*/ 451672 h 3732790"/>
              <a:gd name="connsiteX193" fmla="*/ 9206488 w 12193200"/>
              <a:gd name="connsiteY193" fmla="*/ 451672 h 3732790"/>
              <a:gd name="connsiteX194" fmla="*/ 9206488 w 12193200"/>
              <a:gd name="connsiteY194" fmla="*/ 438498 h 3732790"/>
              <a:gd name="connsiteX195" fmla="*/ 9217750 w 12193200"/>
              <a:gd name="connsiteY195" fmla="*/ 438498 h 3732790"/>
              <a:gd name="connsiteX196" fmla="*/ 9217750 w 12193200"/>
              <a:gd name="connsiteY196" fmla="*/ 419678 h 3732790"/>
              <a:gd name="connsiteX197" fmla="*/ 9232764 w 12193200"/>
              <a:gd name="connsiteY197" fmla="*/ 419678 h 3732790"/>
              <a:gd name="connsiteX198" fmla="*/ 9232764 w 12193200"/>
              <a:gd name="connsiteY198" fmla="*/ 397095 h 3732790"/>
              <a:gd name="connsiteX199" fmla="*/ 9244025 w 12193200"/>
              <a:gd name="connsiteY199" fmla="*/ 397095 h 3732790"/>
              <a:gd name="connsiteX200" fmla="*/ 9244025 w 12193200"/>
              <a:gd name="connsiteY200" fmla="*/ 312406 h 3732790"/>
              <a:gd name="connsiteX201" fmla="*/ 9247778 w 12193200"/>
              <a:gd name="connsiteY201" fmla="*/ 312406 h 3732790"/>
              <a:gd name="connsiteX202" fmla="*/ 9247778 w 12193200"/>
              <a:gd name="connsiteY202" fmla="*/ 397095 h 3732790"/>
              <a:gd name="connsiteX203" fmla="*/ 9275931 w 12193200"/>
              <a:gd name="connsiteY203" fmla="*/ 397095 h 3732790"/>
              <a:gd name="connsiteX204" fmla="*/ 9275931 w 12193200"/>
              <a:gd name="connsiteY204" fmla="*/ 419678 h 3732790"/>
              <a:gd name="connsiteX205" fmla="*/ 9300330 w 12193200"/>
              <a:gd name="connsiteY205" fmla="*/ 419678 h 3732790"/>
              <a:gd name="connsiteX206" fmla="*/ 9300330 w 12193200"/>
              <a:gd name="connsiteY206" fmla="*/ 438498 h 3732790"/>
              <a:gd name="connsiteX207" fmla="*/ 9324728 w 12193200"/>
              <a:gd name="connsiteY207" fmla="*/ 438498 h 3732790"/>
              <a:gd name="connsiteX208" fmla="*/ 9324728 w 12193200"/>
              <a:gd name="connsiteY208" fmla="*/ 451672 h 3732790"/>
              <a:gd name="connsiteX209" fmla="*/ 9337866 w 12193200"/>
              <a:gd name="connsiteY209" fmla="*/ 451672 h 3732790"/>
              <a:gd name="connsiteX210" fmla="*/ 9337866 w 12193200"/>
              <a:gd name="connsiteY210" fmla="*/ 476137 h 3732790"/>
              <a:gd name="connsiteX211" fmla="*/ 9351004 w 12193200"/>
              <a:gd name="connsiteY211" fmla="*/ 476137 h 3732790"/>
              <a:gd name="connsiteX212" fmla="*/ 9351004 w 12193200"/>
              <a:gd name="connsiteY212" fmla="*/ 410268 h 3732790"/>
              <a:gd name="connsiteX213" fmla="*/ 9396047 w 12193200"/>
              <a:gd name="connsiteY213" fmla="*/ 410268 h 3732790"/>
              <a:gd name="connsiteX214" fmla="*/ 9396047 w 12193200"/>
              <a:gd name="connsiteY214" fmla="*/ 344400 h 3732790"/>
              <a:gd name="connsiteX215" fmla="*/ 9420446 w 12193200"/>
              <a:gd name="connsiteY215" fmla="*/ 344400 h 3732790"/>
              <a:gd name="connsiteX216" fmla="*/ 9420446 w 12193200"/>
              <a:gd name="connsiteY216" fmla="*/ 333108 h 3732790"/>
              <a:gd name="connsiteX217" fmla="*/ 9499272 w 12193200"/>
              <a:gd name="connsiteY217" fmla="*/ 333108 h 3732790"/>
              <a:gd name="connsiteX218" fmla="*/ 9499272 w 12193200"/>
              <a:gd name="connsiteY218" fmla="*/ 227718 h 3732790"/>
              <a:gd name="connsiteX219" fmla="*/ 9510533 w 12193200"/>
              <a:gd name="connsiteY219" fmla="*/ 227718 h 3732790"/>
              <a:gd name="connsiteX220" fmla="*/ 9510533 w 12193200"/>
              <a:gd name="connsiteY220" fmla="*/ 333108 h 3732790"/>
              <a:gd name="connsiteX221" fmla="*/ 9510533 w 12193200"/>
              <a:gd name="connsiteY221" fmla="*/ 344400 h 3732790"/>
              <a:gd name="connsiteX222" fmla="*/ 9510533 w 12193200"/>
              <a:gd name="connsiteY222" fmla="*/ 410268 h 3732790"/>
              <a:gd name="connsiteX223" fmla="*/ 9510533 w 12193200"/>
              <a:gd name="connsiteY223" fmla="*/ 521304 h 3732790"/>
              <a:gd name="connsiteX224" fmla="*/ 9527424 w 12193200"/>
              <a:gd name="connsiteY224" fmla="*/ 521304 h 3732790"/>
              <a:gd name="connsiteX225" fmla="*/ 9527424 w 12193200"/>
              <a:gd name="connsiteY225" fmla="*/ 568353 h 3732790"/>
              <a:gd name="connsiteX226" fmla="*/ 9574345 w 12193200"/>
              <a:gd name="connsiteY226" fmla="*/ 568353 h 3732790"/>
              <a:gd name="connsiteX227" fmla="*/ 9574345 w 12193200"/>
              <a:gd name="connsiteY227" fmla="*/ 607875 h 3732790"/>
              <a:gd name="connsiteX228" fmla="*/ 9593113 w 12193200"/>
              <a:gd name="connsiteY228" fmla="*/ 607875 h 3732790"/>
              <a:gd name="connsiteX229" fmla="*/ 9593113 w 12193200"/>
              <a:gd name="connsiteY229" fmla="*/ 668098 h 3732790"/>
              <a:gd name="connsiteX230" fmla="*/ 9598744 w 12193200"/>
              <a:gd name="connsiteY230" fmla="*/ 668098 h 3732790"/>
              <a:gd name="connsiteX231" fmla="*/ 9598744 w 12193200"/>
              <a:gd name="connsiteY231" fmla="*/ 925927 h 3732790"/>
              <a:gd name="connsiteX232" fmla="*/ 9611881 w 12193200"/>
              <a:gd name="connsiteY232" fmla="*/ 925927 h 3732790"/>
              <a:gd name="connsiteX233" fmla="*/ 9611881 w 12193200"/>
              <a:gd name="connsiteY233" fmla="*/ 771606 h 3732790"/>
              <a:gd name="connsiteX234" fmla="*/ 9668186 w 12193200"/>
              <a:gd name="connsiteY234" fmla="*/ 771606 h 3732790"/>
              <a:gd name="connsiteX235" fmla="*/ 9668186 w 12193200"/>
              <a:gd name="connsiteY235" fmla="*/ 867586 h 3732790"/>
              <a:gd name="connsiteX236" fmla="*/ 9685077 w 12193200"/>
              <a:gd name="connsiteY236" fmla="*/ 867586 h 3732790"/>
              <a:gd name="connsiteX237" fmla="*/ 9685077 w 12193200"/>
              <a:gd name="connsiteY237" fmla="*/ 925927 h 3732790"/>
              <a:gd name="connsiteX238" fmla="*/ 9737628 w 12193200"/>
              <a:gd name="connsiteY238" fmla="*/ 925927 h 3732790"/>
              <a:gd name="connsiteX239" fmla="*/ 9737628 w 12193200"/>
              <a:gd name="connsiteY239" fmla="*/ 940983 h 3732790"/>
              <a:gd name="connsiteX240" fmla="*/ 9775165 w 12193200"/>
              <a:gd name="connsiteY240" fmla="*/ 940983 h 3732790"/>
              <a:gd name="connsiteX241" fmla="*/ 9775165 w 12193200"/>
              <a:gd name="connsiteY241" fmla="*/ 929691 h 3732790"/>
              <a:gd name="connsiteX242" fmla="*/ 9801440 w 12193200"/>
              <a:gd name="connsiteY242" fmla="*/ 929691 h 3732790"/>
              <a:gd name="connsiteX243" fmla="*/ 9801440 w 12193200"/>
              <a:gd name="connsiteY243" fmla="*/ 724557 h 3732790"/>
              <a:gd name="connsiteX244" fmla="*/ 9812701 w 12193200"/>
              <a:gd name="connsiteY244" fmla="*/ 724557 h 3732790"/>
              <a:gd name="connsiteX245" fmla="*/ 9812701 w 12193200"/>
              <a:gd name="connsiteY245" fmla="*/ 694445 h 3732790"/>
              <a:gd name="connsiteX246" fmla="*/ 9820208 w 12193200"/>
              <a:gd name="connsiteY246" fmla="*/ 694445 h 3732790"/>
              <a:gd name="connsiteX247" fmla="*/ 9820208 w 12193200"/>
              <a:gd name="connsiteY247" fmla="*/ 683153 h 3732790"/>
              <a:gd name="connsiteX248" fmla="*/ 9827715 w 12193200"/>
              <a:gd name="connsiteY248" fmla="*/ 683153 h 3732790"/>
              <a:gd name="connsiteX249" fmla="*/ 9827715 w 12193200"/>
              <a:gd name="connsiteY249" fmla="*/ 664334 h 3732790"/>
              <a:gd name="connsiteX250" fmla="*/ 9865252 w 12193200"/>
              <a:gd name="connsiteY250" fmla="*/ 664334 h 3732790"/>
              <a:gd name="connsiteX251" fmla="*/ 9865252 w 12193200"/>
              <a:gd name="connsiteY251" fmla="*/ 683153 h 3732790"/>
              <a:gd name="connsiteX252" fmla="*/ 9889650 w 12193200"/>
              <a:gd name="connsiteY252" fmla="*/ 683153 h 3732790"/>
              <a:gd name="connsiteX253" fmla="*/ 9889650 w 12193200"/>
              <a:gd name="connsiteY253" fmla="*/ 694445 h 3732790"/>
              <a:gd name="connsiteX254" fmla="*/ 9908419 w 12193200"/>
              <a:gd name="connsiteY254" fmla="*/ 694445 h 3732790"/>
              <a:gd name="connsiteX255" fmla="*/ 9908419 w 12193200"/>
              <a:gd name="connsiteY255" fmla="*/ 724557 h 3732790"/>
              <a:gd name="connsiteX256" fmla="*/ 9927187 w 12193200"/>
              <a:gd name="connsiteY256" fmla="*/ 724557 h 3732790"/>
              <a:gd name="connsiteX257" fmla="*/ 9927187 w 12193200"/>
              <a:gd name="connsiteY257" fmla="*/ 854412 h 3732790"/>
              <a:gd name="connsiteX258" fmla="*/ 9959093 w 12193200"/>
              <a:gd name="connsiteY258" fmla="*/ 854412 h 3732790"/>
              <a:gd name="connsiteX259" fmla="*/ 9959093 w 12193200"/>
              <a:gd name="connsiteY259" fmla="*/ 867586 h 3732790"/>
              <a:gd name="connsiteX260" fmla="*/ 9985368 w 12193200"/>
              <a:gd name="connsiteY260" fmla="*/ 867586 h 3732790"/>
              <a:gd name="connsiteX261" fmla="*/ 9985368 w 12193200"/>
              <a:gd name="connsiteY261" fmla="*/ 886406 h 3732790"/>
              <a:gd name="connsiteX262" fmla="*/ 10022905 w 12193200"/>
              <a:gd name="connsiteY262" fmla="*/ 886406 h 3732790"/>
              <a:gd name="connsiteX263" fmla="*/ 10022905 w 12193200"/>
              <a:gd name="connsiteY263" fmla="*/ 950393 h 3732790"/>
              <a:gd name="connsiteX264" fmla="*/ 10099854 w 12193200"/>
              <a:gd name="connsiteY264" fmla="*/ 950393 h 3732790"/>
              <a:gd name="connsiteX265" fmla="*/ 10099854 w 12193200"/>
              <a:gd name="connsiteY265" fmla="*/ 937219 h 3732790"/>
              <a:gd name="connsiteX266" fmla="*/ 10120499 w 12193200"/>
              <a:gd name="connsiteY266" fmla="*/ 937219 h 3732790"/>
              <a:gd name="connsiteX267" fmla="*/ 10120499 w 12193200"/>
              <a:gd name="connsiteY267" fmla="*/ 920281 h 3732790"/>
              <a:gd name="connsiteX268" fmla="*/ 10139267 w 12193200"/>
              <a:gd name="connsiteY268" fmla="*/ 920281 h 3732790"/>
              <a:gd name="connsiteX269" fmla="*/ 10139267 w 12193200"/>
              <a:gd name="connsiteY269" fmla="*/ 907107 h 3732790"/>
              <a:gd name="connsiteX270" fmla="*/ 10197449 w 12193200"/>
              <a:gd name="connsiteY270" fmla="*/ 907107 h 3732790"/>
              <a:gd name="connsiteX271" fmla="*/ 10197449 w 12193200"/>
              <a:gd name="connsiteY271" fmla="*/ 893934 h 3732790"/>
              <a:gd name="connsiteX272" fmla="*/ 10362609 w 12193200"/>
              <a:gd name="connsiteY272" fmla="*/ 893934 h 3732790"/>
              <a:gd name="connsiteX273" fmla="*/ 10362609 w 12193200"/>
              <a:gd name="connsiteY273" fmla="*/ 867586 h 3732790"/>
              <a:gd name="connsiteX274" fmla="*/ 10458327 w 12193200"/>
              <a:gd name="connsiteY274" fmla="*/ 867586 h 3732790"/>
              <a:gd name="connsiteX275" fmla="*/ 10458327 w 12193200"/>
              <a:gd name="connsiteY275" fmla="*/ 856294 h 3732790"/>
              <a:gd name="connsiteX276" fmla="*/ 10512754 w 12193200"/>
              <a:gd name="connsiteY276" fmla="*/ 856294 h 3732790"/>
              <a:gd name="connsiteX277" fmla="*/ 10512754 w 12193200"/>
              <a:gd name="connsiteY277" fmla="*/ 843120 h 3732790"/>
              <a:gd name="connsiteX278" fmla="*/ 10552167 w 12193200"/>
              <a:gd name="connsiteY278" fmla="*/ 843120 h 3732790"/>
              <a:gd name="connsiteX279" fmla="*/ 10552167 w 12193200"/>
              <a:gd name="connsiteY279" fmla="*/ 856294 h 3732790"/>
              <a:gd name="connsiteX280" fmla="*/ 10552167 w 12193200"/>
              <a:gd name="connsiteY280" fmla="*/ 867586 h 3732790"/>
              <a:gd name="connsiteX281" fmla="*/ 10561552 w 12193200"/>
              <a:gd name="connsiteY281" fmla="*/ 867586 h 3732790"/>
              <a:gd name="connsiteX282" fmla="*/ 10561552 w 12193200"/>
              <a:gd name="connsiteY282" fmla="*/ 826183 h 3732790"/>
              <a:gd name="connsiteX283" fmla="*/ 10672284 w 12193200"/>
              <a:gd name="connsiteY283" fmla="*/ 826183 h 3732790"/>
              <a:gd name="connsiteX284" fmla="*/ 10672284 w 12193200"/>
              <a:gd name="connsiteY284" fmla="*/ 865704 h 3732790"/>
              <a:gd name="connsiteX285" fmla="*/ 10676037 w 12193200"/>
              <a:gd name="connsiteY285" fmla="*/ 865704 h 3732790"/>
              <a:gd name="connsiteX286" fmla="*/ 10676037 w 12193200"/>
              <a:gd name="connsiteY286" fmla="*/ 873232 h 3732790"/>
              <a:gd name="connsiteX287" fmla="*/ 10732342 w 12193200"/>
              <a:gd name="connsiteY287" fmla="*/ 873232 h 3732790"/>
              <a:gd name="connsiteX288" fmla="*/ 10732342 w 12193200"/>
              <a:gd name="connsiteY288" fmla="*/ 892052 h 3732790"/>
              <a:gd name="connsiteX289" fmla="*/ 10743603 w 12193200"/>
              <a:gd name="connsiteY289" fmla="*/ 892052 h 3732790"/>
              <a:gd name="connsiteX290" fmla="*/ 10743603 w 12193200"/>
              <a:gd name="connsiteY290" fmla="*/ 910871 h 3732790"/>
              <a:gd name="connsiteX291" fmla="*/ 10798031 w 12193200"/>
              <a:gd name="connsiteY291" fmla="*/ 910871 h 3732790"/>
              <a:gd name="connsiteX292" fmla="*/ 10798031 w 12193200"/>
              <a:gd name="connsiteY292" fmla="*/ 944747 h 3732790"/>
              <a:gd name="connsiteX293" fmla="*/ 10811168 w 12193200"/>
              <a:gd name="connsiteY293" fmla="*/ 944747 h 3732790"/>
              <a:gd name="connsiteX294" fmla="*/ 10811168 w 12193200"/>
              <a:gd name="connsiteY294" fmla="*/ 957920 h 3732790"/>
              <a:gd name="connsiteX295" fmla="*/ 10843074 w 12193200"/>
              <a:gd name="connsiteY295" fmla="*/ 957920 h 3732790"/>
              <a:gd name="connsiteX296" fmla="*/ 10843074 w 12193200"/>
              <a:gd name="connsiteY296" fmla="*/ 965448 h 3732790"/>
              <a:gd name="connsiteX297" fmla="*/ 10899379 w 12193200"/>
              <a:gd name="connsiteY297" fmla="*/ 965448 h 3732790"/>
              <a:gd name="connsiteX298" fmla="*/ 10899379 w 12193200"/>
              <a:gd name="connsiteY298" fmla="*/ 1102832 h 3732790"/>
              <a:gd name="connsiteX299" fmla="*/ 11011988 w 12193200"/>
              <a:gd name="connsiteY299" fmla="*/ 1102832 h 3732790"/>
              <a:gd name="connsiteX300" fmla="*/ 11011988 w 12193200"/>
              <a:gd name="connsiteY300" fmla="*/ 1404725 h 3732790"/>
              <a:gd name="connsiteX301" fmla="*/ 11011988 w 12193200"/>
              <a:gd name="connsiteY301" fmla="*/ 1474928 h 3732790"/>
              <a:gd name="connsiteX302" fmla="*/ 12193200 w 12193200"/>
              <a:gd name="connsiteY302" fmla="*/ 1474928 h 3732790"/>
              <a:gd name="connsiteX303" fmla="*/ 12193200 w 12193200"/>
              <a:gd name="connsiteY303" fmla="*/ 1816678 h 3732790"/>
              <a:gd name="connsiteX304" fmla="*/ 12193200 w 12193200"/>
              <a:gd name="connsiteY304" fmla="*/ 3732790 h 3732790"/>
              <a:gd name="connsiteX305" fmla="*/ 0 w 12193200"/>
              <a:gd name="connsiteY305" fmla="*/ 3732790 h 3732790"/>
              <a:gd name="connsiteX306" fmla="*/ 0 w 12193200"/>
              <a:gd name="connsiteY306" fmla="*/ 1816678 h 3732790"/>
              <a:gd name="connsiteX307" fmla="*/ 0 w 12193200"/>
              <a:gd name="connsiteY307" fmla="*/ 1474928 h 3732790"/>
              <a:gd name="connsiteX308" fmla="*/ 1181212 w 12193200"/>
              <a:gd name="connsiteY308" fmla="*/ 1474928 h 3732790"/>
              <a:gd name="connsiteX309" fmla="*/ 1181212 w 12193200"/>
              <a:gd name="connsiteY309" fmla="*/ 1455589 h 3732790"/>
              <a:gd name="connsiteX310" fmla="*/ 1181212 w 12193200"/>
              <a:gd name="connsiteY310" fmla="*/ 1110360 h 3732790"/>
              <a:gd name="connsiteX311" fmla="*/ 1226256 w 12193200"/>
              <a:gd name="connsiteY311" fmla="*/ 1110360 h 3732790"/>
              <a:gd name="connsiteX312" fmla="*/ 1226256 w 12193200"/>
              <a:gd name="connsiteY312" fmla="*/ 1093422 h 3732790"/>
              <a:gd name="connsiteX313" fmla="*/ 1301329 w 12193200"/>
              <a:gd name="connsiteY313" fmla="*/ 1093422 h 3732790"/>
              <a:gd name="connsiteX314" fmla="*/ 1301329 w 12193200"/>
              <a:gd name="connsiteY314" fmla="*/ 1067074 h 3732790"/>
              <a:gd name="connsiteX315" fmla="*/ 1308836 w 12193200"/>
              <a:gd name="connsiteY315" fmla="*/ 1067074 h 3732790"/>
              <a:gd name="connsiteX316" fmla="*/ 1308836 w 12193200"/>
              <a:gd name="connsiteY316" fmla="*/ 1053901 h 3732790"/>
              <a:gd name="connsiteX317" fmla="*/ 1325727 w 12193200"/>
              <a:gd name="connsiteY317" fmla="*/ 1053901 h 3732790"/>
              <a:gd name="connsiteX318" fmla="*/ 1325727 w 12193200"/>
              <a:gd name="connsiteY318" fmla="*/ 1042609 h 3732790"/>
              <a:gd name="connsiteX319" fmla="*/ 1368894 w 12193200"/>
              <a:gd name="connsiteY319" fmla="*/ 1042609 h 3732790"/>
              <a:gd name="connsiteX320" fmla="*/ 1368894 w 12193200"/>
              <a:gd name="connsiteY320" fmla="*/ 1053901 h 3732790"/>
              <a:gd name="connsiteX321" fmla="*/ 1380155 w 12193200"/>
              <a:gd name="connsiteY321" fmla="*/ 1053901 h 3732790"/>
              <a:gd name="connsiteX322" fmla="*/ 1380155 w 12193200"/>
              <a:gd name="connsiteY322" fmla="*/ 1067074 h 3732790"/>
              <a:gd name="connsiteX323" fmla="*/ 1387662 w 12193200"/>
              <a:gd name="connsiteY323" fmla="*/ 1067074 h 3732790"/>
              <a:gd name="connsiteX324" fmla="*/ 1387662 w 12193200"/>
              <a:gd name="connsiteY324" fmla="*/ 1110360 h 3732790"/>
              <a:gd name="connsiteX325" fmla="*/ 1398923 w 12193200"/>
              <a:gd name="connsiteY325" fmla="*/ 1110360 h 3732790"/>
              <a:gd name="connsiteX326" fmla="*/ 1398923 w 12193200"/>
              <a:gd name="connsiteY326" fmla="*/ 1050137 h 3732790"/>
              <a:gd name="connsiteX327" fmla="*/ 1408307 w 12193200"/>
              <a:gd name="connsiteY327" fmla="*/ 1050137 h 3732790"/>
              <a:gd name="connsiteX328" fmla="*/ 1408307 w 12193200"/>
              <a:gd name="connsiteY328" fmla="*/ 1040727 h 3732790"/>
              <a:gd name="connsiteX329" fmla="*/ 1434583 w 12193200"/>
              <a:gd name="connsiteY329" fmla="*/ 1040727 h 3732790"/>
              <a:gd name="connsiteX330" fmla="*/ 1434583 w 12193200"/>
              <a:gd name="connsiteY330" fmla="*/ 1035081 h 3732790"/>
              <a:gd name="connsiteX331" fmla="*/ 1457105 w 12193200"/>
              <a:gd name="connsiteY331" fmla="*/ 1035081 h 3732790"/>
              <a:gd name="connsiteX332" fmla="*/ 1457105 w 12193200"/>
              <a:gd name="connsiteY332" fmla="*/ 1023789 h 3732790"/>
              <a:gd name="connsiteX333" fmla="*/ 1434583 w 12193200"/>
              <a:gd name="connsiteY333" fmla="*/ 1023789 h 3732790"/>
              <a:gd name="connsiteX334" fmla="*/ 1434583 w 12193200"/>
              <a:gd name="connsiteY334" fmla="*/ 1012497 h 3732790"/>
              <a:gd name="connsiteX335" fmla="*/ 1457105 w 12193200"/>
              <a:gd name="connsiteY335" fmla="*/ 1012497 h 3732790"/>
              <a:gd name="connsiteX336" fmla="*/ 1457105 w 12193200"/>
              <a:gd name="connsiteY336" fmla="*/ 997442 h 3732790"/>
              <a:gd name="connsiteX337" fmla="*/ 1462735 w 12193200"/>
              <a:gd name="connsiteY337" fmla="*/ 997442 h 3732790"/>
              <a:gd name="connsiteX338" fmla="*/ 1462735 w 12193200"/>
              <a:gd name="connsiteY338" fmla="*/ 984268 h 3732790"/>
              <a:gd name="connsiteX339" fmla="*/ 1472119 w 12193200"/>
              <a:gd name="connsiteY339" fmla="*/ 984268 h 3732790"/>
              <a:gd name="connsiteX340" fmla="*/ 1472119 w 12193200"/>
              <a:gd name="connsiteY340" fmla="*/ 974858 h 3732790"/>
              <a:gd name="connsiteX341" fmla="*/ 1517163 w 12193200"/>
              <a:gd name="connsiteY341" fmla="*/ 974858 h 3732790"/>
              <a:gd name="connsiteX342" fmla="*/ 1517163 w 12193200"/>
              <a:gd name="connsiteY342" fmla="*/ 984268 h 3732790"/>
              <a:gd name="connsiteX343" fmla="*/ 1541562 w 12193200"/>
              <a:gd name="connsiteY343" fmla="*/ 984268 h 3732790"/>
              <a:gd name="connsiteX344" fmla="*/ 1541562 w 12193200"/>
              <a:gd name="connsiteY344" fmla="*/ 997442 h 3732790"/>
              <a:gd name="connsiteX345" fmla="*/ 1603496 w 12193200"/>
              <a:gd name="connsiteY345" fmla="*/ 997442 h 3732790"/>
              <a:gd name="connsiteX346" fmla="*/ 1603496 w 12193200"/>
              <a:gd name="connsiteY346" fmla="*/ 984268 h 3732790"/>
              <a:gd name="connsiteX347" fmla="*/ 1689830 w 12193200"/>
              <a:gd name="connsiteY347" fmla="*/ 984268 h 3732790"/>
              <a:gd name="connsiteX348" fmla="*/ 1689830 w 12193200"/>
              <a:gd name="connsiteY348" fmla="*/ 997442 h 3732790"/>
              <a:gd name="connsiteX349" fmla="*/ 1717982 w 12193200"/>
              <a:gd name="connsiteY349" fmla="*/ 997442 h 3732790"/>
              <a:gd name="connsiteX350" fmla="*/ 1717982 w 12193200"/>
              <a:gd name="connsiteY350" fmla="*/ 984268 h 3732790"/>
              <a:gd name="connsiteX351" fmla="*/ 1740504 w 12193200"/>
              <a:gd name="connsiteY351" fmla="*/ 984268 h 3732790"/>
              <a:gd name="connsiteX352" fmla="*/ 1740504 w 12193200"/>
              <a:gd name="connsiteY352" fmla="*/ 980504 h 3732790"/>
              <a:gd name="connsiteX353" fmla="*/ 1744258 w 12193200"/>
              <a:gd name="connsiteY353" fmla="*/ 980504 h 3732790"/>
              <a:gd name="connsiteX354" fmla="*/ 1744258 w 12193200"/>
              <a:gd name="connsiteY354" fmla="*/ 974858 h 3732790"/>
              <a:gd name="connsiteX355" fmla="*/ 1776164 w 12193200"/>
              <a:gd name="connsiteY355" fmla="*/ 974858 h 3732790"/>
              <a:gd name="connsiteX356" fmla="*/ 1776164 w 12193200"/>
              <a:gd name="connsiteY356" fmla="*/ 980504 h 3732790"/>
              <a:gd name="connsiteX357" fmla="*/ 1789302 w 12193200"/>
              <a:gd name="connsiteY357" fmla="*/ 980504 h 3732790"/>
              <a:gd name="connsiteX358" fmla="*/ 1789302 w 12193200"/>
              <a:gd name="connsiteY358" fmla="*/ 965448 h 3732790"/>
              <a:gd name="connsiteX359" fmla="*/ 1821207 w 12193200"/>
              <a:gd name="connsiteY359" fmla="*/ 965448 h 3732790"/>
              <a:gd name="connsiteX360" fmla="*/ 1821207 w 12193200"/>
              <a:gd name="connsiteY360" fmla="*/ 980504 h 3732790"/>
              <a:gd name="connsiteX361" fmla="*/ 1826838 w 12193200"/>
              <a:gd name="connsiteY361" fmla="*/ 980504 h 3732790"/>
              <a:gd name="connsiteX362" fmla="*/ 1826838 w 12193200"/>
              <a:gd name="connsiteY362" fmla="*/ 984268 h 3732790"/>
              <a:gd name="connsiteX363" fmla="*/ 1826838 w 12193200"/>
              <a:gd name="connsiteY363" fmla="*/ 997442 h 3732790"/>
              <a:gd name="connsiteX364" fmla="*/ 1879389 w 12193200"/>
              <a:gd name="connsiteY364" fmla="*/ 997442 h 3732790"/>
              <a:gd name="connsiteX365" fmla="*/ 1879389 w 12193200"/>
              <a:gd name="connsiteY365" fmla="*/ 1110360 h 3732790"/>
              <a:gd name="connsiteX366" fmla="*/ 1924433 w 12193200"/>
              <a:gd name="connsiteY366" fmla="*/ 1110360 h 3732790"/>
              <a:gd name="connsiteX367" fmla="*/ 1924433 w 12193200"/>
              <a:gd name="connsiteY367" fmla="*/ 1104714 h 3732790"/>
              <a:gd name="connsiteX368" fmla="*/ 1956338 w 12193200"/>
              <a:gd name="connsiteY368" fmla="*/ 1104714 h 3732790"/>
              <a:gd name="connsiteX369" fmla="*/ 1956338 w 12193200"/>
              <a:gd name="connsiteY369" fmla="*/ 1087776 h 3732790"/>
              <a:gd name="connsiteX370" fmla="*/ 1980737 w 12193200"/>
              <a:gd name="connsiteY370" fmla="*/ 1087776 h 3732790"/>
              <a:gd name="connsiteX371" fmla="*/ 1980737 w 12193200"/>
              <a:gd name="connsiteY371" fmla="*/ 1072720 h 3732790"/>
              <a:gd name="connsiteX372" fmla="*/ 2008889 w 12193200"/>
              <a:gd name="connsiteY372" fmla="*/ 1072720 h 3732790"/>
              <a:gd name="connsiteX373" fmla="*/ 2008889 w 12193200"/>
              <a:gd name="connsiteY373" fmla="*/ 1067074 h 3732790"/>
              <a:gd name="connsiteX374" fmla="*/ 2029534 w 12193200"/>
              <a:gd name="connsiteY374" fmla="*/ 1067074 h 3732790"/>
              <a:gd name="connsiteX375" fmla="*/ 2029534 w 12193200"/>
              <a:gd name="connsiteY375" fmla="*/ 1052019 h 3732790"/>
              <a:gd name="connsiteX376" fmla="*/ 2072701 w 12193200"/>
              <a:gd name="connsiteY376" fmla="*/ 1052019 h 3732790"/>
              <a:gd name="connsiteX377" fmla="*/ 2072701 w 12193200"/>
              <a:gd name="connsiteY377" fmla="*/ 818655 h 3732790"/>
              <a:gd name="connsiteX378" fmla="*/ 2106484 w 12193200"/>
              <a:gd name="connsiteY378" fmla="*/ 818655 h 3732790"/>
              <a:gd name="connsiteX379" fmla="*/ 2106484 w 12193200"/>
              <a:gd name="connsiteY379" fmla="*/ 720793 h 3732790"/>
              <a:gd name="connsiteX380" fmla="*/ 2123375 w 12193200"/>
              <a:gd name="connsiteY380" fmla="*/ 720793 h 3732790"/>
              <a:gd name="connsiteX381" fmla="*/ 2123375 w 12193200"/>
              <a:gd name="connsiteY381" fmla="*/ 694445 h 3732790"/>
              <a:gd name="connsiteX382" fmla="*/ 2134636 w 12193200"/>
              <a:gd name="connsiteY382" fmla="*/ 694445 h 3732790"/>
              <a:gd name="connsiteX383" fmla="*/ 2134636 w 12193200"/>
              <a:gd name="connsiteY383" fmla="*/ 660570 h 3732790"/>
              <a:gd name="connsiteX384" fmla="*/ 2174049 w 12193200"/>
              <a:gd name="connsiteY384" fmla="*/ 660570 h 3732790"/>
              <a:gd name="connsiteX385" fmla="*/ 2174049 w 12193200"/>
              <a:gd name="connsiteY385" fmla="*/ 598465 h 3732790"/>
              <a:gd name="connsiteX386" fmla="*/ 2177803 w 12193200"/>
              <a:gd name="connsiteY386" fmla="*/ 602229 h 3732790"/>
              <a:gd name="connsiteX387" fmla="*/ 2177803 w 12193200"/>
              <a:gd name="connsiteY387" fmla="*/ 660570 h 3732790"/>
              <a:gd name="connsiteX388" fmla="*/ 2200325 w 12193200"/>
              <a:gd name="connsiteY388" fmla="*/ 660570 h 3732790"/>
              <a:gd name="connsiteX389" fmla="*/ 2200325 w 12193200"/>
              <a:gd name="connsiteY389" fmla="*/ 694445 h 3732790"/>
              <a:gd name="connsiteX390" fmla="*/ 2232231 w 12193200"/>
              <a:gd name="connsiteY390" fmla="*/ 694445 h 3732790"/>
              <a:gd name="connsiteX391" fmla="*/ 2232231 w 12193200"/>
              <a:gd name="connsiteY391" fmla="*/ 720793 h 3732790"/>
              <a:gd name="connsiteX392" fmla="*/ 2249122 w 12193200"/>
              <a:gd name="connsiteY392" fmla="*/ 720793 h 3732790"/>
              <a:gd name="connsiteX393" fmla="*/ 2249122 w 12193200"/>
              <a:gd name="connsiteY393" fmla="*/ 818655 h 3732790"/>
              <a:gd name="connsiteX394" fmla="*/ 2256629 w 12193200"/>
              <a:gd name="connsiteY394" fmla="*/ 818655 h 3732790"/>
              <a:gd name="connsiteX395" fmla="*/ 2256629 w 12193200"/>
              <a:gd name="connsiteY395" fmla="*/ 978622 h 3732790"/>
              <a:gd name="connsiteX396" fmla="*/ 2279151 w 12193200"/>
              <a:gd name="connsiteY396" fmla="*/ 978622 h 3732790"/>
              <a:gd name="connsiteX397" fmla="*/ 2279151 w 12193200"/>
              <a:gd name="connsiteY397" fmla="*/ 871350 h 3732790"/>
              <a:gd name="connsiteX398" fmla="*/ 2290412 w 12193200"/>
              <a:gd name="connsiteY398" fmla="*/ 871350 h 3732790"/>
              <a:gd name="connsiteX399" fmla="*/ 2290412 w 12193200"/>
              <a:gd name="connsiteY399" fmla="*/ 852530 h 3732790"/>
              <a:gd name="connsiteX400" fmla="*/ 2312934 w 12193200"/>
              <a:gd name="connsiteY400" fmla="*/ 852530 h 3732790"/>
              <a:gd name="connsiteX401" fmla="*/ 2312934 w 12193200"/>
              <a:gd name="connsiteY401" fmla="*/ 839357 h 3732790"/>
              <a:gd name="connsiteX402" fmla="*/ 2449942 w 12193200"/>
              <a:gd name="connsiteY402" fmla="*/ 839357 h 3732790"/>
              <a:gd name="connsiteX403" fmla="*/ 2449942 w 12193200"/>
              <a:gd name="connsiteY403" fmla="*/ 852530 h 3732790"/>
              <a:gd name="connsiteX404" fmla="*/ 2472464 w 12193200"/>
              <a:gd name="connsiteY404" fmla="*/ 852530 h 3732790"/>
              <a:gd name="connsiteX405" fmla="*/ 2472464 w 12193200"/>
              <a:gd name="connsiteY405" fmla="*/ 871350 h 3732790"/>
              <a:gd name="connsiteX406" fmla="*/ 2483724 w 12193200"/>
              <a:gd name="connsiteY406" fmla="*/ 871350 h 3732790"/>
              <a:gd name="connsiteX407" fmla="*/ 2483724 w 12193200"/>
              <a:gd name="connsiteY407" fmla="*/ 978622 h 3732790"/>
              <a:gd name="connsiteX408" fmla="*/ 2521261 w 12193200"/>
              <a:gd name="connsiteY408" fmla="*/ 978622 h 3732790"/>
              <a:gd name="connsiteX409" fmla="*/ 2521261 w 12193200"/>
              <a:gd name="connsiteY409" fmla="*/ 1057665 h 3732790"/>
              <a:gd name="connsiteX410" fmla="*/ 2564428 w 12193200"/>
              <a:gd name="connsiteY410" fmla="*/ 1057665 h 3732790"/>
              <a:gd name="connsiteX411" fmla="*/ 2564428 w 12193200"/>
              <a:gd name="connsiteY411" fmla="*/ 978622 h 3732790"/>
              <a:gd name="connsiteX412" fmla="*/ 2744602 w 12193200"/>
              <a:gd name="connsiteY412" fmla="*/ 671862 h 3732790"/>
              <a:gd name="connsiteX413" fmla="*/ 2744602 w 12193200"/>
              <a:gd name="connsiteY413" fmla="*/ 538242 h 3732790"/>
              <a:gd name="connsiteX414" fmla="*/ 2752110 w 12193200"/>
              <a:gd name="connsiteY414" fmla="*/ 538242 h 3732790"/>
              <a:gd name="connsiteX415" fmla="*/ 2752110 w 12193200"/>
              <a:gd name="connsiteY415" fmla="*/ 666216 h 3732790"/>
              <a:gd name="connsiteX416" fmla="*/ 2761493 w 12193200"/>
              <a:gd name="connsiteY416" fmla="*/ 660570 h 3732790"/>
              <a:gd name="connsiteX417" fmla="*/ 2785892 w 12193200"/>
              <a:gd name="connsiteY417" fmla="*/ 660570 h 3732790"/>
              <a:gd name="connsiteX418" fmla="*/ 2785892 w 12193200"/>
              <a:gd name="connsiteY418" fmla="*/ 845002 h 3732790"/>
              <a:gd name="connsiteX419" fmla="*/ 2802784 w 12193200"/>
              <a:gd name="connsiteY419" fmla="*/ 845002 h 3732790"/>
              <a:gd name="connsiteX420" fmla="*/ 2802784 w 12193200"/>
              <a:gd name="connsiteY420" fmla="*/ 1023789 h 3732790"/>
              <a:gd name="connsiteX421" fmla="*/ 2862842 w 12193200"/>
              <a:gd name="connsiteY421" fmla="*/ 1023789 h 3732790"/>
              <a:gd name="connsiteX422" fmla="*/ 2862842 w 12193200"/>
              <a:gd name="connsiteY422" fmla="*/ 916517 h 3732790"/>
              <a:gd name="connsiteX423" fmla="*/ 2862842 w 12193200"/>
              <a:gd name="connsiteY423" fmla="*/ 871350 h 3732790"/>
              <a:gd name="connsiteX424" fmla="*/ 2883487 w 12193200"/>
              <a:gd name="connsiteY424" fmla="*/ 871350 h 3732790"/>
              <a:gd name="connsiteX425" fmla="*/ 2883487 w 12193200"/>
              <a:gd name="connsiteY425" fmla="*/ 762196 h 3732790"/>
              <a:gd name="connsiteX426" fmla="*/ 2932284 w 12193200"/>
              <a:gd name="connsiteY426" fmla="*/ 762196 h 3732790"/>
              <a:gd name="connsiteX427" fmla="*/ 2932284 w 12193200"/>
              <a:gd name="connsiteY427" fmla="*/ 871350 h 3732790"/>
              <a:gd name="connsiteX428" fmla="*/ 2954806 w 12193200"/>
              <a:gd name="connsiteY428" fmla="*/ 871350 h 3732790"/>
              <a:gd name="connsiteX429" fmla="*/ 2954806 w 12193200"/>
              <a:gd name="connsiteY429" fmla="*/ 916517 h 3732790"/>
              <a:gd name="connsiteX430" fmla="*/ 2969820 w 12193200"/>
              <a:gd name="connsiteY430" fmla="*/ 916517 h 3732790"/>
              <a:gd name="connsiteX431" fmla="*/ 2969820 w 12193200"/>
              <a:gd name="connsiteY431" fmla="*/ 1023789 h 3732790"/>
              <a:gd name="connsiteX432" fmla="*/ 2996096 w 12193200"/>
              <a:gd name="connsiteY432" fmla="*/ 1023789 h 3732790"/>
              <a:gd name="connsiteX433" fmla="*/ 2996096 w 12193200"/>
              <a:gd name="connsiteY433" fmla="*/ 1048255 h 3732790"/>
              <a:gd name="connsiteX434" fmla="*/ 3005480 w 12193200"/>
              <a:gd name="connsiteY434" fmla="*/ 1048255 h 3732790"/>
              <a:gd name="connsiteX435" fmla="*/ 3005480 w 12193200"/>
              <a:gd name="connsiteY435" fmla="*/ 1065192 h 3732790"/>
              <a:gd name="connsiteX436" fmla="*/ 3026125 w 12193200"/>
              <a:gd name="connsiteY436" fmla="*/ 1065192 h 3732790"/>
              <a:gd name="connsiteX437" fmla="*/ 3026125 w 12193200"/>
              <a:gd name="connsiteY437" fmla="*/ 1140471 h 3732790"/>
              <a:gd name="connsiteX438" fmla="*/ 3039263 w 12193200"/>
              <a:gd name="connsiteY438" fmla="*/ 1140471 h 3732790"/>
              <a:gd name="connsiteX439" fmla="*/ 3039263 w 12193200"/>
              <a:gd name="connsiteY439" fmla="*/ 1129179 h 3732790"/>
              <a:gd name="connsiteX440" fmla="*/ 3054277 w 12193200"/>
              <a:gd name="connsiteY440" fmla="*/ 1129179 h 3732790"/>
              <a:gd name="connsiteX441" fmla="*/ 3054277 w 12193200"/>
              <a:gd name="connsiteY441" fmla="*/ 1112242 h 3732790"/>
              <a:gd name="connsiteX442" fmla="*/ 3091814 w 12193200"/>
              <a:gd name="connsiteY442" fmla="*/ 1112242 h 3732790"/>
              <a:gd name="connsiteX443" fmla="*/ 3091814 w 12193200"/>
              <a:gd name="connsiteY443" fmla="*/ 1129179 h 3732790"/>
              <a:gd name="connsiteX444" fmla="*/ 3108705 w 12193200"/>
              <a:gd name="connsiteY444" fmla="*/ 1129179 h 3732790"/>
              <a:gd name="connsiteX445" fmla="*/ 3108705 w 12193200"/>
              <a:gd name="connsiteY445" fmla="*/ 1140471 h 3732790"/>
              <a:gd name="connsiteX446" fmla="*/ 3125596 w 12193200"/>
              <a:gd name="connsiteY446" fmla="*/ 1140471 h 3732790"/>
              <a:gd name="connsiteX447" fmla="*/ 3125596 w 12193200"/>
              <a:gd name="connsiteY447" fmla="*/ 1153645 h 3732790"/>
              <a:gd name="connsiteX448" fmla="*/ 3176271 w 12193200"/>
              <a:gd name="connsiteY448" fmla="*/ 1153645 h 3732790"/>
              <a:gd name="connsiteX449" fmla="*/ 3176271 w 12193200"/>
              <a:gd name="connsiteY449" fmla="*/ 871350 h 3732790"/>
              <a:gd name="connsiteX450" fmla="*/ 3185655 w 12193200"/>
              <a:gd name="connsiteY450" fmla="*/ 871350 h 3732790"/>
              <a:gd name="connsiteX451" fmla="*/ 3185655 w 12193200"/>
              <a:gd name="connsiteY451" fmla="*/ 852530 h 3732790"/>
              <a:gd name="connsiteX452" fmla="*/ 3198792 w 12193200"/>
              <a:gd name="connsiteY452" fmla="*/ 852530 h 3732790"/>
              <a:gd name="connsiteX453" fmla="*/ 3198792 w 12193200"/>
              <a:gd name="connsiteY453" fmla="*/ 839357 h 3732790"/>
              <a:gd name="connsiteX454" fmla="*/ 3356445 w 12193200"/>
              <a:gd name="connsiteY454" fmla="*/ 839357 h 3732790"/>
              <a:gd name="connsiteX455" fmla="*/ 3356445 w 12193200"/>
              <a:gd name="connsiteY455" fmla="*/ 852530 h 3732790"/>
              <a:gd name="connsiteX456" fmla="*/ 3369583 w 12193200"/>
              <a:gd name="connsiteY456" fmla="*/ 852530 h 3732790"/>
              <a:gd name="connsiteX457" fmla="*/ 3369583 w 12193200"/>
              <a:gd name="connsiteY457" fmla="*/ 871350 h 3732790"/>
              <a:gd name="connsiteX458" fmla="*/ 3380844 w 12193200"/>
              <a:gd name="connsiteY458" fmla="*/ 871350 h 3732790"/>
              <a:gd name="connsiteX459" fmla="*/ 3380844 w 12193200"/>
              <a:gd name="connsiteY459" fmla="*/ 1153645 h 3732790"/>
              <a:gd name="connsiteX460" fmla="*/ 3399612 w 12193200"/>
              <a:gd name="connsiteY460" fmla="*/ 1153645 h 3732790"/>
              <a:gd name="connsiteX461" fmla="*/ 3399612 w 12193200"/>
              <a:gd name="connsiteY461" fmla="*/ 1082130 h 3732790"/>
              <a:gd name="connsiteX462" fmla="*/ 3407119 w 12193200"/>
              <a:gd name="connsiteY462" fmla="*/ 1082130 h 3732790"/>
              <a:gd name="connsiteX463" fmla="*/ 3407119 w 12193200"/>
              <a:gd name="connsiteY463" fmla="*/ 1068956 h 3732790"/>
              <a:gd name="connsiteX464" fmla="*/ 3424011 w 12193200"/>
              <a:gd name="connsiteY464" fmla="*/ 1068956 h 3732790"/>
              <a:gd name="connsiteX465" fmla="*/ 3424011 w 12193200"/>
              <a:gd name="connsiteY465" fmla="*/ 1061428 h 3732790"/>
              <a:gd name="connsiteX466" fmla="*/ 3497206 w 12193200"/>
              <a:gd name="connsiteY466" fmla="*/ 1061428 h 3732790"/>
              <a:gd name="connsiteX467" fmla="*/ 3497206 w 12193200"/>
              <a:gd name="connsiteY467" fmla="*/ 1068956 h 3732790"/>
              <a:gd name="connsiteX468" fmla="*/ 3512221 w 12193200"/>
              <a:gd name="connsiteY468" fmla="*/ 1068956 h 3732790"/>
              <a:gd name="connsiteX469" fmla="*/ 3512221 w 12193200"/>
              <a:gd name="connsiteY469" fmla="*/ 1082130 h 3732790"/>
              <a:gd name="connsiteX470" fmla="*/ 3519728 w 12193200"/>
              <a:gd name="connsiteY470" fmla="*/ 1082130 h 3732790"/>
              <a:gd name="connsiteX471" fmla="*/ 3519728 w 12193200"/>
              <a:gd name="connsiteY471" fmla="*/ 1093422 h 3732790"/>
              <a:gd name="connsiteX472" fmla="*/ 3561018 w 12193200"/>
              <a:gd name="connsiteY472" fmla="*/ 1093422 h 3732790"/>
              <a:gd name="connsiteX473" fmla="*/ 3561018 w 12193200"/>
              <a:gd name="connsiteY473" fmla="*/ 1035081 h 3732790"/>
              <a:gd name="connsiteX474" fmla="*/ 3568525 w 12193200"/>
              <a:gd name="connsiteY474" fmla="*/ 1035081 h 3732790"/>
              <a:gd name="connsiteX475" fmla="*/ 3568525 w 12193200"/>
              <a:gd name="connsiteY475" fmla="*/ 1021907 h 3732790"/>
              <a:gd name="connsiteX476" fmla="*/ 3583540 w 12193200"/>
              <a:gd name="connsiteY476" fmla="*/ 1021907 h 3732790"/>
              <a:gd name="connsiteX477" fmla="*/ 3583540 w 12193200"/>
              <a:gd name="connsiteY477" fmla="*/ 1012497 h 3732790"/>
              <a:gd name="connsiteX478" fmla="*/ 3602308 w 12193200"/>
              <a:gd name="connsiteY478" fmla="*/ 1012497 h 3732790"/>
              <a:gd name="connsiteX479" fmla="*/ 3602308 w 12193200"/>
              <a:gd name="connsiteY479" fmla="*/ 976740 h 3732790"/>
              <a:gd name="connsiteX480" fmla="*/ 3624830 w 12193200"/>
              <a:gd name="connsiteY480" fmla="*/ 976740 h 3732790"/>
              <a:gd name="connsiteX481" fmla="*/ 3630461 w 12193200"/>
              <a:gd name="connsiteY481" fmla="*/ 824301 h 3732790"/>
              <a:gd name="connsiteX482" fmla="*/ 3609816 w 12193200"/>
              <a:gd name="connsiteY482" fmla="*/ 814891 h 3732790"/>
              <a:gd name="connsiteX483" fmla="*/ 3609816 w 12193200"/>
              <a:gd name="connsiteY483" fmla="*/ 805481 h 3732790"/>
              <a:gd name="connsiteX484" fmla="*/ 3604185 w 12193200"/>
              <a:gd name="connsiteY484" fmla="*/ 805481 h 3732790"/>
              <a:gd name="connsiteX485" fmla="*/ 3604185 w 12193200"/>
              <a:gd name="connsiteY485" fmla="*/ 790425 h 3732790"/>
              <a:gd name="connsiteX486" fmla="*/ 3609816 w 12193200"/>
              <a:gd name="connsiteY486" fmla="*/ 790425 h 3732790"/>
              <a:gd name="connsiteX487" fmla="*/ 3609816 w 12193200"/>
              <a:gd name="connsiteY487" fmla="*/ 788543 h 3732790"/>
              <a:gd name="connsiteX488" fmla="*/ 3617323 w 12193200"/>
              <a:gd name="connsiteY488" fmla="*/ 788543 h 3732790"/>
              <a:gd name="connsiteX489" fmla="*/ 3617323 w 12193200"/>
              <a:gd name="connsiteY489" fmla="*/ 764078 h 3732790"/>
              <a:gd name="connsiteX490" fmla="*/ 3630461 w 12193200"/>
              <a:gd name="connsiteY490" fmla="*/ 764078 h 3732790"/>
              <a:gd name="connsiteX491" fmla="*/ 3630461 w 12193200"/>
              <a:gd name="connsiteY491" fmla="*/ 752786 h 3732790"/>
              <a:gd name="connsiteX492" fmla="*/ 3639845 w 12193200"/>
              <a:gd name="connsiteY492" fmla="*/ 752786 h 3732790"/>
              <a:gd name="connsiteX493" fmla="*/ 3641722 w 12193200"/>
              <a:gd name="connsiteY493" fmla="*/ 624812 h 3732790"/>
              <a:gd name="connsiteX494" fmla="*/ 3647352 w 12193200"/>
              <a:gd name="connsiteY494" fmla="*/ 624812 h 3732790"/>
              <a:gd name="connsiteX495" fmla="*/ 3647352 w 12193200"/>
              <a:gd name="connsiteY495" fmla="*/ 752786 h 3732790"/>
              <a:gd name="connsiteX496" fmla="*/ 3656736 w 12193200"/>
              <a:gd name="connsiteY496" fmla="*/ 752786 h 3732790"/>
              <a:gd name="connsiteX497" fmla="*/ 3656736 w 12193200"/>
              <a:gd name="connsiteY497" fmla="*/ 764078 h 3732790"/>
              <a:gd name="connsiteX498" fmla="*/ 3669874 w 12193200"/>
              <a:gd name="connsiteY498" fmla="*/ 764078 h 3732790"/>
              <a:gd name="connsiteX499" fmla="*/ 3669874 w 12193200"/>
              <a:gd name="connsiteY499" fmla="*/ 788543 h 3732790"/>
              <a:gd name="connsiteX500" fmla="*/ 3679258 w 12193200"/>
              <a:gd name="connsiteY500" fmla="*/ 788543 h 3732790"/>
              <a:gd name="connsiteX501" fmla="*/ 3679258 w 12193200"/>
              <a:gd name="connsiteY501" fmla="*/ 790425 h 3732790"/>
              <a:gd name="connsiteX502" fmla="*/ 3684888 w 12193200"/>
              <a:gd name="connsiteY502" fmla="*/ 790425 h 3732790"/>
              <a:gd name="connsiteX503" fmla="*/ 3684888 w 12193200"/>
              <a:gd name="connsiteY503" fmla="*/ 805481 h 3732790"/>
              <a:gd name="connsiteX504" fmla="*/ 3679258 w 12193200"/>
              <a:gd name="connsiteY504" fmla="*/ 805481 h 3732790"/>
              <a:gd name="connsiteX505" fmla="*/ 3679258 w 12193200"/>
              <a:gd name="connsiteY505" fmla="*/ 814891 h 3732790"/>
              <a:gd name="connsiteX506" fmla="*/ 3658613 w 12193200"/>
              <a:gd name="connsiteY506" fmla="*/ 824301 h 3732790"/>
              <a:gd name="connsiteX507" fmla="*/ 3664243 w 12193200"/>
              <a:gd name="connsiteY507" fmla="*/ 976740 h 3732790"/>
              <a:gd name="connsiteX508" fmla="*/ 3684888 w 12193200"/>
              <a:gd name="connsiteY508" fmla="*/ 976740 h 3732790"/>
              <a:gd name="connsiteX509" fmla="*/ 3684888 w 12193200"/>
              <a:gd name="connsiteY509" fmla="*/ 1012497 h 3732790"/>
              <a:gd name="connsiteX510" fmla="*/ 3705533 w 12193200"/>
              <a:gd name="connsiteY510" fmla="*/ 1012497 h 3732790"/>
              <a:gd name="connsiteX511" fmla="*/ 3705533 w 12193200"/>
              <a:gd name="connsiteY511" fmla="*/ 1021907 h 3732790"/>
              <a:gd name="connsiteX512" fmla="*/ 3714918 w 12193200"/>
              <a:gd name="connsiteY512" fmla="*/ 1021907 h 3732790"/>
              <a:gd name="connsiteX513" fmla="*/ 3714918 w 12193200"/>
              <a:gd name="connsiteY513" fmla="*/ 976740 h 3732790"/>
              <a:gd name="connsiteX514" fmla="*/ 3746823 w 12193200"/>
              <a:gd name="connsiteY514" fmla="*/ 976740 h 3732790"/>
              <a:gd name="connsiteX515" fmla="*/ 3746823 w 12193200"/>
              <a:gd name="connsiteY515" fmla="*/ 952274 h 3732790"/>
              <a:gd name="connsiteX516" fmla="*/ 3788113 w 12193200"/>
              <a:gd name="connsiteY516" fmla="*/ 952274 h 3732790"/>
              <a:gd name="connsiteX517" fmla="*/ 3788113 w 12193200"/>
              <a:gd name="connsiteY517" fmla="*/ 924045 h 3732790"/>
              <a:gd name="connsiteX518" fmla="*/ 3825650 w 12193200"/>
              <a:gd name="connsiteY518" fmla="*/ 924045 h 3732790"/>
              <a:gd name="connsiteX519" fmla="*/ 3825650 w 12193200"/>
              <a:gd name="connsiteY519" fmla="*/ 905225 h 3732790"/>
              <a:gd name="connsiteX520" fmla="*/ 3874447 w 12193200"/>
              <a:gd name="connsiteY520" fmla="*/ 905225 h 3732790"/>
              <a:gd name="connsiteX521" fmla="*/ 3874447 w 12193200"/>
              <a:gd name="connsiteY521" fmla="*/ 882642 h 3732790"/>
              <a:gd name="connsiteX522" fmla="*/ 3874447 w 12193200"/>
              <a:gd name="connsiteY522" fmla="*/ 863822 h 3732790"/>
              <a:gd name="connsiteX523" fmla="*/ 3898846 w 12193200"/>
              <a:gd name="connsiteY523" fmla="*/ 863822 h 3732790"/>
              <a:gd name="connsiteX524" fmla="*/ 3898846 w 12193200"/>
              <a:gd name="connsiteY524" fmla="*/ 882642 h 3732790"/>
              <a:gd name="connsiteX525" fmla="*/ 3898846 w 12193200"/>
              <a:gd name="connsiteY525" fmla="*/ 905225 h 3732790"/>
              <a:gd name="connsiteX526" fmla="*/ 3913860 w 12193200"/>
              <a:gd name="connsiteY526" fmla="*/ 905225 h 3732790"/>
              <a:gd name="connsiteX527" fmla="*/ 3913860 w 12193200"/>
              <a:gd name="connsiteY527" fmla="*/ 882642 h 3732790"/>
              <a:gd name="connsiteX528" fmla="*/ 3964534 w 12193200"/>
              <a:gd name="connsiteY528" fmla="*/ 882642 h 3732790"/>
              <a:gd name="connsiteX529" fmla="*/ 3964534 w 12193200"/>
              <a:gd name="connsiteY529" fmla="*/ 893934 h 3732790"/>
              <a:gd name="connsiteX530" fmla="*/ 4022716 w 12193200"/>
              <a:gd name="connsiteY530" fmla="*/ 893934 h 3732790"/>
              <a:gd name="connsiteX531" fmla="*/ 4022716 w 12193200"/>
              <a:gd name="connsiteY531" fmla="*/ 905225 h 3732790"/>
              <a:gd name="connsiteX532" fmla="*/ 4095911 w 12193200"/>
              <a:gd name="connsiteY532" fmla="*/ 905225 h 3732790"/>
              <a:gd name="connsiteX533" fmla="*/ 4095911 w 12193200"/>
              <a:gd name="connsiteY533" fmla="*/ 924045 h 3732790"/>
              <a:gd name="connsiteX534" fmla="*/ 4133448 w 12193200"/>
              <a:gd name="connsiteY534" fmla="*/ 924045 h 3732790"/>
              <a:gd name="connsiteX535" fmla="*/ 4133448 w 12193200"/>
              <a:gd name="connsiteY535" fmla="*/ 871350 h 3732790"/>
              <a:gd name="connsiteX536" fmla="*/ 4142832 w 12193200"/>
              <a:gd name="connsiteY536" fmla="*/ 871350 h 3732790"/>
              <a:gd name="connsiteX537" fmla="*/ 4142832 w 12193200"/>
              <a:gd name="connsiteY537" fmla="*/ 852530 h 3732790"/>
              <a:gd name="connsiteX538" fmla="*/ 4144709 w 12193200"/>
              <a:gd name="connsiteY538" fmla="*/ 852530 h 3732790"/>
              <a:gd name="connsiteX539" fmla="*/ 4144709 w 12193200"/>
              <a:gd name="connsiteY539" fmla="*/ 656806 h 3732790"/>
              <a:gd name="connsiteX540" fmla="*/ 4140955 w 12193200"/>
              <a:gd name="connsiteY540" fmla="*/ 656806 h 3732790"/>
              <a:gd name="connsiteX541" fmla="*/ 4140955 w 12193200"/>
              <a:gd name="connsiteY541" fmla="*/ 632340 h 3732790"/>
              <a:gd name="connsiteX542" fmla="*/ 4157847 w 12193200"/>
              <a:gd name="connsiteY542" fmla="*/ 632340 h 3732790"/>
              <a:gd name="connsiteX543" fmla="*/ 4157847 w 12193200"/>
              <a:gd name="connsiteY543" fmla="*/ 508131 h 3732790"/>
              <a:gd name="connsiteX544" fmla="*/ 4150339 w 12193200"/>
              <a:gd name="connsiteY544" fmla="*/ 508131 h 3732790"/>
              <a:gd name="connsiteX545" fmla="*/ 4150339 w 12193200"/>
              <a:gd name="connsiteY545" fmla="*/ 483665 h 3732790"/>
              <a:gd name="connsiteX546" fmla="*/ 4157847 w 12193200"/>
              <a:gd name="connsiteY546" fmla="*/ 483665 h 3732790"/>
              <a:gd name="connsiteX547" fmla="*/ 4157847 w 12193200"/>
              <a:gd name="connsiteY547" fmla="*/ 393331 h 3732790"/>
              <a:gd name="connsiteX548" fmla="*/ 4169108 w 12193200"/>
              <a:gd name="connsiteY548" fmla="*/ 393331 h 3732790"/>
              <a:gd name="connsiteX549" fmla="*/ 4169108 w 12193200"/>
              <a:gd name="connsiteY549" fmla="*/ 370747 h 3732790"/>
              <a:gd name="connsiteX550" fmla="*/ 4180368 w 12193200"/>
              <a:gd name="connsiteY550" fmla="*/ 370747 h 3732790"/>
              <a:gd name="connsiteX551" fmla="*/ 4180368 w 12193200"/>
              <a:gd name="connsiteY551" fmla="*/ 291705 h 3732790"/>
              <a:gd name="connsiteX552" fmla="*/ 4187876 w 12193200"/>
              <a:gd name="connsiteY552" fmla="*/ 291705 h 3732790"/>
              <a:gd name="connsiteX553" fmla="*/ 4197260 w 12193200"/>
              <a:gd name="connsiteY553" fmla="*/ 291705 h 3732790"/>
              <a:gd name="connsiteX554" fmla="*/ 4197260 w 12193200"/>
              <a:gd name="connsiteY554" fmla="*/ 370747 h 3732790"/>
              <a:gd name="connsiteX555" fmla="*/ 4229166 w 12193200"/>
              <a:gd name="connsiteY555" fmla="*/ 370747 h 3732790"/>
              <a:gd name="connsiteX556" fmla="*/ 4229166 w 12193200"/>
              <a:gd name="connsiteY556" fmla="*/ 299232 h 3732790"/>
              <a:gd name="connsiteX557" fmla="*/ 4231042 w 12193200"/>
              <a:gd name="connsiteY557" fmla="*/ 299232 h 3732790"/>
              <a:gd name="connsiteX558" fmla="*/ 4231042 w 12193200"/>
              <a:gd name="connsiteY558" fmla="*/ 370747 h 3732790"/>
              <a:gd name="connsiteX559" fmla="*/ 4259195 w 12193200"/>
              <a:gd name="connsiteY559" fmla="*/ 370747 h 3732790"/>
              <a:gd name="connsiteX560" fmla="*/ 4259195 w 12193200"/>
              <a:gd name="connsiteY560" fmla="*/ 393331 h 3732790"/>
              <a:gd name="connsiteX561" fmla="*/ 4270456 w 12193200"/>
              <a:gd name="connsiteY561" fmla="*/ 393331 h 3732790"/>
              <a:gd name="connsiteX562" fmla="*/ 4270456 w 12193200"/>
              <a:gd name="connsiteY562" fmla="*/ 483665 h 3732790"/>
              <a:gd name="connsiteX563" fmla="*/ 4277963 w 12193200"/>
              <a:gd name="connsiteY563" fmla="*/ 483665 h 3732790"/>
              <a:gd name="connsiteX564" fmla="*/ 4277963 w 12193200"/>
              <a:gd name="connsiteY564" fmla="*/ 508131 h 3732790"/>
              <a:gd name="connsiteX565" fmla="*/ 4270456 w 12193200"/>
              <a:gd name="connsiteY565" fmla="*/ 508131 h 3732790"/>
              <a:gd name="connsiteX566" fmla="*/ 4270456 w 12193200"/>
              <a:gd name="connsiteY566" fmla="*/ 632340 h 3732790"/>
              <a:gd name="connsiteX567" fmla="*/ 4287347 w 12193200"/>
              <a:gd name="connsiteY567" fmla="*/ 632340 h 3732790"/>
              <a:gd name="connsiteX568" fmla="*/ 4287347 w 12193200"/>
              <a:gd name="connsiteY568" fmla="*/ 656806 h 3732790"/>
              <a:gd name="connsiteX569" fmla="*/ 4283593 w 12193200"/>
              <a:gd name="connsiteY569" fmla="*/ 656806 h 3732790"/>
              <a:gd name="connsiteX570" fmla="*/ 4283593 w 12193200"/>
              <a:gd name="connsiteY570" fmla="*/ 839357 h 3732790"/>
              <a:gd name="connsiteX571" fmla="*/ 4351160 w 12193200"/>
              <a:gd name="connsiteY571" fmla="*/ 839357 h 3732790"/>
              <a:gd name="connsiteX572" fmla="*/ 4351160 w 12193200"/>
              <a:gd name="connsiteY572" fmla="*/ 852530 h 3732790"/>
              <a:gd name="connsiteX573" fmla="*/ 4362420 w 12193200"/>
              <a:gd name="connsiteY573" fmla="*/ 852530 h 3732790"/>
              <a:gd name="connsiteX574" fmla="*/ 4362420 w 12193200"/>
              <a:gd name="connsiteY574" fmla="*/ 871350 h 3732790"/>
              <a:gd name="connsiteX575" fmla="*/ 4373681 w 12193200"/>
              <a:gd name="connsiteY575" fmla="*/ 871350 h 3732790"/>
              <a:gd name="connsiteX576" fmla="*/ 4373681 w 12193200"/>
              <a:gd name="connsiteY576" fmla="*/ 1050137 h 3732790"/>
              <a:gd name="connsiteX577" fmla="*/ 4401833 w 12193200"/>
              <a:gd name="connsiteY577" fmla="*/ 1050137 h 3732790"/>
              <a:gd name="connsiteX578" fmla="*/ 4401833 w 12193200"/>
              <a:gd name="connsiteY578" fmla="*/ 1012497 h 3732790"/>
              <a:gd name="connsiteX579" fmla="*/ 4418724 w 12193200"/>
              <a:gd name="connsiteY579" fmla="*/ 1012497 h 3732790"/>
              <a:gd name="connsiteX580" fmla="*/ 4418724 w 12193200"/>
              <a:gd name="connsiteY580" fmla="*/ 952274 h 3732790"/>
              <a:gd name="connsiteX581" fmla="*/ 4463768 w 12193200"/>
              <a:gd name="connsiteY581" fmla="*/ 952274 h 3732790"/>
              <a:gd name="connsiteX582" fmla="*/ 4463768 w 12193200"/>
              <a:gd name="connsiteY582" fmla="*/ 871350 h 3732790"/>
              <a:gd name="connsiteX583" fmla="*/ 4523826 w 12193200"/>
              <a:gd name="connsiteY583" fmla="*/ 871350 h 3732790"/>
              <a:gd name="connsiteX584" fmla="*/ 4523826 w 12193200"/>
              <a:gd name="connsiteY584" fmla="*/ 852530 h 3732790"/>
              <a:gd name="connsiteX585" fmla="*/ 4518196 w 12193200"/>
              <a:gd name="connsiteY585" fmla="*/ 852530 h 3732790"/>
              <a:gd name="connsiteX586" fmla="*/ 4518196 w 12193200"/>
              <a:gd name="connsiteY586" fmla="*/ 846884 h 3732790"/>
              <a:gd name="connsiteX587" fmla="*/ 4518196 w 12193200"/>
              <a:gd name="connsiteY587" fmla="*/ 828065 h 3732790"/>
              <a:gd name="connsiteX588" fmla="*/ 4518196 w 12193200"/>
              <a:gd name="connsiteY588" fmla="*/ 809245 h 3732790"/>
              <a:gd name="connsiteX589" fmla="*/ 4523826 w 12193200"/>
              <a:gd name="connsiteY589" fmla="*/ 809245 h 3732790"/>
              <a:gd name="connsiteX590" fmla="*/ 4448753 w 12193200"/>
              <a:gd name="connsiteY590" fmla="*/ 666216 h 3732790"/>
              <a:gd name="connsiteX591" fmla="*/ 4448753 w 12193200"/>
              <a:gd name="connsiteY591" fmla="*/ 662452 h 3732790"/>
              <a:gd name="connsiteX592" fmla="*/ 4448753 w 12193200"/>
              <a:gd name="connsiteY592" fmla="*/ 660570 h 3732790"/>
              <a:gd name="connsiteX593" fmla="*/ 4456261 w 12193200"/>
              <a:gd name="connsiteY593" fmla="*/ 660570 h 3732790"/>
              <a:gd name="connsiteX594" fmla="*/ 4540717 w 12193200"/>
              <a:gd name="connsiteY594" fmla="*/ 809245 h 3732790"/>
              <a:gd name="connsiteX595" fmla="*/ 4544471 w 12193200"/>
              <a:gd name="connsiteY595" fmla="*/ 809245 h 3732790"/>
              <a:gd name="connsiteX596" fmla="*/ 4544471 w 12193200"/>
              <a:gd name="connsiteY596" fmla="*/ 792307 h 3732790"/>
              <a:gd name="connsiteX597" fmla="*/ 4555732 w 12193200"/>
              <a:gd name="connsiteY597" fmla="*/ 792307 h 3732790"/>
              <a:gd name="connsiteX598" fmla="*/ 4555732 w 12193200"/>
              <a:gd name="connsiteY598" fmla="*/ 828065 h 3732790"/>
              <a:gd name="connsiteX599" fmla="*/ 4565116 w 12193200"/>
              <a:gd name="connsiteY599" fmla="*/ 828065 h 3732790"/>
              <a:gd name="connsiteX600" fmla="*/ 4565116 w 12193200"/>
              <a:gd name="connsiteY600" fmla="*/ 846884 h 3732790"/>
              <a:gd name="connsiteX601" fmla="*/ 4555732 w 12193200"/>
              <a:gd name="connsiteY601" fmla="*/ 846884 h 3732790"/>
              <a:gd name="connsiteX602" fmla="*/ 4555732 w 12193200"/>
              <a:gd name="connsiteY602" fmla="*/ 852530 h 3732790"/>
              <a:gd name="connsiteX603" fmla="*/ 4550102 w 12193200"/>
              <a:gd name="connsiteY603" fmla="*/ 852530 h 3732790"/>
              <a:gd name="connsiteX604" fmla="*/ 4550102 w 12193200"/>
              <a:gd name="connsiteY604" fmla="*/ 871350 h 3732790"/>
              <a:gd name="connsiteX605" fmla="*/ 4612037 w 12193200"/>
              <a:gd name="connsiteY605" fmla="*/ 871350 h 3732790"/>
              <a:gd name="connsiteX606" fmla="*/ 4612037 w 12193200"/>
              <a:gd name="connsiteY606" fmla="*/ 952274 h 3732790"/>
              <a:gd name="connsiteX607" fmla="*/ 4612037 w 12193200"/>
              <a:gd name="connsiteY607" fmla="*/ 1050137 h 3732790"/>
              <a:gd name="connsiteX608" fmla="*/ 4638313 w 12193200"/>
              <a:gd name="connsiteY608" fmla="*/ 1050137 h 3732790"/>
              <a:gd name="connsiteX609" fmla="*/ 4638313 w 12193200"/>
              <a:gd name="connsiteY609" fmla="*/ 910871 h 3732790"/>
              <a:gd name="connsiteX610" fmla="*/ 4647696 w 12193200"/>
              <a:gd name="connsiteY610" fmla="*/ 910871 h 3732790"/>
              <a:gd name="connsiteX611" fmla="*/ 4647696 w 12193200"/>
              <a:gd name="connsiteY611" fmla="*/ 895816 h 3732790"/>
              <a:gd name="connsiteX612" fmla="*/ 4777197 w 12193200"/>
              <a:gd name="connsiteY612" fmla="*/ 895816 h 3732790"/>
              <a:gd name="connsiteX613" fmla="*/ 4777197 w 12193200"/>
              <a:gd name="connsiteY613" fmla="*/ 910871 h 3732790"/>
              <a:gd name="connsiteX614" fmla="*/ 4829748 w 12193200"/>
              <a:gd name="connsiteY614" fmla="*/ 910871 h 3732790"/>
              <a:gd name="connsiteX615" fmla="*/ 4829748 w 12193200"/>
              <a:gd name="connsiteY615" fmla="*/ 1050137 h 3732790"/>
              <a:gd name="connsiteX616" fmla="*/ 4859777 w 12193200"/>
              <a:gd name="connsiteY616" fmla="*/ 1050137 h 3732790"/>
              <a:gd name="connsiteX617" fmla="*/ 4859777 w 12193200"/>
              <a:gd name="connsiteY617" fmla="*/ 1031317 h 3732790"/>
              <a:gd name="connsiteX618" fmla="*/ 4887929 w 12193200"/>
              <a:gd name="connsiteY618" fmla="*/ 1031317 h 3732790"/>
              <a:gd name="connsiteX619" fmla="*/ 4887929 w 12193200"/>
              <a:gd name="connsiteY619" fmla="*/ 1006851 h 3732790"/>
              <a:gd name="connsiteX620" fmla="*/ 4917958 w 12193200"/>
              <a:gd name="connsiteY620" fmla="*/ 1006851 h 3732790"/>
              <a:gd name="connsiteX621" fmla="*/ 4917958 w 12193200"/>
              <a:gd name="connsiteY621" fmla="*/ 910871 h 3732790"/>
              <a:gd name="connsiteX622" fmla="*/ 4951741 w 12193200"/>
              <a:gd name="connsiteY622" fmla="*/ 910871 h 3732790"/>
              <a:gd name="connsiteX623" fmla="*/ 4951741 w 12193200"/>
              <a:gd name="connsiteY623" fmla="*/ 882642 h 3732790"/>
              <a:gd name="connsiteX624" fmla="*/ 4991154 w 12193200"/>
              <a:gd name="connsiteY624" fmla="*/ 882642 h 3732790"/>
              <a:gd name="connsiteX625" fmla="*/ 4991154 w 12193200"/>
              <a:gd name="connsiteY625" fmla="*/ 822419 h 3732790"/>
              <a:gd name="connsiteX626" fmla="*/ 5023060 w 12193200"/>
              <a:gd name="connsiteY626" fmla="*/ 822419 h 3732790"/>
              <a:gd name="connsiteX627" fmla="*/ 5023060 w 12193200"/>
              <a:gd name="connsiteY627" fmla="*/ 803599 h 3732790"/>
              <a:gd name="connsiteX628" fmla="*/ 5066227 w 12193200"/>
              <a:gd name="connsiteY628" fmla="*/ 803599 h 3732790"/>
              <a:gd name="connsiteX629" fmla="*/ 5066227 w 12193200"/>
              <a:gd name="connsiteY629" fmla="*/ 786661 h 3732790"/>
              <a:gd name="connsiteX630" fmla="*/ 5090625 w 12193200"/>
              <a:gd name="connsiteY630" fmla="*/ 786661 h 3732790"/>
              <a:gd name="connsiteX631" fmla="*/ 5090625 w 12193200"/>
              <a:gd name="connsiteY631" fmla="*/ 752786 h 3732790"/>
              <a:gd name="connsiteX632" fmla="*/ 5135669 w 12193200"/>
              <a:gd name="connsiteY632" fmla="*/ 752786 h 3732790"/>
              <a:gd name="connsiteX633" fmla="*/ 5135669 w 12193200"/>
              <a:gd name="connsiteY633" fmla="*/ 786661 h 3732790"/>
              <a:gd name="connsiteX634" fmla="*/ 5141300 w 12193200"/>
              <a:gd name="connsiteY634" fmla="*/ 786661 h 3732790"/>
              <a:gd name="connsiteX635" fmla="*/ 5141300 w 12193200"/>
              <a:gd name="connsiteY635" fmla="*/ 803599 h 3732790"/>
              <a:gd name="connsiteX636" fmla="*/ 5175082 w 12193200"/>
              <a:gd name="connsiteY636" fmla="*/ 803599 h 3732790"/>
              <a:gd name="connsiteX637" fmla="*/ 5175082 w 12193200"/>
              <a:gd name="connsiteY637" fmla="*/ 822419 h 3732790"/>
              <a:gd name="connsiteX638" fmla="*/ 5206988 w 12193200"/>
              <a:gd name="connsiteY638" fmla="*/ 822419 h 3732790"/>
              <a:gd name="connsiteX639" fmla="*/ 5206988 w 12193200"/>
              <a:gd name="connsiteY639" fmla="*/ 1050137 h 3732790"/>
              <a:gd name="connsiteX640" fmla="*/ 5225757 w 12193200"/>
              <a:gd name="connsiteY640" fmla="*/ 1050137 h 3732790"/>
              <a:gd name="connsiteX641" fmla="*/ 5225757 w 12193200"/>
              <a:gd name="connsiteY641" fmla="*/ 135501 h 3732790"/>
              <a:gd name="connsiteX642" fmla="*/ 5235140 w 12193200"/>
              <a:gd name="connsiteY642" fmla="*/ 135501 h 3732790"/>
              <a:gd name="connsiteX643" fmla="*/ 5235140 w 12193200"/>
              <a:gd name="connsiteY643" fmla="*/ 97862 h 3732790"/>
              <a:gd name="connsiteX644" fmla="*/ 5430330 w 12193200"/>
              <a:gd name="connsiteY644" fmla="*/ 97862 h 3732790"/>
              <a:gd name="connsiteX645" fmla="*/ 5430330 w 12193200"/>
              <a:gd name="connsiteY645" fmla="*/ 135501 h 3732790"/>
              <a:gd name="connsiteX646" fmla="*/ 5439714 w 12193200"/>
              <a:gd name="connsiteY646" fmla="*/ 135501 h 3732790"/>
              <a:gd name="connsiteX647" fmla="*/ 5439714 w 12193200"/>
              <a:gd name="connsiteY647" fmla="*/ 705737 h 3732790"/>
              <a:gd name="connsiteX648" fmla="*/ 5499772 w 12193200"/>
              <a:gd name="connsiteY648" fmla="*/ 705737 h 3732790"/>
              <a:gd name="connsiteX649" fmla="*/ 5499772 w 12193200"/>
              <a:gd name="connsiteY649" fmla="*/ 679389 h 3732790"/>
              <a:gd name="connsiteX650" fmla="*/ 5544816 w 12193200"/>
              <a:gd name="connsiteY650" fmla="*/ 679389 h 3732790"/>
              <a:gd name="connsiteX651" fmla="*/ 5544816 w 12193200"/>
              <a:gd name="connsiteY651" fmla="*/ 662452 h 3732790"/>
              <a:gd name="connsiteX652" fmla="*/ 5554200 w 12193200"/>
              <a:gd name="connsiteY652" fmla="*/ 662452 h 3732790"/>
              <a:gd name="connsiteX653" fmla="*/ 5554200 w 12193200"/>
              <a:gd name="connsiteY653" fmla="*/ 649278 h 3732790"/>
              <a:gd name="connsiteX654" fmla="*/ 5567337 w 12193200"/>
              <a:gd name="connsiteY654" fmla="*/ 649278 h 3732790"/>
              <a:gd name="connsiteX655" fmla="*/ 5567337 w 12193200"/>
              <a:gd name="connsiteY655" fmla="*/ 662452 h 3732790"/>
              <a:gd name="connsiteX656" fmla="*/ 5576721 w 12193200"/>
              <a:gd name="connsiteY656" fmla="*/ 662452 h 3732790"/>
              <a:gd name="connsiteX657" fmla="*/ 5576721 w 12193200"/>
              <a:gd name="connsiteY657" fmla="*/ 634222 h 3732790"/>
              <a:gd name="connsiteX658" fmla="*/ 5589860 w 12193200"/>
              <a:gd name="connsiteY658" fmla="*/ 634222 h 3732790"/>
              <a:gd name="connsiteX659" fmla="*/ 5589860 w 12193200"/>
              <a:gd name="connsiteY659" fmla="*/ 662452 h 3732790"/>
              <a:gd name="connsiteX660" fmla="*/ 5636780 w 12193200"/>
              <a:gd name="connsiteY660" fmla="*/ 662452 h 3732790"/>
              <a:gd name="connsiteX661" fmla="*/ 5636780 w 12193200"/>
              <a:gd name="connsiteY661" fmla="*/ 679389 h 3732790"/>
              <a:gd name="connsiteX662" fmla="*/ 5636780 w 12193200"/>
              <a:gd name="connsiteY662" fmla="*/ 705737 h 3732790"/>
              <a:gd name="connsiteX663" fmla="*/ 5646164 w 12193200"/>
              <a:gd name="connsiteY663" fmla="*/ 705737 h 3732790"/>
              <a:gd name="connsiteX664" fmla="*/ 5646164 w 12193200"/>
              <a:gd name="connsiteY664" fmla="*/ 730203 h 3732790"/>
              <a:gd name="connsiteX665" fmla="*/ 5678070 w 12193200"/>
              <a:gd name="connsiteY665" fmla="*/ 730203 h 3732790"/>
              <a:gd name="connsiteX666" fmla="*/ 5709976 w 12193200"/>
              <a:gd name="connsiteY666" fmla="*/ 730203 h 3732790"/>
              <a:gd name="connsiteX667" fmla="*/ 5709976 w 12193200"/>
              <a:gd name="connsiteY667" fmla="*/ 634222 h 3732790"/>
              <a:gd name="connsiteX668" fmla="*/ 5709976 w 12193200"/>
              <a:gd name="connsiteY668" fmla="*/ 572117 h 3732790"/>
              <a:gd name="connsiteX669" fmla="*/ 5717483 w 12193200"/>
              <a:gd name="connsiteY669" fmla="*/ 572117 h 3732790"/>
              <a:gd name="connsiteX670" fmla="*/ 5717483 w 12193200"/>
              <a:gd name="connsiteY670" fmla="*/ 523186 h 3732790"/>
              <a:gd name="connsiteX671" fmla="*/ 5815077 w 12193200"/>
              <a:gd name="connsiteY671" fmla="*/ 523186 h 3732790"/>
              <a:gd name="connsiteX672" fmla="*/ 5815077 w 12193200"/>
              <a:gd name="connsiteY672" fmla="*/ 572117 h 3732790"/>
              <a:gd name="connsiteX673" fmla="*/ 5848860 w 12193200"/>
              <a:gd name="connsiteY673" fmla="*/ 572117 h 3732790"/>
              <a:gd name="connsiteX674" fmla="*/ 5848860 w 12193200"/>
              <a:gd name="connsiteY674" fmla="*/ 530714 h 3732790"/>
              <a:gd name="connsiteX675" fmla="*/ 5884520 w 12193200"/>
              <a:gd name="connsiteY675" fmla="*/ 530714 h 3732790"/>
              <a:gd name="connsiteX676" fmla="*/ 5884520 w 12193200"/>
              <a:gd name="connsiteY676" fmla="*/ 558944 h 3732790"/>
              <a:gd name="connsiteX677" fmla="*/ 5916426 w 12193200"/>
              <a:gd name="connsiteY677" fmla="*/ 558944 h 3732790"/>
              <a:gd name="connsiteX678" fmla="*/ 5916426 w 12193200"/>
              <a:gd name="connsiteY678" fmla="*/ 572117 h 3732790"/>
              <a:gd name="connsiteX679" fmla="*/ 5935194 w 12193200"/>
              <a:gd name="connsiteY679" fmla="*/ 572117 h 3732790"/>
              <a:gd name="connsiteX680" fmla="*/ 5935194 w 12193200"/>
              <a:gd name="connsiteY680" fmla="*/ 634222 h 3732790"/>
              <a:gd name="connsiteX681" fmla="*/ 5963346 w 12193200"/>
              <a:gd name="connsiteY681" fmla="*/ 634222 h 3732790"/>
              <a:gd name="connsiteX682" fmla="*/ 5963346 w 12193200"/>
              <a:gd name="connsiteY682" fmla="*/ 730203 h 3732790"/>
              <a:gd name="connsiteX683" fmla="*/ 5963346 w 12193200"/>
              <a:gd name="connsiteY683" fmla="*/ 752786 h 3732790"/>
              <a:gd name="connsiteX684" fmla="*/ 5972730 w 12193200"/>
              <a:gd name="connsiteY684" fmla="*/ 752786 h 3732790"/>
              <a:gd name="connsiteX685" fmla="*/ 5972730 w 12193200"/>
              <a:gd name="connsiteY685" fmla="*/ 797953 h 3732790"/>
              <a:gd name="connsiteX686" fmla="*/ 6015897 w 12193200"/>
              <a:gd name="connsiteY686" fmla="*/ 797953 h 3732790"/>
              <a:gd name="connsiteX687" fmla="*/ 6015897 w 12193200"/>
              <a:gd name="connsiteY687" fmla="*/ 813009 h 3732790"/>
              <a:gd name="connsiteX688" fmla="*/ 6038419 w 12193200"/>
              <a:gd name="connsiteY688" fmla="*/ 813009 h 3732790"/>
              <a:gd name="connsiteX689" fmla="*/ 6038419 w 12193200"/>
              <a:gd name="connsiteY689" fmla="*/ 797953 h 3732790"/>
              <a:gd name="connsiteX690" fmla="*/ 6111615 w 12193200"/>
              <a:gd name="connsiteY690" fmla="*/ 797953 h 3732790"/>
              <a:gd name="connsiteX691" fmla="*/ 6111615 w 12193200"/>
              <a:gd name="connsiteY691" fmla="*/ 813009 h 3732790"/>
              <a:gd name="connsiteX692" fmla="*/ 6134137 w 12193200"/>
              <a:gd name="connsiteY692" fmla="*/ 813009 h 3732790"/>
              <a:gd name="connsiteX693" fmla="*/ 6134137 w 12193200"/>
              <a:gd name="connsiteY693" fmla="*/ 969212 h 3732790"/>
              <a:gd name="connsiteX694" fmla="*/ 6233608 w 12193200"/>
              <a:gd name="connsiteY694" fmla="*/ 969212 h 3732790"/>
              <a:gd name="connsiteX695" fmla="*/ 6233608 w 12193200"/>
              <a:gd name="connsiteY695" fmla="*/ 1023789 h 3732790"/>
              <a:gd name="connsiteX696" fmla="*/ 6246746 w 12193200"/>
              <a:gd name="connsiteY696" fmla="*/ 1023789 h 3732790"/>
              <a:gd name="connsiteX697" fmla="*/ 6246746 w 12193200"/>
              <a:gd name="connsiteY697" fmla="*/ 991796 h 3732790"/>
              <a:gd name="connsiteX698" fmla="*/ 6261760 w 12193200"/>
              <a:gd name="connsiteY698" fmla="*/ 991796 h 3732790"/>
              <a:gd name="connsiteX699" fmla="*/ 6261760 w 12193200"/>
              <a:gd name="connsiteY699" fmla="*/ 969212 h 3732790"/>
              <a:gd name="connsiteX700" fmla="*/ 6269268 w 12193200"/>
              <a:gd name="connsiteY700" fmla="*/ 969212 h 3732790"/>
              <a:gd name="connsiteX701" fmla="*/ 6269268 w 12193200"/>
              <a:gd name="connsiteY701" fmla="*/ 954156 h 3732790"/>
              <a:gd name="connsiteX702" fmla="*/ 6316188 w 12193200"/>
              <a:gd name="connsiteY702" fmla="*/ 954156 h 3732790"/>
              <a:gd name="connsiteX703" fmla="*/ 6316188 w 12193200"/>
              <a:gd name="connsiteY703" fmla="*/ 350045 h 3732790"/>
              <a:gd name="connsiteX704" fmla="*/ 6353724 w 12193200"/>
              <a:gd name="connsiteY704" fmla="*/ 350045 h 3732790"/>
              <a:gd name="connsiteX705" fmla="*/ 6353724 w 12193200"/>
              <a:gd name="connsiteY705" fmla="*/ 334990 h 3732790"/>
              <a:gd name="connsiteX706" fmla="*/ 6363108 w 12193200"/>
              <a:gd name="connsiteY706" fmla="*/ 334990 h 3732790"/>
              <a:gd name="connsiteX707" fmla="*/ 6363108 w 12193200"/>
              <a:gd name="connsiteY707" fmla="*/ 321816 h 3732790"/>
              <a:gd name="connsiteX708" fmla="*/ 6374369 w 12193200"/>
              <a:gd name="connsiteY708" fmla="*/ 321816 h 3732790"/>
              <a:gd name="connsiteX709" fmla="*/ 6374369 w 12193200"/>
              <a:gd name="connsiteY709" fmla="*/ 302996 h 3732790"/>
              <a:gd name="connsiteX710" fmla="*/ 6415659 w 12193200"/>
              <a:gd name="connsiteY710" fmla="*/ 302996 h 3732790"/>
              <a:gd name="connsiteX711" fmla="*/ 6415659 w 12193200"/>
              <a:gd name="connsiteY711" fmla="*/ 321816 h 3732790"/>
              <a:gd name="connsiteX712" fmla="*/ 6447565 w 12193200"/>
              <a:gd name="connsiteY712" fmla="*/ 321816 h 3732790"/>
              <a:gd name="connsiteX713" fmla="*/ 6447565 w 12193200"/>
              <a:gd name="connsiteY713" fmla="*/ 334990 h 3732790"/>
              <a:gd name="connsiteX714" fmla="*/ 6479471 w 12193200"/>
              <a:gd name="connsiteY714" fmla="*/ 334990 h 3732790"/>
              <a:gd name="connsiteX715" fmla="*/ 6479471 w 12193200"/>
              <a:gd name="connsiteY715" fmla="*/ 350045 h 3732790"/>
              <a:gd name="connsiteX716" fmla="*/ 6511377 w 12193200"/>
              <a:gd name="connsiteY716" fmla="*/ 350045 h 3732790"/>
              <a:gd name="connsiteX717" fmla="*/ 6511377 w 12193200"/>
              <a:gd name="connsiteY717" fmla="*/ 334990 h 3732790"/>
              <a:gd name="connsiteX718" fmla="*/ 6535776 w 12193200"/>
              <a:gd name="connsiteY718" fmla="*/ 334990 h 3732790"/>
              <a:gd name="connsiteX719" fmla="*/ 6535776 w 12193200"/>
              <a:gd name="connsiteY719" fmla="*/ 323698 h 3732790"/>
              <a:gd name="connsiteX720" fmla="*/ 6569559 w 12193200"/>
              <a:gd name="connsiteY720" fmla="*/ 323698 h 3732790"/>
              <a:gd name="connsiteX721" fmla="*/ 6569559 w 12193200"/>
              <a:gd name="connsiteY721" fmla="*/ 314288 h 3732790"/>
              <a:gd name="connsiteX722" fmla="*/ 6586450 w 12193200"/>
              <a:gd name="connsiteY722" fmla="*/ 314288 h 3732790"/>
              <a:gd name="connsiteX723" fmla="*/ 6586450 w 12193200"/>
              <a:gd name="connsiteY723" fmla="*/ 127974 h 3732790"/>
              <a:gd name="connsiteX724" fmla="*/ 6593957 w 12193200"/>
              <a:gd name="connsiteY724" fmla="*/ 127974 h 3732790"/>
              <a:gd name="connsiteX725" fmla="*/ 6593957 w 12193200"/>
              <a:gd name="connsiteY725" fmla="*/ 97862 h 3732790"/>
              <a:gd name="connsiteX726" fmla="*/ 6599588 w 12193200"/>
              <a:gd name="connsiteY726" fmla="*/ 97862 h 3732790"/>
              <a:gd name="connsiteX727" fmla="*/ 6599588 w 12193200"/>
              <a:gd name="connsiteY727" fmla="*/ 0 h 37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</a:cxnLst>
            <a:rect l="l" t="t" r="r" b="b"/>
            <a:pathLst>
              <a:path w="12193200" h="3732790">
                <a:moveTo>
                  <a:pt x="6599588" y="0"/>
                </a:moveTo>
                <a:cubicBezTo>
                  <a:pt x="6610849" y="0"/>
                  <a:pt x="6610849" y="0"/>
                  <a:pt x="6610849" y="0"/>
                </a:cubicBezTo>
                <a:cubicBezTo>
                  <a:pt x="6610849" y="97862"/>
                  <a:pt x="6610849" y="97862"/>
                  <a:pt x="6610849" y="97862"/>
                </a:cubicBezTo>
                <a:cubicBezTo>
                  <a:pt x="6618356" y="97862"/>
                  <a:pt x="6618356" y="97862"/>
                  <a:pt x="6618356" y="97862"/>
                </a:cubicBezTo>
                <a:cubicBezTo>
                  <a:pt x="6618356" y="127974"/>
                  <a:pt x="6618356" y="127974"/>
                  <a:pt x="6618356" y="127974"/>
                </a:cubicBezTo>
                <a:cubicBezTo>
                  <a:pt x="6623986" y="127974"/>
                  <a:pt x="6623986" y="127974"/>
                  <a:pt x="6623986" y="127974"/>
                </a:cubicBezTo>
                <a:cubicBezTo>
                  <a:pt x="6623986" y="314288"/>
                  <a:pt x="6623986" y="314288"/>
                  <a:pt x="6623986" y="314288"/>
                </a:cubicBezTo>
                <a:cubicBezTo>
                  <a:pt x="6642754" y="314288"/>
                  <a:pt x="6642754" y="314288"/>
                  <a:pt x="6642754" y="314288"/>
                </a:cubicBezTo>
                <a:cubicBezTo>
                  <a:pt x="6642754" y="323698"/>
                  <a:pt x="6642754" y="323698"/>
                  <a:pt x="6642754" y="323698"/>
                </a:cubicBezTo>
                <a:cubicBezTo>
                  <a:pt x="6657769" y="323698"/>
                  <a:pt x="6657769" y="323698"/>
                  <a:pt x="6657769" y="323698"/>
                </a:cubicBezTo>
                <a:cubicBezTo>
                  <a:pt x="6657769" y="334990"/>
                  <a:pt x="6657769" y="334990"/>
                  <a:pt x="6657769" y="334990"/>
                </a:cubicBezTo>
                <a:cubicBezTo>
                  <a:pt x="6669030" y="334990"/>
                  <a:pt x="6669030" y="334990"/>
                  <a:pt x="6669030" y="334990"/>
                </a:cubicBezTo>
                <a:cubicBezTo>
                  <a:pt x="6669030" y="350045"/>
                  <a:pt x="6669030" y="350045"/>
                  <a:pt x="6669030" y="350045"/>
                </a:cubicBezTo>
                <a:cubicBezTo>
                  <a:pt x="6680291" y="350045"/>
                  <a:pt x="6680291" y="350045"/>
                  <a:pt x="6680291" y="350045"/>
                </a:cubicBezTo>
                <a:cubicBezTo>
                  <a:pt x="6680291" y="459199"/>
                  <a:pt x="6680291" y="459199"/>
                  <a:pt x="6680291" y="459199"/>
                </a:cubicBezTo>
                <a:cubicBezTo>
                  <a:pt x="6699059" y="459199"/>
                  <a:pt x="6699059" y="459199"/>
                  <a:pt x="6699059" y="459199"/>
                </a:cubicBezTo>
                <a:cubicBezTo>
                  <a:pt x="6699059" y="421560"/>
                  <a:pt x="6699059" y="421560"/>
                  <a:pt x="6699059" y="421560"/>
                </a:cubicBezTo>
                <a:cubicBezTo>
                  <a:pt x="6721581" y="421560"/>
                  <a:pt x="6721581" y="421560"/>
                  <a:pt x="6721581" y="421560"/>
                </a:cubicBezTo>
                <a:cubicBezTo>
                  <a:pt x="6721581" y="459199"/>
                  <a:pt x="6721581" y="459199"/>
                  <a:pt x="6721581" y="459199"/>
                </a:cubicBezTo>
                <a:cubicBezTo>
                  <a:pt x="6732842" y="459199"/>
                  <a:pt x="6732842" y="459199"/>
                  <a:pt x="6732842" y="459199"/>
                </a:cubicBezTo>
                <a:cubicBezTo>
                  <a:pt x="6732842" y="654924"/>
                  <a:pt x="6732842" y="654924"/>
                  <a:pt x="6732842" y="654924"/>
                </a:cubicBezTo>
                <a:cubicBezTo>
                  <a:pt x="6744103" y="654924"/>
                  <a:pt x="6744103" y="654924"/>
                  <a:pt x="6744103" y="654924"/>
                </a:cubicBezTo>
                <a:cubicBezTo>
                  <a:pt x="6744103" y="828065"/>
                  <a:pt x="6744103" y="828065"/>
                  <a:pt x="6744103" y="828065"/>
                </a:cubicBezTo>
                <a:cubicBezTo>
                  <a:pt x="6766625" y="828065"/>
                  <a:pt x="6766625" y="828065"/>
                  <a:pt x="6766625" y="828065"/>
                </a:cubicBezTo>
                <a:cubicBezTo>
                  <a:pt x="6766625" y="875114"/>
                  <a:pt x="6766625" y="875114"/>
                  <a:pt x="6766625" y="875114"/>
                </a:cubicBezTo>
                <a:cubicBezTo>
                  <a:pt x="6789146" y="875114"/>
                  <a:pt x="6789146" y="875114"/>
                  <a:pt x="6789146" y="875114"/>
                </a:cubicBezTo>
                <a:cubicBezTo>
                  <a:pt x="6789146" y="997442"/>
                  <a:pt x="6789146" y="997442"/>
                  <a:pt x="6789146" y="997442"/>
                </a:cubicBezTo>
                <a:cubicBezTo>
                  <a:pt x="6807915" y="997442"/>
                  <a:pt x="6807915" y="997442"/>
                  <a:pt x="6807915" y="997442"/>
                </a:cubicBezTo>
                <a:cubicBezTo>
                  <a:pt x="6807915" y="978622"/>
                  <a:pt x="6807915" y="978622"/>
                  <a:pt x="6807915" y="978622"/>
                </a:cubicBezTo>
                <a:cubicBezTo>
                  <a:pt x="6824806" y="978622"/>
                  <a:pt x="6824806" y="978622"/>
                  <a:pt x="6824806" y="978622"/>
                </a:cubicBezTo>
                <a:cubicBezTo>
                  <a:pt x="6824806" y="940983"/>
                  <a:pt x="6824806" y="940983"/>
                  <a:pt x="6824806" y="940983"/>
                </a:cubicBezTo>
                <a:cubicBezTo>
                  <a:pt x="6862342" y="940983"/>
                  <a:pt x="6862342" y="940983"/>
                  <a:pt x="6862342" y="940983"/>
                </a:cubicBezTo>
                <a:cubicBezTo>
                  <a:pt x="6862342" y="924045"/>
                  <a:pt x="6862342" y="924045"/>
                  <a:pt x="6862342" y="924045"/>
                </a:cubicBezTo>
                <a:cubicBezTo>
                  <a:pt x="6967444" y="924045"/>
                  <a:pt x="6967444" y="924045"/>
                  <a:pt x="6967444" y="924045"/>
                </a:cubicBezTo>
                <a:cubicBezTo>
                  <a:pt x="6967444" y="875114"/>
                  <a:pt x="6967444" y="875114"/>
                  <a:pt x="6967444" y="875114"/>
                </a:cubicBezTo>
                <a:cubicBezTo>
                  <a:pt x="7008734" y="875114"/>
                  <a:pt x="7008734" y="875114"/>
                  <a:pt x="7008734" y="875114"/>
                </a:cubicBezTo>
                <a:cubicBezTo>
                  <a:pt x="7008734" y="845002"/>
                  <a:pt x="7008734" y="845002"/>
                  <a:pt x="7008734" y="845002"/>
                </a:cubicBezTo>
                <a:cubicBezTo>
                  <a:pt x="7046270" y="845002"/>
                  <a:pt x="7046270" y="845002"/>
                  <a:pt x="7046270" y="845002"/>
                </a:cubicBezTo>
                <a:cubicBezTo>
                  <a:pt x="7046270" y="875114"/>
                  <a:pt x="7046270" y="875114"/>
                  <a:pt x="7046270" y="875114"/>
                </a:cubicBezTo>
                <a:cubicBezTo>
                  <a:pt x="7061285" y="875114"/>
                  <a:pt x="7061285" y="875114"/>
                  <a:pt x="7061285" y="875114"/>
                </a:cubicBezTo>
                <a:cubicBezTo>
                  <a:pt x="7061285" y="858176"/>
                  <a:pt x="7061285" y="858176"/>
                  <a:pt x="7061285" y="858176"/>
                </a:cubicBezTo>
                <a:cubicBezTo>
                  <a:pt x="7074423" y="858176"/>
                  <a:pt x="7074423" y="858176"/>
                  <a:pt x="7074423" y="858176"/>
                </a:cubicBezTo>
                <a:cubicBezTo>
                  <a:pt x="7074423" y="835593"/>
                  <a:pt x="7074423" y="835593"/>
                  <a:pt x="7074423" y="835593"/>
                </a:cubicBezTo>
                <a:cubicBezTo>
                  <a:pt x="7138235" y="835593"/>
                  <a:pt x="7138235" y="835593"/>
                  <a:pt x="7138235" y="835593"/>
                </a:cubicBezTo>
                <a:cubicBezTo>
                  <a:pt x="7138235" y="404622"/>
                  <a:pt x="7138235" y="404622"/>
                  <a:pt x="7138235" y="404622"/>
                </a:cubicBezTo>
                <a:cubicBezTo>
                  <a:pt x="7164510" y="404622"/>
                  <a:pt x="7164510" y="404622"/>
                  <a:pt x="7164510" y="404622"/>
                </a:cubicBezTo>
                <a:cubicBezTo>
                  <a:pt x="7164510" y="395213"/>
                  <a:pt x="7164510" y="395213"/>
                  <a:pt x="7164510" y="395213"/>
                </a:cubicBezTo>
                <a:cubicBezTo>
                  <a:pt x="7202046" y="395213"/>
                  <a:pt x="7202046" y="395213"/>
                  <a:pt x="7202046" y="395213"/>
                </a:cubicBezTo>
                <a:cubicBezTo>
                  <a:pt x="7202046" y="383921"/>
                  <a:pt x="7202046" y="383921"/>
                  <a:pt x="7202046" y="383921"/>
                </a:cubicBezTo>
                <a:cubicBezTo>
                  <a:pt x="7254597" y="383921"/>
                  <a:pt x="7254597" y="383921"/>
                  <a:pt x="7254597" y="383921"/>
                </a:cubicBezTo>
                <a:cubicBezTo>
                  <a:pt x="7254597" y="350045"/>
                  <a:pt x="7254597" y="350045"/>
                  <a:pt x="7254597" y="350045"/>
                </a:cubicBezTo>
                <a:cubicBezTo>
                  <a:pt x="7263981" y="350045"/>
                  <a:pt x="7263981" y="350045"/>
                  <a:pt x="7263981" y="350045"/>
                </a:cubicBezTo>
                <a:cubicBezTo>
                  <a:pt x="7263981" y="334990"/>
                  <a:pt x="7263981" y="334990"/>
                  <a:pt x="7263981" y="334990"/>
                </a:cubicBezTo>
                <a:cubicBezTo>
                  <a:pt x="7271489" y="334990"/>
                  <a:pt x="7271489" y="334990"/>
                  <a:pt x="7271489" y="334990"/>
                </a:cubicBezTo>
                <a:cubicBezTo>
                  <a:pt x="7271489" y="323698"/>
                  <a:pt x="7271489" y="323698"/>
                  <a:pt x="7271489" y="323698"/>
                </a:cubicBezTo>
                <a:cubicBezTo>
                  <a:pt x="7288380" y="323698"/>
                  <a:pt x="7288380" y="323698"/>
                  <a:pt x="7288380" y="323698"/>
                </a:cubicBezTo>
                <a:cubicBezTo>
                  <a:pt x="7288380" y="291705"/>
                  <a:pt x="7288380" y="291705"/>
                  <a:pt x="7288380" y="291705"/>
                </a:cubicBezTo>
                <a:cubicBezTo>
                  <a:pt x="7301518" y="291705"/>
                  <a:pt x="7301518" y="291705"/>
                  <a:pt x="7301518" y="291705"/>
                </a:cubicBezTo>
                <a:cubicBezTo>
                  <a:pt x="7301518" y="265357"/>
                  <a:pt x="7301518" y="265357"/>
                  <a:pt x="7301518" y="265357"/>
                </a:cubicBezTo>
                <a:cubicBezTo>
                  <a:pt x="7339054" y="265357"/>
                  <a:pt x="7339054" y="265357"/>
                  <a:pt x="7339054" y="265357"/>
                </a:cubicBezTo>
                <a:cubicBezTo>
                  <a:pt x="7339054" y="201370"/>
                  <a:pt x="7339054" y="201370"/>
                  <a:pt x="7339054" y="201370"/>
                </a:cubicBezTo>
                <a:cubicBezTo>
                  <a:pt x="7354069" y="201370"/>
                  <a:pt x="7354069" y="201370"/>
                  <a:pt x="7354069" y="201370"/>
                </a:cubicBezTo>
                <a:cubicBezTo>
                  <a:pt x="7354069" y="127974"/>
                  <a:pt x="7354069" y="127974"/>
                  <a:pt x="7354069" y="127974"/>
                </a:cubicBezTo>
                <a:cubicBezTo>
                  <a:pt x="7372837" y="127974"/>
                  <a:pt x="7372837" y="127974"/>
                  <a:pt x="7372837" y="127974"/>
                </a:cubicBezTo>
                <a:cubicBezTo>
                  <a:pt x="7372837" y="86570"/>
                  <a:pt x="7372837" y="86570"/>
                  <a:pt x="7372837" y="86570"/>
                </a:cubicBezTo>
                <a:cubicBezTo>
                  <a:pt x="7385975" y="86570"/>
                  <a:pt x="7385975" y="86570"/>
                  <a:pt x="7385975" y="86570"/>
                </a:cubicBezTo>
                <a:cubicBezTo>
                  <a:pt x="7385975" y="0"/>
                  <a:pt x="7385975" y="0"/>
                  <a:pt x="7385975" y="0"/>
                </a:cubicBezTo>
                <a:cubicBezTo>
                  <a:pt x="7395359" y="0"/>
                  <a:pt x="7395359" y="0"/>
                  <a:pt x="7395359" y="0"/>
                </a:cubicBezTo>
                <a:cubicBezTo>
                  <a:pt x="7395359" y="86570"/>
                  <a:pt x="7395359" y="86570"/>
                  <a:pt x="7395359" y="86570"/>
                </a:cubicBezTo>
                <a:cubicBezTo>
                  <a:pt x="7408496" y="86570"/>
                  <a:pt x="7408496" y="86570"/>
                  <a:pt x="7408496" y="86570"/>
                </a:cubicBezTo>
                <a:cubicBezTo>
                  <a:pt x="7408496" y="127974"/>
                  <a:pt x="7408496" y="127974"/>
                  <a:pt x="7408496" y="127974"/>
                </a:cubicBezTo>
                <a:cubicBezTo>
                  <a:pt x="7416004" y="127974"/>
                  <a:pt x="7416004" y="127974"/>
                  <a:pt x="7416004" y="127974"/>
                </a:cubicBezTo>
                <a:cubicBezTo>
                  <a:pt x="7416004" y="201370"/>
                  <a:pt x="7416004" y="201370"/>
                  <a:pt x="7416004" y="201370"/>
                </a:cubicBezTo>
                <a:cubicBezTo>
                  <a:pt x="7423511" y="201370"/>
                  <a:pt x="7423511" y="201370"/>
                  <a:pt x="7423511" y="201370"/>
                </a:cubicBezTo>
                <a:cubicBezTo>
                  <a:pt x="7423511" y="225836"/>
                  <a:pt x="7423511" y="225836"/>
                  <a:pt x="7423511" y="225836"/>
                </a:cubicBezTo>
                <a:cubicBezTo>
                  <a:pt x="7438526" y="225836"/>
                  <a:pt x="7438526" y="225836"/>
                  <a:pt x="7438526" y="225836"/>
                </a:cubicBezTo>
                <a:cubicBezTo>
                  <a:pt x="7438526" y="265357"/>
                  <a:pt x="7438526" y="265357"/>
                  <a:pt x="7438526" y="265357"/>
                </a:cubicBezTo>
                <a:cubicBezTo>
                  <a:pt x="7449786" y="265357"/>
                  <a:pt x="7449786" y="265357"/>
                  <a:pt x="7449786" y="265357"/>
                </a:cubicBezTo>
                <a:cubicBezTo>
                  <a:pt x="7449786" y="302996"/>
                  <a:pt x="7449786" y="302996"/>
                  <a:pt x="7449786" y="302996"/>
                </a:cubicBezTo>
                <a:cubicBezTo>
                  <a:pt x="7459171" y="302996"/>
                  <a:pt x="7459171" y="302996"/>
                  <a:pt x="7459171" y="302996"/>
                </a:cubicBezTo>
                <a:cubicBezTo>
                  <a:pt x="7459171" y="265357"/>
                  <a:pt x="7459171" y="265357"/>
                  <a:pt x="7459171" y="265357"/>
                </a:cubicBezTo>
                <a:cubicBezTo>
                  <a:pt x="7474185" y="265357"/>
                  <a:pt x="7474185" y="265357"/>
                  <a:pt x="7474185" y="265357"/>
                </a:cubicBezTo>
                <a:cubicBezTo>
                  <a:pt x="7474185" y="302996"/>
                  <a:pt x="7474185" y="302996"/>
                  <a:pt x="7474185" y="302996"/>
                </a:cubicBezTo>
                <a:cubicBezTo>
                  <a:pt x="7479816" y="302996"/>
                  <a:pt x="7479816" y="302996"/>
                  <a:pt x="7479816" y="302996"/>
                </a:cubicBezTo>
                <a:cubicBezTo>
                  <a:pt x="7479816" y="323698"/>
                  <a:pt x="7479816" y="323698"/>
                  <a:pt x="7479816" y="323698"/>
                </a:cubicBezTo>
                <a:cubicBezTo>
                  <a:pt x="7500461" y="323698"/>
                  <a:pt x="7500461" y="323698"/>
                  <a:pt x="7500461" y="323698"/>
                </a:cubicBezTo>
                <a:cubicBezTo>
                  <a:pt x="7500461" y="350045"/>
                  <a:pt x="7500461" y="350045"/>
                  <a:pt x="7500461" y="350045"/>
                </a:cubicBezTo>
                <a:cubicBezTo>
                  <a:pt x="7500461" y="366983"/>
                  <a:pt x="7500461" y="366983"/>
                  <a:pt x="7500461" y="366983"/>
                </a:cubicBezTo>
                <a:cubicBezTo>
                  <a:pt x="7500461" y="404622"/>
                  <a:pt x="7500461" y="404622"/>
                  <a:pt x="7500461" y="404622"/>
                </a:cubicBezTo>
                <a:cubicBezTo>
                  <a:pt x="7500461" y="425324"/>
                  <a:pt x="7500461" y="425324"/>
                  <a:pt x="7500461" y="425324"/>
                </a:cubicBezTo>
                <a:cubicBezTo>
                  <a:pt x="7500461" y="459199"/>
                  <a:pt x="7500461" y="459199"/>
                  <a:pt x="7500461" y="459199"/>
                </a:cubicBezTo>
                <a:cubicBezTo>
                  <a:pt x="7703157" y="459199"/>
                  <a:pt x="7703157" y="459199"/>
                  <a:pt x="7703157" y="459199"/>
                </a:cubicBezTo>
                <a:cubicBezTo>
                  <a:pt x="7703157" y="395213"/>
                  <a:pt x="7703157" y="395213"/>
                  <a:pt x="7703157" y="395213"/>
                </a:cubicBezTo>
                <a:cubicBezTo>
                  <a:pt x="7720048" y="395213"/>
                  <a:pt x="7720048" y="395213"/>
                  <a:pt x="7720048" y="395213"/>
                </a:cubicBezTo>
                <a:cubicBezTo>
                  <a:pt x="7720048" y="387685"/>
                  <a:pt x="7720048" y="387685"/>
                  <a:pt x="7720048" y="387685"/>
                </a:cubicBezTo>
                <a:cubicBezTo>
                  <a:pt x="7744447" y="387685"/>
                  <a:pt x="7744447" y="387685"/>
                  <a:pt x="7744447" y="387685"/>
                </a:cubicBezTo>
                <a:cubicBezTo>
                  <a:pt x="7744447" y="368865"/>
                  <a:pt x="7744447" y="368865"/>
                  <a:pt x="7744447" y="368865"/>
                </a:cubicBezTo>
                <a:cubicBezTo>
                  <a:pt x="7753831" y="368865"/>
                  <a:pt x="7753831" y="368865"/>
                  <a:pt x="7753831" y="368865"/>
                </a:cubicBezTo>
                <a:cubicBezTo>
                  <a:pt x="7753831" y="361337"/>
                  <a:pt x="7753831" y="361337"/>
                  <a:pt x="7753831" y="361337"/>
                </a:cubicBezTo>
                <a:cubicBezTo>
                  <a:pt x="7832657" y="361337"/>
                  <a:pt x="7832657" y="361337"/>
                  <a:pt x="7832657" y="361337"/>
                </a:cubicBezTo>
                <a:cubicBezTo>
                  <a:pt x="7832657" y="368865"/>
                  <a:pt x="7832657" y="368865"/>
                  <a:pt x="7832657" y="368865"/>
                </a:cubicBezTo>
                <a:cubicBezTo>
                  <a:pt x="7836411" y="368865"/>
                  <a:pt x="7836411" y="368865"/>
                  <a:pt x="7836411" y="368865"/>
                </a:cubicBezTo>
                <a:cubicBezTo>
                  <a:pt x="7836411" y="387685"/>
                  <a:pt x="7836411" y="387685"/>
                  <a:pt x="7836411" y="387685"/>
                </a:cubicBezTo>
                <a:cubicBezTo>
                  <a:pt x="7843918" y="387685"/>
                  <a:pt x="7843918" y="387685"/>
                  <a:pt x="7843918" y="387685"/>
                </a:cubicBezTo>
                <a:cubicBezTo>
                  <a:pt x="7843918" y="395213"/>
                  <a:pt x="7843918" y="395213"/>
                  <a:pt x="7843918" y="395213"/>
                </a:cubicBezTo>
                <a:cubicBezTo>
                  <a:pt x="7883332" y="395213"/>
                  <a:pt x="7883332" y="395213"/>
                  <a:pt x="7883332" y="395213"/>
                </a:cubicBezTo>
                <a:cubicBezTo>
                  <a:pt x="7883332" y="675626"/>
                  <a:pt x="7883332" y="675626"/>
                  <a:pt x="7883332" y="675626"/>
                </a:cubicBezTo>
                <a:cubicBezTo>
                  <a:pt x="7952774" y="675626"/>
                  <a:pt x="7952774" y="675626"/>
                  <a:pt x="7952774" y="675626"/>
                </a:cubicBezTo>
                <a:cubicBezTo>
                  <a:pt x="7952774" y="685035"/>
                  <a:pt x="7952774" y="685035"/>
                  <a:pt x="7952774" y="685035"/>
                </a:cubicBezTo>
                <a:cubicBezTo>
                  <a:pt x="7988433" y="685035"/>
                  <a:pt x="7988433" y="685035"/>
                  <a:pt x="7988433" y="685035"/>
                </a:cubicBezTo>
                <a:cubicBezTo>
                  <a:pt x="7988433" y="705737"/>
                  <a:pt x="7988433" y="705737"/>
                  <a:pt x="7988433" y="705737"/>
                </a:cubicBezTo>
                <a:cubicBezTo>
                  <a:pt x="7997818" y="705737"/>
                  <a:pt x="7997818" y="705737"/>
                  <a:pt x="7997818" y="705737"/>
                </a:cubicBezTo>
                <a:cubicBezTo>
                  <a:pt x="7997818" y="724557"/>
                  <a:pt x="7997818" y="724557"/>
                  <a:pt x="7997818" y="724557"/>
                </a:cubicBezTo>
                <a:cubicBezTo>
                  <a:pt x="8012832" y="724557"/>
                  <a:pt x="8012832" y="724557"/>
                  <a:pt x="8012832" y="724557"/>
                </a:cubicBezTo>
                <a:cubicBezTo>
                  <a:pt x="8012832" y="1102832"/>
                  <a:pt x="8012832" y="1102832"/>
                  <a:pt x="8012832" y="1102832"/>
                </a:cubicBezTo>
                <a:cubicBezTo>
                  <a:pt x="8031600" y="1102832"/>
                  <a:pt x="8031600" y="1102832"/>
                  <a:pt x="8031600" y="1102832"/>
                </a:cubicBezTo>
                <a:cubicBezTo>
                  <a:pt x="8031600" y="940983"/>
                  <a:pt x="8031600" y="940983"/>
                  <a:pt x="8031600" y="940983"/>
                </a:cubicBezTo>
                <a:cubicBezTo>
                  <a:pt x="8040984" y="940983"/>
                  <a:pt x="8040984" y="940983"/>
                  <a:pt x="8040984" y="940983"/>
                </a:cubicBezTo>
                <a:cubicBezTo>
                  <a:pt x="8040984" y="833711"/>
                  <a:pt x="8040984" y="833711"/>
                  <a:pt x="8040984" y="833711"/>
                </a:cubicBezTo>
                <a:cubicBezTo>
                  <a:pt x="8044738" y="833711"/>
                  <a:pt x="8044738" y="833711"/>
                  <a:pt x="8044738" y="833711"/>
                </a:cubicBezTo>
                <a:cubicBezTo>
                  <a:pt x="8044738" y="668098"/>
                  <a:pt x="8044738" y="668098"/>
                  <a:pt x="8044738" y="668098"/>
                </a:cubicBezTo>
                <a:cubicBezTo>
                  <a:pt x="8099166" y="668098"/>
                  <a:pt x="8099166" y="668098"/>
                  <a:pt x="8099166" y="668098"/>
                </a:cubicBezTo>
                <a:cubicBezTo>
                  <a:pt x="8099166" y="658688"/>
                  <a:pt x="8099166" y="658688"/>
                  <a:pt x="8099166" y="658688"/>
                </a:cubicBezTo>
                <a:cubicBezTo>
                  <a:pt x="8123564" y="658688"/>
                  <a:pt x="8123564" y="658688"/>
                  <a:pt x="8123564" y="658688"/>
                </a:cubicBezTo>
                <a:cubicBezTo>
                  <a:pt x="8123564" y="668098"/>
                  <a:pt x="8123564" y="668098"/>
                  <a:pt x="8123564" y="668098"/>
                </a:cubicBezTo>
                <a:cubicBezTo>
                  <a:pt x="8127318" y="668098"/>
                  <a:pt x="8127318" y="668098"/>
                  <a:pt x="8127318" y="668098"/>
                </a:cubicBezTo>
                <a:cubicBezTo>
                  <a:pt x="8127318" y="624812"/>
                  <a:pt x="8127318" y="624812"/>
                  <a:pt x="8127318" y="624812"/>
                </a:cubicBezTo>
                <a:cubicBezTo>
                  <a:pt x="8140456" y="624812"/>
                  <a:pt x="8140456" y="624812"/>
                  <a:pt x="8140456" y="624812"/>
                </a:cubicBezTo>
                <a:cubicBezTo>
                  <a:pt x="8140456" y="668098"/>
                  <a:pt x="8140456" y="668098"/>
                  <a:pt x="8140456" y="668098"/>
                </a:cubicBezTo>
                <a:cubicBezTo>
                  <a:pt x="8223036" y="668098"/>
                  <a:pt x="8223036" y="668098"/>
                  <a:pt x="8223036" y="668098"/>
                </a:cubicBezTo>
                <a:cubicBezTo>
                  <a:pt x="8223036" y="833711"/>
                  <a:pt x="8223036" y="833711"/>
                  <a:pt x="8223036" y="833711"/>
                </a:cubicBezTo>
                <a:cubicBezTo>
                  <a:pt x="8226789" y="833711"/>
                  <a:pt x="8226789" y="833711"/>
                  <a:pt x="8226789" y="833711"/>
                </a:cubicBezTo>
                <a:cubicBezTo>
                  <a:pt x="8226789" y="863822"/>
                  <a:pt x="8226789" y="863822"/>
                  <a:pt x="8226789" y="863822"/>
                </a:cubicBezTo>
                <a:cubicBezTo>
                  <a:pt x="8238050" y="863822"/>
                  <a:pt x="8238050" y="863822"/>
                  <a:pt x="8238050" y="863822"/>
                </a:cubicBezTo>
                <a:cubicBezTo>
                  <a:pt x="8238050" y="880760"/>
                  <a:pt x="8238050" y="880760"/>
                  <a:pt x="8238050" y="880760"/>
                </a:cubicBezTo>
                <a:cubicBezTo>
                  <a:pt x="8269956" y="880760"/>
                  <a:pt x="8269956" y="880760"/>
                  <a:pt x="8269956" y="880760"/>
                </a:cubicBezTo>
                <a:cubicBezTo>
                  <a:pt x="8269956" y="745258"/>
                  <a:pt x="8269956" y="745258"/>
                  <a:pt x="8269956" y="745258"/>
                </a:cubicBezTo>
                <a:cubicBezTo>
                  <a:pt x="8290601" y="745258"/>
                  <a:pt x="8290601" y="745258"/>
                  <a:pt x="8290601" y="745258"/>
                </a:cubicBezTo>
                <a:cubicBezTo>
                  <a:pt x="8290601" y="715147"/>
                  <a:pt x="8290601" y="715147"/>
                  <a:pt x="8290601" y="715147"/>
                </a:cubicBezTo>
                <a:cubicBezTo>
                  <a:pt x="8322507" y="715147"/>
                  <a:pt x="8322507" y="715147"/>
                  <a:pt x="8322507" y="715147"/>
                </a:cubicBezTo>
                <a:cubicBezTo>
                  <a:pt x="8322507" y="647396"/>
                  <a:pt x="8322507" y="647396"/>
                  <a:pt x="8322507" y="647396"/>
                </a:cubicBezTo>
                <a:cubicBezTo>
                  <a:pt x="8395703" y="647396"/>
                  <a:pt x="8395703" y="647396"/>
                  <a:pt x="8395703" y="647396"/>
                </a:cubicBezTo>
                <a:cubicBezTo>
                  <a:pt x="8395703" y="636104"/>
                  <a:pt x="8395703" y="636104"/>
                  <a:pt x="8395703" y="636104"/>
                </a:cubicBezTo>
                <a:cubicBezTo>
                  <a:pt x="8420102" y="636104"/>
                  <a:pt x="8420102" y="636104"/>
                  <a:pt x="8420102" y="636104"/>
                </a:cubicBezTo>
                <a:cubicBezTo>
                  <a:pt x="8420102" y="647396"/>
                  <a:pt x="8420102" y="647396"/>
                  <a:pt x="8420102" y="647396"/>
                </a:cubicBezTo>
                <a:cubicBezTo>
                  <a:pt x="8448254" y="647396"/>
                  <a:pt x="8448254" y="647396"/>
                  <a:pt x="8448254" y="647396"/>
                </a:cubicBezTo>
                <a:cubicBezTo>
                  <a:pt x="8448254" y="624812"/>
                  <a:pt x="8448254" y="624812"/>
                  <a:pt x="8448254" y="624812"/>
                </a:cubicBezTo>
                <a:cubicBezTo>
                  <a:pt x="8470776" y="624812"/>
                  <a:pt x="8470776" y="624812"/>
                  <a:pt x="8470776" y="624812"/>
                </a:cubicBezTo>
                <a:cubicBezTo>
                  <a:pt x="8470776" y="647396"/>
                  <a:pt x="8470776" y="647396"/>
                  <a:pt x="8470776" y="647396"/>
                </a:cubicBezTo>
                <a:cubicBezTo>
                  <a:pt x="8562740" y="647396"/>
                  <a:pt x="8562740" y="647396"/>
                  <a:pt x="8562740" y="647396"/>
                </a:cubicBezTo>
                <a:cubicBezTo>
                  <a:pt x="8562740" y="715147"/>
                  <a:pt x="8562740" y="715147"/>
                  <a:pt x="8562740" y="715147"/>
                </a:cubicBezTo>
                <a:cubicBezTo>
                  <a:pt x="8562740" y="745258"/>
                  <a:pt x="8562740" y="745258"/>
                  <a:pt x="8562740" y="745258"/>
                </a:cubicBezTo>
                <a:cubicBezTo>
                  <a:pt x="8562740" y="954156"/>
                  <a:pt x="8562740" y="954156"/>
                  <a:pt x="8562740" y="954156"/>
                </a:cubicBezTo>
                <a:cubicBezTo>
                  <a:pt x="8589015" y="954156"/>
                  <a:pt x="8589015" y="954156"/>
                  <a:pt x="8589015" y="954156"/>
                </a:cubicBezTo>
                <a:cubicBezTo>
                  <a:pt x="8589015" y="933455"/>
                  <a:pt x="8589015" y="933455"/>
                  <a:pt x="8589015" y="933455"/>
                </a:cubicBezTo>
                <a:cubicBezTo>
                  <a:pt x="8596522" y="933455"/>
                  <a:pt x="8596522" y="933455"/>
                  <a:pt x="8596522" y="933455"/>
                </a:cubicBezTo>
                <a:cubicBezTo>
                  <a:pt x="8596522" y="916517"/>
                  <a:pt x="8596522" y="916517"/>
                  <a:pt x="8596522" y="916517"/>
                </a:cubicBezTo>
                <a:cubicBezTo>
                  <a:pt x="8620921" y="916517"/>
                  <a:pt x="8620921" y="916517"/>
                  <a:pt x="8620921" y="916517"/>
                </a:cubicBezTo>
                <a:cubicBezTo>
                  <a:pt x="8620921" y="933455"/>
                  <a:pt x="8620921" y="933455"/>
                  <a:pt x="8620921" y="933455"/>
                </a:cubicBezTo>
                <a:cubicBezTo>
                  <a:pt x="8626552" y="933455"/>
                  <a:pt x="8626552" y="933455"/>
                  <a:pt x="8626552" y="933455"/>
                </a:cubicBezTo>
                <a:cubicBezTo>
                  <a:pt x="8626552" y="856294"/>
                  <a:pt x="8626552" y="856294"/>
                  <a:pt x="8626552" y="856294"/>
                </a:cubicBezTo>
                <a:cubicBezTo>
                  <a:pt x="8647196" y="856294"/>
                  <a:pt x="8647196" y="856294"/>
                  <a:pt x="8647196" y="856294"/>
                </a:cubicBezTo>
                <a:cubicBezTo>
                  <a:pt x="8647196" y="833711"/>
                  <a:pt x="8647196" y="833711"/>
                  <a:pt x="8647196" y="833711"/>
                </a:cubicBezTo>
                <a:cubicBezTo>
                  <a:pt x="8669718" y="833711"/>
                  <a:pt x="8669718" y="833711"/>
                  <a:pt x="8669718" y="833711"/>
                </a:cubicBezTo>
                <a:cubicBezTo>
                  <a:pt x="8669718" y="846884"/>
                  <a:pt x="8669718" y="846884"/>
                  <a:pt x="8669718" y="846884"/>
                </a:cubicBezTo>
                <a:cubicBezTo>
                  <a:pt x="8688486" y="846884"/>
                  <a:pt x="8688486" y="846884"/>
                  <a:pt x="8688486" y="846884"/>
                </a:cubicBezTo>
                <a:cubicBezTo>
                  <a:pt x="8688486" y="833711"/>
                  <a:pt x="8688486" y="833711"/>
                  <a:pt x="8688486" y="833711"/>
                </a:cubicBezTo>
                <a:cubicBezTo>
                  <a:pt x="8699748" y="833711"/>
                  <a:pt x="8699748" y="833711"/>
                  <a:pt x="8699748" y="833711"/>
                </a:cubicBezTo>
                <a:cubicBezTo>
                  <a:pt x="8699748" y="692563"/>
                  <a:pt x="8699748" y="692563"/>
                  <a:pt x="8699748" y="692563"/>
                </a:cubicBezTo>
                <a:cubicBezTo>
                  <a:pt x="8716639" y="692563"/>
                  <a:pt x="8716639" y="692563"/>
                  <a:pt x="8716639" y="692563"/>
                </a:cubicBezTo>
                <a:cubicBezTo>
                  <a:pt x="8716639" y="683153"/>
                  <a:pt x="8716639" y="683153"/>
                  <a:pt x="8716639" y="683153"/>
                </a:cubicBezTo>
                <a:cubicBezTo>
                  <a:pt x="8827371" y="683153"/>
                  <a:pt x="8827371" y="683153"/>
                  <a:pt x="8827371" y="683153"/>
                </a:cubicBezTo>
                <a:cubicBezTo>
                  <a:pt x="8827371" y="692563"/>
                  <a:pt x="8827371" y="692563"/>
                  <a:pt x="8827371" y="692563"/>
                </a:cubicBezTo>
                <a:cubicBezTo>
                  <a:pt x="8849893" y="692563"/>
                  <a:pt x="8849893" y="692563"/>
                  <a:pt x="8849893" y="692563"/>
                </a:cubicBezTo>
                <a:cubicBezTo>
                  <a:pt x="8849893" y="675626"/>
                  <a:pt x="8849893" y="675626"/>
                  <a:pt x="8849893" y="675626"/>
                </a:cubicBezTo>
                <a:cubicBezTo>
                  <a:pt x="8864908" y="675626"/>
                  <a:pt x="8864908" y="675626"/>
                  <a:pt x="8864908" y="675626"/>
                </a:cubicBezTo>
                <a:cubicBezTo>
                  <a:pt x="8864908" y="692563"/>
                  <a:pt x="8864908" y="692563"/>
                  <a:pt x="8864908" y="692563"/>
                </a:cubicBezTo>
                <a:cubicBezTo>
                  <a:pt x="8889306" y="692563"/>
                  <a:pt x="8889306" y="692563"/>
                  <a:pt x="8889306" y="692563"/>
                </a:cubicBezTo>
                <a:cubicBezTo>
                  <a:pt x="8889306" y="807363"/>
                  <a:pt x="8889306" y="807363"/>
                  <a:pt x="8889306" y="807363"/>
                </a:cubicBezTo>
                <a:cubicBezTo>
                  <a:pt x="8906198" y="807363"/>
                  <a:pt x="8906198" y="807363"/>
                  <a:pt x="8906198" y="807363"/>
                </a:cubicBezTo>
                <a:cubicBezTo>
                  <a:pt x="8906198" y="833711"/>
                  <a:pt x="8906198" y="833711"/>
                  <a:pt x="8906198" y="833711"/>
                </a:cubicBezTo>
                <a:cubicBezTo>
                  <a:pt x="8936226" y="833711"/>
                  <a:pt x="8936226" y="833711"/>
                  <a:pt x="8936226" y="833711"/>
                </a:cubicBezTo>
                <a:cubicBezTo>
                  <a:pt x="8936226" y="850648"/>
                  <a:pt x="8936226" y="850648"/>
                  <a:pt x="8936226" y="850648"/>
                </a:cubicBezTo>
                <a:cubicBezTo>
                  <a:pt x="8979394" y="850648"/>
                  <a:pt x="8979394" y="850648"/>
                  <a:pt x="8979394" y="850648"/>
                </a:cubicBezTo>
                <a:cubicBezTo>
                  <a:pt x="8979394" y="668098"/>
                  <a:pt x="8979394" y="668098"/>
                  <a:pt x="8979394" y="668098"/>
                </a:cubicBezTo>
                <a:cubicBezTo>
                  <a:pt x="9039452" y="668098"/>
                  <a:pt x="9039452" y="668098"/>
                  <a:pt x="9039452" y="668098"/>
                </a:cubicBezTo>
                <a:cubicBezTo>
                  <a:pt x="9039452" y="653042"/>
                  <a:pt x="9039452" y="653042"/>
                  <a:pt x="9039452" y="653042"/>
                </a:cubicBezTo>
                <a:cubicBezTo>
                  <a:pt x="9123908" y="653042"/>
                  <a:pt x="9123908" y="653042"/>
                  <a:pt x="9123908" y="653042"/>
                </a:cubicBezTo>
                <a:cubicBezTo>
                  <a:pt x="9123908" y="521304"/>
                  <a:pt x="9123908" y="521304"/>
                  <a:pt x="9123908" y="521304"/>
                </a:cubicBezTo>
                <a:cubicBezTo>
                  <a:pt x="9163322" y="521304"/>
                  <a:pt x="9163322" y="521304"/>
                  <a:pt x="9163322" y="521304"/>
                </a:cubicBezTo>
                <a:cubicBezTo>
                  <a:pt x="9163322" y="476137"/>
                  <a:pt x="9163322" y="476137"/>
                  <a:pt x="9163322" y="476137"/>
                </a:cubicBezTo>
                <a:cubicBezTo>
                  <a:pt x="9193350" y="476137"/>
                  <a:pt x="9193350" y="476137"/>
                  <a:pt x="9193350" y="476137"/>
                </a:cubicBezTo>
                <a:cubicBezTo>
                  <a:pt x="9193350" y="451672"/>
                  <a:pt x="9193350" y="451672"/>
                  <a:pt x="9193350" y="451672"/>
                </a:cubicBezTo>
                <a:cubicBezTo>
                  <a:pt x="9206488" y="451672"/>
                  <a:pt x="9206488" y="451672"/>
                  <a:pt x="9206488" y="451672"/>
                </a:cubicBezTo>
                <a:cubicBezTo>
                  <a:pt x="9206488" y="438498"/>
                  <a:pt x="9206488" y="438498"/>
                  <a:pt x="9206488" y="438498"/>
                </a:cubicBezTo>
                <a:cubicBezTo>
                  <a:pt x="9217750" y="438498"/>
                  <a:pt x="9217750" y="438498"/>
                  <a:pt x="9217750" y="438498"/>
                </a:cubicBezTo>
                <a:cubicBezTo>
                  <a:pt x="9217750" y="419678"/>
                  <a:pt x="9217750" y="419678"/>
                  <a:pt x="9217750" y="419678"/>
                </a:cubicBezTo>
                <a:cubicBezTo>
                  <a:pt x="9232764" y="419678"/>
                  <a:pt x="9232764" y="419678"/>
                  <a:pt x="9232764" y="419678"/>
                </a:cubicBezTo>
                <a:cubicBezTo>
                  <a:pt x="9232764" y="397095"/>
                  <a:pt x="9232764" y="397095"/>
                  <a:pt x="9232764" y="397095"/>
                </a:cubicBezTo>
                <a:cubicBezTo>
                  <a:pt x="9244025" y="397095"/>
                  <a:pt x="9244025" y="397095"/>
                  <a:pt x="9244025" y="397095"/>
                </a:cubicBezTo>
                <a:cubicBezTo>
                  <a:pt x="9244025" y="312406"/>
                  <a:pt x="9244025" y="312406"/>
                  <a:pt x="9244025" y="312406"/>
                </a:cubicBezTo>
                <a:cubicBezTo>
                  <a:pt x="9247778" y="312406"/>
                  <a:pt x="9247778" y="312406"/>
                  <a:pt x="9247778" y="312406"/>
                </a:cubicBezTo>
                <a:cubicBezTo>
                  <a:pt x="9247778" y="397095"/>
                  <a:pt x="9247778" y="397095"/>
                  <a:pt x="9247778" y="397095"/>
                </a:cubicBezTo>
                <a:cubicBezTo>
                  <a:pt x="9275931" y="397095"/>
                  <a:pt x="9275931" y="397095"/>
                  <a:pt x="9275931" y="397095"/>
                </a:cubicBezTo>
                <a:cubicBezTo>
                  <a:pt x="9275931" y="419678"/>
                  <a:pt x="9275931" y="419678"/>
                  <a:pt x="9275931" y="419678"/>
                </a:cubicBezTo>
                <a:cubicBezTo>
                  <a:pt x="9300330" y="419678"/>
                  <a:pt x="9300330" y="419678"/>
                  <a:pt x="9300330" y="419678"/>
                </a:cubicBezTo>
                <a:cubicBezTo>
                  <a:pt x="9300330" y="438498"/>
                  <a:pt x="9300330" y="438498"/>
                  <a:pt x="9300330" y="438498"/>
                </a:cubicBezTo>
                <a:cubicBezTo>
                  <a:pt x="9324728" y="438498"/>
                  <a:pt x="9324728" y="438498"/>
                  <a:pt x="9324728" y="438498"/>
                </a:cubicBezTo>
                <a:cubicBezTo>
                  <a:pt x="9324728" y="451672"/>
                  <a:pt x="9324728" y="451672"/>
                  <a:pt x="9324728" y="451672"/>
                </a:cubicBezTo>
                <a:cubicBezTo>
                  <a:pt x="9337866" y="451672"/>
                  <a:pt x="9337866" y="451672"/>
                  <a:pt x="9337866" y="451672"/>
                </a:cubicBezTo>
                <a:cubicBezTo>
                  <a:pt x="9337866" y="476137"/>
                  <a:pt x="9337866" y="476137"/>
                  <a:pt x="9337866" y="476137"/>
                </a:cubicBezTo>
                <a:cubicBezTo>
                  <a:pt x="9351004" y="476137"/>
                  <a:pt x="9351004" y="476137"/>
                  <a:pt x="9351004" y="476137"/>
                </a:cubicBezTo>
                <a:cubicBezTo>
                  <a:pt x="9351004" y="410268"/>
                  <a:pt x="9351004" y="410268"/>
                  <a:pt x="9351004" y="410268"/>
                </a:cubicBezTo>
                <a:cubicBezTo>
                  <a:pt x="9396047" y="410268"/>
                  <a:pt x="9396047" y="410268"/>
                  <a:pt x="9396047" y="410268"/>
                </a:cubicBezTo>
                <a:cubicBezTo>
                  <a:pt x="9396047" y="344400"/>
                  <a:pt x="9396047" y="344400"/>
                  <a:pt x="9396047" y="344400"/>
                </a:cubicBezTo>
                <a:cubicBezTo>
                  <a:pt x="9420446" y="344400"/>
                  <a:pt x="9420446" y="344400"/>
                  <a:pt x="9420446" y="344400"/>
                </a:cubicBezTo>
                <a:cubicBezTo>
                  <a:pt x="9420446" y="333108"/>
                  <a:pt x="9420446" y="333108"/>
                  <a:pt x="9420446" y="333108"/>
                </a:cubicBezTo>
                <a:cubicBezTo>
                  <a:pt x="9499272" y="333108"/>
                  <a:pt x="9499272" y="333108"/>
                  <a:pt x="9499272" y="333108"/>
                </a:cubicBezTo>
                <a:cubicBezTo>
                  <a:pt x="9499272" y="227718"/>
                  <a:pt x="9499272" y="227718"/>
                  <a:pt x="9499272" y="227718"/>
                </a:cubicBezTo>
                <a:cubicBezTo>
                  <a:pt x="9510533" y="227718"/>
                  <a:pt x="9510533" y="227718"/>
                  <a:pt x="9510533" y="227718"/>
                </a:cubicBezTo>
                <a:cubicBezTo>
                  <a:pt x="9510533" y="333108"/>
                  <a:pt x="9510533" y="333108"/>
                  <a:pt x="9510533" y="333108"/>
                </a:cubicBezTo>
                <a:cubicBezTo>
                  <a:pt x="9510533" y="344400"/>
                  <a:pt x="9510533" y="344400"/>
                  <a:pt x="9510533" y="344400"/>
                </a:cubicBezTo>
                <a:cubicBezTo>
                  <a:pt x="9510533" y="410268"/>
                  <a:pt x="9510533" y="410268"/>
                  <a:pt x="9510533" y="410268"/>
                </a:cubicBezTo>
                <a:cubicBezTo>
                  <a:pt x="9510533" y="521304"/>
                  <a:pt x="9510533" y="521304"/>
                  <a:pt x="9510533" y="521304"/>
                </a:cubicBezTo>
                <a:cubicBezTo>
                  <a:pt x="9527424" y="521304"/>
                  <a:pt x="9527424" y="521304"/>
                  <a:pt x="9527424" y="521304"/>
                </a:cubicBezTo>
                <a:cubicBezTo>
                  <a:pt x="9527424" y="568353"/>
                  <a:pt x="9527424" y="568353"/>
                  <a:pt x="9527424" y="568353"/>
                </a:cubicBezTo>
                <a:cubicBezTo>
                  <a:pt x="9574345" y="568353"/>
                  <a:pt x="9574345" y="568353"/>
                  <a:pt x="9574345" y="568353"/>
                </a:cubicBezTo>
                <a:cubicBezTo>
                  <a:pt x="9574345" y="607875"/>
                  <a:pt x="9574345" y="607875"/>
                  <a:pt x="9574345" y="607875"/>
                </a:cubicBezTo>
                <a:cubicBezTo>
                  <a:pt x="9593113" y="607875"/>
                  <a:pt x="9593113" y="607875"/>
                  <a:pt x="9593113" y="607875"/>
                </a:cubicBezTo>
                <a:cubicBezTo>
                  <a:pt x="9593113" y="668098"/>
                  <a:pt x="9593113" y="668098"/>
                  <a:pt x="9593113" y="668098"/>
                </a:cubicBezTo>
                <a:cubicBezTo>
                  <a:pt x="9598744" y="668098"/>
                  <a:pt x="9598744" y="668098"/>
                  <a:pt x="9598744" y="668098"/>
                </a:cubicBezTo>
                <a:cubicBezTo>
                  <a:pt x="9598744" y="925927"/>
                  <a:pt x="9598744" y="925927"/>
                  <a:pt x="9598744" y="925927"/>
                </a:cubicBezTo>
                <a:cubicBezTo>
                  <a:pt x="9611881" y="925927"/>
                  <a:pt x="9611881" y="925927"/>
                  <a:pt x="9611881" y="925927"/>
                </a:cubicBezTo>
                <a:cubicBezTo>
                  <a:pt x="9611881" y="771606"/>
                  <a:pt x="9611881" y="771606"/>
                  <a:pt x="9611881" y="771606"/>
                </a:cubicBezTo>
                <a:cubicBezTo>
                  <a:pt x="9668186" y="771606"/>
                  <a:pt x="9668186" y="771606"/>
                  <a:pt x="9668186" y="771606"/>
                </a:cubicBezTo>
                <a:cubicBezTo>
                  <a:pt x="9668186" y="867586"/>
                  <a:pt x="9668186" y="867586"/>
                  <a:pt x="9668186" y="867586"/>
                </a:cubicBezTo>
                <a:cubicBezTo>
                  <a:pt x="9685077" y="867586"/>
                  <a:pt x="9685077" y="867586"/>
                  <a:pt x="9685077" y="867586"/>
                </a:cubicBezTo>
                <a:cubicBezTo>
                  <a:pt x="9685077" y="925927"/>
                  <a:pt x="9685077" y="925927"/>
                  <a:pt x="9685077" y="925927"/>
                </a:cubicBezTo>
                <a:cubicBezTo>
                  <a:pt x="9737628" y="925927"/>
                  <a:pt x="9737628" y="925927"/>
                  <a:pt x="9737628" y="925927"/>
                </a:cubicBezTo>
                <a:cubicBezTo>
                  <a:pt x="9737628" y="940983"/>
                  <a:pt x="9737628" y="940983"/>
                  <a:pt x="9737628" y="940983"/>
                </a:cubicBezTo>
                <a:cubicBezTo>
                  <a:pt x="9775165" y="940983"/>
                  <a:pt x="9775165" y="940983"/>
                  <a:pt x="9775165" y="940983"/>
                </a:cubicBezTo>
                <a:cubicBezTo>
                  <a:pt x="9775165" y="929691"/>
                  <a:pt x="9775165" y="929691"/>
                  <a:pt x="9775165" y="929691"/>
                </a:cubicBezTo>
                <a:cubicBezTo>
                  <a:pt x="9801440" y="929691"/>
                  <a:pt x="9801440" y="929691"/>
                  <a:pt x="9801440" y="929691"/>
                </a:cubicBezTo>
                <a:cubicBezTo>
                  <a:pt x="9801440" y="724557"/>
                  <a:pt x="9801440" y="724557"/>
                  <a:pt x="9801440" y="724557"/>
                </a:cubicBezTo>
                <a:cubicBezTo>
                  <a:pt x="9812701" y="724557"/>
                  <a:pt x="9812701" y="724557"/>
                  <a:pt x="9812701" y="724557"/>
                </a:cubicBezTo>
                <a:cubicBezTo>
                  <a:pt x="9812701" y="694445"/>
                  <a:pt x="9812701" y="694445"/>
                  <a:pt x="9812701" y="694445"/>
                </a:cubicBezTo>
                <a:cubicBezTo>
                  <a:pt x="9820208" y="694445"/>
                  <a:pt x="9820208" y="694445"/>
                  <a:pt x="9820208" y="694445"/>
                </a:cubicBezTo>
                <a:cubicBezTo>
                  <a:pt x="9820208" y="683153"/>
                  <a:pt x="9820208" y="683153"/>
                  <a:pt x="9820208" y="683153"/>
                </a:cubicBezTo>
                <a:cubicBezTo>
                  <a:pt x="9827715" y="683153"/>
                  <a:pt x="9827715" y="683153"/>
                  <a:pt x="9827715" y="683153"/>
                </a:cubicBezTo>
                <a:cubicBezTo>
                  <a:pt x="9827715" y="664334"/>
                  <a:pt x="9827715" y="664334"/>
                  <a:pt x="9827715" y="664334"/>
                </a:cubicBezTo>
                <a:cubicBezTo>
                  <a:pt x="9865252" y="664334"/>
                  <a:pt x="9865252" y="664334"/>
                  <a:pt x="9865252" y="664334"/>
                </a:cubicBezTo>
                <a:cubicBezTo>
                  <a:pt x="9865252" y="683153"/>
                  <a:pt x="9865252" y="683153"/>
                  <a:pt x="9865252" y="683153"/>
                </a:cubicBezTo>
                <a:cubicBezTo>
                  <a:pt x="9889650" y="683153"/>
                  <a:pt x="9889650" y="683153"/>
                  <a:pt x="9889650" y="683153"/>
                </a:cubicBezTo>
                <a:cubicBezTo>
                  <a:pt x="9889650" y="694445"/>
                  <a:pt x="9889650" y="694445"/>
                  <a:pt x="9889650" y="694445"/>
                </a:cubicBezTo>
                <a:cubicBezTo>
                  <a:pt x="9908419" y="694445"/>
                  <a:pt x="9908419" y="694445"/>
                  <a:pt x="9908419" y="694445"/>
                </a:cubicBezTo>
                <a:cubicBezTo>
                  <a:pt x="9908419" y="724557"/>
                  <a:pt x="9908419" y="724557"/>
                  <a:pt x="9908419" y="724557"/>
                </a:cubicBezTo>
                <a:cubicBezTo>
                  <a:pt x="9927187" y="724557"/>
                  <a:pt x="9927187" y="724557"/>
                  <a:pt x="9927187" y="724557"/>
                </a:cubicBezTo>
                <a:cubicBezTo>
                  <a:pt x="9927187" y="854412"/>
                  <a:pt x="9927187" y="854412"/>
                  <a:pt x="9927187" y="854412"/>
                </a:cubicBezTo>
                <a:cubicBezTo>
                  <a:pt x="9959093" y="854412"/>
                  <a:pt x="9959093" y="854412"/>
                  <a:pt x="9959093" y="854412"/>
                </a:cubicBezTo>
                <a:cubicBezTo>
                  <a:pt x="9959093" y="867586"/>
                  <a:pt x="9959093" y="867586"/>
                  <a:pt x="9959093" y="867586"/>
                </a:cubicBezTo>
                <a:cubicBezTo>
                  <a:pt x="9985368" y="867586"/>
                  <a:pt x="9985368" y="867586"/>
                  <a:pt x="9985368" y="867586"/>
                </a:cubicBezTo>
                <a:cubicBezTo>
                  <a:pt x="9985368" y="886406"/>
                  <a:pt x="9985368" y="886406"/>
                  <a:pt x="9985368" y="886406"/>
                </a:cubicBezTo>
                <a:cubicBezTo>
                  <a:pt x="10022905" y="886406"/>
                  <a:pt x="10022905" y="886406"/>
                  <a:pt x="10022905" y="886406"/>
                </a:cubicBezTo>
                <a:cubicBezTo>
                  <a:pt x="10022905" y="950393"/>
                  <a:pt x="10022905" y="950393"/>
                  <a:pt x="10022905" y="950393"/>
                </a:cubicBezTo>
                <a:cubicBezTo>
                  <a:pt x="10099854" y="950393"/>
                  <a:pt x="10099854" y="950393"/>
                  <a:pt x="10099854" y="950393"/>
                </a:cubicBezTo>
                <a:cubicBezTo>
                  <a:pt x="10099854" y="937219"/>
                  <a:pt x="10099854" y="937219"/>
                  <a:pt x="10099854" y="937219"/>
                </a:cubicBezTo>
                <a:cubicBezTo>
                  <a:pt x="10120499" y="937219"/>
                  <a:pt x="10120499" y="937219"/>
                  <a:pt x="10120499" y="937219"/>
                </a:cubicBezTo>
                <a:cubicBezTo>
                  <a:pt x="10120499" y="920281"/>
                  <a:pt x="10120499" y="920281"/>
                  <a:pt x="10120499" y="920281"/>
                </a:cubicBezTo>
                <a:cubicBezTo>
                  <a:pt x="10139267" y="920281"/>
                  <a:pt x="10139267" y="920281"/>
                  <a:pt x="10139267" y="920281"/>
                </a:cubicBezTo>
                <a:cubicBezTo>
                  <a:pt x="10139267" y="907107"/>
                  <a:pt x="10139267" y="907107"/>
                  <a:pt x="10139267" y="907107"/>
                </a:cubicBezTo>
                <a:cubicBezTo>
                  <a:pt x="10197449" y="907107"/>
                  <a:pt x="10197449" y="907107"/>
                  <a:pt x="10197449" y="907107"/>
                </a:cubicBezTo>
                <a:cubicBezTo>
                  <a:pt x="10197449" y="893934"/>
                  <a:pt x="10197449" y="893934"/>
                  <a:pt x="10197449" y="893934"/>
                </a:cubicBezTo>
                <a:cubicBezTo>
                  <a:pt x="10362609" y="893934"/>
                  <a:pt x="10362609" y="893934"/>
                  <a:pt x="10362609" y="893934"/>
                </a:cubicBezTo>
                <a:cubicBezTo>
                  <a:pt x="10362609" y="867586"/>
                  <a:pt x="10362609" y="867586"/>
                  <a:pt x="10362609" y="867586"/>
                </a:cubicBezTo>
                <a:cubicBezTo>
                  <a:pt x="10458327" y="867586"/>
                  <a:pt x="10458327" y="867586"/>
                  <a:pt x="10458327" y="867586"/>
                </a:cubicBezTo>
                <a:cubicBezTo>
                  <a:pt x="10458327" y="856294"/>
                  <a:pt x="10458327" y="856294"/>
                  <a:pt x="10458327" y="856294"/>
                </a:cubicBezTo>
                <a:cubicBezTo>
                  <a:pt x="10512754" y="856294"/>
                  <a:pt x="10512754" y="856294"/>
                  <a:pt x="10512754" y="856294"/>
                </a:cubicBezTo>
                <a:cubicBezTo>
                  <a:pt x="10512754" y="843120"/>
                  <a:pt x="10512754" y="843120"/>
                  <a:pt x="10512754" y="843120"/>
                </a:cubicBezTo>
                <a:cubicBezTo>
                  <a:pt x="10552167" y="843120"/>
                  <a:pt x="10552167" y="843120"/>
                  <a:pt x="10552167" y="843120"/>
                </a:cubicBezTo>
                <a:cubicBezTo>
                  <a:pt x="10552167" y="856294"/>
                  <a:pt x="10552167" y="856294"/>
                  <a:pt x="10552167" y="856294"/>
                </a:cubicBezTo>
                <a:cubicBezTo>
                  <a:pt x="10552167" y="867586"/>
                  <a:pt x="10552167" y="867586"/>
                  <a:pt x="10552167" y="867586"/>
                </a:cubicBezTo>
                <a:cubicBezTo>
                  <a:pt x="10561552" y="867586"/>
                  <a:pt x="10561552" y="867586"/>
                  <a:pt x="10561552" y="867586"/>
                </a:cubicBezTo>
                <a:cubicBezTo>
                  <a:pt x="10561552" y="826183"/>
                  <a:pt x="10561552" y="826183"/>
                  <a:pt x="10561552" y="826183"/>
                </a:cubicBezTo>
                <a:cubicBezTo>
                  <a:pt x="10672284" y="826183"/>
                  <a:pt x="10672284" y="826183"/>
                  <a:pt x="10672284" y="826183"/>
                </a:cubicBezTo>
                <a:cubicBezTo>
                  <a:pt x="10672284" y="865704"/>
                  <a:pt x="10672284" y="865704"/>
                  <a:pt x="10672284" y="865704"/>
                </a:cubicBezTo>
                <a:cubicBezTo>
                  <a:pt x="10676037" y="865704"/>
                  <a:pt x="10676037" y="865704"/>
                  <a:pt x="10676037" y="865704"/>
                </a:cubicBezTo>
                <a:cubicBezTo>
                  <a:pt x="10676037" y="873232"/>
                  <a:pt x="10676037" y="873232"/>
                  <a:pt x="10676037" y="873232"/>
                </a:cubicBezTo>
                <a:cubicBezTo>
                  <a:pt x="10732342" y="873232"/>
                  <a:pt x="10732342" y="873232"/>
                  <a:pt x="10732342" y="873232"/>
                </a:cubicBezTo>
                <a:cubicBezTo>
                  <a:pt x="10732342" y="892052"/>
                  <a:pt x="10732342" y="892052"/>
                  <a:pt x="10732342" y="892052"/>
                </a:cubicBezTo>
                <a:cubicBezTo>
                  <a:pt x="10743603" y="892052"/>
                  <a:pt x="10743603" y="892052"/>
                  <a:pt x="10743603" y="892052"/>
                </a:cubicBezTo>
                <a:cubicBezTo>
                  <a:pt x="10743603" y="910871"/>
                  <a:pt x="10743603" y="910871"/>
                  <a:pt x="10743603" y="910871"/>
                </a:cubicBezTo>
                <a:cubicBezTo>
                  <a:pt x="10798031" y="910871"/>
                  <a:pt x="10798031" y="910871"/>
                  <a:pt x="10798031" y="910871"/>
                </a:cubicBezTo>
                <a:cubicBezTo>
                  <a:pt x="10798031" y="944747"/>
                  <a:pt x="10798031" y="944747"/>
                  <a:pt x="10798031" y="944747"/>
                </a:cubicBezTo>
                <a:cubicBezTo>
                  <a:pt x="10811168" y="944747"/>
                  <a:pt x="10811168" y="944747"/>
                  <a:pt x="10811168" y="944747"/>
                </a:cubicBezTo>
                <a:cubicBezTo>
                  <a:pt x="10811168" y="957920"/>
                  <a:pt x="10811168" y="957920"/>
                  <a:pt x="10811168" y="957920"/>
                </a:cubicBezTo>
                <a:cubicBezTo>
                  <a:pt x="10843074" y="957920"/>
                  <a:pt x="10843074" y="957920"/>
                  <a:pt x="10843074" y="957920"/>
                </a:cubicBezTo>
                <a:cubicBezTo>
                  <a:pt x="10843074" y="965448"/>
                  <a:pt x="10843074" y="965448"/>
                  <a:pt x="10843074" y="965448"/>
                </a:cubicBezTo>
                <a:cubicBezTo>
                  <a:pt x="10899379" y="965448"/>
                  <a:pt x="10899379" y="965448"/>
                  <a:pt x="10899379" y="965448"/>
                </a:cubicBezTo>
                <a:cubicBezTo>
                  <a:pt x="10899379" y="1102832"/>
                  <a:pt x="10899379" y="1102832"/>
                  <a:pt x="10899379" y="1102832"/>
                </a:cubicBezTo>
                <a:cubicBezTo>
                  <a:pt x="11011988" y="1102832"/>
                  <a:pt x="11011988" y="1102832"/>
                  <a:pt x="11011988" y="1102832"/>
                </a:cubicBezTo>
                <a:cubicBezTo>
                  <a:pt x="11011988" y="1224924"/>
                  <a:pt x="11011988" y="1324124"/>
                  <a:pt x="11011988" y="1404725"/>
                </a:cubicBezTo>
                <a:lnTo>
                  <a:pt x="11011988" y="1474928"/>
                </a:lnTo>
                <a:lnTo>
                  <a:pt x="12193200" y="1474928"/>
                </a:lnTo>
                <a:lnTo>
                  <a:pt x="12193200" y="1816678"/>
                </a:lnTo>
                <a:lnTo>
                  <a:pt x="12193200" y="3732790"/>
                </a:lnTo>
                <a:lnTo>
                  <a:pt x="0" y="3732790"/>
                </a:lnTo>
                <a:lnTo>
                  <a:pt x="0" y="1816678"/>
                </a:lnTo>
                <a:lnTo>
                  <a:pt x="0" y="1474928"/>
                </a:lnTo>
                <a:lnTo>
                  <a:pt x="1181212" y="1474928"/>
                </a:lnTo>
                <a:lnTo>
                  <a:pt x="1181212" y="1455589"/>
                </a:lnTo>
                <a:cubicBezTo>
                  <a:pt x="1181212" y="1110360"/>
                  <a:pt x="1181212" y="1110360"/>
                  <a:pt x="1181212" y="1110360"/>
                </a:cubicBezTo>
                <a:cubicBezTo>
                  <a:pt x="1226256" y="1110360"/>
                  <a:pt x="1226256" y="1110360"/>
                  <a:pt x="1226256" y="1110360"/>
                </a:cubicBezTo>
                <a:cubicBezTo>
                  <a:pt x="1226256" y="1093422"/>
                  <a:pt x="1226256" y="1093422"/>
                  <a:pt x="1226256" y="1093422"/>
                </a:cubicBezTo>
                <a:cubicBezTo>
                  <a:pt x="1301329" y="1093422"/>
                  <a:pt x="1301329" y="1093422"/>
                  <a:pt x="1301329" y="1093422"/>
                </a:cubicBezTo>
                <a:cubicBezTo>
                  <a:pt x="1301329" y="1067074"/>
                  <a:pt x="1301329" y="1067074"/>
                  <a:pt x="1301329" y="1067074"/>
                </a:cubicBezTo>
                <a:cubicBezTo>
                  <a:pt x="1308836" y="1067074"/>
                  <a:pt x="1308836" y="1067074"/>
                  <a:pt x="1308836" y="1067074"/>
                </a:cubicBezTo>
                <a:cubicBezTo>
                  <a:pt x="1308836" y="1053901"/>
                  <a:pt x="1308836" y="1053901"/>
                  <a:pt x="1308836" y="1053901"/>
                </a:cubicBezTo>
                <a:cubicBezTo>
                  <a:pt x="1325727" y="1053901"/>
                  <a:pt x="1325727" y="1053901"/>
                  <a:pt x="1325727" y="1053901"/>
                </a:cubicBezTo>
                <a:cubicBezTo>
                  <a:pt x="1325727" y="1042609"/>
                  <a:pt x="1325727" y="1042609"/>
                  <a:pt x="1325727" y="1042609"/>
                </a:cubicBezTo>
                <a:cubicBezTo>
                  <a:pt x="1368894" y="1042609"/>
                  <a:pt x="1368894" y="1042609"/>
                  <a:pt x="1368894" y="1042609"/>
                </a:cubicBezTo>
                <a:cubicBezTo>
                  <a:pt x="1368894" y="1053901"/>
                  <a:pt x="1368894" y="1053901"/>
                  <a:pt x="1368894" y="1053901"/>
                </a:cubicBezTo>
                <a:cubicBezTo>
                  <a:pt x="1380155" y="1053901"/>
                  <a:pt x="1380155" y="1053901"/>
                  <a:pt x="1380155" y="1053901"/>
                </a:cubicBezTo>
                <a:cubicBezTo>
                  <a:pt x="1380155" y="1067074"/>
                  <a:pt x="1380155" y="1067074"/>
                  <a:pt x="1380155" y="1067074"/>
                </a:cubicBezTo>
                <a:cubicBezTo>
                  <a:pt x="1387662" y="1067074"/>
                  <a:pt x="1387662" y="1067074"/>
                  <a:pt x="1387662" y="1067074"/>
                </a:cubicBezTo>
                <a:cubicBezTo>
                  <a:pt x="1387662" y="1110360"/>
                  <a:pt x="1387662" y="1110360"/>
                  <a:pt x="1387662" y="1110360"/>
                </a:cubicBezTo>
                <a:cubicBezTo>
                  <a:pt x="1398923" y="1110360"/>
                  <a:pt x="1398923" y="1110360"/>
                  <a:pt x="1398923" y="1110360"/>
                </a:cubicBezTo>
                <a:cubicBezTo>
                  <a:pt x="1398923" y="1050137"/>
                  <a:pt x="1398923" y="1050137"/>
                  <a:pt x="1398923" y="1050137"/>
                </a:cubicBezTo>
                <a:cubicBezTo>
                  <a:pt x="1408307" y="1050137"/>
                  <a:pt x="1408307" y="1050137"/>
                  <a:pt x="1408307" y="1050137"/>
                </a:cubicBezTo>
                <a:cubicBezTo>
                  <a:pt x="1408307" y="1040727"/>
                  <a:pt x="1408307" y="1040727"/>
                  <a:pt x="1408307" y="1040727"/>
                </a:cubicBezTo>
                <a:cubicBezTo>
                  <a:pt x="1434583" y="1040727"/>
                  <a:pt x="1434583" y="1040727"/>
                  <a:pt x="1434583" y="1040727"/>
                </a:cubicBezTo>
                <a:cubicBezTo>
                  <a:pt x="1434583" y="1035081"/>
                  <a:pt x="1434583" y="1035081"/>
                  <a:pt x="1434583" y="1035081"/>
                </a:cubicBezTo>
                <a:cubicBezTo>
                  <a:pt x="1457105" y="1035081"/>
                  <a:pt x="1457105" y="1035081"/>
                  <a:pt x="1457105" y="1035081"/>
                </a:cubicBezTo>
                <a:cubicBezTo>
                  <a:pt x="1457105" y="1023789"/>
                  <a:pt x="1457105" y="1023789"/>
                  <a:pt x="1457105" y="1023789"/>
                </a:cubicBezTo>
                <a:cubicBezTo>
                  <a:pt x="1434583" y="1023789"/>
                  <a:pt x="1434583" y="1023789"/>
                  <a:pt x="1434583" y="1023789"/>
                </a:cubicBezTo>
                <a:cubicBezTo>
                  <a:pt x="1434583" y="1012497"/>
                  <a:pt x="1434583" y="1012497"/>
                  <a:pt x="1434583" y="1012497"/>
                </a:cubicBezTo>
                <a:cubicBezTo>
                  <a:pt x="1457105" y="1012497"/>
                  <a:pt x="1457105" y="1012497"/>
                  <a:pt x="1457105" y="1012497"/>
                </a:cubicBezTo>
                <a:cubicBezTo>
                  <a:pt x="1457105" y="997442"/>
                  <a:pt x="1457105" y="997442"/>
                  <a:pt x="1457105" y="997442"/>
                </a:cubicBezTo>
                <a:cubicBezTo>
                  <a:pt x="1462735" y="997442"/>
                  <a:pt x="1462735" y="997442"/>
                  <a:pt x="1462735" y="997442"/>
                </a:cubicBezTo>
                <a:cubicBezTo>
                  <a:pt x="1462735" y="984268"/>
                  <a:pt x="1462735" y="984268"/>
                  <a:pt x="1462735" y="984268"/>
                </a:cubicBezTo>
                <a:cubicBezTo>
                  <a:pt x="1472119" y="984268"/>
                  <a:pt x="1472119" y="984268"/>
                  <a:pt x="1472119" y="984268"/>
                </a:cubicBezTo>
                <a:cubicBezTo>
                  <a:pt x="1472119" y="974858"/>
                  <a:pt x="1472119" y="974858"/>
                  <a:pt x="1472119" y="974858"/>
                </a:cubicBezTo>
                <a:cubicBezTo>
                  <a:pt x="1517163" y="974858"/>
                  <a:pt x="1517163" y="974858"/>
                  <a:pt x="1517163" y="974858"/>
                </a:cubicBezTo>
                <a:cubicBezTo>
                  <a:pt x="1517163" y="984268"/>
                  <a:pt x="1517163" y="984268"/>
                  <a:pt x="1517163" y="984268"/>
                </a:cubicBezTo>
                <a:cubicBezTo>
                  <a:pt x="1541562" y="984268"/>
                  <a:pt x="1541562" y="984268"/>
                  <a:pt x="1541562" y="984268"/>
                </a:cubicBezTo>
                <a:cubicBezTo>
                  <a:pt x="1541562" y="997442"/>
                  <a:pt x="1541562" y="997442"/>
                  <a:pt x="1541562" y="997442"/>
                </a:cubicBezTo>
                <a:cubicBezTo>
                  <a:pt x="1603496" y="997442"/>
                  <a:pt x="1603496" y="997442"/>
                  <a:pt x="1603496" y="997442"/>
                </a:cubicBezTo>
                <a:cubicBezTo>
                  <a:pt x="1603496" y="984268"/>
                  <a:pt x="1603496" y="984268"/>
                  <a:pt x="1603496" y="984268"/>
                </a:cubicBezTo>
                <a:cubicBezTo>
                  <a:pt x="1689830" y="984268"/>
                  <a:pt x="1689830" y="984268"/>
                  <a:pt x="1689830" y="984268"/>
                </a:cubicBezTo>
                <a:cubicBezTo>
                  <a:pt x="1689830" y="997442"/>
                  <a:pt x="1689830" y="997442"/>
                  <a:pt x="1689830" y="997442"/>
                </a:cubicBezTo>
                <a:cubicBezTo>
                  <a:pt x="1717982" y="997442"/>
                  <a:pt x="1717982" y="997442"/>
                  <a:pt x="1717982" y="997442"/>
                </a:cubicBezTo>
                <a:cubicBezTo>
                  <a:pt x="1717982" y="984268"/>
                  <a:pt x="1717982" y="984268"/>
                  <a:pt x="1717982" y="984268"/>
                </a:cubicBezTo>
                <a:cubicBezTo>
                  <a:pt x="1740504" y="984268"/>
                  <a:pt x="1740504" y="984268"/>
                  <a:pt x="1740504" y="984268"/>
                </a:cubicBezTo>
                <a:cubicBezTo>
                  <a:pt x="1740504" y="980504"/>
                  <a:pt x="1740504" y="980504"/>
                  <a:pt x="1740504" y="980504"/>
                </a:cubicBezTo>
                <a:cubicBezTo>
                  <a:pt x="1744258" y="980504"/>
                  <a:pt x="1744258" y="980504"/>
                  <a:pt x="1744258" y="980504"/>
                </a:cubicBezTo>
                <a:cubicBezTo>
                  <a:pt x="1744258" y="974858"/>
                  <a:pt x="1744258" y="974858"/>
                  <a:pt x="1744258" y="974858"/>
                </a:cubicBezTo>
                <a:cubicBezTo>
                  <a:pt x="1776164" y="974858"/>
                  <a:pt x="1776164" y="974858"/>
                  <a:pt x="1776164" y="974858"/>
                </a:cubicBezTo>
                <a:cubicBezTo>
                  <a:pt x="1776164" y="980504"/>
                  <a:pt x="1776164" y="980504"/>
                  <a:pt x="1776164" y="980504"/>
                </a:cubicBezTo>
                <a:cubicBezTo>
                  <a:pt x="1789302" y="980504"/>
                  <a:pt x="1789302" y="980504"/>
                  <a:pt x="1789302" y="980504"/>
                </a:cubicBezTo>
                <a:cubicBezTo>
                  <a:pt x="1789302" y="965448"/>
                  <a:pt x="1789302" y="965448"/>
                  <a:pt x="1789302" y="965448"/>
                </a:cubicBezTo>
                <a:cubicBezTo>
                  <a:pt x="1821207" y="965448"/>
                  <a:pt x="1821207" y="965448"/>
                  <a:pt x="1821207" y="965448"/>
                </a:cubicBezTo>
                <a:cubicBezTo>
                  <a:pt x="1821207" y="980504"/>
                  <a:pt x="1821207" y="980504"/>
                  <a:pt x="1821207" y="980504"/>
                </a:cubicBezTo>
                <a:cubicBezTo>
                  <a:pt x="1826838" y="980504"/>
                  <a:pt x="1826838" y="980504"/>
                  <a:pt x="1826838" y="980504"/>
                </a:cubicBezTo>
                <a:cubicBezTo>
                  <a:pt x="1826838" y="984268"/>
                  <a:pt x="1826838" y="984268"/>
                  <a:pt x="1826838" y="984268"/>
                </a:cubicBezTo>
                <a:cubicBezTo>
                  <a:pt x="1826838" y="997442"/>
                  <a:pt x="1826838" y="997442"/>
                  <a:pt x="1826838" y="997442"/>
                </a:cubicBezTo>
                <a:cubicBezTo>
                  <a:pt x="1879389" y="997442"/>
                  <a:pt x="1879389" y="997442"/>
                  <a:pt x="1879389" y="997442"/>
                </a:cubicBezTo>
                <a:cubicBezTo>
                  <a:pt x="1879389" y="1110360"/>
                  <a:pt x="1879389" y="1110360"/>
                  <a:pt x="1879389" y="1110360"/>
                </a:cubicBezTo>
                <a:cubicBezTo>
                  <a:pt x="1924433" y="1110360"/>
                  <a:pt x="1924433" y="1110360"/>
                  <a:pt x="1924433" y="1110360"/>
                </a:cubicBezTo>
                <a:cubicBezTo>
                  <a:pt x="1924433" y="1104714"/>
                  <a:pt x="1924433" y="1104714"/>
                  <a:pt x="1924433" y="1104714"/>
                </a:cubicBezTo>
                <a:cubicBezTo>
                  <a:pt x="1956338" y="1104714"/>
                  <a:pt x="1956338" y="1104714"/>
                  <a:pt x="1956338" y="1104714"/>
                </a:cubicBezTo>
                <a:cubicBezTo>
                  <a:pt x="1956338" y="1087776"/>
                  <a:pt x="1956338" y="1087776"/>
                  <a:pt x="1956338" y="1087776"/>
                </a:cubicBezTo>
                <a:cubicBezTo>
                  <a:pt x="1980737" y="1087776"/>
                  <a:pt x="1980737" y="1087776"/>
                  <a:pt x="1980737" y="1087776"/>
                </a:cubicBezTo>
                <a:cubicBezTo>
                  <a:pt x="1980737" y="1072720"/>
                  <a:pt x="1980737" y="1072720"/>
                  <a:pt x="1980737" y="1072720"/>
                </a:cubicBezTo>
                <a:cubicBezTo>
                  <a:pt x="2008889" y="1072720"/>
                  <a:pt x="2008889" y="1072720"/>
                  <a:pt x="2008889" y="1072720"/>
                </a:cubicBezTo>
                <a:cubicBezTo>
                  <a:pt x="2008889" y="1067074"/>
                  <a:pt x="2008889" y="1067074"/>
                  <a:pt x="2008889" y="1067074"/>
                </a:cubicBezTo>
                <a:cubicBezTo>
                  <a:pt x="2029534" y="1067074"/>
                  <a:pt x="2029534" y="1067074"/>
                  <a:pt x="2029534" y="1067074"/>
                </a:cubicBezTo>
                <a:cubicBezTo>
                  <a:pt x="2029534" y="1052019"/>
                  <a:pt x="2029534" y="1052019"/>
                  <a:pt x="2029534" y="1052019"/>
                </a:cubicBezTo>
                <a:cubicBezTo>
                  <a:pt x="2072701" y="1052019"/>
                  <a:pt x="2072701" y="1052019"/>
                  <a:pt x="2072701" y="1052019"/>
                </a:cubicBezTo>
                <a:cubicBezTo>
                  <a:pt x="2072701" y="818655"/>
                  <a:pt x="2072701" y="818655"/>
                  <a:pt x="2072701" y="818655"/>
                </a:cubicBezTo>
                <a:cubicBezTo>
                  <a:pt x="2106484" y="818655"/>
                  <a:pt x="2106484" y="818655"/>
                  <a:pt x="2106484" y="818655"/>
                </a:cubicBezTo>
                <a:cubicBezTo>
                  <a:pt x="2106484" y="720793"/>
                  <a:pt x="2106484" y="720793"/>
                  <a:pt x="2106484" y="720793"/>
                </a:cubicBezTo>
                <a:cubicBezTo>
                  <a:pt x="2123375" y="720793"/>
                  <a:pt x="2123375" y="720793"/>
                  <a:pt x="2123375" y="720793"/>
                </a:cubicBezTo>
                <a:cubicBezTo>
                  <a:pt x="2123375" y="694445"/>
                  <a:pt x="2123375" y="694445"/>
                  <a:pt x="2123375" y="694445"/>
                </a:cubicBezTo>
                <a:cubicBezTo>
                  <a:pt x="2134636" y="694445"/>
                  <a:pt x="2134636" y="694445"/>
                  <a:pt x="2134636" y="694445"/>
                </a:cubicBezTo>
                <a:cubicBezTo>
                  <a:pt x="2134636" y="660570"/>
                  <a:pt x="2134636" y="660570"/>
                  <a:pt x="2134636" y="660570"/>
                </a:cubicBezTo>
                <a:cubicBezTo>
                  <a:pt x="2174049" y="660570"/>
                  <a:pt x="2174049" y="660570"/>
                  <a:pt x="2174049" y="660570"/>
                </a:cubicBezTo>
                <a:cubicBezTo>
                  <a:pt x="2174049" y="598465"/>
                  <a:pt x="2174049" y="598465"/>
                  <a:pt x="2174049" y="598465"/>
                </a:cubicBezTo>
                <a:cubicBezTo>
                  <a:pt x="2177803" y="602229"/>
                  <a:pt x="2177803" y="602229"/>
                  <a:pt x="2177803" y="602229"/>
                </a:cubicBezTo>
                <a:cubicBezTo>
                  <a:pt x="2177803" y="660570"/>
                  <a:pt x="2177803" y="660570"/>
                  <a:pt x="2177803" y="660570"/>
                </a:cubicBezTo>
                <a:cubicBezTo>
                  <a:pt x="2200325" y="660570"/>
                  <a:pt x="2200325" y="660570"/>
                  <a:pt x="2200325" y="660570"/>
                </a:cubicBezTo>
                <a:cubicBezTo>
                  <a:pt x="2200325" y="694445"/>
                  <a:pt x="2200325" y="694445"/>
                  <a:pt x="2200325" y="694445"/>
                </a:cubicBezTo>
                <a:cubicBezTo>
                  <a:pt x="2232231" y="694445"/>
                  <a:pt x="2232231" y="694445"/>
                  <a:pt x="2232231" y="694445"/>
                </a:cubicBezTo>
                <a:cubicBezTo>
                  <a:pt x="2232231" y="720793"/>
                  <a:pt x="2232231" y="720793"/>
                  <a:pt x="2232231" y="720793"/>
                </a:cubicBezTo>
                <a:cubicBezTo>
                  <a:pt x="2249122" y="720793"/>
                  <a:pt x="2249122" y="720793"/>
                  <a:pt x="2249122" y="720793"/>
                </a:cubicBezTo>
                <a:cubicBezTo>
                  <a:pt x="2249122" y="818655"/>
                  <a:pt x="2249122" y="818655"/>
                  <a:pt x="2249122" y="818655"/>
                </a:cubicBezTo>
                <a:cubicBezTo>
                  <a:pt x="2256629" y="818655"/>
                  <a:pt x="2256629" y="818655"/>
                  <a:pt x="2256629" y="818655"/>
                </a:cubicBezTo>
                <a:cubicBezTo>
                  <a:pt x="2256629" y="978622"/>
                  <a:pt x="2256629" y="978622"/>
                  <a:pt x="2256629" y="978622"/>
                </a:cubicBezTo>
                <a:cubicBezTo>
                  <a:pt x="2279151" y="978622"/>
                  <a:pt x="2279151" y="978622"/>
                  <a:pt x="2279151" y="978622"/>
                </a:cubicBezTo>
                <a:cubicBezTo>
                  <a:pt x="2279151" y="871350"/>
                  <a:pt x="2279151" y="871350"/>
                  <a:pt x="2279151" y="871350"/>
                </a:cubicBezTo>
                <a:cubicBezTo>
                  <a:pt x="2290412" y="871350"/>
                  <a:pt x="2290412" y="871350"/>
                  <a:pt x="2290412" y="871350"/>
                </a:cubicBezTo>
                <a:cubicBezTo>
                  <a:pt x="2290412" y="852530"/>
                  <a:pt x="2290412" y="852530"/>
                  <a:pt x="2290412" y="852530"/>
                </a:cubicBezTo>
                <a:cubicBezTo>
                  <a:pt x="2312934" y="852530"/>
                  <a:pt x="2312934" y="852530"/>
                  <a:pt x="2312934" y="852530"/>
                </a:cubicBezTo>
                <a:cubicBezTo>
                  <a:pt x="2312934" y="839357"/>
                  <a:pt x="2312934" y="839357"/>
                  <a:pt x="2312934" y="839357"/>
                </a:cubicBezTo>
                <a:cubicBezTo>
                  <a:pt x="2449942" y="839357"/>
                  <a:pt x="2449942" y="839357"/>
                  <a:pt x="2449942" y="839357"/>
                </a:cubicBezTo>
                <a:cubicBezTo>
                  <a:pt x="2449942" y="852530"/>
                  <a:pt x="2449942" y="852530"/>
                  <a:pt x="2449942" y="852530"/>
                </a:cubicBezTo>
                <a:cubicBezTo>
                  <a:pt x="2472464" y="852530"/>
                  <a:pt x="2472464" y="852530"/>
                  <a:pt x="2472464" y="852530"/>
                </a:cubicBezTo>
                <a:cubicBezTo>
                  <a:pt x="2472464" y="871350"/>
                  <a:pt x="2472464" y="871350"/>
                  <a:pt x="2472464" y="871350"/>
                </a:cubicBezTo>
                <a:cubicBezTo>
                  <a:pt x="2483724" y="871350"/>
                  <a:pt x="2483724" y="871350"/>
                  <a:pt x="2483724" y="871350"/>
                </a:cubicBezTo>
                <a:cubicBezTo>
                  <a:pt x="2483724" y="978622"/>
                  <a:pt x="2483724" y="978622"/>
                  <a:pt x="2483724" y="978622"/>
                </a:cubicBezTo>
                <a:cubicBezTo>
                  <a:pt x="2521261" y="978622"/>
                  <a:pt x="2521261" y="978622"/>
                  <a:pt x="2521261" y="978622"/>
                </a:cubicBezTo>
                <a:cubicBezTo>
                  <a:pt x="2521261" y="1057665"/>
                  <a:pt x="2521261" y="1057665"/>
                  <a:pt x="2521261" y="1057665"/>
                </a:cubicBezTo>
                <a:cubicBezTo>
                  <a:pt x="2564428" y="1057665"/>
                  <a:pt x="2564428" y="1057665"/>
                  <a:pt x="2564428" y="1057665"/>
                </a:cubicBezTo>
                <a:cubicBezTo>
                  <a:pt x="2564428" y="1038845"/>
                  <a:pt x="2564428" y="1012497"/>
                  <a:pt x="2564428" y="978622"/>
                </a:cubicBezTo>
                <a:cubicBezTo>
                  <a:pt x="2564428" y="816773"/>
                  <a:pt x="2695805" y="705737"/>
                  <a:pt x="2744602" y="671862"/>
                </a:cubicBezTo>
                <a:cubicBezTo>
                  <a:pt x="2744602" y="538242"/>
                  <a:pt x="2744602" y="538242"/>
                  <a:pt x="2744602" y="538242"/>
                </a:cubicBezTo>
                <a:cubicBezTo>
                  <a:pt x="2752110" y="538242"/>
                  <a:pt x="2752110" y="538242"/>
                  <a:pt x="2752110" y="538242"/>
                </a:cubicBezTo>
                <a:cubicBezTo>
                  <a:pt x="2752110" y="666216"/>
                  <a:pt x="2752110" y="666216"/>
                  <a:pt x="2752110" y="666216"/>
                </a:cubicBezTo>
                <a:cubicBezTo>
                  <a:pt x="2757740" y="662452"/>
                  <a:pt x="2761493" y="660570"/>
                  <a:pt x="2761493" y="660570"/>
                </a:cubicBezTo>
                <a:cubicBezTo>
                  <a:pt x="2785892" y="660570"/>
                  <a:pt x="2785892" y="660570"/>
                  <a:pt x="2785892" y="660570"/>
                </a:cubicBezTo>
                <a:cubicBezTo>
                  <a:pt x="2785892" y="845002"/>
                  <a:pt x="2785892" y="845002"/>
                  <a:pt x="2785892" y="845002"/>
                </a:cubicBezTo>
                <a:cubicBezTo>
                  <a:pt x="2802784" y="845002"/>
                  <a:pt x="2802784" y="845002"/>
                  <a:pt x="2802784" y="845002"/>
                </a:cubicBezTo>
                <a:cubicBezTo>
                  <a:pt x="2802784" y="1023789"/>
                  <a:pt x="2802784" y="1023789"/>
                  <a:pt x="2802784" y="1023789"/>
                </a:cubicBezTo>
                <a:cubicBezTo>
                  <a:pt x="2862842" y="1023789"/>
                  <a:pt x="2862842" y="1023789"/>
                  <a:pt x="2862842" y="1023789"/>
                </a:cubicBezTo>
                <a:cubicBezTo>
                  <a:pt x="2862842" y="916517"/>
                  <a:pt x="2862842" y="916517"/>
                  <a:pt x="2862842" y="916517"/>
                </a:cubicBezTo>
                <a:cubicBezTo>
                  <a:pt x="2862842" y="871350"/>
                  <a:pt x="2862842" y="871350"/>
                  <a:pt x="2862842" y="871350"/>
                </a:cubicBezTo>
                <a:cubicBezTo>
                  <a:pt x="2883487" y="871350"/>
                  <a:pt x="2883487" y="871350"/>
                  <a:pt x="2883487" y="871350"/>
                </a:cubicBezTo>
                <a:cubicBezTo>
                  <a:pt x="2883487" y="762196"/>
                  <a:pt x="2883487" y="762196"/>
                  <a:pt x="2883487" y="762196"/>
                </a:cubicBezTo>
                <a:cubicBezTo>
                  <a:pt x="2932284" y="762196"/>
                  <a:pt x="2932284" y="762196"/>
                  <a:pt x="2932284" y="762196"/>
                </a:cubicBezTo>
                <a:cubicBezTo>
                  <a:pt x="2932284" y="871350"/>
                  <a:pt x="2932284" y="871350"/>
                  <a:pt x="2932284" y="871350"/>
                </a:cubicBezTo>
                <a:cubicBezTo>
                  <a:pt x="2954806" y="871350"/>
                  <a:pt x="2954806" y="871350"/>
                  <a:pt x="2954806" y="871350"/>
                </a:cubicBezTo>
                <a:cubicBezTo>
                  <a:pt x="2954806" y="916517"/>
                  <a:pt x="2954806" y="916517"/>
                  <a:pt x="2954806" y="916517"/>
                </a:cubicBezTo>
                <a:cubicBezTo>
                  <a:pt x="2969820" y="916517"/>
                  <a:pt x="2969820" y="916517"/>
                  <a:pt x="2969820" y="916517"/>
                </a:cubicBezTo>
                <a:cubicBezTo>
                  <a:pt x="2969820" y="1023789"/>
                  <a:pt x="2969820" y="1023789"/>
                  <a:pt x="2969820" y="1023789"/>
                </a:cubicBezTo>
                <a:cubicBezTo>
                  <a:pt x="2996096" y="1023789"/>
                  <a:pt x="2996096" y="1023789"/>
                  <a:pt x="2996096" y="1023789"/>
                </a:cubicBezTo>
                <a:cubicBezTo>
                  <a:pt x="2996096" y="1048255"/>
                  <a:pt x="2996096" y="1048255"/>
                  <a:pt x="2996096" y="1048255"/>
                </a:cubicBezTo>
                <a:cubicBezTo>
                  <a:pt x="3005480" y="1048255"/>
                  <a:pt x="3005480" y="1048255"/>
                  <a:pt x="3005480" y="1048255"/>
                </a:cubicBezTo>
                <a:cubicBezTo>
                  <a:pt x="3005480" y="1065192"/>
                  <a:pt x="3005480" y="1065192"/>
                  <a:pt x="3005480" y="1065192"/>
                </a:cubicBezTo>
                <a:cubicBezTo>
                  <a:pt x="3026125" y="1065192"/>
                  <a:pt x="3026125" y="1065192"/>
                  <a:pt x="3026125" y="1065192"/>
                </a:cubicBezTo>
                <a:cubicBezTo>
                  <a:pt x="3026125" y="1140471"/>
                  <a:pt x="3026125" y="1140471"/>
                  <a:pt x="3026125" y="1140471"/>
                </a:cubicBezTo>
                <a:cubicBezTo>
                  <a:pt x="3039263" y="1140471"/>
                  <a:pt x="3039263" y="1140471"/>
                  <a:pt x="3039263" y="1140471"/>
                </a:cubicBezTo>
                <a:cubicBezTo>
                  <a:pt x="3039263" y="1129179"/>
                  <a:pt x="3039263" y="1129179"/>
                  <a:pt x="3039263" y="1129179"/>
                </a:cubicBezTo>
                <a:cubicBezTo>
                  <a:pt x="3054277" y="1129179"/>
                  <a:pt x="3054277" y="1129179"/>
                  <a:pt x="3054277" y="1129179"/>
                </a:cubicBezTo>
                <a:cubicBezTo>
                  <a:pt x="3054277" y="1112242"/>
                  <a:pt x="3054277" y="1112242"/>
                  <a:pt x="3054277" y="1112242"/>
                </a:cubicBezTo>
                <a:cubicBezTo>
                  <a:pt x="3091814" y="1112242"/>
                  <a:pt x="3091814" y="1112242"/>
                  <a:pt x="3091814" y="1112242"/>
                </a:cubicBezTo>
                <a:cubicBezTo>
                  <a:pt x="3091814" y="1129179"/>
                  <a:pt x="3091814" y="1129179"/>
                  <a:pt x="3091814" y="1129179"/>
                </a:cubicBezTo>
                <a:cubicBezTo>
                  <a:pt x="3108705" y="1129179"/>
                  <a:pt x="3108705" y="1129179"/>
                  <a:pt x="3108705" y="1129179"/>
                </a:cubicBezTo>
                <a:cubicBezTo>
                  <a:pt x="3108705" y="1140471"/>
                  <a:pt x="3108705" y="1140471"/>
                  <a:pt x="3108705" y="1140471"/>
                </a:cubicBezTo>
                <a:cubicBezTo>
                  <a:pt x="3125596" y="1140471"/>
                  <a:pt x="3125596" y="1140471"/>
                  <a:pt x="3125596" y="1140471"/>
                </a:cubicBezTo>
                <a:cubicBezTo>
                  <a:pt x="3125596" y="1153645"/>
                  <a:pt x="3125596" y="1153645"/>
                  <a:pt x="3125596" y="1153645"/>
                </a:cubicBezTo>
                <a:cubicBezTo>
                  <a:pt x="3176271" y="1153645"/>
                  <a:pt x="3176271" y="1153645"/>
                  <a:pt x="3176271" y="1153645"/>
                </a:cubicBezTo>
                <a:cubicBezTo>
                  <a:pt x="3176271" y="871350"/>
                  <a:pt x="3176271" y="871350"/>
                  <a:pt x="3176271" y="871350"/>
                </a:cubicBezTo>
                <a:cubicBezTo>
                  <a:pt x="3185655" y="871350"/>
                  <a:pt x="3185655" y="871350"/>
                  <a:pt x="3185655" y="871350"/>
                </a:cubicBezTo>
                <a:cubicBezTo>
                  <a:pt x="3185655" y="852530"/>
                  <a:pt x="3185655" y="852530"/>
                  <a:pt x="3185655" y="852530"/>
                </a:cubicBezTo>
                <a:cubicBezTo>
                  <a:pt x="3198792" y="852530"/>
                  <a:pt x="3198792" y="852530"/>
                  <a:pt x="3198792" y="852530"/>
                </a:cubicBezTo>
                <a:cubicBezTo>
                  <a:pt x="3198792" y="839357"/>
                  <a:pt x="3198792" y="839357"/>
                  <a:pt x="3198792" y="839357"/>
                </a:cubicBezTo>
                <a:cubicBezTo>
                  <a:pt x="3356445" y="839357"/>
                  <a:pt x="3356445" y="839357"/>
                  <a:pt x="3356445" y="839357"/>
                </a:cubicBezTo>
                <a:cubicBezTo>
                  <a:pt x="3356445" y="852530"/>
                  <a:pt x="3356445" y="852530"/>
                  <a:pt x="3356445" y="852530"/>
                </a:cubicBezTo>
                <a:cubicBezTo>
                  <a:pt x="3369583" y="852530"/>
                  <a:pt x="3369583" y="852530"/>
                  <a:pt x="3369583" y="852530"/>
                </a:cubicBezTo>
                <a:cubicBezTo>
                  <a:pt x="3369583" y="871350"/>
                  <a:pt x="3369583" y="871350"/>
                  <a:pt x="3369583" y="871350"/>
                </a:cubicBezTo>
                <a:cubicBezTo>
                  <a:pt x="3380844" y="871350"/>
                  <a:pt x="3380844" y="871350"/>
                  <a:pt x="3380844" y="871350"/>
                </a:cubicBezTo>
                <a:cubicBezTo>
                  <a:pt x="3380844" y="1153645"/>
                  <a:pt x="3380844" y="1153645"/>
                  <a:pt x="3380844" y="1153645"/>
                </a:cubicBezTo>
                <a:cubicBezTo>
                  <a:pt x="3399612" y="1153645"/>
                  <a:pt x="3399612" y="1153645"/>
                  <a:pt x="3399612" y="1153645"/>
                </a:cubicBezTo>
                <a:cubicBezTo>
                  <a:pt x="3399612" y="1082130"/>
                  <a:pt x="3399612" y="1082130"/>
                  <a:pt x="3399612" y="1082130"/>
                </a:cubicBezTo>
                <a:cubicBezTo>
                  <a:pt x="3407119" y="1082130"/>
                  <a:pt x="3407119" y="1082130"/>
                  <a:pt x="3407119" y="1082130"/>
                </a:cubicBezTo>
                <a:cubicBezTo>
                  <a:pt x="3407119" y="1068956"/>
                  <a:pt x="3407119" y="1068956"/>
                  <a:pt x="3407119" y="1068956"/>
                </a:cubicBezTo>
                <a:cubicBezTo>
                  <a:pt x="3424011" y="1068956"/>
                  <a:pt x="3424011" y="1068956"/>
                  <a:pt x="3424011" y="1068956"/>
                </a:cubicBezTo>
                <a:cubicBezTo>
                  <a:pt x="3424011" y="1061428"/>
                  <a:pt x="3424011" y="1061428"/>
                  <a:pt x="3424011" y="1061428"/>
                </a:cubicBezTo>
                <a:cubicBezTo>
                  <a:pt x="3497206" y="1061428"/>
                  <a:pt x="3497206" y="1061428"/>
                  <a:pt x="3497206" y="1061428"/>
                </a:cubicBezTo>
                <a:cubicBezTo>
                  <a:pt x="3497206" y="1068956"/>
                  <a:pt x="3497206" y="1068956"/>
                  <a:pt x="3497206" y="1068956"/>
                </a:cubicBezTo>
                <a:cubicBezTo>
                  <a:pt x="3512221" y="1068956"/>
                  <a:pt x="3512221" y="1068956"/>
                  <a:pt x="3512221" y="1068956"/>
                </a:cubicBezTo>
                <a:cubicBezTo>
                  <a:pt x="3512221" y="1082130"/>
                  <a:pt x="3512221" y="1082130"/>
                  <a:pt x="3512221" y="1082130"/>
                </a:cubicBezTo>
                <a:cubicBezTo>
                  <a:pt x="3519728" y="1082130"/>
                  <a:pt x="3519728" y="1082130"/>
                  <a:pt x="3519728" y="1082130"/>
                </a:cubicBezTo>
                <a:cubicBezTo>
                  <a:pt x="3519728" y="1093422"/>
                  <a:pt x="3519728" y="1093422"/>
                  <a:pt x="3519728" y="1093422"/>
                </a:cubicBezTo>
                <a:cubicBezTo>
                  <a:pt x="3561018" y="1093422"/>
                  <a:pt x="3561018" y="1093422"/>
                  <a:pt x="3561018" y="1093422"/>
                </a:cubicBezTo>
                <a:cubicBezTo>
                  <a:pt x="3561018" y="1035081"/>
                  <a:pt x="3561018" y="1035081"/>
                  <a:pt x="3561018" y="1035081"/>
                </a:cubicBezTo>
                <a:cubicBezTo>
                  <a:pt x="3568525" y="1035081"/>
                  <a:pt x="3568525" y="1035081"/>
                  <a:pt x="3568525" y="1035081"/>
                </a:cubicBezTo>
                <a:cubicBezTo>
                  <a:pt x="3568525" y="1021907"/>
                  <a:pt x="3568525" y="1021907"/>
                  <a:pt x="3568525" y="1021907"/>
                </a:cubicBezTo>
                <a:cubicBezTo>
                  <a:pt x="3583540" y="1021907"/>
                  <a:pt x="3583540" y="1021907"/>
                  <a:pt x="3583540" y="1021907"/>
                </a:cubicBezTo>
                <a:cubicBezTo>
                  <a:pt x="3583540" y="1012497"/>
                  <a:pt x="3583540" y="1012497"/>
                  <a:pt x="3583540" y="1012497"/>
                </a:cubicBezTo>
                <a:cubicBezTo>
                  <a:pt x="3602308" y="1012497"/>
                  <a:pt x="3602308" y="1012497"/>
                  <a:pt x="3602308" y="1012497"/>
                </a:cubicBezTo>
                <a:cubicBezTo>
                  <a:pt x="3602308" y="976740"/>
                  <a:pt x="3602308" y="976740"/>
                  <a:pt x="3602308" y="976740"/>
                </a:cubicBezTo>
                <a:cubicBezTo>
                  <a:pt x="3624830" y="976740"/>
                  <a:pt x="3624830" y="976740"/>
                  <a:pt x="3624830" y="976740"/>
                </a:cubicBezTo>
                <a:cubicBezTo>
                  <a:pt x="3630461" y="824301"/>
                  <a:pt x="3630461" y="824301"/>
                  <a:pt x="3630461" y="824301"/>
                </a:cubicBezTo>
                <a:cubicBezTo>
                  <a:pt x="3609816" y="814891"/>
                  <a:pt x="3609816" y="814891"/>
                  <a:pt x="3609816" y="814891"/>
                </a:cubicBezTo>
                <a:cubicBezTo>
                  <a:pt x="3609816" y="805481"/>
                  <a:pt x="3609816" y="805481"/>
                  <a:pt x="3609816" y="805481"/>
                </a:cubicBezTo>
                <a:cubicBezTo>
                  <a:pt x="3604185" y="805481"/>
                  <a:pt x="3604185" y="805481"/>
                  <a:pt x="3604185" y="805481"/>
                </a:cubicBezTo>
                <a:cubicBezTo>
                  <a:pt x="3604185" y="790425"/>
                  <a:pt x="3604185" y="790425"/>
                  <a:pt x="3604185" y="790425"/>
                </a:cubicBezTo>
                <a:cubicBezTo>
                  <a:pt x="3609816" y="790425"/>
                  <a:pt x="3609816" y="790425"/>
                  <a:pt x="3609816" y="790425"/>
                </a:cubicBezTo>
                <a:cubicBezTo>
                  <a:pt x="3609816" y="788543"/>
                  <a:pt x="3609816" y="788543"/>
                  <a:pt x="3609816" y="788543"/>
                </a:cubicBezTo>
                <a:cubicBezTo>
                  <a:pt x="3617323" y="788543"/>
                  <a:pt x="3617323" y="788543"/>
                  <a:pt x="3617323" y="788543"/>
                </a:cubicBezTo>
                <a:cubicBezTo>
                  <a:pt x="3617323" y="764078"/>
                  <a:pt x="3617323" y="764078"/>
                  <a:pt x="3617323" y="764078"/>
                </a:cubicBezTo>
                <a:cubicBezTo>
                  <a:pt x="3630461" y="764078"/>
                  <a:pt x="3630461" y="764078"/>
                  <a:pt x="3630461" y="764078"/>
                </a:cubicBezTo>
                <a:cubicBezTo>
                  <a:pt x="3630461" y="752786"/>
                  <a:pt x="3630461" y="752786"/>
                  <a:pt x="3630461" y="752786"/>
                </a:cubicBezTo>
                <a:cubicBezTo>
                  <a:pt x="3639845" y="752786"/>
                  <a:pt x="3639845" y="752786"/>
                  <a:pt x="3639845" y="752786"/>
                </a:cubicBezTo>
                <a:cubicBezTo>
                  <a:pt x="3641722" y="624812"/>
                  <a:pt x="3641722" y="624812"/>
                  <a:pt x="3641722" y="624812"/>
                </a:cubicBezTo>
                <a:cubicBezTo>
                  <a:pt x="3647352" y="624812"/>
                  <a:pt x="3647352" y="624812"/>
                  <a:pt x="3647352" y="624812"/>
                </a:cubicBezTo>
                <a:cubicBezTo>
                  <a:pt x="3647352" y="752786"/>
                  <a:pt x="3647352" y="752786"/>
                  <a:pt x="3647352" y="752786"/>
                </a:cubicBezTo>
                <a:cubicBezTo>
                  <a:pt x="3656736" y="752786"/>
                  <a:pt x="3656736" y="752786"/>
                  <a:pt x="3656736" y="752786"/>
                </a:cubicBezTo>
                <a:cubicBezTo>
                  <a:pt x="3656736" y="764078"/>
                  <a:pt x="3656736" y="764078"/>
                  <a:pt x="3656736" y="764078"/>
                </a:cubicBezTo>
                <a:cubicBezTo>
                  <a:pt x="3669874" y="764078"/>
                  <a:pt x="3669874" y="764078"/>
                  <a:pt x="3669874" y="764078"/>
                </a:cubicBezTo>
                <a:cubicBezTo>
                  <a:pt x="3669874" y="788543"/>
                  <a:pt x="3669874" y="788543"/>
                  <a:pt x="3669874" y="788543"/>
                </a:cubicBezTo>
                <a:cubicBezTo>
                  <a:pt x="3679258" y="788543"/>
                  <a:pt x="3679258" y="788543"/>
                  <a:pt x="3679258" y="788543"/>
                </a:cubicBezTo>
                <a:cubicBezTo>
                  <a:pt x="3679258" y="790425"/>
                  <a:pt x="3679258" y="790425"/>
                  <a:pt x="3679258" y="790425"/>
                </a:cubicBezTo>
                <a:cubicBezTo>
                  <a:pt x="3684888" y="790425"/>
                  <a:pt x="3684888" y="790425"/>
                  <a:pt x="3684888" y="790425"/>
                </a:cubicBezTo>
                <a:cubicBezTo>
                  <a:pt x="3684888" y="805481"/>
                  <a:pt x="3684888" y="805481"/>
                  <a:pt x="3684888" y="805481"/>
                </a:cubicBezTo>
                <a:cubicBezTo>
                  <a:pt x="3679258" y="805481"/>
                  <a:pt x="3679258" y="805481"/>
                  <a:pt x="3679258" y="805481"/>
                </a:cubicBezTo>
                <a:cubicBezTo>
                  <a:pt x="3679258" y="814891"/>
                  <a:pt x="3679258" y="814891"/>
                  <a:pt x="3679258" y="814891"/>
                </a:cubicBezTo>
                <a:cubicBezTo>
                  <a:pt x="3658613" y="824301"/>
                  <a:pt x="3658613" y="824301"/>
                  <a:pt x="3658613" y="824301"/>
                </a:cubicBezTo>
                <a:cubicBezTo>
                  <a:pt x="3664243" y="976740"/>
                  <a:pt x="3664243" y="976740"/>
                  <a:pt x="3664243" y="976740"/>
                </a:cubicBezTo>
                <a:cubicBezTo>
                  <a:pt x="3684888" y="976740"/>
                  <a:pt x="3684888" y="976740"/>
                  <a:pt x="3684888" y="976740"/>
                </a:cubicBezTo>
                <a:cubicBezTo>
                  <a:pt x="3684888" y="1012497"/>
                  <a:pt x="3684888" y="1012497"/>
                  <a:pt x="3684888" y="1012497"/>
                </a:cubicBezTo>
                <a:cubicBezTo>
                  <a:pt x="3705533" y="1012497"/>
                  <a:pt x="3705533" y="1012497"/>
                  <a:pt x="3705533" y="1012497"/>
                </a:cubicBezTo>
                <a:cubicBezTo>
                  <a:pt x="3705533" y="1021907"/>
                  <a:pt x="3705533" y="1021907"/>
                  <a:pt x="3705533" y="1021907"/>
                </a:cubicBezTo>
                <a:cubicBezTo>
                  <a:pt x="3714918" y="1021907"/>
                  <a:pt x="3714918" y="1021907"/>
                  <a:pt x="3714918" y="1021907"/>
                </a:cubicBezTo>
                <a:cubicBezTo>
                  <a:pt x="3714918" y="976740"/>
                  <a:pt x="3714918" y="976740"/>
                  <a:pt x="3714918" y="976740"/>
                </a:cubicBezTo>
                <a:cubicBezTo>
                  <a:pt x="3746823" y="976740"/>
                  <a:pt x="3746823" y="976740"/>
                  <a:pt x="3746823" y="976740"/>
                </a:cubicBezTo>
                <a:cubicBezTo>
                  <a:pt x="3746823" y="952274"/>
                  <a:pt x="3746823" y="952274"/>
                  <a:pt x="3746823" y="952274"/>
                </a:cubicBezTo>
                <a:cubicBezTo>
                  <a:pt x="3788113" y="952274"/>
                  <a:pt x="3788113" y="952274"/>
                  <a:pt x="3788113" y="952274"/>
                </a:cubicBezTo>
                <a:cubicBezTo>
                  <a:pt x="3788113" y="924045"/>
                  <a:pt x="3788113" y="924045"/>
                  <a:pt x="3788113" y="924045"/>
                </a:cubicBezTo>
                <a:cubicBezTo>
                  <a:pt x="3825650" y="924045"/>
                  <a:pt x="3825650" y="924045"/>
                  <a:pt x="3825650" y="924045"/>
                </a:cubicBezTo>
                <a:cubicBezTo>
                  <a:pt x="3825650" y="905225"/>
                  <a:pt x="3825650" y="905225"/>
                  <a:pt x="3825650" y="905225"/>
                </a:cubicBezTo>
                <a:cubicBezTo>
                  <a:pt x="3874447" y="905225"/>
                  <a:pt x="3874447" y="905225"/>
                  <a:pt x="3874447" y="905225"/>
                </a:cubicBezTo>
                <a:cubicBezTo>
                  <a:pt x="3874447" y="882642"/>
                  <a:pt x="3874447" y="882642"/>
                  <a:pt x="3874447" y="882642"/>
                </a:cubicBezTo>
                <a:cubicBezTo>
                  <a:pt x="3874447" y="863822"/>
                  <a:pt x="3874447" y="863822"/>
                  <a:pt x="3874447" y="863822"/>
                </a:cubicBezTo>
                <a:cubicBezTo>
                  <a:pt x="3898846" y="863822"/>
                  <a:pt x="3898846" y="863822"/>
                  <a:pt x="3898846" y="863822"/>
                </a:cubicBezTo>
                <a:cubicBezTo>
                  <a:pt x="3898846" y="882642"/>
                  <a:pt x="3898846" y="882642"/>
                  <a:pt x="3898846" y="882642"/>
                </a:cubicBezTo>
                <a:cubicBezTo>
                  <a:pt x="3898846" y="905225"/>
                  <a:pt x="3898846" y="905225"/>
                  <a:pt x="3898846" y="905225"/>
                </a:cubicBezTo>
                <a:cubicBezTo>
                  <a:pt x="3913860" y="905225"/>
                  <a:pt x="3913860" y="905225"/>
                  <a:pt x="3913860" y="905225"/>
                </a:cubicBezTo>
                <a:cubicBezTo>
                  <a:pt x="3913860" y="882642"/>
                  <a:pt x="3913860" y="882642"/>
                  <a:pt x="3913860" y="882642"/>
                </a:cubicBezTo>
                <a:cubicBezTo>
                  <a:pt x="3964534" y="882642"/>
                  <a:pt x="3964534" y="882642"/>
                  <a:pt x="3964534" y="882642"/>
                </a:cubicBezTo>
                <a:cubicBezTo>
                  <a:pt x="3964534" y="893934"/>
                  <a:pt x="3964534" y="893934"/>
                  <a:pt x="3964534" y="893934"/>
                </a:cubicBezTo>
                <a:cubicBezTo>
                  <a:pt x="4022716" y="893934"/>
                  <a:pt x="4022716" y="893934"/>
                  <a:pt x="4022716" y="893934"/>
                </a:cubicBezTo>
                <a:cubicBezTo>
                  <a:pt x="4022716" y="905225"/>
                  <a:pt x="4022716" y="905225"/>
                  <a:pt x="4022716" y="905225"/>
                </a:cubicBezTo>
                <a:cubicBezTo>
                  <a:pt x="4095911" y="905225"/>
                  <a:pt x="4095911" y="905225"/>
                  <a:pt x="4095911" y="905225"/>
                </a:cubicBezTo>
                <a:cubicBezTo>
                  <a:pt x="4095911" y="924045"/>
                  <a:pt x="4095911" y="924045"/>
                  <a:pt x="4095911" y="924045"/>
                </a:cubicBezTo>
                <a:cubicBezTo>
                  <a:pt x="4133448" y="924045"/>
                  <a:pt x="4133448" y="924045"/>
                  <a:pt x="4133448" y="924045"/>
                </a:cubicBezTo>
                <a:cubicBezTo>
                  <a:pt x="4133448" y="871350"/>
                  <a:pt x="4133448" y="871350"/>
                  <a:pt x="4133448" y="871350"/>
                </a:cubicBezTo>
                <a:cubicBezTo>
                  <a:pt x="4142832" y="871350"/>
                  <a:pt x="4142832" y="871350"/>
                  <a:pt x="4142832" y="871350"/>
                </a:cubicBezTo>
                <a:cubicBezTo>
                  <a:pt x="4142832" y="852530"/>
                  <a:pt x="4142832" y="852530"/>
                  <a:pt x="4142832" y="852530"/>
                </a:cubicBezTo>
                <a:cubicBezTo>
                  <a:pt x="4144709" y="852530"/>
                  <a:pt x="4144709" y="852530"/>
                  <a:pt x="4144709" y="852530"/>
                </a:cubicBezTo>
                <a:cubicBezTo>
                  <a:pt x="4144709" y="656806"/>
                  <a:pt x="4144709" y="656806"/>
                  <a:pt x="4144709" y="656806"/>
                </a:cubicBezTo>
                <a:cubicBezTo>
                  <a:pt x="4140955" y="656806"/>
                  <a:pt x="4140955" y="656806"/>
                  <a:pt x="4140955" y="656806"/>
                </a:cubicBezTo>
                <a:cubicBezTo>
                  <a:pt x="4140955" y="632340"/>
                  <a:pt x="4140955" y="632340"/>
                  <a:pt x="4140955" y="632340"/>
                </a:cubicBezTo>
                <a:cubicBezTo>
                  <a:pt x="4157847" y="632340"/>
                  <a:pt x="4157847" y="632340"/>
                  <a:pt x="4157847" y="632340"/>
                </a:cubicBezTo>
                <a:cubicBezTo>
                  <a:pt x="4157847" y="508131"/>
                  <a:pt x="4157847" y="508131"/>
                  <a:pt x="4157847" y="508131"/>
                </a:cubicBezTo>
                <a:cubicBezTo>
                  <a:pt x="4150339" y="508131"/>
                  <a:pt x="4150339" y="508131"/>
                  <a:pt x="4150339" y="508131"/>
                </a:cubicBezTo>
                <a:cubicBezTo>
                  <a:pt x="4150339" y="483665"/>
                  <a:pt x="4150339" y="483665"/>
                  <a:pt x="4150339" y="483665"/>
                </a:cubicBezTo>
                <a:cubicBezTo>
                  <a:pt x="4157847" y="483665"/>
                  <a:pt x="4157847" y="483665"/>
                  <a:pt x="4157847" y="483665"/>
                </a:cubicBezTo>
                <a:cubicBezTo>
                  <a:pt x="4157847" y="393331"/>
                  <a:pt x="4157847" y="393331"/>
                  <a:pt x="4157847" y="393331"/>
                </a:cubicBezTo>
                <a:cubicBezTo>
                  <a:pt x="4169108" y="393331"/>
                  <a:pt x="4169108" y="393331"/>
                  <a:pt x="4169108" y="393331"/>
                </a:cubicBezTo>
                <a:cubicBezTo>
                  <a:pt x="4169108" y="370747"/>
                  <a:pt x="4169108" y="370747"/>
                  <a:pt x="4169108" y="370747"/>
                </a:cubicBezTo>
                <a:cubicBezTo>
                  <a:pt x="4180368" y="370747"/>
                  <a:pt x="4180368" y="370747"/>
                  <a:pt x="4180368" y="370747"/>
                </a:cubicBezTo>
                <a:cubicBezTo>
                  <a:pt x="4180368" y="291705"/>
                  <a:pt x="4180368" y="291705"/>
                  <a:pt x="4180368" y="291705"/>
                </a:cubicBezTo>
                <a:cubicBezTo>
                  <a:pt x="4187876" y="291705"/>
                  <a:pt x="4187876" y="291705"/>
                  <a:pt x="4187876" y="291705"/>
                </a:cubicBezTo>
                <a:cubicBezTo>
                  <a:pt x="4197260" y="291705"/>
                  <a:pt x="4197260" y="291705"/>
                  <a:pt x="4197260" y="291705"/>
                </a:cubicBezTo>
                <a:cubicBezTo>
                  <a:pt x="4197260" y="370747"/>
                  <a:pt x="4197260" y="370747"/>
                  <a:pt x="4197260" y="370747"/>
                </a:cubicBezTo>
                <a:cubicBezTo>
                  <a:pt x="4229166" y="370747"/>
                  <a:pt x="4229166" y="370747"/>
                  <a:pt x="4229166" y="370747"/>
                </a:cubicBezTo>
                <a:cubicBezTo>
                  <a:pt x="4229166" y="299232"/>
                  <a:pt x="4229166" y="299232"/>
                  <a:pt x="4229166" y="299232"/>
                </a:cubicBezTo>
                <a:cubicBezTo>
                  <a:pt x="4231042" y="299232"/>
                  <a:pt x="4231042" y="299232"/>
                  <a:pt x="4231042" y="299232"/>
                </a:cubicBezTo>
                <a:cubicBezTo>
                  <a:pt x="4231042" y="370747"/>
                  <a:pt x="4231042" y="370747"/>
                  <a:pt x="4231042" y="370747"/>
                </a:cubicBezTo>
                <a:cubicBezTo>
                  <a:pt x="4259195" y="370747"/>
                  <a:pt x="4259195" y="370747"/>
                  <a:pt x="4259195" y="370747"/>
                </a:cubicBezTo>
                <a:cubicBezTo>
                  <a:pt x="4259195" y="393331"/>
                  <a:pt x="4259195" y="393331"/>
                  <a:pt x="4259195" y="393331"/>
                </a:cubicBezTo>
                <a:cubicBezTo>
                  <a:pt x="4270456" y="393331"/>
                  <a:pt x="4270456" y="393331"/>
                  <a:pt x="4270456" y="393331"/>
                </a:cubicBezTo>
                <a:cubicBezTo>
                  <a:pt x="4270456" y="483665"/>
                  <a:pt x="4270456" y="483665"/>
                  <a:pt x="4270456" y="483665"/>
                </a:cubicBezTo>
                <a:cubicBezTo>
                  <a:pt x="4277963" y="483665"/>
                  <a:pt x="4277963" y="483665"/>
                  <a:pt x="4277963" y="483665"/>
                </a:cubicBezTo>
                <a:cubicBezTo>
                  <a:pt x="4277963" y="508131"/>
                  <a:pt x="4277963" y="508131"/>
                  <a:pt x="4277963" y="508131"/>
                </a:cubicBezTo>
                <a:cubicBezTo>
                  <a:pt x="4270456" y="508131"/>
                  <a:pt x="4270456" y="508131"/>
                  <a:pt x="4270456" y="508131"/>
                </a:cubicBezTo>
                <a:cubicBezTo>
                  <a:pt x="4270456" y="632340"/>
                  <a:pt x="4270456" y="632340"/>
                  <a:pt x="4270456" y="632340"/>
                </a:cubicBezTo>
                <a:cubicBezTo>
                  <a:pt x="4287347" y="632340"/>
                  <a:pt x="4287347" y="632340"/>
                  <a:pt x="4287347" y="632340"/>
                </a:cubicBezTo>
                <a:cubicBezTo>
                  <a:pt x="4287347" y="656806"/>
                  <a:pt x="4287347" y="656806"/>
                  <a:pt x="4287347" y="656806"/>
                </a:cubicBezTo>
                <a:cubicBezTo>
                  <a:pt x="4283593" y="656806"/>
                  <a:pt x="4283593" y="656806"/>
                  <a:pt x="4283593" y="656806"/>
                </a:cubicBezTo>
                <a:cubicBezTo>
                  <a:pt x="4283593" y="839357"/>
                  <a:pt x="4283593" y="839357"/>
                  <a:pt x="4283593" y="839357"/>
                </a:cubicBezTo>
                <a:cubicBezTo>
                  <a:pt x="4351160" y="839357"/>
                  <a:pt x="4351160" y="839357"/>
                  <a:pt x="4351160" y="839357"/>
                </a:cubicBezTo>
                <a:cubicBezTo>
                  <a:pt x="4351160" y="852530"/>
                  <a:pt x="4351160" y="852530"/>
                  <a:pt x="4351160" y="852530"/>
                </a:cubicBezTo>
                <a:cubicBezTo>
                  <a:pt x="4362420" y="852530"/>
                  <a:pt x="4362420" y="852530"/>
                  <a:pt x="4362420" y="852530"/>
                </a:cubicBezTo>
                <a:cubicBezTo>
                  <a:pt x="4362420" y="871350"/>
                  <a:pt x="4362420" y="871350"/>
                  <a:pt x="4362420" y="871350"/>
                </a:cubicBezTo>
                <a:cubicBezTo>
                  <a:pt x="4373681" y="871350"/>
                  <a:pt x="4373681" y="871350"/>
                  <a:pt x="4373681" y="871350"/>
                </a:cubicBezTo>
                <a:cubicBezTo>
                  <a:pt x="4373681" y="1050137"/>
                  <a:pt x="4373681" y="1050137"/>
                  <a:pt x="4373681" y="1050137"/>
                </a:cubicBezTo>
                <a:cubicBezTo>
                  <a:pt x="4401833" y="1050137"/>
                  <a:pt x="4401833" y="1050137"/>
                  <a:pt x="4401833" y="1050137"/>
                </a:cubicBezTo>
                <a:cubicBezTo>
                  <a:pt x="4401833" y="1012497"/>
                  <a:pt x="4401833" y="1012497"/>
                  <a:pt x="4401833" y="1012497"/>
                </a:cubicBezTo>
                <a:cubicBezTo>
                  <a:pt x="4418724" y="1012497"/>
                  <a:pt x="4418724" y="1012497"/>
                  <a:pt x="4418724" y="1012497"/>
                </a:cubicBezTo>
                <a:cubicBezTo>
                  <a:pt x="4418724" y="952274"/>
                  <a:pt x="4418724" y="952274"/>
                  <a:pt x="4418724" y="952274"/>
                </a:cubicBezTo>
                <a:cubicBezTo>
                  <a:pt x="4463768" y="952274"/>
                  <a:pt x="4463768" y="952274"/>
                  <a:pt x="4463768" y="952274"/>
                </a:cubicBezTo>
                <a:cubicBezTo>
                  <a:pt x="4463768" y="871350"/>
                  <a:pt x="4463768" y="871350"/>
                  <a:pt x="4463768" y="871350"/>
                </a:cubicBezTo>
                <a:cubicBezTo>
                  <a:pt x="4523826" y="871350"/>
                  <a:pt x="4523826" y="871350"/>
                  <a:pt x="4523826" y="871350"/>
                </a:cubicBezTo>
                <a:cubicBezTo>
                  <a:pt x="4523826" y="852530"/>
                  <a:pt x="4523826" y="852530"/>
                  <a:pt x="4523826" y="852530"/>
                </a:cubicBezTo>
                <a:cubicBezTo>
                  <a:pt x="4518196" y="852530"/>
                  <a:pt x="4518196" y="852530"/>
                  <a:pt x="4518196" y="852530"/>
                </a:cubicBezTo>
                <a:cubicBezTo>
                  <a:pt x="4518196" y="846884"/>
                  <a:pt x="4518196" y="846884"/>
                  <a:pt x="4518196" y="846884"/>
                </a:cubicBezTo>
                <a:cubicBezTo>
                  <a:pt x="4518196" y="828065"/>
                  <a:pt x="4518196" y="828065"/>
                  <a:pt x="4518196" y="828065"/>
                </a:cubicBezTo>
                <a:cubicBezTo>
                  <a:pt x="4518196" y="809245"/>
                  <a:pt x="4518196" y="809245"/>
                  <a:pt x="4518196" y="809245"/>
                </a:cubicBezTo>
                <a:cubicBezTo>
                  <a:pt x="4523826" y="809245"/>
                  <a:pt x="4523826" y="809245"/>
                  <a:pt x="4523826" y="809245"/>
                </a:cubicBezTo>
                <a:cubicBezTo>
                  <a:pt x="4448753" y="666216"/>
                  <a:pt x="4448753" y="666216"/>
                  <a:pt x="4448753" y="666216"/>
                </a:cubicBezTo>
                <a:cubicBezTo>
                  <a:pt x="4448753" y="662452"/>
                  <a:pt x="4448753" y="662452"/>
                  <a:pt x="4448753" y="662452"/>
                </a:cubicBezTo>
                <a:cubicBezTo>
                  <a:pt x="4448753" y="660570"/>
                  <a:pt x="4448753" y="660570"/>
                  <a:pt x="4448753" y="660570"/>
                </a:cubicBezTo>
                <a:cubicBezTo>
                  <a:pt x="4456261" y="660570"/>
                  <a:pt x="4456261" y="660570"/>
                  <a:pt x="4456261" y="660570"/>
                </a:cubicBezTo>
                <a:cubicBezTo>
                  <a:pt x="4540717" y="809245"/>
                  <a:pt x="4540717" y="809245"/>
                  <a:pt x="4540717" y="809245"/>
                </a:cubicBezTo>
                <a:cubicBezTo>
                  <a:pt x="4544471" y="809245"/>
                  <a:pt x="4544471" y="809245"/>
                  <a:pt x="4544471" y="809245"/>
                </a:cubicBezTo>
                <a:cubicBezTo>
                  <a:pt x="4544471" y="792307"/>
                  <a:pt x="4544471" y="792307"/>
                  <a:pt x="4544471" y="792307"/>
                </a:cubicBezTo>
                <a:cubicBezTo>
                  <a:pt x="4555732" y="792307"/>
                  <a:pt x="4555732" y="792307"/>
                  <a:pt x="4555732" y="792307"/>
                </a:cubicBezTo>
                <a:cubicBezTo>
                  <a:pt x="4555732" y="828065"/>
                  <a:pt x="4555732" y="828065"/>
                  <a:pt x="4555732" y="828065"/>
                </a:cubicBezTo>
                <a:cubicBezTo>
                  <a:pt x="4565116" y="828065"/>
                  <a:pt x="4565116" y="828065"/>
                  <a:pt x="4565116" y="828065"/>
                </a:cubicBezTo>
                <a:cubicBezTo>
                  <a:pt x="4565116" y="846884"/>
                  <a:pt x="4565116" y="846884"/>
                  <a:pt x="4565116" y="846884"/>
                </a:cubicBezTo>
                <a:cubicBezTo>
                  <a:pt x="4555732" y="846884"/>
                  <a:pt x="4555732" y="846884"/>
                  <a:pt x="4555732" y="846884"/>
                </a:cubicBezTo>
                <a:cubicBezTo>
                  <a:pt x="4555732" y="852530"/>
                  <a:pt x="4555732" y="852530"/>
                  <a:pt x="4555732" y="852530"/>
                </a:cubicBezTo>
                <a:cubicBezTo>
                  <a:pt x="4550102" y="852530"/>
                  <a:pt x="4550102" y="852530"/>
                  <a:pt x="4550102" y="852530"/>
                </a:cubicBezTo>
                <a:cubicBezTo>
                  <a:pt x="4550102" y="871350"/>
                  <a:pt x="4550102" y="871350"/>
                  <a:pt x="4550102" y="871350"/>
                </a:cubicBezTo>
                <a:cubicBezTo>
                  <a:pt x="4612037" y="871350"/>
                  <a:pt x="4612037" y="871350"/>
                  <a:pt x="4612037" y="871350"/>
                </a:cubicBezTo>
                <a:cubicBezTo>
                  <a:pt x="4612037" y="952274"/>
                  <a:pt x="4612037" y="952274"/>
                  <a:pt x="4612037" y="952274"/>
                </a:cubicBezTo>
                <a:cubicBezTo>
                  <a:pt x="4612037" y="1050137"/>
                  <a:pt x="4612037" y="1050137"/>
                  <a:pt x="4612037" y="1050137"/>
                </a:cubicBezTo>
                <a:cubicBezTo>
                  <a:pt x="4638313" y="1050137"/>
                  <a:pt x="4638313" y="1050137"/>
                  <a:pt x="4638313" y="1050137"/>
                </a:cubicBezTo>
                <a:cubicBezTo>
                  <a:pt x="4638313" y="910871"/>
                  <a:pt x="4638313" y="910871"/>
                  <a:pt x="4638313" y="910871"/>
                </a:cubicBezTo>
                <a:cubicBezTo>
                  <a:pt x="4647696" y="910871"/>
                  <a:pt x="4647696" y="910871"/>
                  <a:pt x="4647696" y="910871"/>
                </a:cubicBezTo>
                <a:cubicBezTo>
                  <a:pt x="4647696" y="895816"/>
                  <a:pt x="4647696" y="895816"/>
                  <a:pt x="4647696" y="895816"/>
                </a:cubicBezTo>
                <a:cubicBezTo>
                  <a:pt x="4777197" y="895816"/>
                  <a:pt x="4777197" y="895816"/>
                  <a:pt x="4777197" y="895816"/>
                </a:cubicBezTo>
                <a:cubicBezTo>
                  <a:pt x="4777197" y="910871"/>
                  <a:pt x="4777197" y="910871"/>
                  <a:pt x="4777197" y="910871"/>
                </a:cubicBezTo>
                <a:cubicBezTo>
                  <a:pt x="4829748" y="910871"/>
                  <a:pt x="4829748" y="910871"/>
                  <a:pt x="4829748" y="910871"/>
                </a:cubicBezTo>
                <a:cubicBezTo>
                  <a:pt x="4829748" y="1050137"/>
                  <a:pt x="4829748" y="1050137"/>
                  <a:pt x="4829748" y="1050137"/>
                </a:cubicBezTo>
                <a:cubicBezTo>
                  <a:pt x="4859777" y="1050137"/>
                  <a:pt x="4859777" y="1050137"/>
                  <a:pt x="4859777" y="1050137"/>
                </a:cubicBezTo>
                <a:cubicBezTo>
                  <a:pt x="4859777" y="1031317"/>
                  <a:pt x="4859777" y="1031317"/>
                  <a:pt x="4859777" y="1031317"/>
                </a:cubicBezTo>
                <a:cubicBezTo>
                  <a:pt x="4887929" y="1031317"/>
                  <a:pt x="4887929" y="1031317"/>
                  <a:pt x="4887929" y="1031317"/>
                </a:cubicBezTo>
                <a:cubicBezTo>
                  <a:pt x="4887929" y="1006851"/>
                  <a:pt x="4887929" y="1006851"/>
                  <a:pt x="4887929" y="1006851"/>
                </a:cubicBezTo>
                <a:cubicBezTo>
                  <a:pt x="4917958" y="1006851"/>
                  <a:pt x="4917958" y="1006851"/>
                  <a:pt x="4917958" y="1006851"/>
                </a:cubicBezTo>
                <a:cubicBezTo>
                  <a:pt x="4917958" y="910871"/>
                  <a:pt x="4917958" y="910871"/>
                  <a:pt x="4917958" y="910871"/>
                </a:cubicBezTo>
                <a:cubicBezTo>
                  <a:pt x="4951741" y="910871"/>
                  <a:pt x="4951741" y="910871"/>
                  <a:pt x="4951741" y="910871"/>
                </a:cubicBezTo>
                <a:cubicBezTo>
                  <a:pt x="4951741" y="882642"/>
                  <a:pt x="4951741" y="882642"/>
                  <a:pt x="4951741" y="882642"/>
                </a:cubicBezTo>
                <a:cubicBezTo>
                  <a:pt x="4991154" y="882642"/>
                  <a:pt x="4991154" y="882642"/>
                  <a:pt x="4991154" y="882642"/>
                </a:cubicBezTo>
                <a:cubicBezTo>
                  <a:pt x="4991154" y="822419"/>
                  <a:pt x="4991154" y="822419"/>
                  <a:pt x="4991154" y="822419"/>
                </a:cubicBezTo>
                <a:cubicBezTo>
                  <a:pt x="5023060" y="822419"/>
                  <a:pt x="5023060" y="822419"/>
                  <a:pt x="5023060" y="822419"/>
                </a:cubicBezTo>
                <a:cubicBezTo>
                  <a:pt x="5023060" y="803599"/>
                  <a:pt x="5023060" y="803599"/>
                  <a:pt x="5023060" y="803599"/>
                </a:cubicBezTo>
                <a:cubicBezTo>
                  <a:pt x="5066227" y="803599"/>
                  <a:pt x="5066227" y="803599"/>
                  <a:pt x="5066227" y="803599"/>
                </a:cubicBezTo>
                <a:cubicBezTo>
                  <a:pt x="5066227" y="786661"/>
                  <a:pt x="5066227" y="786661"/>
                  <a:pt x="5066227" y="786661"/>
                </a:cubicBezTo>
                <a:cubicBezTo>
                  <a:pt x="5090625" y="786661"/>
                  <a:pt x="5090625" y="786661"/>
                  <a:pt x="5090625" y="786661"/>
                </a:cubicBezTo>
                <a:cubicBezTo>
                  <a:pt x="5090625" y="752786"/>
                  <a:pt x="5090625" y="752786"/>
                  <a:pt x="5090625" y="752786"/>
                </a:cubicBezTo>
                <a:cubicBezTo>
                  <a:pt x="5135669" y="752786"/>
                  <a:pt x="5135669" y="752786"/>
                  <a:pt x="5135669" y="752786"/>
                </a:cubicBezTo>
                <a:cubicBezTo>
                  <a:pt x="5135669" y="786661"/>
                  <a:pt x="5135669" y="786661"/>
                  <a:pt x="5135669" y="786661"/>
                </a:cubicBezTo>
                <a:cubicBezTo>
                  <a:pt x="5141300" y="786661"/>
                  <a:pt x="5141300" y="786661"/>
                  <a:pt x="5141300" y="786661"/>
                </a:cubicBezTo>
                <a:cubicBezTo>
                  <a:pt x="5141300" y="803599"/>
                  <a:pt x="5141300" y="803599"/>
                  <a:pt x="5141300" y="803599"/>
                </a:cubicBezTo>
                <a:cubicBezTo>
                  <a:pt x="5175082" y="803599"/>
                  <a:pt x="5175082" y="803599"/>
                  <a:pt x="5175082" y="803599"/>
                </a:cubicBezTo>
                <a:cubicBezTo>
                  <a:pt x="5175082" y="822419"/>
                  <a:pt x="5175082" y="822419"/>
                  <a:pt x="5175082" y="822419"/>
                </a:cubicBezTo>
                <a:cubicBezTo>
                  <a:pt x="5206988" y="822419"/>
                  <a:pt x="5206988" y="822419"/>
                  <a:pt x="5206988" y="822419"/>
                </a:cubicBezTo>
                <a:cubicBezTo>
                  <a:pt x="5206988" y="1050137"/>
                  <a:pt x="5206988" y="1050137"/>
                  <a:pt x="5206988" y="1050137"/>
                </a:cubicBezTo>
                <a:cubicBezTo>
                  <a:pt x="5225757" y="1050137"/>
                  <a:pt x="5225757" y="1050137"/>
                  <a:pt x="5225757" y="1050137"/>
                </a:cubicBezTo>
                <a:cubicBezTo>
                  <a:pt x="5225757" y="135501"/>
                  <a:pt x="5225757" y="135501"/>
                  <a:pt x="5225757" y="135501"/>
                </a:cubicBezTo>
                <a:cubicBezTo>
                  <a:pt x="5235140" y="135501"/>
                  <a:pt x="5235140" y="135501"/>
                  <a:pt x="5235140" y="135501"/>
                </a:cubicBezTo>
                <a:cubicBezTo>
                  <a:pt x="5235140" y="97862"/>
                  <a:pt x="5235140" y="97862"/>
                  <a:pt x="5235140" y="97862"/>
                </a:cubicBezTo>
                <a:cubicBezTo>
                  <a:pt x="5430330" y="97862"/>
                  <a:pt x="5430330" y="97862"/>
                  <a:pt x="5430330" y="97862"/>
                </a:cubicBezTo>
                <a:cubicBezTo>
                  <a:pt x="5430330" y="135501"/>
                  <a:pt x="5430330" y="135501"/>
                  <a:pt x="5430330" y="135501"/>
                </a:cubicBezTo>
                <a:cubicBezTo>
                  <a:pt x="5439714" y="135501"/>
                  <a:pt x="5439714" y="135501"/>
                  <a:pt x="5439714" y="135501"/>
                </a:cubicBezTo>
                <a:cubicBezTo>
                  <a:pt x="5439714" y="705737"/>
                  <a:pt x="5439714" y="705737"/>
                  <a:pt x="5439714" y="705737"/>
                </a:cubicBezTo>
                <a:cubicBezTo>
                  <a:pt x="5499772" y="705737"/>
                  <a:pt x="5499772" y="705737"/>
                  <a:pt x="5499772" y="705737"/>
                </a:cubicBezTo>
                <a:cubicBezTo>
                  <a:pt x="5499772" y="679389"/>
                  <a:pt x="5499772" y="679389"/>
                  <a:pt x="5499772" y="679389"/>
                </a:cubicBezTo>
                <a:cubicBezTo>
                  <a:pt x="5544816" y="679389"/>
                  <a:pt x="5544816" y="679389"/>
                  <a:pt x="5544816" y="679389"/>
                </a:cubicBezTo>
                <a:cubicBezTo>
                  <a:pt x="5544816" y="662452"/>
                  <a:pt x="5544816" y="662452"/>
                  <a:pt x="5544816" y="662452"/>
                </a:cubicBezTo>
                <a:cubicBezTo>
                  <a:pt x="5554200" y="662452"/>
                  <a:pt x="5554200" y="662452"/>
                  <a:pt x="5554200" y="662452"/>
                </a:cubicBezTo>
                <a:cubicBezTo>
                  <a:pt x="5554200" y="649278"/>
                  <a:pt x="5554200" y="649278"/>
                  <a:pt x="5554200" y="649278"/>
                </a:cubicBezTo>
                <a:cubicBezTo>
                  <a:pt x="5567337" y="649278"/>
                  <a:pt x="5567337" y="649278"/>
                  <a:pt x="5567337" y="649278"/>
                </a:cubicBezTo>
                <a:cubicBezTo>
                  <a:pt x="5567337" y="662452"/>
                  <a:pt x="5567337" y="662452"/>
                  <a:pt x="5567337" y="662452"/>
                </a:cubicBezTo>
                <a:cubicBezTo>
                  <a:pt x="5576721" y="662452"/>
                  <a:pt x="5576721" y="662452"/>
                  <a:pt x="5576721" y="662452"/>
                </a:cubicBezTo>
                <a:cubicBezTo>
                  <a:pt x="5576721" y="634222"/>
                  <a:pt x="5576721" y="634222"/>
                  <a:pt x="5576721" y="634222"/>
                </a:cubicBezTo>
                <a:cubicBezTo>
                  <a:pt x="5589860" y="634222"/>
                  <a:pt x="5589860" y="634222"/>
                  <a:pt x="5589860" y="634222"/>
                </a:cubicBezTo>
                <a:cubicBezTo>
                  <a:pt x="5589860" y="662452"/>
                  <a:pt x="5589860" y="662452"/>
                  <a:pt x="5589860" y="662452"/>
                </a:cubicBezTo>
                <a:cubicBezTo>
                  <a:pt x="5636780" y="662452"/>
                  <a:pt x="5636780" y="662452"/>
                  <a:pt x="5636780" y="662452"/>
                </a:cubicBezTo>
                <a:cubicBezTo>
                  <a:pt x="5636780" y="679389"/>
                  <a:pt x="5636780" y="679389"/>
                  <a:pt x="5636780" y="679389"/>
                </a:cubicBezTo>
                <a:cubicBezTo>
                  <a:pt x="5636780" y="705737"/>
                  <a:pt x="5636780" y="705737"/>
                  <a:pt x="5636780" y="705737"/>
                </a:cubicBezTo>
                <a:cubicBezTo>
                  <a:pt x="5646164" y="705737"/>
                  <a:pt x="5646164" y="705737"/>
                  <a:pt x="5646164" y="705737"/>
                </a:cubicBezTo>
                <a:cubicBezTo>
                  <a:pt x="5646164" y="730203"/>
                  <a:pt x="5646164" y="730203"/>
                  <a:pt x="5646164" y="730203"/>
                </a:cubicBezTo>
                <a:cubicBezTo>
                  <a:pt x="5678070" y="730203"/>
                  <a:pt x="5678070" y="730203"/>
                  <a:pt x="5678070" y="730203"/>
                </a:cubicBezTo>
                <a:cubicBezTo>
                  <a:pt x="5709976" y="730203"/>
                  <a:pt x="5709976" y="730203"/>
                  <a:pt x="5709976" y="730203"/>
                </a:cubicBezTo>
                <a:cubicBezTo>
                  <a:pt x="5709976" y="634222"/>
                  <a:pt x="5709976" y="634222"/>
                  <a:pt x="5709976" y="634222"/>
                </a:cubicBezTo>
                <a:cubicBezTo>
                  <a:pt x="5709976" y="572117"/>
                  <a:pt x="5709976" y="572117"/>
                  <a:pt x="5709976" y="572117"/>
                </a:cubicBezTo>
                <a:cubicBezTo>
                  <a:pt x="5717483" y="572117"/>
                  <a:pt x="5717483" y="572117"/>
                  <a:pt x="5717483" y="572117"/>
                </a:cubicBezTo>
                <a:cubicBezTo>
                  <a:pt x="5717483" y="523186"/>
                  <a:pt x="5717483" y="523186"/>
                  <a:pt x="5717483" y="523186"/>
                </a:cubicBezTo>
                <a:cubicBezTo>
                  <a:pt x="5815077" y="523186"/>
                  <a:pt x="5815077" y="523186"/>
                  <a:pt x="5815077" y="523186"/>
                </a:cubicBezTo>
                <a:cubicBezTo>
                  <a:pt x="5815077" y="572117"/>
                  <a:pt x="5815077" y="572117"/>
                  <a:pt x="5815077" y="572117"/>
                </a:cubicBezTo>
                <a:cubicBezTo>
                  <a:pt x="5848860" y="572117"/>
                  <a:pt x="5848860" y="572117"/>
                  <a:pt x="5848860" y="572117"/>
                </a:cubicBezTo>
                <a:cubicBezTo>
                  <a:pt x="5848860" y="530714"/>
                  <a:pt x="5848860" y="530714"/>
                  <a:pt x="5848860" y="530714"/>
                </a:cubicBezTo>
                <a:cubicBezTo>
                  <a:pt x="5884520" y="530714"/>
                  <a:pt x="5884520" y="530714"/>
                  <a:pt x="5884520" y="530714"/>
                </a:cubicBezTo>
                <a:cubicBezTo>
                  <a:pt x="5884520" y="558944"/>
                  <a:pt x="5884520" y="558944"/>
                  <a:pt x="5884520" y="558944"/>
                </a:cubicBezTo>
                <a:cubicBezTo>
                  <a:pt x="5916426" y="558944"/>
                  <a:pt x="5916426" y="558944"/>
                  <a:pt x="5916426" y="558944"/>
                </a:cubicBezTo>
                <a:cubicBezTo>
                  <a:pt x="5916426" y="572117"/>
                  <a:pt x="5916426" y="572117"/>
                  <a:pt x="5916426" y="572117"/>
                </a:cubicBezTo>
                <a:cubicBezTo>
                  <a:pt x="5935194" y="572117"/>
                  <a:pt x="5935194" y="572117"/>
                  <a:pt x="5935194" y="572117"/>
                </a:cubicBezTo>
                <a:cubicBezTo>
                  <a:pt x="5935194" y="634222"/>
                  <a:pt x="5935194" y="634222"/>
                  <a:pt x="5935194" y="634222"/>
                </a:cubicBezTo>
                <a:cubicBezTo>
                  <a:pt x="5963346" y="634222"/>
                  <a:pt x="5963346" y="634222"/>
                  <a:pt x="5963346" y="634222"/>
                </a:cubicBezTo>
                <a:cubicBezTo>
                  <a:pt x="5963346" y="730203"/>
                  <a:pt x="5963346" y="730203"/>
                  <a:pt x="5963346" y="730203"/>
                </a:cubicBezTo>
                <a:cubicBezTo>
                  <a:pt x="5963346" y="752786"/>
                  <a:pt x="5963346" y="752786"/>
                  <a:pt x="5963346" y="752786"/>
                </a:cubicBezTo>
                <a:cubicBezTo>
                  <a:pt x="5972730" y="752786"/>
                  <a:pt x="5972730" y="752786"/>
                  <a:pt x="5972730" y="752786"/>
                </a:cubicBezTo>
                <a:cubicBezTo>
                  <a:pt x="5972730" y="797953"/>
                  <a:pt x="5972730" y="797953"/>
                  <a:pt x="5972730" y="797953"/>
                </a:cubicBezTo>
                <a:cubicBezTo>
                  <a:pt x="6015897" y="797953"/>
                  <a:pt x="6015897" y="797953"/>
                  <a:pt x="6015897" y="797953"/>
                </a:cubicBezTo>
                <a:cubicBezTo>
                  <a:pt x="6015897" y="813009"/>
                  <a:pt x="6015897" y="813009"/>
                  <a:pt x="6015897" y="813009"/>
                </a:cubicBezTo>
                <a:cubicBezTo>
                  <a:pt x="6038419" y="813009"/>
                  <a:pt x="6038419" y="813009"/>
                  <a:pt x="6038419" y="813009"/>
                </a:cubicBezTo>
                <a:cubicBezTo>
                  <a:pt x="6038419" y="797953"/>
                  <a:pt x="6038419" y="797953"/>
                  <a:pt x="6038419" y="797953"/>
                </a:cubicBezTo>
                <a:cubicBezTo>
                  <a:pt x="6111615" y="797953"/>
                  <a:pt x="6111615" y="797953"/>
                  <a:pt x="6111615" y="797953"/>
                </a:cubicBezTo>
                <a:cubicBezTo>
                  <a:pt x="6111615" y="813009"/>
                  <a:pt x="6111615" y="813009"/>
                  <a:pt x="6111615" y="813009"/>
                </a:cubicBezTo>
                <a:cubicBezTo>
                  <a:pt x="6134137" y="813009"/>
                  <a:pt x="6134137" y="813009"/>
                  <a:pt x="6134137" y="813009"/>
                </a:cubicBezTo>
                <a:cubicBezTo>
                  <a:pt x="6134137" y="969212"/>
                  <a:pt x="6134137" y="969212"/>
                  <a:pt x="6134137" y="969212"/>
                </a:cubicBezTo>
                <a:cubicBezTo>
                  <a:pt x="6233608" y="969212"/>
                  <a:pt x="6233608" y="969212"/>
                  <a:pt x="6233608" y="969212"/>
                </a:cubicBezTo>
                <a:cubicBezTo>
                  <a:pt x="6233608" y="1023789"/>
                  <a:pt x="6233608" y="1023789"/>
                  <a:pt x="6233608" y="1023789"/>
                </a:cubicBezTo>
                <a:cubicBezTo>
                  <a:pt x="6246746" y="1023789"/>
                  <a:pt x="6246746" y="1023789"/>
                  <a:pt x="6246746" y="1023789"/>
                </a:cubicBezTo>
                <a:cubicBezTo>
                  <a:pt x="6246746" y="991796"/>
                  <a:pt x="6246746" y="991796"/>
                  <a:pt x="6246746" y="991796"/>
                </a:cubicBezTo>
                <a:cubicBezTo>
                  <a:pt x="6261760" y="991796"/>
                  <a:pt x="6261760" y="991796"/>
                  <a:pt x="6261760" y="991796"/>
                </a:cubicBezTo>
                <a:cubicBezTo>
                  <a:pt x="6261760" y="969212"/>
                  <a:pt x="6261760" y="969212"/>
                  <a:pt x="6261760" y="969212"/>
                </a:cubicBezTo>
                <a:cubicBezTo>
                  <a:pt x="6269268" y="969212"/>
                  <a:pt x="6269268" y="969212"/>
                  <a:pt x="6269268" y="969212"/>
                </a:cubicBezTo>
                <a:cubicBezTo>
                  <a:pt x="6269268" y="954156"/>
                  <a:pt x="6269268" y="954156"/>
                  <a:pt x="6269268" y="954156"/>
                </a:cubicBezTo>
                <a:cubicBezTo>
                  <a:pt x="6316188" y="954156"/>
                  <a:pt x="6316188" y="954156"/>
                  <a:pt x="6316188" y="954156"/>
                </a:cubicBezTo>
                <a:cubicBezTo>
                  <a:pt x="6316188" y="350045"/>
                  <a:pt x="6316188" y="350045"/>
                  <a:pt x="6316188" y="350045"/>
                </a:cubicBezTo>
                <a:cubicBezTo>
                  <a:pt x="6353724" y="350045"/>
                  <a:pt x="6353724" y="350045"/>
                  <a:pt x="6353724" y="350045"/>
                </a:cubicBezTo>
                <a:cubicBezTo>
                  <a:pt x="6353724" y="334990"/>
                  <a:pt x="6353724" y="334990"/>
                  <a:pt x="6353724" y="334990"/>
                </a:cubicBezTo>
                <a:cubicBezTo>
                  <a:pt x="6363108" y="334990"/>
                  <a:pt x="6363108" y="334990"/>
                  <a:pt x="6363108" y="334990"/>
                </a:cubicBezTo>
                <a:cubicBezTo>
                  <a:pt x="6363108" y="321816"/>
                  <a:pt x="6363108" y="321816"/>
                  <a:pt x="6363108" y="321816"/>
                </a:cubicBezTo>
                <a:cubicBezTo>
                  <a:pt x="6374369" y="321816"/>
                  <a:pt x="6374369" y="321816"/>
                  <a:pt x="6374369" y="321816"/>
                </a:cubicBezTo>
                <a:cubicBezTo>
                  <a:pt x="6374369" y="302996"/>
                  <a:pt x="6374369" y="302996"/>
                  <a:pt x="6374369" y="302996"/>
                </a:cubicBezTo>
                <a:cubicBezTo>
                  <a:pt x="6415659" y="302996"/>
                  <a:pt x="6415659" y="302996"/>
                  <a:pt x="6415659" y="302996"/>
                </a:cubicBezTo>
                <a:cubicBezTo>
                  <a:pt x="6415659" y="321816"/>
                  <a:pt x="6415659" y="321816"/>
                  <a:pt x="6415659" y="321816"/>
                </a:cubicBezTo>
                <a:cubicBezTo>
                  <a:pt x="6447565" y="321816"/>
                  <a:pt x="6447565" y="321816"/>
                  <a:pt x="6447565" y="321816"/>
                </a:cubicBezTo>
                <a:cubicBezTo>
                  <a:pt x="6447565" y="334990"/>
                  <a:pt x="6447565" y="334990"/>
                  <a:pt x="6447565" y="334990"/>
                </a:cubicBezTo>
                <a:cubicBezTo>
                  <a:pt x="6479471" y="334990"/>
                  <a:pt x="6479471" y="334990"/>
                  <a:pt x="6479471" y="334990"/>
                </a:cubicBezTo>
                <a:cubicBezTo>
                  <a:pt x="6479471" y="350045"/>
                  <a:pt x="6479471" y="350045"/>
                  <a:pt x="6479471" y="350045"/>
                </a:cubicBezTo>
                <a:cubicBezTo>
                  <a:pt x="6511377" y="350045"/>
                  <a:pt x="6511377" y="350045"/>
                  <a:pt x="6511377" y="350045"/>
                </a:cubicBezTo>
                <a:cubicBezTo>
                  <a:pt x="6511377" y="334990"/>
                  <a:pt x="6511377" y="334990"/>
                  <a:pt x="6511377" y="334990"/>
                </a:cubicBezTo>
                <a:cubicBezTo>
                  <a:pt x="6535776" y="334990"/>
                  <a:pt x="6535776" y="334990"/>
                  <a:pt x="6535776" y="334990"/>
                </a:cubicBezTo>
                <a:cubicBezTo>
                  <a:pt x="6535776" y="323698"/>
                  <a:pt x="6535776" y="323698"/>
                  <a:pt x="6535776" y="323698"/>
                </a:cubicBezTo>
                <a:cubicBezTo>
                  <a:pt x="6569559" y="323698"/>
                  <a:pt x="6569559" y="323698"/>
                  <a:pt x="6569559" y="323698"/>
                </a:cubicBezTo>
                <a:cubicBezTo>
                  <a:pt x="6569559" y="314288"/>
                  <a:pt x="6569559" y="314288"/>
                  <a:pt x="6569559" y="314288"/>
                </a:cubicBezTo>
                <a:cubicBezTo>
                  <a:pt x="6586450" y="314288"/>
                  <a:pt x="6586450" y="314288"/>
                  <a:pt x="6586450" y="314288"/>
                </a:cubicBezTo>
                <a:cubicBezTo>
                  <a:pt x="6586450" y="127974"/>
                  <a:pt x="6586450" y="127974"/>
                  <a:pt x="6586450" y="127974"/>
                </a:cubicBezTo>
                <a:cubicBezTo>
                  <a:pt x="6593957" y="127974"/>
                  <a:pt x="6593957" y="127974"/>
                  <a:pt x="6593957" y="127974"/>
                </a:cubicBezTo>
                <a:cubicBezTo>
                  <a:pt x="6593957" y="97862"/>
                  <a:pt x="6593957" y="97862"/>
                  <a:pt x="6593957" y="97862"/>
                </a:cubicBezTo>
                <a:cubicBezTo>
                  <a:pt x="6599588" y="97862"/>
                  <a:pt x="6599588" y="97862"/>
                  <a:pt x="6599588" y="97862"/>
                </a:cubicBezTo>
                <a:cubicBezTo>
                  <a:pt x="6599588" y="0"/>
                  <a:pt x="6599588" y="0"/>
                  <a:pt x="659958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83939" y="2733743"/>
            <a:ext cx="1897812" cy="1897812"/>
          </a:xfrm>
          <a:prstGeom prst="ellipse">
            <a:avLst/>
          </a:prstGeom>
          <a:gradFill>
            <a:gsLst>
              <a:gs pos="50000">
                <a:schemeClr val="tx2"/>
              </a:gs>
              <a:gs pos="50000">
                <a:schemeClr val="tx2">
                  <a:lumMod val="50000"/>
                </a:schemeClr>
              </a:gs>
            </a:gsLst>
            <a:lin ang="2700000" scaled="1"/>
          </a:gra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47094" y="2733743"/>
            <a:ext cx="1897812" cy="1897812"/>
          </a:xfrm>
          <a:prstGeom prst="ellipse">
            <a:avLst/>
          </a:prstGeom>
          <a:gradFill>
            <a:gsLst>
              <a:gs pos="50000">
                <a:schemeClr val="tx2"/>
              </a:gs>
              <a:gs pos="50000">
                <a:schemeClr val="tx2">
                  <a:lumMod val="50000"/>
                </a:schemeClr>
              </a:gs>
            </a:gsLst>
            <a:lin ang="2700000" scaled="1"/>
          </a:gra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07398" y="2733743"/>
            <a:ext cx="1897812" cy="1897812"/>
          </a:xfrm>
          <a:prstGeom prst="ellipse">
            <a:avLst/>
          </a:prstGeom>
          <a:gradFill>
            <a:gsLst>
              <a:gs pos="50000">
                <a:schemeClr val="tx2"/>
              </a:gs>
              <a:gs pos="50000">
                <a:schemeClr val="tx2">
                  <a:lumMod val="50000"/>
                </a:schemeClr>
              </a:gs>
            </a:gsLst>
            <a:lin ang="2700000" scaled="1"/>
          </a:gra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544452" y="3635024"/>
            <a:ext cx="1438516" cy="95250"/>
            <a:chOff x="3536824" y="3735678"/>
            <a:chExt cx="1438516" cy="95250"/>
          </a:xfrm>
        </p:grpSpPr>
        <p:cxnSp>
          <p:nvCxnSpPr>
            <p:cNvPr id="44" name="Straight Connector 43"/>
            <p:cNvCxnSpPr>
              <a:stCxn id="46" idx="6"/>
              <a:endCxn id="45" idx="2"/>
            </p:cNvCxnSpPr>
            <p:nvPr/>
          </p:nvCxnSpPr>
          <p:spPr>
            <a:xfrm>
              <a:off x="3632074" y="3783303"/>
              <a:ext cx="124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880090" y="3735678"/>
              <a:ext cx="95250" cy="95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536824" y="3735678"/>
              <a:ext cx="95250" cy="95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06182" y="3635024"/>
            <a:ext cx="1438516" cy="95250"/>
            <a:chOff x="7184795" y="3735678"/>
            <a:chExt cx="1438516" cy="95250"/>
          </a:xfrm>
        </p:grpSpPr>
        <p:cxnSp>
          <p:nvCxnSpPr>
            <p:cNvPr id="55" name="Straight Connector 54"/>
            <p:cNvCxnSpPr>
              <a:stCxn id="57" idx="6"/>
              <a:endCxn id="56" idx="2"/>
            </p:cNvCxnSpPr>
            <p:nvPr/>
          </p:nvCxnSpPr>
          <p:spPr>
            <a:xfrm>
              <a:off x="7280045" y="3783303"/>
              <a:ext cx="124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528061" y="3735678"/>
              <a:ext cx="95250" cy="95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184795" y="3735678"/>
              <a:ext cx="95250" cy="95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4"/>
          <p:cNvGrpSpPr>
            <a:grpSpLocks noChangeAspect="1"/>
          </p:cNvGrpSpPr>
          <p:nvPr/>
        </p:nvGrpSpPr>
        <p:grpSpPr bwMode="auto">
          <a:xfrm>
            <a:off x="8951064" y="2866618"/>
            <a:ext cx="1491947" cy="1613564"/>
            <a:chOff x="-18" y="-79"/>
            <a:chExt cx="4355" cy="4710"/>
          </a:xfrm>
        </p:grpSpPr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20" y="1659"/>
              <a:ext cx="2280" cy="2319"/>
            </a:xfrm>
            <a:custGeom>
              <a:avLst/>
              <a:gdLst>
                <a:gd name="T0" fmla="*/ 894 w 964"/>
                <a:gd name="T1" fmla="*/ 301 h 980"/>
                <a:gd name="T2" fmla="*/ 884 w 964"/>
                <a:gd name="T3" fmla="*/ 307 h 980"/>
                <a:gd name="T4" fmla="*/ 350 w 964"/>
                <a:gd name="T5" fmla="*/ 66 h 980"/>
                <a:gd name="T6" fmla="*/ 43 w 964"/>
                <a:gd name="T7" fmla="*/ 566 h 980"/>
                <a:gd name="T8" fmla="*/ 32 w 964"/>
                <a:gd name="T9" fmla="*/ 567 h 980"/>
                <a:gd name="T10" fmla="*/ 10 w 964"/>
                <a:gd name="T11" fmla="*/ 642 h 980"/>
                <a:gd name="T12" fmla="*/ 70 w 964"/>
                <a:gd name="T13" fmla="*/ 692 h 980"/>
                <a:gd name="T14" fmla="*/ 81 w 964"/>
                <a:gd name="T15" fmla="*/ 686 h 980"/>
                <a:gd name="T16" fmla="*/ 610 w 964"/>
                <a:gd name="T17" fmla="*/ 915 h 980"/>
                <a:gd name="T18" fmla="*/ 919 w 964"/>
                <a:gd name="T19" fmla="*/ 428 h 980"/>
                <a:gd name="T20" fmla="*/ 932 w 964"/>
                <a:gd name="T21" fmla="*/ 427 h 980"/>
                <a:gd name="T22" fmla="*/ 953 w 964"/>
                <a:gd name="T23" fmla="*/ 352 h 980"/>
                <a:gd name="T24" fmla="*/ 894 w 964"/>
                <a:gd name="T25" fmla="*/ 30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4" h="980">
                  <a:moveTo>
                    <a:pt x="894" y="301"/>
                  </a:moveTo>
                  <a:cubicBezTo>
                    <a:pt x="890" y="302"/>
                    <a:pt x="887" y="304"/>
                    <a:pt x="884" y="307"/>
                  </a:cubicBezTo>
                  <a:cubicBezTo>
                    <a:pt x="793" y="106"/>
                    <a:pt x="565" y="0"/>
                    <a:pt x="350" y="66"/>
                  </a:cubicBezTo>
                  <a:cubicBezTo>
                    <a:pt x="134" y="133"/>
                    <a:pt x="5" y="349"/>
                    <a:pt x="43" y="566"/>
                  </a:cubicBezTo>
                  <a:cubicBezTo>
                    <a:pt x="39" y="565"/>
                    <a:pt x="35" y="565"/>
                    <a:pt x="32" y="567"/>
                  </a:cubicBezTo>
                  <a:cubicBezTo>
                    <a:pt x="9" y="573"/>
                    <a:pt x="0" y="607"/>
                    <a:pt x="10" y="642"/>
                  </a:cubicBezTo>
                  <a:cubicBezTo>
                    <a:pt x="21" y="677"/>
                    <a:pt x="48" y="699"/>
                    <a:pt x="70" y="692"/>
                  </a:cubicBezTo>
                  <a:cubicBezTo>
                    <a:pt x="74" y="691"/>
                    <a:pt x="78" y="689"/>
                    <a:pt x="81" y="686"/>
                  </a:cubicBezTo>
                  <a:cubicBezTo>
                    <a:pt x="176" y="879"/>
                    <a:pt x="399" y="980"/>
                    <a:pt x="610" y="915"/>
                  </a:cubicBezTo>
                  <a:cubicBezTo>
                    <a:pt x="822" y="849"/>
                    <a:pt x="950" y="640"/>
                    <a:pt x="919" y="428"/>
                  </a:cubicBezTo>
                  <a:cubicBezTo>
                    <a:pt x="924" y="428"/>
                    <a:pt x="928" y="428"/>
                    <a:pt x="932" y="427"/>
                  </a:cubicBezTo>
                  <a:cubicBezTo>
                    <a:pt x="955" y="420"/>
                    <a:pt x="964" y="386"/>
                    <a:pt x="953" y="352"/>
                  </a:cubicBezTo>
                  <a:cubicBezTo>
                    <a:pt x="943" y="317"/>
                    <a:pt x="916" y="294"/>
                    <a:pt x="894" y="301"/>
                  </a:cubicBezTo>
                  <a:close/>
                </a:path>
              </a:pathLst>
            </a:custGeom>
            <a:solidFill>
              <a:srgbClr val="FDD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706" y="1659"/>
              <a:ext cx="1594" cy="2198"/>
            </a:xfrm>
            <a:custGeom>
              <a:avLst/>
              <a:gdLst>
                <a:gd name="T0" fmla="*/ 604 w 674"/>
                <a:gd name="T1" fmla="*/ 301 h 929"/>
                <a:gd name="T2" fmla="*/ 594 w 674"/>
                <a:gd name="T3" fmla="*/ 307 h 929"/>
                <a:gd name="T4" fmla="*/ 60 w 674"/>
                <a:gd name="T5" fmla="*/ 66 h 929"/>
                <a:gd name="T6" fmla="*/ 0 w 674"/>
                <a:gd name="T7" fmla="*/ 90 h 929"/>
                <a:gd name="T8" fmla="*/ 492 w 674"/>
                <a:gd name="T9" fmla="*/ 398 h 929"/>
                <a:gd name="T10" fmla="*/ 258 w 674"/>
                <a:gd name="T11" fmla="*/ 929 h 929"/>
                <a:gd name="T12" fmla="*/ 320 w 674"/>
                <a:gd name="T13" fmla="*/ 915 h 929"/>
                <a:gd name="T14" fmla="*/ 629 w 674"/>
                <a:gd name="T15" fmla="*/ 428 h 929"/>
                <a:gd name="T16" fmla="*/ 642 w 674"/>
                <a:gd name="T17" fmla="*/ 427 h 929"/>
                <a:gd name="T18" fmla="*/ 663 w 674"/>
                <a:gd name="T19" fmla="*/ 352 h 929"/>
                <a:gd name="T20" fmla="*/ 604 w 674"/>
                <a:gd name="T21" fmla="*/ 301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4" h="929">
                  <a:moveTo>
                    <a:pt x="604" y="301"/>
                  </a:moveTo>
                  <a:cubicBezTo>
                    <a:pt x="600" y="302"/>
                    <a:pt x="597" y="304"/>
                    <a:pt x="594" y="307"/>
                  </a:cubicBezTo>
                  <a:cubicBezTo>
                    <a:pt x="503" y="106"/>
                    <a:pt x="275" y="0"/>
                    <a:pt x="60" y="66"/>
                  </a:cubicBezTo>
                  <a:cubicBezTo>
                    <a:pt x="39" y="73"/>
                    <a:pt x="19" y="81"/>
                    <a:pt x="0" y="90"/>
                  </a:cubicBezTo>
                  <a:cubicBezTo>
                    <a:pt x="214" y="56"/>
                    <a:pt x="426" y="184"/>
                    <a:pt x="492" y="398"/>
                  </a:cubicBezTo>
                  <a:cubicBezTo>
                    <a:pt x="558" y="611"/>
                    <a:pt x="454" y="836"/>
                    <a:pt x="258" y="929"/>
                  </a:cubicBezTo>
                  <a:cubicBezTo>
                    <a:pt x="279" y="926"/>
                    <a:pt x="300" y="921"/>
                    <a:pt x="320" y="915"/>
                  </a:cubicBezTo>
                  <a:cubicBezTo>
                    <a:pt x="532" y="849"/>
                    <a:pt x="660" y="640"/>
                    <a:pt x="629" y="428"/>
                  </a:cubicBezTo>
                  <a:cubicBezTo>
                    <a:pt x="634" y="428"/>
                    <a:pt x="638" y="428"/>
                    <a:pt x="642" y="427"/>
                  </a:cubicBezTo>
                  <a:cubicBezTo>
                    <a:pt x="665" y="420"/>
                    <a:pt x="674" y="386"/>
                    <a:pt x="663" y="352"/>
                  </a:cubicBezTo>
                  <a:cubicBezTo>
                    <a:pt x="653" y="317"/>
                    <a:pt x="626" y="294"/>
                    <a:pt x="604" y="301"/>
                  </a:cubicBezTo>
                  <a:close/>
                </a:path>
              </a:pathLst>
            </a:custGeom>
            <a:solidFill>
              <a:srgbClr val="F7C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723" y="3010"/>
              <a:ext cx="1161" cy="712"/>
            </a:xfrm>
            <a:custGeom>
              <a:avLst/>
              <a:gdLst>
                <a:gd name="T0" fmla="*/ 0 w 491"/>
                <a:gd name="T1" fmla="*/ 141 h 301"/>
                <a:gd name="T2" fmla="*/ 289 w 491"/>
                <a:gd name="T3" fmla="*/ 262 h 301"/>
                <a:gd name="T4" fmla="*/ 459 w 491"/>
                <a:gd name="T5" fmla="*/ 0 h 301"/>
                <a:gd name="T6" fmla="*/ 0 w 491"/>
                <a:gd name="T7" fmla="*/ 1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301">
                  <a:moveTo>
                    <a:pt x="0" y="141"/>
                  </a:moveTo>
                  <a:cubicBezTo>
                    <a:pt x="33" y="247"/>
                    <a:pt x="162" y="301"/>
                    <a:pt x="289" y="262"/>
                  </a:cubicBezTo>
                  <a:cubicBezTo>
                    <a:pt x="415" y="224"/>
                    <a:pt x="491" y="106"/>
                    <a:pt x="459" y="0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-18" y="1645"/>
              <a:ext cx="2177" cy="1573"/>
            </a:xfrm>
            <a:custGeom>
              <a:avLst/>
              <a:gdLst>
                <a:gd name="T0" fmla="*/ 366 w 920"/>
                <a:gd name="T1" fmla="*/ 72 h 665"/>
                <a:gd name="T2" fmla="*/ 72 w 920"/>
                <a:gd name="T3" fmla="*/ 627 h 665"/>
                <a:gd name="T4" fmla="*/ 85 w 920"/>
                <a:gd name="T5" fmla="*/ 665 h 665"/>
                <a:gd name="T6" fmla="*/ 528 w 920"/>
                <a:gd name="T7" fmla="*/ 217 h 665"/>
                <a:gd name="T8" fmla="*/ 920 w 920"/>
                <a:gd name="T9" fmla="*/ 367 h 665"/>
                <a:gd name="T10" fmla="*/ 920 w 920"/>
                <a:gd name="T11" fmla="*/ 366 h 665"/>
                <a:gd name="T12" fmla="*/ 366 w 920"/>
                <a:gd name="T13" fmla="*/ 72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0" h="665">
                  <a:moveTo>
                    <a:pt x="366" y="72"/>
                  </a:moveTo>
                  <a:cubicBezTo>
                    <a:pt x="131" y="144"/>
                    <a:pt x="0" y="393"/>
                    <a:pt x="72" y="627"/>
                  </a:cubicBezTo>
                  <a:cubicBezTo>
                    <a:pt x="76" y="640"/>
                    <a:pt x="80" y="652"/>
                    <a:pt x="85" y="665"/>
                  </a:cubicBezTo>
                  <a:cubicBezTo>
                    <a:pt x="306" y="596"/>
                    <a:pt x="466" y="423"/>
                    <a:pt x="528" y="217"/>
                  </a:cubicBezTo>
                  <a:cubicBezTo>
                    <a:pt x="638" y="307"/>
                    <a:pt x="776" y="361"/>
                    <a:pt x="920" y="367"/>
                  </a:cubicBezTo>
                  <a:cubicBezTo>
                    <a:pt x="920" y="367"/>
                    <a:pt x="920" y="366"/>
                    <a:pt x="920" y="366"/>
                  </a:cubicBezTo>
                  <a:cubicBezTo>
                    <a:pt x="848" y="132"/>
                    <a:pt x="600" y="0"/>
                    <a:pt x="366" y="7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1614" y="-65"/>
              <a:ext cx="2572" cy="2597"/>
            </a:xfrm>
            <a:custGeom>
              <a:avLst/>
              <a:gdLst>
                <a:gd name="T0" fmla="*/ 1050 w 1087"/>
                <a:gd name="T1" fmla="*/ 628 h 1098"/>
                <a:gd name="T2" fmla="*/ 1038 w 1087"/>
                <a:gd name="T3" fmla="*/ 627 h 1098"/>
                <a:gd name="T4" fmla="*/ 686 w 1087"/>
                <a:gd name="T5" fmla="*/ 71 h 1098"/>
                <a:gd name="T6" fmla="*/ 89 w 1087"/>
                <a:gd name="T7" fmla="*/ 349 h 1098"/>
                <a:gd name="T8" fmla="*/ 78 w 1087"/>
                <a:gd name="T9" fmla="*/ 343 h 1098"/>
                <a:gd name="T10" fmla="*/ 11 w 1087"/>
                <a:gd name="T11" fmla="*/ 400 h 1098"/>
                <a:gd name="T12" fmla="*/ 36 w 1087"/>
                <a:gd name="T13" fmla="*/ 485 h 1098"/>
                <a:gd name="T14" fmla="*/ 51 w 1087"/>
                <a:gd name="T15" fmla="*/ 485 h 1098"/>
                <a:gd name="T16" fmla="*/ 405 w 1087"/>
                <a:gd name="T17" fmla="*/ 1028 h 1098"/>
                <a:gd name="T18" fmla="*/ 996 w 1087"/>
                <a:gd name="T19" fmla="*/ 763 h 1098"/>
                <a:gd name="T20" fmla="*/ 1009 w 1087"/>
                <a:gd name="T21" fmla="*/ 770 h 1098"/>
                <a:gd name="T22" fmla="*/ 1075 w 1087"/>
                <a:gd name="T23" fmla="*/ 712 h 1098"/>
                <a:gd name="T24" fmla="*/ 1050 w 1087"/>
                <a:gd name="T25" fmla="*/ 62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1098">
                  <a:moveTo>
                    <a:pt x="1050" y="628"/>
                  </a:moveTo>
                  <a:cubicBezTo>
                    <a:pt x="1046" y="627"/>
                    <a:pt x="1042" y="627"/>
                    <a:pt x="1038" y="627"/>
                  </a:cubicBezTo>
                  <a:cubicBezTo>
                    <a:pt x="1077" y="383"/>
                    <a:pt x="929" y="142"/>
                    <a:pt x="686" y="71"/>
                  </a:cubicBezTo>
                  <a:cubicBezTo>
                    <a:pt x="442" y="0"/>
                    <a:pt x="188" y="122"/>
                    <a:pt x="89" y="349"/>
                  </a:cubicBezTo>
                  <a:cubicBezTo>
                    <a:pt x="86" y="346"/>
                    <a:pt x="82" y="344"/>
                    <a:pt x="78" y="343"/>
                  </a:cubicBezTo>
                  <a:cubicBezTo>
                    <a:pt x="53" y="336"/>
                    <a:pt x="23" y="361"/>
                    <a:pt x="11" y="400"/>
                  </a:cubicBezTo>
                  <a:cubicBezTo>
                    <a:pt x="0" y="440"/>
                    <a:pt x="11" y="477"/>
                    <a:pt x="36" y="485"/>
                  </a:cubicBezTo>
                  <a:cubicBezTo>
                    <a:pt x="41" y="486"/>
                    <a:pt x="46" y="486"/>
                    <a:pt x="51" y="485"/>
                  </a:cubicBezTo>
                  <a:cubicBezTo>
                    <a:pt x="20" y="725"/>
                    <a:pt x="166" y="958"/>
                    <a:pt x="405" y="1028"/>
                  </a:cubicBezTo>
                  <a:cubicBezTo>
                    <a:pt x="644" y="1098"/>
                    <a:pt x="893" y="981"/>
                    <a:pt x="996" y="763"/>
                  </a:cubicBezTo>
                  <a:cubicBezTo>
                    <a:pt x="1000" y="766"/>
                    <a:pt x="1004" y="768"/>
                    <a:pt x="1009" y="770"/>
                  </a:cubicBezTo>
                  <a:cubicBezTo>
                    <a:pt x="1034" y="777"/>
                    <a:pt x="1064" y="752"/>
                    <a:pt x="1075" y="712"/>
                  </a:cubicBezTo>
                  <a:cubicBezTo>
                    <a:pt x="1087" y="673"/>
                    <a:pt x="1075" y="636"/>
                    <a:pt x="1050" y="628"/>
                  </a:cubicBezTo>
                  <a:close/>
                </a:path>
              </a:pathLst>
            </a:custGeom>
            <a:solidFill>
              <a:srgbClr val="FDD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414" y="67"/>
              <a:ext cx="1772" cy="2465"/>
            </a:xfrm>
            <a:custGeom>
              <a:avLst/>
              <a:gdLst>
                <a:gd name="T0" fmla="*/ 712 w 749"/>
                <a:gd name="T1" fmla="*/ 572 h 1042"/>
                <a:gd name="T2" fmla="*/ 700 w 749"/>
                <a:gd name="T3" fmla="*/ 571 h 1042"/>
                <a:gd name="T4" fmla="*/ 348 w 749"/>
                <a:gd name="T5" fmla="*/ 15 h 1042"/>
                <a:gd name="T6" fmla="*/ 277 w 749"/>
                <a:gd name="T7" fmla="*/ 0 h 1042"/>
                <a:gd name="T8" fmla="*/ 548 w 749"/>
                <a:gd name="T9" fmla="*/ 593 h 1042"/>
                <a:gd name="T10" fmla="*/ 0 w 749"/>
                <a:gd name="T11" fmla="*/ 946 h 1042"/>
                <a:gd name="T12" fmla="*/ 67 w 749"/>
                <a:gd name="T13" fmla="*/ 972 h 1042"/>
                <a:gd name="T14" fmla="*/ 658 w 749"/>
                <a:gd name="T15" fmla="*/ 707 h 1042"/>
                <a:gd name="T16" fmla="*/ 671 w 749"/>
                <a:gd name="T17" fmla="*/ 714 h 1042"/>
                <a:gd name="T18" fmla="*/ 737 w 749"/>
                <a:gd name="T19" fmla="*/ 656 h 1042"/>
                <a:gd name="T20" fmla="*/ 712 w 749"/>
                <a:gd name="T21" fmla="*/ 57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9" h="1042">
                  <a:moveTo>
                    <a:pt x="712" y="572"/>
                  </a:moveTo>
                  <a:cubicBezTo>
                    <a:pt x="708" y="571"/>
                    <a:pt x="704" y="571"/>
                    <a:pt x="700" y="571"/>
                  </a:cubicBezTo>
                  <a:cubicBezTo>
                    <a:pt x="739" y="327"/>
                    <a:pt x="591" y="86"/>
                    <a:pt x="348" y="15"/>
                  </a:cubicBezTo>
                  <a:cubicBezTo>
                    <a:pt x="324" y="8"/>
                    <a:pt x="301" y="3"/>
                    <a:pt x="277" y="0"/>
                  </a:cubicBezTo>
                  <a:cubicBezTo>
                    <a:pt x="499" y="101"/>
                    <a:pt x="619" y="352"/>
                    <a:pt x="548" y="593"/>
                  </a:cubicBezTo>
                  <a:cubicBezTo>
                    <a:pt x="477" y="834"/>
                    <a:pt x="241" y="981"/>
                    <a:pt x="0" y="946"/>
                  </a:cubicBezTo>
                  <a:cubicBezTo>
                    <a:pt x="21" y="956"/>
                    <a:pt x="44" y="965"/>
                    <a:pt x="67" y="972"/>
                  </a:cubicBezTo>
                  <a:cubicBezTo>
                    <a:pt x="306" y="1042"/>
                    <a:pt x="555" y="925"/>
                    <a:pt x="658" y="707"/>
                  </a:cubicBezTo>
                  <a:cubicBezTo>
                    <a:pt x="662" y="710"/>
                    <a:pt x="666" y="712"/>
                    <a:pt x="671" y="714"/>
                  </a:cubicBezTo>
                  <a:cubicBezTo>
                    <a:pt x="696" y="721"/>
                    <a:pt x="726" y="696"/>
                    <a:pt x="737" y="656"/>
                  </a:cubicBezTo>
                  <a:cubicBezTo>
                    <a:pt x="749" y="617"/>
                    <a:pt x="737" y="580"/>
                    <a:pt x="712" y="572"/>
                  </a:cubicBezTo>
                  <a:close/>
                </a:path>
              </a:pathLst>
            </a:custGeom>
            <a:solidFill>
              <a:srgbClr val="F7C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092" y="1456"/>
              <a:ext cx="1306" cy="792"/>
            </a:xfrm>
            <a:custGeom>
              <a:avLst/>
              <a:gdLst>
                <a:gd name="T0" fmla="*/ 35 w 552"/>
                <a:gd name="T1" fmla="*/ 0 h 335"/>
                <a:gd name="T2" fmla="*/ 230 w 552"/>
                <a:gd name="T3" fmla="*/ 293 h 335"/>
                <a:gd name="T4" fmla="*/ 552 w 552"/>
                <a:gd name="T5" fmla="*/ 152 h 335"/>
                <a:gd name="T6" fmla="*/ 35 w 552"/>
                <a:gd name="T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335">
                  <a:moveTo>
                    <a:pt x="35" y="0"/>
                  </a:moveTo>
                  <a:cubicBezTo>
                    <a:pt x="0" y="120"/>
                    <a:pt x="87" y="251"/>
                    <a:pt x="230" y="293"/>
                  </a:cubicBezTo>
                  <a:cubicBezTo>
                    <a:pt x="373" y="335"/>
                    <a:pt x="517" y="272"/>
                    <a:pt x="552" y="15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1754" y="-79"/>
              <a:ext cx="2465" cy="1722"/>
            </a:xfrm>
            <a:custGeom>
              <a:avLst/>
              <a:gdLst>
                <a:gd name="T0" fmla="*/ 627 w 1042"/>
                <a:gd name="T1" fmla="*/ 77 h 728"/>
                <a:gd name="T2" fmla="*/ 8 w 1042"/>
                <a:gd name="T3" fmla="*/ 415 h 728"/>
                <a:gd name="T4" fmla="*/ 0 w 1042"/>
                <a:gd name="T5" fmla="*/ 448 h 728"/>
                <a:gd name="T6" fmla="*/ 568 w 1042"/>
                <a:gd name="T7" fmla="*/ 278 h 728"/>
                <a:gd name="T8" fmla="*/ 954 w 1042"/>
                <a:gd name="T9" fmla="*/ 728 h 728"/>
                <a:gd name="T10" fmla="*/ 965 w 1042"/>
                <a:gd name="T11" fmla="*/ 696 h 728"/>
                <a:gd name="T12" fmla="*/ 627 w 1042"/>
                <a:gd name="T1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2" h="728">
                  <a:moveTo>
                    <a:pt x="627" y="77"/>
                  </a:moveTo>
                  <a:cubicBezTo>
                    <a:pt x="363" y="0"/>
                    <a:pt x="86" y="151"/>
                    <a:pt x="8" y="415"/>
                  </a:cubicBezTo>
                  <a:cubicBezTo>
                    <a:pt x="5" y="426"/>
                    <a:pt x="2" y="437"/>
                    <a:pt x="0" y="448"/>
                  </a:cubicBezTo>
                  <a:cubicBezTo>
                    <a:pt x="208" y="472"/>
                    <a:pt x="413" y="407"/>
                    <a:pt x="568" y="278"/>
                  </a:cubicBezTo>
                  <a:cubicBezTo>
                    <a:pt x="628" y="470"/>
                    <a:pt x="765" y="636"/>
                    <a:pt x="954" y="728"/>
                  </a:cubicBezTo>
                  <a:cubicBezTo>
                    <a:pt x="958" y="717"/>
                    <a:pt x="961" y="707"/>
                    <a:pt x="965" y="696"/>
                  </a:cubicBezTo>
                  <a:cubicBezTo>
                    <a:pt x="1042" y="431"/>
                    <a:pt x="891" y="155"/>
                    <a:pt x="627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1988" y="2355"/>
              <a:ext cx="2349" cy="2276"/>
            </a:xfrm>
            <a:custGeom>
              <a:avLst/>
              <a:gdLst>
                <a:gd name="T0" fmla="*/ 993 w 993"/>
                <a:gd name="T1" fmla="*/ 800 h 962"/>
                <a:gd name="T2" fmla="*/ 924 w 993"/>
                <a:gd name="T3" fmla="*/ 431 h 962"/>
                <a:gd name="T4" fmla="*/ 919 w 993"/>
                <a:gd name="T5" fmla="*/ 401 h 962"/>
                <a:gd name="T6" fmla="*/ 401 w 993"/>
                <a:gd name="T7" fmla="*/ 45 h 962"/>
                <a:gd name="T8" fmla="*/ 45 w 993"/>
                <a:gd name="T9" fmla="*/ 564 h 962"/>
                <a:gd name="T10" fmla="*/ 52 w 993"/>
                <a:gd name="T11" fmla="*/ 593 h 962"/>
                <a:gd name="T12" fmla="*/ 120 w 993"/>
                <a:gd name="T13" fmla="*/ 962 h 962"/>
                <a:gd name="T14" fmla="*/ 993 w 993"/>
                <a:gd name="T15" fmla="*/ 80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3" h="962">
                  <a:moveTo>
                    <a:pt x="993" y="800"/>
                  </a:moveTo>
                  <a:cubicBezTo>
                    <a:pt x="924" y="431"/>
                    <a:pt x="924" y="431"/>
                    <a:pt x="924" y="431"/>
                  </a:cubicBezTo>
                  <a:cubicBezTo>
                    <a:pt x="923" y="421"/>
                    <a:pt x="921" y="411"/>
                    <a:pt x="919" y="401"/>
                  </a:cubicBezTo>
                  <a:cubicBezTo>
                    <a:pt x="874" y="159"/>
                    <a:pt x="642" y="0"/>
                    <a:pt x="401" y="45"/>
                  </a:cubicBezTo>
                  <a:cubicBezTo>
                    <a:pt x="159" y="90"/>
                    <a:pt x="0" y="322"/>
                    <a:pt x="45" y="564"/>
                  </a:cubicBezTo>
                  <a:cubicBezTo>
                    <a:pt x="47" y="574"/>
                    <a:pt x="49" y="584"/>
                    <a:pt x="52" y="593"/>
                  </a:cubicBezTo>
                  <a:cubicBezTo>
                    <a:pt x="120" y="962"/>
                    <a:pt x="120" y="962"/>
                    <a:pt x="120" y="962"/>
                  </a:cubicBezTo>
                  <a:lnTo>
                    <a:pt x="993" y="8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1967" y="2362"/>
              <a:ext cx="2330" cy="2264"/>
            </a:xfrm>
            <a:custGeom>
              <a:avLst/>
              <a:gdLst>
                <a:gd name="T0" fmla="*/ 925 w 985"/>
                <a:gd name="T1" fmla="*/ 338 h 957"/>
                <a:gd name="T2" fmla="*/ 914 w 985"/>
                <a:gd name="T3" fmla="*/ 342 h 957"/>
                <a:gd name="T4" fmla="*/ 410 w 985"/>
                <a:gd name="T5" fmla="*/ 42 h 957"/>
                <a:gd name="T6" fmla="*/ 47 w 985"/>
                <a:gd name="T7" fmla="*/ 504 h 957"/>
                <a:gd name="T8" fmla="*/ 36 w 985"/>
                <a:gd name="T9" fmla="*/ 504 h 957"/>
                <a:gd name="T10" fmla="*/ 6 w 985"/>
                <a:gd name="T11" fmla="*/ 576 h 957"/>
                <a:gd name="T12" fmla="*/ 60 w 985"/>
                <a:gd name="T13" fmla="*/ 633 h 957"/>
                <a:gd name="T14" fmla="*/ 72 w 985"/>
                <a:gd name="T15" fmla="*/ 628 h 957"/>
                <a:gd name="T16" fmla="*/ 573 w 985"/>
                <a:gd name="T17" fmla="*/ 916 h 957"/>
                <a:gd name="T18" fmla="*/ 936 w 985"/>
                <a:gd name="T19" fmla="*/ 467 h 957"/>
                <a:gd name="T20" fmla="*/ 949 w 985"/>
                <a:gd name="T21" fmla="*/ 468 h 957"/>
                <a:gd name="T22" fmla="*/ 979 w 985"/>
                <a:gd name="T23" fmla="*/ 395 h 957"/>
                <a:gd name="T24" fmla="*/ 925 w 985"/>
                <a:gd name="T25" fmla="*/ 33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957">
                  <a:moveTo>
                    <a:pt x="925" y="338"/>
                  </a:moveTo>
                  <a:cubicBezTo>
                    <a:pt x="921" y="339"/>
                    <a:pt x="918" y="340"/>
                    <a:pt x="914" y="342"/>
                  </a:cubicBezTo>
                  <a:cubicBezTo>
                    <a:pt x="847" y="132"/>
                    <a:pt x="632" y="0"/>
                    <a:pt x="410" y="42"/>
                  </a:cubicBezTo>
                  <a:cubicBezTo>
                    <a:pt x="187" y="83"/>
                    <a:pt x="34" y="284"/>
                    <a:pt x="47" y="504"/>
                  </a:cubicBezTo>
                  <a:cubicBezTo>
                    <a:pt x="43" y="503"/>
                    <a:pt x="40" y="503"/>
                    <a:pt x="36" y="504"/>
                  </a:cubicBezTo>
                  <a:cubicBezTo>
                    <a:pt x="13" y="508"/>
                    <a:pt x="0" y="541"/>
                    <a:pt x="6" y="576"/>
                  </a:cubicBezTo>
                  <a:cubicBezTo>
                    <a:pt x="13" y="612"/>
                    <a:pt x="37" y="638"/>
                    <a:pt x="60" y="633"/>
                  </a:cubicBezTo>
                  <a:cubicBezTo>
                    <a:pt x="64" y="633"/>
                    <a:pt x="68" y="631"/>
                    <a:pt x="72" y="628"/>
                  </a:cubicBezTo>
                  <a:cubicBezTo>
                    <a:pt x="144" y="831"/>
                    <a:pt x="354" y="957"/>
                    <a:pt x="573" y="916"/>
                  </a:cubicBezTo>
                  <a:cubicBezTo>
                    <a:pt x="791" y="876"/>
                    <a:pt x="942" y="682"/>
                    <a:pt x="936" y="467"/>
                  </a:cubicBezTo>
                  <a:cubicBezTo>
                    <a:pt x="940" y="468"/>
                    <a:pt x="945" y="468"/>
                    <a:pt x="949" y="468"/>
                  </a:cubicBezTo>
                  <a:cubicBezTo>
                    <a:pt x="972" y="463"/>
                    <a:pt x="985" y="431"/>
                    <a:pt x="979" y="395"/>
                  </a:cubicBezTo>
                  <a:cubicBezTo>
                    <a:pt x="972" y="359"/>
                    <a:pt x="948" y="334"/>
                    <a:pt x="925" y="338"/>
                  </a:cubicBezTo>
                  <a:close/>
                </a:path>
              </a:pathLst>
            </a:custGeom>
            <a:solidFill>
              <a:srgbClr val="FDD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2788" y="2362"/>
              <a:ext cx="1509" cy="2186"/>
            </a:xfrm>
            <a:custGeom>
              <a:avLst/>
              <a:gdLst>
                <a:gd name="T0" fmla="*/ 578 w 638"/>
                <a:gd name="T1" fmla="*/ 338 h 924"/>
                <a:gd name="T2" fmla="*/ 567 w 638"/>
                <a:gd name="T3" fmla="*/ 342 h 924"/>
                <a:gd name="T4" fmla="*/ 63 w 638"/>
                <a:gd name="T5" fmla="*/ 42 h 924"/>
                <a:gd name="T6" fmla="*/ 0 w 638"/>
                <a:gd name="T7" fmla="*/ 58 h 924"/>
                <a:gd name="T8" fmla="*/ 455 w 638"/>
                <a:gd name="T9" fmla="*/ 421 h 924"/>
                <a:gd name="T10" fmla="*/ 162 w 638"/>
                <a:gd name="T11" fmla="*/ 924 h 924"/>
                <a:gd name="T12" fmla="*/ 226 w 638"/>
                <a:gd name="T13" fmla="*/ 916 h 924"/>
                <a:gd name="T14" fmla="*/ 589 w 638"/>
                <a:gd name="T15" fmla="*/ 467 h 924"/>
                <a:gd name="T16" fmla="*/ 602 w 638"/>
                <a:gd name="T17" fmla="*/ 468 h 924"/>
                <a:gd name="T18" fmla="*/ 632 w 638"/>
                <a:gd name="T19" fmla="*/ 395 h 924"/>
                <a:gd name="T20" fmla="*/ 578 w 638"/>
                <a:gd name="T21" fmla="*/ 338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8" h="924">
                  <a:moveTo>
                    <a:pt x="578" y="338"/>
                  </a:moveTo>
                  <a:cubicBezTo>
                    <a:pt x="574" y="339"/>
                    <a:pt x="571" y="340"/>
                    <a:pt x="567" y="342"/>
                  </a:cubicBezTo>
                  <a:cubicBezTo>
                    <a:pt x="500" y="132"/>
                    <a:pt x="285" y="0"/>
                    <a:pt x="63" y="42"/>
                  </a:cubicBezTo>
                  <a:cubicBezTo>
                    <a:pt x="41" y="46"/>
                    <a:pt x="21" y="51"/>
                    <a:pt x="0" y="58"/>
                  </a:cubicBezTo>
                  <a:cubicBezTo>
                    <a:pt x="218" y="49"/>
                    <a:pt x="414" y="201"/>
                    <a:pt x="455" y="421"/>
                  </a:cubicBezTo>
                  <a:cubicBezTo>
                    <a:pt x="497" y="641"/>
                    <a:pt x="368" y="854"/>
                    <a:pt x="162" y="924"/>
                  </a:cubicBezTo>
                  <a:cubicBezTo>
                    <a:pt x="183" y="923"/>
                    <a:pt x="204" y="920"/>
                    <a:pt x="226" y="916"/>
                  </a:cubicBezTo>
                  <a:cubicBezTo>
                    <a:pt x="444" y="876"/>
                    <a:pt x="595" y="682"/>
                    <a:pt x="589" y="467"/>
                  </a:cubicBezTo>
                  <a:cubicBezTo>
                    <a:pt x="593" y="468"/>
                    <a:pt x="598" y="468"/>
                    <a:pt x="602" y="468"/>
                  </a:cubicBezTo>
                  <a:cubicBezTo>
                    <a:pt x="625" y="463"/>
                    <a:pt x="638" y="431"/>
                    <a:pt x="632" y="395"/>
                  </a:cubicBezTo>
                  <a:cubicBezTo>
                    <a:pt x="625" y="359"/>
                    <a:pt x="601" y="334"/>
                    <a:pt x="578" y="338"/>
                  </a:cubicBezTo>
                  <a:close/>
                </a:path>
              </a:pathLst>
            </a:custGeom>
            <a:solidFill>
              <a:srgbClr val="F7C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639" y="3758"/>
              <a:ext cx="1166" cy="631"/>
            </a:xfrm>
            <a:custGeom>
              <a:avLst/>
              <a:gdLst>
                <a:gd name="T0" fmla="*/ 0 w 493"/>
                <a:gd name="T1" fmla="*/ 89 h 267"/>
                <a:gd name="T2" fmla="*/ 273 w 493"/>
                <a:gd name="T3" fmla="*/ 243 h 267"/>
                <a:gd name="T4" fmla="*/ 473 w 493"/>
                <a:gd name="T5" fmla="*/ 0 h 267"/>
                <a:gd name="T6" fmla="*/ 0 w 493"/>
                <a:gd name="T7" fmla="*/ 8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3" h="267">
                  <a:moveTo>
                    <a:pt x="0" y="89"/>
                  </a:moveTo>
                  <a:cubicBezTo>
                    <a:pt x="20" y="198"/>
                    <a:pt x="143" y="267"/>
                    <a:pt x="273" y="243"/>
                  </a:cubicBezTo>
                  <a:cubicBezTo>
                    <a:pt x="404" y="218"/>
                    <a:pt x="493" y="110"/>
                    <a:pt x="473" y="0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1988" y="2355"/>
              <a:ext cx="2177" cy="1426"/>
            </a:xfrm>
            <a:custGeom>
              <a:avLst/>
              <a:gdLst>
                <a:gd name="T0" fmla="*/ 401 w 920"/>
                <a:gd name="T1" fmla="*/ 45 h 603"/>
                <a:gd name="T2" fmla="*/ 45 w 920"/>
                <a:gd name="T3" fmla="*/ 564 h 603"/>
                <a:gd name="T4" fmla="*/ 54 w 920"/>
                <a:gd name="T5" fmla="*/ 603 h 603"/>
                <a:gd name="T6" fmla="*/ 546 w 920"/>
                <a:gd name="T7" fmla="*/ 208 h 603"/>
                <a:gd name="T8" fmla="*/ 920 w 920"/>
                <a:gd name="T9" fmla="*/ 402 h 603"/>
                <a:gd name="T10" fmla="*/ 919 w 920"/>
                <a:gd name="T11" fmla="*/ 401 h 603"/>
                <a:gd name="T12" fmla="*/ 401 w 920"/>
                <a:gd name="T13" fmla="*/ 45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0" h="603">
                  <a:moveTo>
                    <a:pt x="401" y="45"/>
                  </a:moveTo>
                  <a:cubicBezTo>
                    <a:pt x="159" y="90"/>
                    <a:pt x="0" y="322"/>
                    <a:pt x="45" y="564"/>
                  </a:cubicBezTo>
                  <a:cubicBezTo>
                    <a:pt x="47" y="577"/>
                    <a:pt x="50" y="590"/>
                    <a:pt x="54" y="603"/>
                  </a:cubicBezTo>
                  <a:cubicBezTo>
                    <a:pt x="282" y="560"/>
                    <a:pt x="461" y="406"/>
                    <a:pt x="546" y="208"/>
                  </a:cubicBezTo>
                  <a:cubicBezTo>
                    <a:pt x="645" y="310"/>
                    <a:pt x="776" y="379"/>
                    <a:pt x="920" y="402"/>
                  </a:cubicBezTo>
                  <a:cubicBezTo>
                    <a:pt x="920" y="401"/>
                    <a:pt x="920" y="401"/>
                    <a:pt x="919" y="401"/>
                  </a:cubicBezTo>
                  <a:cubicBezTo>
                    <a:pt x="874" y="159"/>
                    <a:pt x="642" y="0"/>
                    <a:pt x="401" y="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375839" y="3114169"/>
            <a:ext cx="1437472" cy="1289361"/>
            <a:chOff x="6696448" y="4034579"/>
            <a:chExt cx="2472050" cy="2217340"/>
          </a:xfrm>
        </p:grpSpPr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7935985" y="6207557"/>
              <a:ext cx="543799" cy="44362"/>
            </a:xfrm>
            <a:custGeom>
              <a:avLst/>
              <a:gdLst>
                <a:gd name="T0" fmla="*/ 622 w 622"/>
                <a:gd name="T1" fmla="*/ 31 h 51"/>
                <a:gd name="T2" fmla="*/ 622 w 622"/>
                <a:gd name="T3" fmla="*/ 20 h 51"/>
                <a:gd name="T4" fmla="*/ 602 w 622"/>
                <a:gd name="T5" fmla="*/ 0 h 51"/>
                <a:gd name="T6" fmla="*/ 0 w 622"/>
                <a:gd name="T7" fmla="*/ 0 h 51"/>
                <a:gd name="T8" fmla="*/ 0 w 622"/>
                <a:gd name="T9" fmla="*/ 51 h 51"/>
                <a:gd name="T10" fmla="*/ 602 w 622"/>
                <a:gd name="T11" fmla="*/ 51 h 51"/>
                <a:gd name="T12" fmla="*/ 622 w 622"/>
                <a:gd name="T13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2" h="51">
                  <a:moveTo>
                    <a:pt x="622" y="31"/>
                  </a:moveTo>
                  <a:cubicBezTo>
                    <a:pt x="622" y="20"/>
                    <a:pt x="622" y="20"/>
                    <a:pt x="622" y="20"/>
                  </a:cubicBezTo>
                  <a:cubicBezTo>
                    <a:pt x="622" y="9"/>
                    <a:pt x="613" y="0"/>
                    <a:pt x="60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02" y="51"/>
                    <a:pt x="602" y="51"/>
                    <a:pt x="602" y="51"/>
                  </a:cubicBezTo>
                  <a:cubicBezTo>
                    <a:pt x="613" y="51"/>
                    <a:pt x="622" y="42"/>
                    <a:pt x="622" y="31"/>
                  </a:cubicBezTo>
                  <a:close/>
                </a:path>
              </a:pathLst>
            </a:custGeom>
            <a:solidFill>
              <a:srgbClr val="F29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385162" y="6207557"/>
              <a:ext cx="550823" cy="44362"/>
            </a:xfrm>
            <a:custGeom>
              <a:avLst/>
              <a:gdLst>
                <a:gd name="T0" fmla="*/ 20 w 630"/>
                <a:gd name="T1" fmla="*/ 0 h 51"/>
                <a:gd name="T2" fmla="*/ 0 w 630"/>
                <a:gd name="T3" fmla="*/ 20 h 51"/>
                <a:gd name="T4" fmla="*/ 0 w 630"/>
                <a:gd name="T5" fmla="*/ 31 h 51"/>
                <a:gd name="T6" fmla="*/ 20 w 630"/>
                <a:gd name="T7" fmla="*/ 51 h 51"/>
                <a:gd name="T8" fmla="*/ 630 w 630"/>
                <a:gd name="T9" fmla="*/ 51 h 51"/>
                <a:gd name="T10" fmla="*/ 630 w 630"/>
                <a:gd name="T11" fmla="*/ 0 h 51"/>
                <a:gd name="T12" fmla="*/ 20 w 630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5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2"/>
                    <a:pt x="9" y="51"/>
                    <a:pt x="20" y="51"/>
                  </a:cubicBezTo>
                  <a:cubicBezTo>
                    <a:pt x="630" y="51"/>
                    <a:pt x="630" y="51"/>
                    <a:pt x="630" y="51"/>
                  </a:cubicBezTo>
                  <a:cubicBezTo>
                    <a:pt x="630" y="0"/>
                    <a:pt x="630" y="0"/>
                    <a:pt x="63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7C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7935985" y="5731040"/>
              <a:ext cx="486129" cy="473930"/>
            </a:xfrm>
            <a:custGeom>
              <a:avLst/>
              <a:gdLst>
                <a:gd name="T0" fmla="*/ 556 w 556"/>
                <a:gd name="T1" fmla="*/ 530 h 542"/>
                <a:gd name="T2" fmla="*/ 524 w 556"/>
                <a:gd name="T3" fmla="*/ 504 h 542"/>
                <a:gd name="T4" fmla="*/ 372 w 556"/>
                <a:gd name="T5" fmla="*/ 504 h 542"/>
                <a:gd name="T6" fmla="*/ 94 w 556"/>
                <a:gd name="T7" fmla="*/ 200 h 542"/>
                <a:gd name="T8" fmla="*/ 94 w 556"/>
                <a:gd name="T9" fmla="*/ 0 h 542"/>
                <a:gd name="T10" fmla="*/ 0 w 556"/>
                <a:gd name="T11" fmla="*/ 0 h 542"/>
                <a:gd name="T12" fmla="*/ 0 w 556"/>
                <a:gd name="T13" fmla="*/ 542 h 542"/>
                <a:gd name="T14" fmla="*/ 556 w 556"/>
                <a:gd name="T15" fmla="*/ 542 h 542"/>
                <a:gd name="T16" fmla="*/ 556 w 556"/>
                <a:gd name="T17" fmla="*/ 53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542">
                  <a:moveTo>
                    <a:pt x="556" y="530"/>
                  </a:moveTo>
                  <a:cubicBezTo>
                    <a:pt x="556" y="506"/>
                    <a:pt x="552" y="504"/>
                    <a:pt x="524" y="504"/>
                  </a:cubicBezTo>
                  <a:cubicBezTo>
                    <a:pt x="496" y="504"/>
                    <a:pt x="428" y="504"/>
                    <a:pt x="372" y="504"/>
                  </a:cubicBezTo>
                  <a:cubicBezTo>
                    <a:pt x="251" y="504"/>
                    <a:pt x="94" y="382"/>
                    <a:pt x="94" y="200"/>
                  </a:cubicBezTo>
                  <a:cubicBezTo>
                    <a:pt x="94" y="158"/>
                    <a:pt x="94" y="77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556" y="542"/>
                    <a:pt x="556" y="542"/>
                    <a:pt x="556" y="542"/>
                  </a:cubicBezTo>
                  <a:cubicBezTo>
                    <a:pt x="556" y="540"/>
                    <a:pt x="556" y="536"/>
                    <a:pt x="556" y="530"/>
                  </a:cubicBezTo>
                  <a:close/>
                </a:path>
              </a:pathLst>
            </a:custGeom>
            <a:solidFill>
              <a:srgbClr val="CE9D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442832" y="5731040"/>
              <a:ext cx="493153" cy="473930"/>
            </a:xfrm>
            <a:custGeom>
              <a:avLst/>
              <a:gdLst>
                <a:gd name="T0" fmla="*/ 462 w 564"/>
                <a:gd name="T1" fmla="*/ 0 h 542"/>
                <a:gd name="T2" fmla="*/ 462 w 564"/>
                <a:gd name="T3" fmla="*/ 200 h 542"/>
                <a:gd name="T4" fmla="*/ 184 w 564"/>
                <a:gd name="T5" fmla="*/ 504 h 542"/>
                <a:gd name="T6" fmla="*/ 32 w 564"/>
                <a:gd name="T7" fmla="*/ 504 h 542"/>
                <a:gd name="T8" fmla="*/ 0 w 564"/>
                <a:gd name="T9" fmla="*/ 530 h 542"/>
                <a:gd name="T10" fmla="*/ 0 w 564"/>
                <a:gd name="T11" fmla="*/ 542 h 542"/>
                <a:gd name="T12" fmla="*/ 564 w 564"/>
                <a:gd name="T13" fmla="*/ 542 h 542"/>
                <a:gd name="T14" fmla="*/ 564 w 564"/>
                <a:gd name="T15" fmla="*/ 0 h 542"/>
                <a:gd name="T16" fmla="*/ 462 w 564"/>
                <a:gd name="T17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542">
                  <a:moveTo>
                    <a:pt x="462" y="0"/>
                  </a:moveTo>
                  <a:cubicBezTo>
                    <a:pt x="462" y="77"/>
                    <a:pt x="462" y="158"/>
                    <a:pt x="462" y="200"/>
                  </a:cubicBezTo>
                  <a:cubicBezTo>
                    <a:pt x="462" y="382"/>
                    <a:pt x="305" y="504"/>
                    <a:pt x="184" y="504"/>
                  </a:cubicBezTo>
                  <a:cubicBezTo>
                    <a:pt x="128" y="504"/>
                    <a:pt x="60" y="504"/>
                    <a:pt x="32" y="504"/>
                  </a:cubicBezTo>
                  <a:cubicBezTo>
                    <a:pt x="4" y="504"/>
                    <a:pt x="0" y="506"/>
                    <a:pt x="0" y="530"/>
                  </a:cubicBezTo>
                  <a:cubicBezTo>
                    <a:pt x="0" y="536"/>
                    <a:pt x="0" y="540"/>
                    <a:pt x="0" y="542"/>
                  </a:cubicBezTo>
                  <a:cubicBezTo>
                    <a:pt x="564" y="542"/>
                    <a:pt x="564" y="542"/>
                    <a:pt x="564" y="542"/>
                  </a:cubicBezTo>
                  <a:cubicBezTo>
                    <a:pt x="564" y="0"/>
                    <a:pt x="564" y="0"/>
                    <a:pt x="564" y="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E9B5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935985" y="5561357"/>
              <a:ext cx="125691" cy="169683"/>
            </a:xfrm>
            <a:custGeom>
              <a:avLst/>
              <a:gdLst>
                <a:gd name="T0" fmla="*/ 144 w 144"/>
                <a:gd name="T1" fmla="*/ 154 h 194"/>
                <a:gd name="T2" fmla="*/ 144 w 144"/>
                <a:gd name="T3" fmla="*/ 40 h 194"/>
                <a:gd name="T4" fmla="*/ 104 w 144"/>
                <a:gd name="T5" fmla="*/ 0 h 194"/>
                <a:gd name="T6" fmla="*/ 0 w 144"/>
                <a:gd name="T7" fmla="*/ 0 h 194"/>
                <a:gd name="T8" fmla="*/ 0 w 144"/>
                <a:gd name="T9" fmla="*/ 194 h 194"/>
                <a:gd name="T10" fmla="*/ 104 w 144"/>
                <a:gd name="T11" fmla="*/ 194 h 194"/>
                <a:gd name="T12" fmla="*/ 144 w 144"/>
                <a:gd name="T13" fmla="*/ 15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4">
                  <a:moveTo>
                    <a:pt x="144" y="154"/>
                  </a:moveTo>
                  <a:cubicBezTo>
                    <a:pt x="144" y="40"/>
                    <a:pt x="144" y="40"/>
                    <a:pt x="144" y="40"/>
                  </a:cubicBezTo>
                  <a:cubicBezTo>
                    <a:pt x="144" y="18"/>
                    <a:pt x="126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26" y="194"/>
                    <a:pt x="144" y="176"/>
                    <a:pt x="144" y="154"/>
                  </a:cubicBezTo>
                  <a:close/>
                </a:path>
              </a:pathLst>
            </a:custGeom>
            <a:solidFill>
              <a:srgbClr val="F29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802900" y="5561357"/>
              <a:ext cx="133085" cy="169683"/>
            </a:xfrm>
            <a:custGeom>
              <a:avLst/>
              <a:gdLst>
                <a:gd name="T0" fmla="*/ 40 w 152"/>
                <a:gd name="T1" fmla="*/ 0 h 194"/>
                <a:gd name="T2" fmla="*/ 0 w 152"/>
                <a:gd name="T3" fmla="*/ 40 h 194"/>
                <a:gd name="T4" fmla="*/ 0 w 152"/>
                <a:gd name="T5" fmla="*/ 154 h 194"/>
                <a:gd name="T6" fmla="*/ 40 w 152"/>
                <a:gd name="T7" fmla="*/ 194 h 194"/>
                <a:gd name="T8" fmla="*/ 152 w 152"/>
                <a:gd name="T9" fmla="*/ 194 h 194"/>
                <a:gd name="T10" fmla="*/ 152 w 152"/>
                <a:gd name="T11" fmla="*/ 0 h 194"/>
                <a:gd name="T12" fmla="*/ 40 w 152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4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76"/>
                    <a:pt x="18" y="194"/>
                    <a:pt x="40" y="194"/>
                  </a:cubicBezTo>
                  <a:cubicBezTo>
                    <a:pt x="152" y="194"/>
                    <a:pt x="152" y="194"/>
                    <a:pt x="152" y="194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E7C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7935985" y="4225334"/>
              <a:ext cx="706458" cy="1336023"/>
            </a:xfrm>
            <a:custGeom>
              <a:avLst/>
              <a:gdLst>
                <a:gd name="T0" fmla="*/ 808 w 808"/>
                <a:gd name="T1" fmla="*/ 630 h 1528"/>
                <a:gd name="T2" fmla="*/ 808 w 808"/>
                <a:gd name="T3" fmla="*/ 0 h 1528"/>
                <a:gd name="T4" fmla="*/ 0 w 808"/>
                <a:gd name="T5" fmla="*/ 0 h 1528"/>
                <a:gd name="T6" fmla="*/ 0 w 808"/>
                <a:gd name="T7" fmla="*/ 1528 h 1528"/>
                <a:gd name="T8" fmla="*/ 99 w 808"/>
                <a:gd name="T9" fmla="*/ 1528 h 1528"/>
                <a:gd name="T10" fmla="*/ 808 w 808"/>
                <a:gd name="T11" fmla="*/ 630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8" h="1528">
                  <a:moveTo>
                    <a:pt x="808" y="630"/>
                  </a:moveTo>
                  <a:cubicBezTo>
                    <a:pt x="808" y="422"/>
                    <a:pt x="808" y="100"/>
                    <a:pt x="8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28"/>
                    <a:pt x="0" y="1528"/>
                    <a:pt x="0" y="1528"/>
                  </a:cubicBezTo>
                  <a:cubicBezTo>
                    <a:pt x="99" y="1528"/>
                    <a:pt x="99" y="1528"/>
                    <a:pt x="99" y="1528"/>
                  </a:cubicBezTo>
                  <a:cubicBezTo>
                    <a:pt x="164" y="1402"/>
                    <a:pt x="808" y="1128"/>
                    <a:pt x="808" y="630"/>
                  </a:cubicBezTo>
                  <a:close/>
                </a:path>
              </a:pathLst>
            </a:custGeom>
            <a:solidFill>
              <a:srgbClr val="CE9D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7221763" y="4225334"/>
              <a:ext cx="714222" cy="1336023"/>
            </a:xfrm>
            <a:custGeom>
              <a:avLst/>
              <a:gdLst>
                <a:gd name="T0" fmla="*/ 0 w 817"/>
                <a:gd name="T1" fmla="*/ 0 h 1528"/>
                <a:gd name="T2" fmla="*/ 0 w 817"/>
                <a:gd name="T3" fmla="*/ 630 h 1528"/>
                <a:gd name="T4" fmla="*/ 710 w 817"/>
                <a:gd name="T5" fmla="*/ 1528 h 1528"/>
                <a:gd name="T6" fmla="*/ 817 w 817"/>
                <a:gd name="T7" fmla="*/ 1528 h 1528"/>
                <a:gd name="T8" fmla="*/ 817 w 817"/>
                <a:gd name="T9" fmla="*/ 0 h 1528"/>
                <a:gd name="T10" fmla="*/ 0 w 817"/>
                <a:gd name="T11" fmla="*/ 0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1528">
                  <a:moveTo>
                    <a:pt x="0" y="0"/>
                  </a:moveTo>
                  <a:cubicBezTo>
                    <a:pt x="0" y="100"/>
                    <a:pt x="0" y="422"/>
                    <a:pt x="0" y="630"/>
                  </a:cubicBezTo>
                  <a:cubicBezTo>
                    <a:pt x="0" y="1128"/>
                    <a:pt x="645" y="1402"/>
                    <a:pt x="710" y="1528"/>
                  </a:cubicBezTo>
                  <a:cubicBezTo>
                    <a:pt x="817" y="1528"/>
                    <a:pt x="817" y="1528"/>
                    <a:pt x="817" y="1528"/>
                  </a:cubicBezTo>
                  <a:cubicBezTo>
                    <a:pt x="817" y="0"/>
                    <a:pt x="817" y="0"/>
                    <a:pt x="8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B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8316386" y="4183190"/>
              <a:ext cx="852112" cy="1138614"/>
            </a:xfrm>
            <a:custGeom>
              <a:avLst/>
              <a:gdLst>
                <a:gd name="T0" fmla="*/ 395 w 975"/>
                <a:gd name="T1" fmla="*/ 0 h 1302"/>
                <a:gd name="T2" fmla="*/ 395 w 975"/>
                <a:gd name="T3" fmla="*/ 48 h 1302"/>
                <a:gd name="T4" fmla="*/ 373 w 975"/>
                <a:gd name="T5" fmla="*/ 48 h 1302"/>
                <a:gd name="T6" fmla="*/ 373 w 975"/>
                <a:gd name="T7" fmla="*/ 160 h 1302"/>
                <a:gd name="T8" fmla="*/ 815 w 975"/>
                <a:gd name="T9" fmla="*/ 160 h 1302"/>
                <a:gd name="T10" fmla="*/ 815 w 975"/>
                <a:gd name="T11" fmla="*/ 616 h 1302"/>
                <a:gd name="T12" fmla="*/ 644 w 975"/>
                <a:gd name="T13" fmla="*/ 889 h 1302"/>
                <a:gd name="T14" fmla="*/ 265 w 975"/>
                <a:gd name="T15" fmla="*/ 1091 h 1302"/>
                <a:gd name="T16" fmla="*/ 202 w 975"/>
                <a:gd name="T17" fmla="*/ 1106 h 1302"/>
                <a:gd name="T18" fmla="*/ 0 w 975"/>
                <a:gd name="T19" fmla="*/ 1302 h 1302"/>
                <a:gd name="T20" fmla="*/ 308 w 975"/>
                <a:gd name="T21" fmla="*/ 1245 h 1302"/>
                <a:gd name="T22" fmla="*/ 975 w 975"/>
                <a:gd name="T23" fmla="*/ 616 h 1302"/>
                <a:gd name="T24" fmla="*/ 975 w 975"/>
                <a:gd name="T25" fmla="*/ 0 h 1302"/>
                <a:gd name="T26" fmla="*/ 395 w 975"/>
                <a:gd name="T27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5" h="1302">
                  <a:moveTo>
                    <a:pt x="395" y="0"/>
                  </a:moveTo>
                  <a:cubicBezTo>
                    <a:pt x="395" y="48"/>
                    <a:pt x="395" y="48"/>
                    <a:pt x="395" y="48"/>
                  </a:cubicBezTo>
                  <a:cubicBezTo>
                    <a:pt x="373" y="48"/>
                    <a:pt x="373" y="48"/>
                    <a:pt x="373" y="48"/>
                  </a:cubicBezTo>
                  <a:cubicBezTo>
                    <a:pt x="373" y="73"/>
                    <a:pt x="373" y="112"/>
                    <a:pt x="373" y="160"/>
                  </a:cubicBezTo>
                  <a:cubicBezTo>
                    <a:pt x="815" y="160"/>
                    <a:pt x="815" y="160"/>
                    <a:pt x="815" y="160"/>
                  </a:cubicBezTo>
                  <a:cubicBezTo>
                    <a:pt x="815" y="616"/>
                    <a:pt x="815" y="616"/>
                    <a:pt x="815" y="616"/>
                  </a:cubicBezTo>
                  <a:cubicBezTo>
                    <a:pt x="815" y="699"/>
                    <a:pt x="755" y="796"/>
                    <a:pt x="644" y="889"/>
                  </a:cubicBezTo>
                  <a:cubicBezTo>
                    <a:pt x="538" y="978"/>
                    <a:pt x="393" y="1056"/>
                    <a:pt x="265" y="1091"/>
                  </a:cubicBezTo>
                  <a:cubicBezTo>
                    <a:pt x="244" y="1096"/>
                    <a:pt x="223" y="1102"/>
                    <a:pt x="202" y="1106"/>
                  </a:cubicBezTo>
                  <a:cubicBezTo>
                    <a:pt x="141" y="1180"/>
                    <a:pt x="70" y="1245"/>
                    <a:pt x="0" y="1302"/>
                  </a:cubicBezTo>
                  <a:cubicBezTo>
                    <a:pt x="92" y="1292"/>
                    <a:pt x="200" y="1274"/>
                    <a:pt x="308" y="1245"/>
                  </a:cubicBezTo>
                  <a:cubicBezTo>
                    <a:pt x="589" y="1168"/>
                    <a:pt x="975" y="909"/>
                    <a:pt x="975" y="616"/>
                  </a:cubicBezTo>
                  <a:cubicBezTo>
                    <a:pt x="975" y="466"/>
                    <a:pt x="975" y="0"/>
                    <a:pt x="975" y="0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CE9D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6696448" y="4183190"/>
              <a:ext cx="852112" cy="1138614"/>
            </a:xfrm>
            <a:custGeom>
              <a:avLst/>
              <a:gdLst>
                <a:gd name="T0" fmla="*/ 773 w 975"/>
                <a:gd name="T1" fmla="*/ 1106 h 1302"/>
                <a:gd name="T2" fmla="*/ 710 w 975"/>
                <a:gd name="T3" fmla="*/ 1091 h 1302"/>
                <a:gd name="T4" fmla="*/ 331 w 975"/>
                <a:gd name="T5" fmla="*/ 889 h 1302"/>
                <a:gd name="T6" fmla="*/ 160 w 975"/>
                <a:gd name="T7" fmla="*/ 616 h 1302"/>
                <a:gd name="T8" fmla="*/ 160 w 975"/>
                <a:gd name="T9" fmla="*/ 160 h 1302"/>
                <a:gd name="T10" fmla="*/ 601 w 975"/>
                <a:gd name="T11" fmla="*/ 160 h 1302"/>
                <a:gd name="T12" fmla="*/ 601 w 975"/>
                <a:gd name="T13" fmla="*/ 48 h 1302"/>
                <a:gd name="T14" fmla="*/ 580 w 975"/>
                <a:gd name="T15" fmla="*/ 48 h 1302"/>
                <a:gd name="T16" fmla="*/ 580 w 975"/>
                <a:gd name="T17" fmla="*/ 0 h 1302"/>
                <a:gd name="T18" fmla="*/ 0 w 975"/>
                <a:gd name="T19" fmla="*/ 0 h 1302"/>
                <a:gd name="T20" fmla="*/ 0 w 975"/>
                <a:gd name="T21" fmla="*/ 616 h 1302"/>
                <a:gd name="T22" fmla="*/ 667 w 975"/>
                <a:gd name="T23" fmla="*/ 1245 h 1302"/>
                <a:gd name="T24" fmla="*/ 975 w 975"/>
                <a:gd name="T25" fmla="*/ 1302 h 1302"/>
                <a:gd name="T26" fmla="*/ 773 w 975"/>
                <a:gd name="T27" fmla="*/ 110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5" h="1302">
                  <a:moveTo>
                    <a:pt x="773" y="1106"/>
                  </a:moveTo>
                  <a:cubicBezTo>
                    <a:pt x="752" y="1102"/>
                    <a:pt x="731" y="1096"/>
                    <a:pt x="710" y="1091"/>
                  </a:cubicBezTo>
                  <a:cubicBezTo>
                    <a:pt x="582" y="1056"/>
                    <a:pt x="437" y="978"/>
                    <a:pt x="331" y="889"/>
                  </a:cubicBezTo>
                  <a:cubicBezTo>
                    <a:pt x="220" y="796"/>
                    <a:pt x="160" y="699"/>
                    <a:pt x="160" y="61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601" y="160"/>
                    <a:pt x="601" y="160"/>
                    <a:pt x="601" y="160"/>
                  </a:cubicBezTo>
                  <a:cubicBezTo>
                    <a:pt x="601" y="112"/>
                    <a:pt x="601" y="73"/>
                    <a:pt x="601" y="48"/>
                  </a:cubicBezTo>
                  <a:cubicBezTo>
                    <a:pt x="580" y="48"/>
                    <a:pt x="580" y="48"/>
                    <a:pt x="580" y="48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66"/>
                    <a:pt x="0" y="616"/>
                  </a:cubicBezTo>
                  <a:cubicBezTo>
                    <a:pt x="0" y="909"/>
                    <a:pt x="386" y="1168"/>
                    <a:pt x="667" y="1245"/>
                  </a:cubicBezTo>
                  <a:cubicBezTo>
                    <a:pt x="775" y="1274"/>
                    <a:pt x="883" y="1292"/>
                    <a:pt x="975" y="1302"/>
                  </a:cubicBezTo>
                  <a:cubicBezTo>
                    <a:pt x="905" y="1245"/>
                    <a:pt x="834" y="1180"/>
                    <a:pt x="773" y="1106"/>
                  </a:cubicBezTo>
                  <a:close/>
                </a:path>
              </a:pathLst>
            </a:custGeom>
            <a:solidFill>
              <a:srgbClr val="E7C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7935985" y="4115169"/>
              <a:ext cx="725682" cy="110165"/>
            </a:xfrm>
            <a:custGeom>
              <a:avLst/>
              <a:gdLst>
                <a:gd name="T0" fmla="*/ 0 w 1963"/>
                <a:gd name="T1" fmla="*/ 298 h 298"/>
                <a:gd name="T2" fmla="*/ 1911 w 1963"/>
                <a:gd name="T3" fmla="*/ 298 h 298"/>
                <a:gd name="T4" fmla="*/ 1963 w 1963"/>
                <a:gd name="T5" fmla="*/ 298 h 298"/>
                <a:gd name="T6" fmla="*/ 1963 w 1963"/>
                <a:gd name="T7" fmla="*/ 0 h 298"/>
                <a:gd name="T8" fmla="*/ 1911 w 1963"/>
                <a:gd name="T9" fmla="*/ 0 h 298"/>
                <a:gd name="T10" fmla="*/ 0 w 1963"/>
                <a:gd name="T11" fmla="*/ 0 h 298"/>
                <a:gd name="T12" fmla="*/ 0 w 1963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3" h="298">
                  <a:moveTo>
                    <a:pt x="0" y="298"/>
                  </a:moveTo>
                  <a:lnTo>
                    <a:pt x="1911" y="298"/>
                  </a:lnTo>
                  <a:lnTo>
                    <a:pt x="1963" y="298"/>
                  </a:lnTo>
                  <a:lnTo>
                    <a:pt x="1963" y="0"/>
                  </a:lnTo>
                  <a:lnTo>
                    <a:pt x="1911" y="0"/>
                  </a:lnTo>
                  <a:lnTo>
                    <a:pt x="0" y="0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E9B5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203279" y="4115169"/>
              <a:ext cx="732706" cy="110165"/>
            </a:xfrm>
            <a:custGeom>
              <a:avLst/>
              <a:gdLst>
                <a:gd name="T0" fmla="*/ 1982 w 1982"/>
                <a:gd name="T1" fmla="*/ 0 h 298"/>
                <a:gd name="T2" fmla="*/ 50 w 1982"/>
                <a:gd name="T3" fmla="*/ 0 h 298"/>
                <a:gd name="T4" fmla="*/ 0 w 1982"/>
                <a:gd name="T5" fmla="*/ 0 h 298"/>
                <a:gd name="T6" fmla="*/ 0 w 1982"/>
                <a:gd name="T7" fmla="*/ 298 h 298"/>
                <a:gd name="T8" fmla="*/ 50 w 1982"/>
                <a:gd name="T9" fmla="*/ 298 h 298"/>
                <a:gd name="T10" fmla="*/ 1982 w 1982"/>
                <a:gd name="T11" fmla="*/ 298 h 298"/>
                <a:gd name="T12" fmla="*/ 1982 w 1982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2" h="298">
                  <a:moveTo>
                    <a:pt x="1982" y="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298"/>
                  </a:lnTo>
                  <a:lnTo>
                    <a:pt x="50" y="298"/>
                  </a:lnTo>
                  <a:lnTo>
                    <a:pt x="1982" y="298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E7C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7935985" y="4034579"/>
              <a:ext cx="706458" cy="80590"/>
            </a:xfrm>
            <a:custGeom>
              <a:avLst/>
              <a:gdLst>
                <a:gd name="T0" fmla="*/ 768 w 808"/>
                <a:gd name="T1" fmla="*/ 0 h 92"/>
                <a:gd name="T2" fmla="*/ 752 w 808"/>
                <a:gd name="T3" fmla="*/ 0 h 92"/>
                <a:gd name="T4" fmla="*/ 0 w 808"/>
                <a:gd name="T5" fmla="*/ 0 h 92"/>
                <a:gd name="T6" fmla="*/ 0 w 808"/>
                <a:gd name="T7" fmla="*/ 92 h 92"/>
                <a:gd name="T8" fmla="*/ 808 w 808"/>
                <a:gd name="T9" fmla="*/ 92 h 92"/>
                <a:gd name="T10" fmla="*/ 808 w 808"/>
                <a:gd name="T11" fmla="*/ 40 h 92"/>
                <a:gd name="T12" fmla="*/ 768 w 808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92">
                  <a:moveTo>
                    <a:pt x="768" y="0"/>
                  </a:moveTo>
                  <a:cubicBezTo>
                    <a:pt x="752" y="0"/>
                    <a:pt x="752" y="0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8" y="40"/>
                    <a:pt x="808" y="40"/>
                    <a:pt x="808" y="40"/>
                  </a:cubicBezTo>
                  <a:cubicBezTo>
                    <a:pt x="808" y="18"/>
                    <a:pt x="790" y="0"/>
                    <a:pt x="768" y="0"/>
                  </a:cubicBezTo>
                  <a:close/>
                </a:path>
              </a:pathLst>
            </a:custGeom>
            <a:solidFill>
              <a:srgbClr val="CE9D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7221763" y="4034579"/>
              <a:ext cx="714222" cy="80590"/>
            </a:xfrm>
            <a:custGeom>
              <a:avLst/>
              <a:gdLst>
                <a:gd name="T0" fmla="*/ 57 w 817"/>
                <a:gd name="T1" fmla="*/ 0 h 92"/>
                <a:gd name="T2" fmla="*/ 40 w 817"/>
                <a:gd name="T3" fmla="*/ 0 h 92"/>
                <a:gd name="T4" fmla="*/ 0 w 817"/>
                <a:gd name="T5" fmla="*/ 40 h 92"/>
                <a:gd name="T6" fmla="*/ 0 w 817"/>
                <a:gd name="T7" fmla="*/ 92 h 92"/>
                <a:gd name="T8" fmla="*/ 817 w 817"/>
                <a:gd name="T9" fmla="*/ 92 h 92"/>
                <a:gd name="T10" fmla="*/ 817 w 817"/>
                <a:gd name="T11" fmla="*/ 0 h 92"/>
                <a:gd name="T12" fmla="*/ 57 w 81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7" h="92">
                  <a:moveTo>
                    <a:pt x="5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817" y="92"/>
                    <a:pt x="817" y="92"/>
                    <a:pt x="817" y="92"/>
                  </a:cubicBezTo>
                  <a:cubicBezTo>
                    <a:pt x="817" y="0"/>
                    <a:pt x="817" y="0"/>
                    <a:pt x="817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9B5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752086" y="1842482"/>
            <a:ext cx="1363047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Global Market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22767" y="2140899"/>
            <a:ext cx="2221685" cy="442035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Poised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to grow 144.4bn during 2020-2024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34387" y="1842482"/>
            <a:ext cx="112323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Accessibility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85157" y="2140899"/>
            <a:ext cx="2221685" cy="442035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Legalization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of sports betting 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that is offered online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74600" y="1842482"/>
            <a:ext cx="1561884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Happy Customer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44698" y="2140899"/>
            <a:ext cx="2221685" cy="442035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Increased commercialization of sporting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events will drive demand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 bwMode="auto">
          <a:xfrm>
            <a:off x="1668628" y="2918431"/>
            <a:ext cx="1528435" cy="1528436"/>
            <a:chOff x="-1" y="4"/>
            <a:chExt cx="3787" cy="3787"/>
          </a:xfrm>
        </p:grpSpPr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-1" y="4"/>
              <a:ext cx="3787" cy="3787"/>
            </a:xfrm>
            <a:prstGeom prst="ellipse">
              <a:avLst/>
            </a:prstGeom>
            <a:solidFill>
              <a:srgbClr val="006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" y="4"/>
              <a:ext cx="3785" cy="3772"/>
            </a:xfrm>
            <a:custGeom>
              <a:avLst/>
              <a:gdLst>
                <a:gd name="T0" fmla="*/ 786 w 1599"/>
                <a:gd name="T1" fmla="*/ 98 h 1594"/>
                <a:gd name="T2" fmla="*/ 816 w 1599"/>
                <a:gd name="T3" fmla="*/ 101 h 1594"/>
                <a:gd name="T4" fmla="*/ 1113 w 1599"/>
                <a:gd name="T5" fmla="*/ 108 h 1594"/>
                <a:gd name="T6" fmla="*/ 642 w 1599"/>
                <a:gd name="T7" fmla="*/ 143 h 1594"/>
                <a:gd name="T8" fmla="*/ 605 w 1599"/>
                <a:gd name="T9" fmla="*/ 268 h 1594"/>
                <a:gd name="T10" fmla="*/ 1157 w 1599"/>
                <a:gd name="T11" fmla="*/ 222 h 1594"/>
                <a:gd name="T12" fmla="*/ 1073 w 1599"/>
                <a:gd name="T13" fmla="*/ 253 h 1594"/>
                <a:gd name="T14" fmla="*/ 799 w 1599"/>
                <a:gd name="T15" fmla="*/ 220 h 1594"/>
                <a:gd name="T16" fmla="*/ 525 w 1599"/>
                <a:gd name="T17" fmla="*/ 253 h 1594"/>
                <a:gd name="T18" fmla="*/ 263 w 1599"/>
                <a:gd name="T19" fmla="*/ 503 h 1594"/>
                <a:gd name="T20" fmla="*/ 925 w 1599"/>
                <a:gd name="T21" fmla="*/ 587 h 1594"/>
                <a:gd name="T22" fmla="*/ 1380 w 1599"/>
                <a:gd name="T23" fmla="*/ 352 h 1594"/>
                <a:gd name="T24" fmla="*/ 807 w 1599"/>
                <a:gd name="T25" fmla="*/ 472 h 1594"/>
                <a:gd name="T26" fmla="*/ 604 w 1599"/>
                <a:gd name="T27" fmla="*/ 465 h 1594"/>
                <a:gd name="T28" fmla="*/ 234 w 1599"/>
                <a:gd name="T29" fmla="*/ 490 h 1594"/>
                <a:gd name="T30" fmla="*/ 802 w 1599"/>
                <a:gd name="T31" fmla="*/ 1475 h 1594"/>
                <a:gd name="T32" fmla="*/ 488 w 1599"/>
                <a:gd name="T33" fmla="*/ 1490 h 1594"/>
                <a:gd name="T34" fmla="*/ 899 w 1599"/>
                <a:gd name="T35" fmla="*/ 1594 h 1594"/>
                <a:gd name="T36" fmla="*/ 511 w 1599"/>
                <a:gd name="T37" fmla="*/ 438 h 1594"/>
                <a:gd name="T38" fmla="*/ 1120 w 1599"/>
                <a:gd name="T39" fmla="*/ 431 h 1594"/>
                <a:gd name="T40" fmla="*/ 1155 w 1599"/>
                <a:gd name="T41" fmla="*/ 303 h 1594"/>
                <a:gd name="T42" fmla="*/ 801 w 1599"/>
                <a:gd name="T43" fmla="*/ 346 h 1594"/>
                <a:gd name="T44" fmla="*/ 596 w 1599"/>
                <a:gd name="T45" fmla="*/ 337 h 1594"/>
                <a:gd name="T46" fmla="*/ 590 w 1599"/>
                <a:gd name="T47" fmla="*/ 65 h 1594"/>
                <a:gd name="T48" fmla="*/ 1041 w 1599"/>
                <a:gd name="T49" fmla="*/ 52 h 1594"/>
                <a:gd name="T50" fmla="*/ 590 w 1599"/>
                <a:gd name="T51" fmla="*/ 65 h 1594"/>
                <a:gd name="T52" fmla="*/ 809 w 1599"/>
                <a:gd name="T53" fmla="*/ 1226 h 1594"/>
                <a:gd name="T54" fmla="*/ 680 w 1599"/>
                <a:gd name="T55" fmla="*/ 1287 h 1594"/>
                <a:gd name="T56" fmla="*/ 127 w 1599"/>
                <a:gd name="T57" fmla="*/ 1138 h 1594"/>
                <a:gd name="T58" fmla="*/ 907 w 1599"/>
                <a:gd name="T59" fmla="*/ 1342 h 1594"/>
                <a:gd name="T60" fmla="*/ 1552 w 1599"/>
                <a:gd name="T61" fmla="*/ 1072 h 1594"/>
                <a:gd name="T62" fmla="*/ 812 w 1599"/>
                <a:gd name="T63" fmla="*/ 1102 h 1594"/>
                <a:gd name="T64" fmla="*/ 787 w 1599"/>
                <a:gd name="T65" fmla="*/ 1101 h 1594"/>
                <a:gd name="T66" fmla="*/ 14 w 1599"/>
                <a:gd name="T67" fmla="*/ 952 h 1594"/>
                <a:gd name="T68" fmla="*/ 690 w 1599"/>
                <a:gd name="T69" fmla="*/ 1216 h 1594"/>
                <a:gd name="T70" fmla="*/ 1498 w 1599"/>
                <a:gd name="T71" fmla="*/ 1018 h 1594"/>
                <a:gd name="T72" fmla="*/ 1011 w 1599"/>
                <a:gd name="T73" fmla="*/ 1343 h 1594"/>
                <a:gd name="T74" fmla="*/ 792 w 1599"/>
                <a:gd name="T75" fmla="*/ 1350 h 1594"/>
                <a:gd name="T76" fmla="*/ 177 w 1599"/>
                <a:gd name="T77" fmla="*/ 1210 h 1594"/>
                <a:gd name="T78" fmla="*/ 666 w 1599"/>
                <a:gd name="T79" fmla="*/ 1466 h 1594"/>
                <a:gd name="T80" fmla="*/ 1324 w 1599"/>
                <a:gd name="T81" fmla="*/ 1369 h 1594"/>
                <a:gd name="T82" fmla="*/ 1267 w 1599"/>
                <a:gd name="T83" fmla="*/ 930 h 1594"/>
                <a:gd name="T84" fmla="*/ 794 w 1599"/>
                <a:gd name="T85" fmla="*/ 973 h 1594"/>
                <a:gd name="T86" fmla="*/ 204 w 1599"/>
                <a:gd name="T87" fmla="*/ 950 h 1594"/>
                <a:gd name="T88" fmla="*/ 551 w 1599"/>
                <a:gd name="T89" fmla="*/ 1019 h 1594"/>
                <a:gd name="T90" fmla="*/ 1291 w 1599"/>
                <a:gd name="T91" fmla="*/ 979 h 1594"/>
                <a:gd name="T92" fmla="*/ 432 w 1599"/>
                <a:gd name="T93" fmla="*/ 943 h 1594"/>
                <a:gd name="T94" fmla="*/ 1194 w 1599"/>
                <a:gd name="T95" fmla="*/ 938 h 1594"/>
                <a:gd name="T96" fmla="*/ 1267 w 1599"/>
                <a:gd name="T97" fmla="*/ 804 h 1594"/>
                <a:gd name="T98" fmla="*/ 799 w 1599"/>
                <a:gd name="T99" fmla="*/ 847 h 1594"/>
                <a:gd name="T100" fmla="*/ 332 w 1599"/>
                <a:gd name="T101" fmla="*/ 804 h 1594"/>
                <a:gd name="T102" fmla="*/ 321 w 1599"/>
                <a:gd name="T103" fmla="*/ 728 h 1594"/>
                <a:gd name="T104" fmla="*/ 1040 w 1599"/>
                <a:gd name="T105" fmla="*/ 768 h 1594"/>
                <a:gd name="T106" fmla="*/ 1395 w 1599"/>
                <a:gd name="T107" fmla="*/ 701 h 1594"/>
                <a:gd name="T108" fmla="*/ 804 w 1599"/>
                <a:gd name="T109" fmla="*/ 723 h 1594"/>
                <a:gd name="T110" fmla="*/ 551 w 1599"/>
                <a:gd name="T111" fmla="*/ 713 h 1594"/>
                <a:gd name="T112" fmla="*/ 199 w 1599"/>
                <a:gd name="T113" fmla="*/ 619 h 1594"/>
                <a:gd name="T114" fmla="*/ 916 w 1599"/>
                <a:gd name="T115" fmla="*/ 718 h 1594"/>
                <a:gd name="T116" fmla="*/ 1446 w 1599"/>
                <a:gd name="T117" fmla="*/ 464 h 1594"/>
                <a:gd name="T118" fmla="*/ 809 w 1599"/>
                <a:gd name="T119" fmla="*/ 598 h 1594"/>
                <a:gd name="T120" fmla="*/ 684 w 1599"/>
                <a:gd name="T121" fmla="*/ 660 h 1594"/>
                <a:gd name="T122" fmla="*/ 134 w 1599"/>
                <a:gd name="T123" fmla="*/ 516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9" h="1594">
                  <a:moveTo>
                    <a:pt x="367" y="127"/>
                  </a:moveTo>
                  <a:cubicBezTo>
                    <a:pt x="367" y="127"/>
                    <a:pt x="367" y="127"/>
                    <a:pt x="367" y="127"/>
                  </a:cubicBezTo>
                  <a:cubicBezTo>
                    <a:pt x="412" y="98"/>
                    <a:pt x="459" y="74"/>
                    <a:pt x="509" y="54"/>
                  </a:cubicBezTo>
                  <a:cubicBezTo>
                    <a:pt x="513" y="56"/>
                    <a:pt x="516" y="59"/>
                    <a:pt x="519" y="62"/>
                  </a:cubicBezTo>
                  <a:cubicBezTo>
                    <a:pt x="563" y="125"/>
                    <a:pt x="563" y="125"/>
                    <a:pt x="563" y="125"/>
                  </a:cubicBezTo>
                  <a:cubicBezTo>
                    <a:pt x="635" y="86"/>
                    <a:pt x="635" y="86"/>
                    <a:pt x="635" y="86"/>
                  </a:cubicBezTo>
                  <a:cubicBezTo>
                    <a:pt x="646" y="80"/>
                    <a:pt x="660" y="82"/>
                    <a:pt x="668" y="91"/>
                  </a:cubicBezTo>
                  <a:cubicBezTo>
                    <a:pt x="720" y="152"/>
                    <a:pt x="720" y="152"/>
                    <a:pt x="720" y="152"/>
                  </a:cubicBezTo>
                  <a:cubicBezTo>
                    <a:pt x="782" y="101"/>
                    <a:pt x="782" y="101"/>
                    <a:pt x="782" y="101"/>
                  </a:cubicBezTo>
                  <a:cubicBezTo>
                    <a:pt x="782" y="101"/>
                    <a:pt x="782" y="101"/>
                    <a:pt x="782" y="101"/>
                  </a:cubicBezTo>
                  <a:cubicBezTo>
                    <a:pt x="783" y="100"/>
                    <a:pt x="785" y="99"/>
                    <a:pt x="786" y="98"/>
                  </a:cubicBezTo>
                  <a:cubicBezTo>
                    <a:pt x="786" y="98"/>
                    <a:pt x="786" y="98"/>
                    <a:pt x="787" y="98"/>
                  </a:cubicBezTo>
                  <a:cubicBezTo>
                    <a:pt x="788" y="97"/>
                    <a:pt x="789" y="97"/>
                    <a:pt x="791" y="96"/>
                  </a:cubicBezTo>
                  <a:cubicBezTo>
                    <a:pt x="791" y="96"/>
                    <a:pt x="791" y="96"/>
                    <a:pt x="792" y="96"/>
                  </a:cubicBezTo>
                  <a:cubicBezTo>
                    <a:pt x="793" y="95"/>
                    <a:pt x="794" y="95"/>
                    <a:pt x="796" y="95"/>
                  </a:cubicBezTo>
                  <a:cubicBezTo>
                    <a:pt x="796" y="95"/>
                    <a:pt x="796" y="95"/>
                    <a:pt x="797" y="95"/>
                  </a:cubicBezTo>
                  <a:cubicBezTo>
                    <a:pt x="800" y="94"/>
                    <a:pt x="803" y="95"/>
                    <a:pt x="806" y="96"/>
                  </a:cubicBezTo>
                  <a:cubicBezTo>
                    <a:pt x="806" y="96"/>
                    <a:pt x="806" y="96"/>
                    <a:pt x="807" y="96"/>
                  </a:cubicBezTo>
                  <a:cubicBezTo>
                    <a:pt x="808" y="96"/>
                    <a:pt x="808" y="96"/>
                    <a:pt x="809" y="97"/>
                  </a:cubicBezTo>
                  <a:cubicBezTo>
                    <a:pt x="810" y="97"/>
                    <a:pt x="811" y="97"/>
                    <a:pt x="812" y="98"/>
                  </a:cubicBezTo>
                  <a:cubicBezTo>
                    <a:pt x="812" y="98"/>
                    <a:pt x="813" y="98"/>
                    <a:pt x="813" y="99"/>
                  </a:cubicBezTo>
                  <a:cubicBezTo>
                    <a:pt x="814" y="99"/>
                    <a:pt x="815" y="100"/>
                    <a:pt x="816" y="101"/>
                  </a:cubicBezTo>
                  <a:cubicBezTo>
                    <a:pt x="816" y="101"/>
                    <a:pt x="816" y="101"/>
                    <a:pt x="816" y="101"/>
                  </a:cubicBezTo>
                  <a:cubicBezTo>
                    <a:pt x="878" y="152"/>
                    <a:pt x="878" y="152"/>
                    <a:pt x="878" y="152"/>
                  </a:cubicBezTo>
                  <a:cubicBezTo>
                    <a:pt x="930" y="91"/>
                    <a:pt x="930" y="91"/>
                    <a:pt x="930" y="91"/>
                  </a:cubicBezTo>
                  <a:cubicBezTo>
                    <a:pt x="939" y="82"/>
                    <a:pt x="952" y="80"/>
                    <a:pt x="963" y="86"/>
                  </a:cubicBezTo>
                  <a:cubicBezTo>
                    <a:pt x="1036" y="125"/>
                    <a:pt x="1036" y="125"/>
                    <a:pt x="1036" y="125"/>
                  </a:cubicBezTo>
                  <a:cubicBezTo>
                    <a:pt x="1080" y="62"/>
                    <a:pt x="1080" y="62"/>
                    <a:pt x="1080" y="62"/>
                  </a:cubicBezTo>
                  <a:cubicBezTo>
                    <a:pt x="1082" y="59"/>
                    <a:pt x="1085" y="56"/>
                    <a:pt x="1089" y="54"/>
                  </a:cubicBezTo>
                  <a:cubicBezTo>
                    <a:pt x="1139" y="74"/>
                    <a:pt x="1187" y="98"/>
                    <a:pt x="1232" y="127"/>
                  </a:cubicBezTo>
                  <a:cubicBezTo>
                    <a:pt x="1231" y="127"/>
                    <a:pt x="1231" y="127"/>
                    <a:pt x="1231" y="127"/>
                  </a:cubicBezTo>
                  <a:cubicBezTo>
                    <a:pt x="1225" y="133"/>
                    <a:pt x="1216" y="134"/>
                    <a:pt x="1208" y="132"/>
                  </a:cubicBezTo>
                  <a:cubicBezTo>
                    <a:pt x="1113" y="108"/>
                    <a:pt x="1113" y="108"/>
                    <a:pt x="1113" y="108"/>
                  </a:cubicBezTo>
                  <a:cubicBezTo>
                    <a:pt x="1066" y="175"/>
                    <a:pt x="1066" y="175"/>
                    <a:pt x="1066" y="175"/>
                  </a:cubicBezTo>
                  <a:cubicBezTo>
                    <a:pt x="1058" y="186"/>
                    <a:pt x="1043" y="190"/>
                    <a:pt x="1031" y="183"/>
                  </a:cubicBezTo>
                  <a:cubicBezTo>
                    <a:pt x="957" y="143"/>
                    <a:pt x="957" y="143"/>
                    <a:pt x="957" y="143"/>
                  </a:cubicBezTo>
                  <a:cubicBezTo>
                    <a:pt x="901" y="206"/>
                    <a:pt x="901" y="206"/>
                    <a:pt x="901" y="206"/>
                  </a:cubicBezTo>
                  <a:cubicBezTo>
                    <a:pt x="896" y="213"/>
                    <a:pt x="889" y="216"/>
                    <a:pt x="881" y="216"/>
                  </a:cubicBezTo>
                  <a:cubicBezTo>
                    <a:pt x="875" y="216"/>
                    <a:pt x="869" y="214"/>
                    <a:pt x="864" y="210"/>
                  </a:cubicBezTo>
                  <a:cubicBezTo>
                    <a:pt x="799" y="156"/>
                    <a:pt x="799" y="156"/>
                    <a:pt x="799" y="156"/>
                  </a:cubicBezTo>
                  <a:cubicBezTo>
                    <a:pt x="734" y="210"/>
                    <a:pt x="734" y="210"/>
                    <a:pt x="734" y="210"/>
                  </a:cubicBezTo>
                  <a:cubicBezTo>
                    <a:pt x="729" y="214"/>
                    <a:pt x="723" y="216"/>
                    <a:pt x="717" y="216"/>
                  </a:cubicBezTo>
                  <a:cubicBezTo>
                    <a:pt x="710" y="216"/>
                    <a:pt x="703" y="213"/>
                    <a:pt x="697" y="206"/>
                  </a:cubicBezTo>
                  <a:cubicBezTo>
                    <a:pt x="642" y="143"/>
                    <a:pt x="642" y="143"/>
                    <a:pt x="642" y="143"/>
                  </a:cubicBezTo>
                  <a:cubicBezTo>
                    <a:pt x="567" y="183"/>
                    <a:pt x="567" y="183"/>
                    <a:pt x="567" y="183"/>
                  </a:cubicBezTo>
                  <a:cubicBezTo>
                    <a:pt x="556" y="190"/>
                    <a:pt x="541" y="186"/>
                    <a:pt x="533" y="175"/>
                  </a:cubicBezTo>
                  <a:cubicBezTo>
                    <a:pt x="486" y="108"/>
                    <a:pt x="486" y="108"/>
                    <a:pt x="486" y="108"/>
                  </a:cubicBezTo>
                  <a:cubicBezTo>
                    <a:pt x="390" y="132"/>
                    <a:pt x="390" y="132"/>
                    <a:pt x="390" y="132"/>
                  </a:cubicBezTo>
                  <a:cubicBezTo>
                    <a:pt x="382" y="134"/>
                    <a:pt x="374" y="133"/>
                    <a:pt x="367" y="127"/>
                  </a:cubicBezTo>
                  <a:close/>
                  <a:moveTo>
                    <a:pt x="342" y="231"/>
                  </a:moveTo>
                  <a:cubicBezTo>
                    <a:pt x="348" y="243"/>
                    <a:pt x="362" y="249"/>
                    <a:pt x="374" y="245"/>
                  </a:cubicBezTo>
                  <a:cubicBezTo>
                    <a:pt x="441" y="222"/>
                    <a:pt x="441" y="222"/>
                    <a:pt x="441" y="222"/>
                  </a:cubicBezTo>
                  <a:cubicBezTo>
                    <a:pt x="495" y="304"/>
                    <a:pt x="495" y="304"/>
                    <a:pt x="495" y="304"/>
                  </a:cubicBezTo>
                  <a:cubicBezTo>
                    <a:pt x="502" y="316"/>
                    <a:pt x="518" y="319"/>
                    <a:pt x="530" y="312"/>
                  </a:cubicBezTo>
                  <a:cubicBezTo>
                    <a:pt x="605" y="268"/>
                    <a:pt x="605" y="268"/>
                    <a:pt x="605" y="268"/>
                  </a:cubicBezTo>
                  <a:cubicBezTo>
                    <a:pt x="682" y="335"/>
                    <a:pt x="682" y="335"/>
                    <a:pt x="682" y="335"/>
                  </a:cubicBezTo>
                  <a:cubicBezTo>
                    <a:pt x="687" y="339"/>
                    <a:pt x="693" y="341"/>
                    <a:pt x="699" y="341"/>
                  </a:cubicBezTo>
                  <a:cubicBezTo>
                    <a:pt x="704" y="341"/>
                    <a:pt x="710" y="340"/>
                    <a:pt x="714" y="337"/>
                  </a:cubicBezTo>
                  <a:cubicBezTo>
                    <a:pt x="799" y="279"/>
                    <a:pt x="799" y="279"/>
                    <a:pt x="799" y="279"/>
                  </a:cubicBezTo>
                  <a:cubicBezTo>
                    <a:pt x="884" y="337"/>
                    <a:pt x="884" y="337"/>
                    <a:pt x="884" y="337"/>
                  </a:cubicBezTo>
                  <a:cubicBezTo>
                    <a:pt x="889" y="340"/>
                    <a:pt x="894" y="341"/>
                    <a:pt x="899" y="341"/>
                  </a:cubicBezTo>
                  <a:cubicBezTo>
                    <a:pt x="906" y="341"/>
                    <a:pt x="912" y="339"/>
                    <a:pt x="917" y="335"/>
                  </a:cubicBezTo>
                  <a:cubicBezTo>
                    <a:pt x="993" y="268"/>
                    <a:pt x="993" y="268"/>
                    <a:pt x="993" y="268"/>
                  </a:cubicBezTo>
                  <a:cubicBezTo>
                    <a:pt x="1068" y="312"/>
                    <a:pt x="1068" y="312"/>
                    <a:pt x="1068" y="312"/>
                  </a:cubicBezTo>
                  <a:cubicBezTo>
                    <a:pt x="1080" y="319"/>
                    <a:pt x="1096" y="316"/>
                    <a:pt x="1104" y="304"/>
                  </a:cubicBezTo>
                  <a:cubicBezTo>
                    <a:pt x="1157" y="222"/>
                    <a:pt x="1157" y="222"/>
                    <a:pt x="1157" y="222"/>
                  </a:cubicBezTo>
                  <a:cubicBezTo>
                    <a:pt x="1224" y="245"/>
                    <a:pt x="1224" y="245"/>
                    <a:pt x="1224" y="245"/>
                  </a:cubicBezTo>
                  <a:cubicBezTo>
                    <a:pt x="1237" y="249"/>
                    <a:pt x="1251" y="243"/>
                    <a:pt x="1256" y="231"/>
                  </a:cubicBezTo>
                  <a:cubicBezTo>
                    <a:pt x="1269" y="205"/>
                    <a:pt x="1269" y="205"/>
                    <a:pt x="1269" y="205"/>
                  </a:cubicBezTo>
                  <a:cubicBezTo>
                    <a:pt x="1339" y="210"/>
                    <a:pt x="1339" y="210"/>
                    <a:pt x="1339" y="210"/>
                  </a:cubicBezTo>
                  <a:cubicBezTo>
                    <a:pt x="1316" y="189"/>
                    <a:pt x="1293" y="170"/>
                    <a:pt x="1268" y="152"/>
                  </a:cubicBezTo>
                  <a:cubicBezTo>
                    <a:pt x="1254" y="151"/>
                    <a:pt x="1254" y="151"/>
                    <a:pt x="1254" y="151"/>
                  </a:cubicBezTo>
                  <a:cubicBezTo>
                    <a:pt x="1243" y="150"/>
                    <a:pt x="1233" y="156"/>
                    <a:pt x="1228" y="166"/>
                  </a:cubicBezTo>
                  <a:cubicBezTo>
                    <a:pt x="1218" y="187"/>
                    <a:pt x="1218" y="187"/>
                    <a:pt x="1218" y="187"/>
                  </a:cubicBezTo>
                  <a:cubicBezTo>
                    <a:pt x="1154" y="166"/>
                    <a:pt x="1154" y="166"/>
                    <a:pt x="1154" y="166"/>
                  </a:cubicBezTo>
                  <a:cubicBezTo>
                    <a:pt x="1143" y="162"/>
                    <a:pt x="1130" y="166"/>
                    <a:pt x="1124" y="176"/>
                  </a:cubicBezTo>
                  <a:cubicBezTo>
                    <a:pt x="1073" y="253"/>
                    <a:pt x="1073" y="253"/>
                    <a:pt x="1073" y="253"/>
                  </a:cubicBezTo>
                  <a:cubicBezTo>
                    <a:pt x="1004" y="212"/>
                    <a:pt x="1004" y="212"/>
                    <a:pt x="1004" y="212"/>
                  </a:cubicBezTo>
                  <a:cubicBezTo>
                    <a:pt x="994" y="206"/>
                    <a:pt x="982" y="208"/>
                    <a:pt x="973" y="215"/>
                  </a:cubicBezTo>
                  <a:cubicBezTo>
                    <a:pt x="897" y="281"/>
                    <a:pt x="897" y="281"/>
                    <a:pt x="897" y="281"/>
                  </a:cubicBezTo>
                  <a:cubicBezTo>
                    <a:pt x="814" y="225"/>
                    <a:pt x="814" y="225"/>
                    <a:pt x="814" y="225"/>
                  </a:cubicBezTo>
                  <a:cubicBezTo>
                    <a:pt x="814" y="225"/>
                    <a:pt x="814" y="225"/>
                    <a:pt x="814" y="225"/>
                  </a:cubicBezTo>
                  <a:cubicBezTo>
                    <a:pt x="813" y="224"/>
                    <a:pt x="812" y="223"/>
                    <a:pt x="811" y="223"/>
                  </a:cubicBezTo>
                  <a:cubicBezTo>
                    <a:pt x="810" y="223"/>
                    <a:pt x="810" y="222"/>
                    <a:pt x="809" y="222"/>
                  </a:cubicBezTo>
                  <a:cubicBezTo>
                    <a:pt x="808" y="222"/>
                    <a:pt x="807" y="221"/>
                    <a:pt x="806" y="221"/>
                  </a:cubicBezTo>
                  <a:cubicBezTo>
                    <a:pt x="806" y="221"/>
                    <a:pt x="805" y="221"/>
                    <a:pt x="804" y="221"/>
                  </a:cubicBezTo>
                  <a:cubicBezTo>
                    <a:pt x="803" y="220"/>
                    <a:pt x="802" y="220"/>
                    <a:pt x="801" y="220"/>
                  </a:cubicBezTo>
                  <a:cubicBezTo>
                    <a:pt x="800" y="220"/>
                    <a:pt x="800" y="220"/>
                    <a:pt x="799" y="220"/>
                  </a:cubicBezTo>
                  <a:cubicBezTo>
                    <a:pt x="798" y="220"/>
                    <a:pt x="797" y="220"/>
                    <a:pt x="795" y="220"/>
                  </a:cubicBezTo>
                  <a:cubicBezTo>
                    <a:pt x="795" y="221"/>
                    <a:pt x="795" y="221"/>
                    <a:pt x="794" y="221"/>
                  </a:cubicBezTo>
                  <a:cubicBezTo>
                    <a:pt x="793" y="221"/>
                    <a:pt x="792" y="221"/>
                    <a:pt x="791" y="222"/>
                  </a:cubicBezTo>
                  <a:cubicBezTo>
                    <a:pt x="790" y="222"/>
                    <a:pt x="790" y="222"/>
                    <a:pt x="789" y="222"/>
                  </a:cubicBezTo>
                  <a:cubicBezTo>
                    <a:pt x="789" y="222"/>
                    <a:pt x="788" y="223"/>
                    <a:pt x="787" y="223"/>
                  </a:cubicBezTo>
                  <a:cubicBezTo>
                    <a:pt x="786" y="224"/>
                    <a:pt x="785" y="224"/>
                    <a:pt x="785" y="225"/>
                  </a:cubicBezTo>
                  <a:cubicBezTo>
                    <a:pt x="784" y="225"/>
                    <a:pt x="784" y="225"/>
                    <a:pt x="784" y="225"/>
                  </a:cubicBezTo>
                  <a:cubicBezTo>
                    <a:pt x="701" y="281"/>
                    <a:pt x="701" y="281"/>
                    <a:pt x="701" y="281"/>
                  </a:cubicBezTo>
                  <a:cubicBezTo>
                    <a:pt x="626" y="215"/>
                    <a:pt x="626" y="215"/>
                    <a:pt x="626" y="215"/>
                  </a:cubicBezTo>
                  <a:cubicBezTo>
                    <a:pt x="617" y="208"/>
                    <a:pt x="604" y="206"/>
                    <a:pt x="594" y="212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475" y="176"/>
                    <a:pt x="475" y="176"/>
                    <a:pt x="475" y="176"/>
                  </a:cubicBezTo>
                  <a:cubicBezTo>
                    <a:pt x="468" y="166"/>
                    <a:pt x="456" y="162"/>
                    <a:pt x="444" y="166"/>
                  </a:cubicBezTo>
                  <a:cubicBezTo>
                    <a:pt x="380" y="187"/>
                    <a:pt x="380" y="187"/>
                    <a:pt x="380" y="187"/>
                  </a:cubicBezTo>
                  <a:cubicBezTo>
                    <a:pt x="370" y="166"/>
                    <a:pt x="370" y="166"/>
                    <a:pt x="370" y="166"/>
                  </a:cubicBezTo>
                  <a:cubicBezTo>
                    <a:pt x="365" y="156"/>
                    <a:pt x="355" y="150"/>
                    <a:pt x="344" y="151"/>
                  </a:cubicBezTo>
                  <a:cubicBezTo>
                    <a:pt x="331" y="152"/>
                    <a:pt x="331" y="152"/>
                    <a:pt x="331" y="152"/>
                  </a:cubicBezTo>
                  <a:cubicBezTo>
                    <a:pt x="306" y="170"/>
                    <a:pt x="282" y="189"/>
                    <a:pt x="260" y="210"/>
                  </a:cubicBezTo>
                  <a:cubicBezTo>
                    <a:pt x="330" y="205"/>
                    <a:pt x="330" y="205"/>
                    <a:pt x="330" y="205"/>
                  </a:cubicBezTo>
                  <a:lnTo>
                    <a:pt x="342" y="231"/>
                  </a:lnTo>
                  <a:close/>
                  <a:moveTo>
                    <a:pt x="234" y="490"/>
                  </a:moveTo>
                  <a:cubicBezTo>
                    <a:pt x="239" y="501"/>
                    <a:pt x="252" y="506"/>
                    <a:pt x="263" y="503"/>
                  </a:cubicBezTo>
                  <a:cubicBezTo>
                    <a:pt x="374" y="476"/>
                    <a:pt x="374" y="476"/>
                    <a:pt x="374" y="476"/>
                  </a:cubicBezTo>
                  <a:cubicBezTo>
                    <a:pt x="451" y="559"/>
                    <a:pt x="451" y="559"/>
                    <a:pt x="451" y="559"/>
                  </a:cubicBezTo>
                  <a:cubicBezTo>
                    <a:pt x="459" y="567"/>
                    <a:pt x="471" y="569"/>
                    <a:pt x="482" y="565"/>
                  </a:cubicBezTo>
                  <a:cubicBezTo>
                    <a:pt x="584" y="517"/>
                    <a:pt x="584" y="517"/>
                    <a:pt x="584" y="517"/>
                  </a:cubicBezTo>
                  <a:cubicBezTo>
                    <a:pt x="673" y="587"/>
                    <a:pt x="673" y="587"/>
                    <a:pt x="673" y="587"/>
                  </a:cubicBezTo>
                  <a:cubicBezTo>
                    <a:pt x="678" y="590"/>
                    <a:pt x="684" y="592"/>
                    <a:pt x="690" y="592"/>
                  </a:cubicBezTo>
                  <a:cubicBezTo>
                    <a:pt x="694" y="592"/>
                    <a:pt x="699" y="591"/>
                    <a:pt x="704" y="588"/>
                  </a:cubicBezTo>
                  <a:cubicBezTo>
                    <a:pt x="799" y="529"/>
                    <a:pt x="799" y="529"/>
                    <a:pt x="799" y="529"/>
                  </a:cubicBezTo>
                  <a:cubicBezTo>
                    <a:pt x="895" y="588"/>
                    <a:pt x="895" y="588"/>
                    <a:pt x="895" y="588"/>
                  </a:cubicBezTo>
                  <a:cubicBezTo>
                    <a:pt x="899" y="591"/>
                    <a:pt x="904" y="592"/>
                    <a:pt x="909" y="592"/>
                  </a:cubicBezTo>
                  <a:cubicBezTo>
                    <a:pt x="915" y="592"/>
                    <a:pt x="920" y="590"/>
                    <a:pt x="925" y="587"/>
                  </a:cubicBezTo>
                  <a:cubicBezTo>
                    <a:pt x="1014" y="517"/>
                    <a:pt x="1014" y="517"/>
                    <a:pt x="1014" y="517"/>
                  </a:cubicBezTo>
                  <a:cubicBezTo>
                    <a:pt x="1117" y="565"/>
                    <a:pt x="1117" y="565"/>
                    <a:pt x="1117" y="565"/>
                  </a:cubicBezTo>
                  <a:cubicBezTo>
                    <a:pt x="1127" y="569"/>
                    <a:pt x="1139" y="567"/>
                    <a:pt x="1147" y="559"/>
                  </a:cubicBezTo>
                  <a:cubicBezTo>
                    <a:pt x="1225" y="476"/>
                    <a:pt x="1225" y="476"/>
                    <a:pt x="1225" y="476"/>
                  </a:cubicBezTo>
                  <a:cubicBezTo>
                    <a:pt x="1335" y="503"/>
                    <a:pt x="1335" y="503"/>
                    <a:pt x="1335" y="503"/>
                  </a:cubicBezTo>
                  <a:cubicBezTo>
                    <a:pt x="1347" y="506"/>
                    <a:pt x="1359" y="501"/>
                    <a:pt x="1365" y="490"/>
                  </a:cubicBezTo>
                  <a:cubicBezTo>
                    <a:pt x="1419" y="391"/>
                    <a:pt x="1419" y="391"/>
                    <a:pt x="1419" y="391"/>
                  </a:cubicBezTo>
                  <a:cubicBezTo>
                    <a:pt x="1485" y="388"/>
                    <a:pt x="1485" y="388"/>
                    <a:pt x="1485" y="388"/>
                  </a:cubicBezTo>
                  <a:cubicBezTo>
                    <a:pt x="1474" y="370"/>
                    <a:pt x="1463" y="353"/>
                    <a:pt x="1451" y="336"/>
                  </a:cubicBezTo>
                  <a:cubicBezTo>
                    <a:pt x="1402" y="338"/>
                    <a:pt x="1402" y="338"/>
                    <a:pt x="1402" y="338"/>
                  </a:cubicBezTo>
                  <a:cubicBezTo>
                    <a:pt x="1393" y="339"/>
                    <a:pt x="1385" y="344"/>
                    <a:pt x="1380" y="352"/>
                  </a:cubicBezTo>
                  <a:cubicBezTo>
                    <a:pt x="1328" y="447"/>
                    <a:pt x="1328" y="447"/>
                    <a:pt x="1328" y="447"/>
                  </a:cubicBezTo>
                  <a:cubicBezTo>
                    <a:pt x="1222" y="421"/>
                    <a:pt x="1222" y="421"/>
                    <a:pt x="1222" y="421"/>
                  </a:cubicBezTo>
                  <a:cubicBezTo>
                    <a:pt x="1213" y="419"/>
                    <a:pt x="1203" y="422"/>
                    <a:pt x="1197" y="428"/>
                  </a:cubicBezTo>
                  <a:cubicBezTo>
                    <a:pt x="1121" y="508"/>
                    <a:pt x="1121" y="508"/>
                    <a:pt x="1121" y="508"/>
                  </a:cubicBezTo>
                  <a:cubicBezTo>
                    <a:pt x="1022" y="462"/>
                    <a:pt x="1022" y="462"/>
                    <a:pt x="1022" y="462"/>
                  </a:cubicBezTo>
                  <a:cubicBezTo>
                    <a:pt x="1013" y="458"/>
                    <a:pt x="1002" y="459"/>
                    <a:pt x="994" y="465"/>
                  </a:cubicBezTo>
                  <a:cubicBezTo>
                    <a:pt x="907" y="533"/>
                    <a:pt x="907" y="533"/>
                    <a:pt x="907" y="533"/>
                  </a:cubicBezTo>
                  <a:cubicBezTo>
                    <a:pt x="813" y="475"/>
                    <a:pt x="813" y="475"/>
                    <a:pt x="813" y="475"/>
                  </a:cubicBezTo>
                  <a:cubicBezTo>
                    <a:pt x="813" y="475"/>
                    <a:pt x="812" y="475"/>
                    <a:pt x="812" y="474"/>
                  </a:cubicBezTo>
                  <a:cubicBezTo>
                    <a:pt x="811" y="474"/>
                    <a:pt x="810" y="473"/>
                    <a:pt x="809" y="473"/>
                  </a:cubicBezTo>
                  <a:cubicBezTo>
                    <a:pt x="808" y="473"/>
                    <a:pt x="808" y="472"/>
                    <a:pt x="807" y="472"/>
                  </a:cubicBezTo>
                  <a:cubicBezTo>
                    <a:pt x="806" y="472"/>
                    <a:pt x="805" y="472"/>
                    <a:pt x="804" y="472"/>
                  </a:cubicBezTo>
                  <a:cubicBezTo>
                    <a:pt x="803" y="471"/>
                    <a:pt x="803" y="471"/>
                    <a:pt x="802" y="471"/>
                  </a:cubicBezTo>
                  <a:cubicBezTo>
                    <a:pt x="801" y="471"/>
                    <a:pt x="800" y="471"/>
                    <a:pt x="799" y="471"/>
                  </a:cubicBezTo>
                  <a:cubicBezTo>
                    <a:pt x="798" y="471"/>
                    <a:pt x="798" y="471"/>
                    <a:pt x="797" y="471"/>
                  </a:cubicBezTo>
                  <a:cubicBezTo>
                    <a:pt x="796" y="471"/>
                    <a:pt x="795" y="471"/>
                    <a:pt x="794" y="472"/>
                  </a:cubicBezTo>
                  <a:cubicBezTo>
                    <a:pt x="793" y="472"/>
                    <a:pt x="792" y="472"/>
                    <a:pt x="792" y="472"/>
                  </a:cubicBezTo>
                  <a:cubicBezTo>
                    <a:pt x="791" y="472"/>
                    <a:pt x="790" y="473"/>
                    <a:pt x="789" y="473"/>
                  </a:cubicBezTo>
                  <a:cubicBezTo>
                    <a:pt x="788" y="473"/>
                    <a:pt x="787" y="474"/>
                    <a:pt x="787" y="474"/>
                  </a:cubicBezTo>
                  <a:cubicBezTo>
                    <a:pt x="786" y="475"/>
                    <a:pt x="786" y="475"/>
                    <a:pt x="785" y="475"/>
                  </a:cubicBezTo>
                  <a:cubicBezTo>
                    <a:pt x="691" y="533"/>
                    <a:pt x="691" y="533"/>
                    <a:pt x="691" y="533"/>
                  </a:cubicBezTo>
                  <a:cubicBezTo>
                    <a:pt x="604" y="465"/>
                    <a:pt x="604" y="465"/>
                    <a:pt x="604" y="465"/>
                  </a:cubicBezTo>
                  <a:cubicBezTo>
                    <a:pt x="596" y="459"/>
                    <a:pt x="586" y="458"/>
                    <a:pt x="577" y="462"/>
                  </a:cubicBezTo>
                  <a:cubicBezTo>
                    <a:pt x="477" y="508"/>
                    <a:pt x="477" y="508"/>
                    <a:pt x="477" y="508"/>
                  </a:cubicBezTo>
                  <a:cubicBezTo>
                    <a:pt x="402" y="428"/>
                    <a:pt x="402" y="428"/>
                    <a:pt x="402" y="428"/>
                  </a:cubicBezTo>
                  <a:cubicBezTo>
                    <a:pt x="395" y="421"/>
                    <a:pt x="385" y="419"/>
                    <a:pt x="376" y="421"/>
                  </a:cubicBezTo>
                  <a:cubicBezTo>
                    <a:pt x="270" y="447"/>
                    <a:pt x="270" y="447"/>
                    <a:pt x="270" y="447"/>
                  </a:cubicBezTo>
                  <a:cubicBezTo>
                    <a:pt x="218" y="352"/>
                    <a:pt x="218" y="352"/>
                    <a:pt x="218" y="352"/>
                  </a:cubicBezTo>
                  <a:cubicBezTo>
                    <a:pt x="214" y="344"/>
                    <a:pt x="205" y="339"/>
                    <a:pt x="196" y="338"/>
                  </a:cubicBezTo>
                  <a:cubicBezTo>
                    <a:pt x="147" y="336"/>
                    <a:pt x="147" y="336"/>
                    <a:pt x="147" y="336"/>
                  </a:cubicBezTo>
                  <a:cubicBezTo>
                    <a:pt x="135" y="353"/>
                    <a:pt x="124" y="370"/>
                    <a:pt x="113" y="388"/>
                  </a:cubicBezTo>
                  <a:cubicBezTo>
                    <a:pt x="179" y="391"/>
                    <a:pt x="179" y="391"/>
                    <a:pt x="179" y="391"/>
                  </a:cubicBezTo>
                  <a:lnTo>
                    <a:pt x="234" y="490"/>
                  </a:lnTo>
                  <a:close/>
                  <a:moveTo>
                    <a:pt x="1204" y="1428"/>
                  </a:moveTo>
                  <a:cubicBezTo>
                    <a:pt x="1110" y="1490"/>
                    <a:pt x="1110" y="1490"/>
                    <a:pt x="1110" y="1490"/>
                  </a:cubicBezTo>
                  <a:cubicBezTo>
                    <a:pt x="1019" y="1464"/>
                    <a:pt x="1019" y="1464"/>
                    <a:pt x="1019" y="1464"/>
                  </a:cubicBezTo>
                  <a:cubicBezTo>
                    <a:pt x="1011" y="1462"/>
                    <a:pt x="1002" y="1464"/>
                    <a:pt x="995" y="1469"/>
                  </a:cubicBezTo>
                  <a:cubicBezTo>
                    <a:pt x="908" y="1537"/>
                    <a:pt x="908" y="1537"/>
                    <a:pt x="908" y="1537"/>
                  </a:cubicBezTo>
                  <a:cubicBezTo>
                    <a:pt x="813" y="1479"/>
                    <a:pt x="813" y="1479"/>
                    <a:pt x="813" y="1479"/>
                  </a:cubicBezTo>
                  <a:cubicBezTo>
                    <a:pt x="813" y="1478"/>
                    <a:pt x="812" y="1478"/>
                    <a:pt x="812" y="1478"/>
                  </a:cubicBezTo>
                  <a:cubicBezTo>
                    <a:pt x="811" y="1477"/>
                    <a:pt x="810" y="1477"/>
                    <a:pt x="809" y="1477"/>
                  </a:cubicBezTo>
                  <a:cubicBezTo>
                    <a:pt x="808" y="1476"/>
                    <a:pt x="808" y="1476"/>
                    <a:pt x="807" y="1476"/>
                  </a:cubicBezTo>
                  <a:cubicBezTo>
                    <a:pt x="806" y="1476"/>
                    <a:pt x="805" y="1475"/>
                    <a:pt x="804" y="1475"/>
                  </a:cubicBezTo>
                  <a:cubicBezTo>
                    <a:pt x="803" y="1475"/>
                    <a:pt x="803" y="1475"/>
                    <a:pt x="802" y="1475"/>
                  </a:cubicBezTo>
                  <a:cubicBezTo>
                    <a:pt x="801" y="1475"/>
                    <a:pt x="800" y="1475"/>
                    <a:pt x="799" y="1475"/>
                  </a:cubicBezTo>
                  <a:cubicBezTo>
                    <a:pt x="798" y="1475"/>
                    <a:pt x="798" y="1475"/>
                    <a:pt x="797" y="1475"/>
                  </a:cubicBezTo>
                  <a:cubicBezTo>
                    <a:pt x="796" y="1475"/>
                    <a:pt x="795" y="1475"/>
                    <a:pt x="794" y="1475"/>
                  </a:cubicBezTo>
                  <a:cubicBezTo>
                    <a:pt x="793" y="1475"/>
                    <a:pt x="792" y="1476"/>
                    <a:pt x="792" y="1476"/>
                  </a:cubicBezTo>
                  <a:cubicBezTo>
                    <a:pt x="791" y="1476"/>
                    <a:pt x="790" y="1476"/>
                    <a:pt x="789" y="1477"/>
                  </a:cubicBezTo>
                  <a:cubicBezTo>
                    <a:pt x="788" y="1477"/>
                    <a:pt x="787" y="1477"/>
                    <a:pt x="787" y="1478"/>
                  </a:cubicBezTo>
                  <a:cubicBezTo>
                    <a:pt x="786" y="1478"/>
                    <a:pt x="786" y="1478"/>
                    <a:pt x="785" y="1479"/>
                  </a:cubicBezTo>
                  <a:cubicBezTo>
                    <a:pt x="691" y="1537"/>
                    <a:pt x="691" y="1537"/>
                    <a:pt x="691" y="1537"/>
                  </a:cubicBezTo>
                  <a:cubicBezTo>
                    <a:pt x="603" y="1469"/>
                    <a:pt x="603" y="1469"/>
                    <a:pt x="603" y="1469"/>
                  </a:cubicBezTo>
                  <a:cubicBezTo>
                    <a:pt x="596" y="1464"/>
                    <a:pt x="588" y="1462"/>
                    <a:pt x="580" y="1464"/>
                  </a:cubicBezTo>
                  <a:cubicBezTo>
                    <a:pt x="488" y="1490"/>
                    <a:pt x="488" y="1490"/>
                    <a:pt x="488" y="1490"/>
                  </a:cubicBezTo>
                  <a:cubicBezTo>
                    <a:pt x="395" y="1428"/>
                    <a:pt x="395" y="1428"/>
                    <a:pt x="395" y="1428"/>
                  </a:cubicBezTo>
                  <a:cubicBezTo>
                    <a:pt x="388" y="1424"/>
                    <a:pt x="379" y="1423"/>
                    <a:pt x="371" y="1425"/>
                  </a:cubicBezTo>
                  <a:cubicBezTo>
                    <a:pt x="322" y="1443"/>
                    <a:pt x="322" y="1443"/>
                    <a:pt x="322" y="1443"/>
                  </a:cubicBezTo>
                  <a:cubicBezTo>
                    <a:pt x="376" y="1483"/>
                    <a:pt x="436" y="1516"/>
                    <a:pt x="499" y="1542"/>
                  </a:cubicBezTo>
                  <a:cubicBezTo>
                    <a:pt x="581" y="1519"/>
                    <a:pt x="581" y="1519"/>
                    <a:pt x="581" y="1519"/>
                  </a:cubicBezTo>
                  <a:cubicBezTo>
                    <a:pt x="672" y="1590"/>
                    <a:pt x="672" y="1590"/>
                    <a:pt x="672" y="1590"/>
                  </a:cubicBezTo>
                  <a:cubicBezTo>
                    <a:pt x="681" y="1592"/>
                    <a:pt x="690" y="1593"/>
                    <a:pt x="699" y="1594"/>
                  </a:cubicBezTo>
                  <a:cubicBezTo>
                    <a:pt x="701" y="1593"/>
                    <a:pt x="702" y="1593"/>
                    <a:pt x="703" y="1592"/>
                  </a:cubicBezTo>
                  <a:cubicBezTo>
                    <a:pt x="799" y="1532"/>
                    <a:pt x="799" y="1532"/>
                    <a:pt x="799" y="1532"/>
                  </a:cubicBezTo>
                  <a:cubicBezTo>
                    <a:pt x="895" y="1592"/>
                    <a:pt x="895" y="1592"/>
                    <a:pt x="895" y="1592"/>
                  </a:cubicBezTo>
                  <a:cubicBezTo>
                    <a:pt x="897" y="1593"/>
                    <a:pt x="898" y="1593"/>
                    <a:pt x="899" y="1594"/>
                  </a:cubicBezTo>
                  <a:cubicBezTo>
                    <a:pt x="908" y="1593"/>
                    <a:pt x="917" y="1592"/>
                    <a:pt x="926" y="1590"/>
                  </a:cubicBezTo>
                  <a:cubicBezTo>
                    <a:pt x="1017" y="1519"/>
                    <a:pt x="1017" y="1519"/>
                    <a:pt x="1017" y="1519"/>
                  </a:cubicBezTo>
                  <a:cubicBezTo>
                    <a:pt x="1099" y="1542"/>
                    <a:pt x="1099" y="1542"/>
                    <a:pt x="1099" y="1542"/>
                  </a:cubicBezTo>
                  <a:cubicBezTo>
                    <a:pt x="1163" y="1516"/>
                    <a:pt x="1222" y="1483"/>
                    <a:pt x="1276" y="1443"/>
                  </a:cubicBezTo>
                  <a:cubicBezTo>
                    <a:pt x="1227" y="1425"/>
                    <a:pt x="1227" y="1425"/>
                    <a:pt x="1227" y="1425"/>
                  </a:cubicBezTo>
                  <a:cubicBezTo>
                    <a:pt x="1219" y="1423"/>
                    <a:pt x="1211" y="1424"/>
                    <a:pt x="1204" y="1428"/>
                  </a:cubicBezTo>
                  <a:close/>
                  <a:moveTo>
                    <a:pt x="283" y="363"/>
                  </a:moveTo>
                  <a:cubicBezTo>
                    <a:pt x="289" y="373"/>
                    <a:pt x="301" y="378"/>
                    <a:pt x="312" y="375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79" y="431"/>
                    <a:pt x="479" y="431"/>
                    <a:pt x="479" y="431"/>
                  </a:cubicBezTo>
                  <a:cubicBezTo>
                    <a:pt x="486" y="440"/>
                    <a:pt x="500" y="443"/>
                    <a:pt x="511" y="438"/>
                  </a:cubicBezTo>
                  <a:cubicBezTo>
                    <a:pt x="604" y="392"/>
                    <a:pt x="604" y="392"/>
                    <a:pt x="604" y="392"/>
                  </a:cubicBezTo>
                  <a:cubicBezTo>
                    <a:pt x="682" y="460"/>
                    <a:pt x="682" y="460"/>
                    <a:pt x="682" y="460"/>
                  </a:cubicBezTo>
                  <a:cubicBezTo>
                    <a:pt x="687" y="465"/>
                    <a:pt x="693" y="467"/>
                    <a:pt x="699" y="467"/>
                  </a:cubicBezTo>
                  <a:cubicBezTo>
                    <a:pt x="704" y="467"/>
                    <a:pt x="710" y="465"/>
                    <a:pt x="714" y="462"/>
                  </a:cubicBezTo>
                  <a:cubicBezTo>
                    <a:pt x="799" y="404"/>
                    <a:pt x="799" y="404"/>
                    <a:pt x="799" y="404"/>
                  </a:cubicBezTo>
                  <a:cubicBezTo>
                    <a:pt x="884" y="462"/>
                    <a:pt x="884" y="462"/>
                    <a:pt x="884" y="462"/>
                  </a:cubicBezTo>
                  <a:cubicBezTo>
                    <a:pt x="889" y="465"/>
                    <a:pt x="894" y="467"/>
                    <a:pt x="899" y="467"/>
                  </a:cubicBezTo>
                  <a:cubicBezTo>
                    <a:pt x="906" y="467"/>
                    <a:pt x="912" y="465"/>
                    <a:pt x="917" y="460"/>
                  </a:cubicBezTo>
                  <a:cubicBezTo>
                    <a:pt x="995" y="392"/>
                    <a:pt x="995" y="392"/>
                    <a:pt x="995" y="392"/>
                  </a:cubicBezTo>
                  <a:cubicBezTo>
                    <a:pt x="1087" y="438"/>
                    <a:pt x="1087" y="438"/>
                    <a:pt x="1087" y="438"/>
                  </a:cubicBezTo>
                  <a:cubicBezTo>
                    <a:pt x="1098" y="443"/>
                    <a:pt x="1112" y="440"/>
                    <a:pt x="1120" y="431"/>
                  </a:cubicBezTo>
                  <a:cubicBezTo>
                    <a:pt x="1185" y="350"/>
                    <a:pt x="1185" y="350"/>
                    <a:pt x="1185" y="350"/>
                  </a:cubicBezTo>
                  <a:cubicBezTo>
                    <a:pt x="1286" y="375"/>
                    <a:pt x="1286" y="375"/>
                    <a:pt x="1286" y="375"/>
                  </a:cubicBezTo>
                  <a:cubicBezTo>
                    <a:pt x="1298" y="378"/>
                    <a:pt x="1310" y="373"/>
                    <a:pt x="1316" y="363"/>
                  </a:cubicBezTo>
                  <a:cubicBezTo>
                    <a:pt x="1352" y="301"/>
                    <a:pt x="1352" y="301"/>
                    <a:pt x="1352" y="301"/>
                  </a:cubicBezTo>
                  <a:cubicBezTo>
                    <a:pt x="1422" y="297"/>
                    <a:pt x="1422" y="297"/>
                    <a:pt x="1422" y="297"/>
                  </a:cubicBezTo>
                  <a:cubicBezTo>
                    <a:pt x="1407" y="280"/>
                    <a:pt x="1392" y="263"/>
                    <a:pt x="1377" y="246"/>
                  </a:cubicBezTo>
                  <a:cubicBezTo>
                    <a:pt x="1335" y="248"/>
                    <a:pt x="1335" y="248"/>
                    <a:pt x="1335" y="248"/>
                  </a:cubicBezTo>
                  <a:cubicBezTo>
                    <a:pt x="1326" y="249"/>
                    <a:pt x="1318" y="254"/>
                    <a:pt x="1314" y="261"/>
                  </a:cubicBezTo>
                  <a:cubicBezTo>
                    <a:pt x="1280" y="319"/>
                    <a:pt x="1280" y="319"/>
                    <a:pt x="1280" y="319"/>
                  </a:cubicBezTo>
                  <a:cubicBezTo>
                    <a:pt x="1182" y="294"/>
                    <a:pt x="1182" y="294"/>
                    <a:pt x="1182" y="294"/>
                  </a:cubicBezTo>
                  <a:cubicBezTo>
                    <a:pt x="1172" y="292"/>
                    <a:pt x="1161" y="295"/>
                    <a:pt x="1155" y="303"/>
                  </a:cubicBezTo>
                  <a:cubicBezTo>
                    <a:pt x="1092" y="381"/>
                    <a:pt x="1092" y="381"/>
                    <a:pt x="1092" y="381"/>
                  </a:cubicBezTo>
                  <a:cubicBezTo>
                    <a:pt x="1002" y="337"/>
                    <a:pt x="1002" y="337"/>
                    <a:pt x="1002" y="337"/>
                  </a:cubicBezTo>
                  <a:cubicBezTo>
                    <a:pt x="992" y="332"/>
                    <a:pt x="981" y="334"/>
                    <a:pt x="973" y="341"/>
                  </a:cubicBezTo>
                  <a:cubicBezTo>
                    <a:pt x="897" y="407"/>
                    <a:pt x="897" y="407"/>
                    <a:pt x="897" y="407"/>
                  </a:cubicBezTo>
                  <a:cubicBezTo>
                    <a:pt x="814" y="350"/>
                    <a:pt x="814" y="350"/>
                    <a:pt x="814" y="350"/>
                  </a:cubicBezTo>
                  <a:cubicBezTo>
                    <a:pt x="814" y="350"/>
                    <a:pt x="814" y="350"/>
                    <a:pt x="814" y="350"/>
                  </a:cubicBezTo>
                  <a:cubicBezTo>
                    <a:pt x="813" y="349"/>
                    <a:pt x="812" y="349"/>
                    <a:pt x="811" y="348"/>
                  </a:cubicBezTo>
                  <a:cubicBezTo>
                    <a:pt x="810" y="348"/>
                    <a:pt x="810" y="348"/>
                    <a:pt x="809" y="348"/>
                  </a:cubicBezTo>
                  <a:cubicBezTo>
                    <a:pt x="808" y="347"/>
                    <a:pt x="807" y="347"/>
                    <a:pt x="806" y="347"/>
                  </a:cubicBezTo>
                  <a:cubicBezTo>
                    <a:pt x="806" y="346"/>
                    <a:pt x="805" y="346"/>
                    <a:pt x="804" y="346"/>
                  </a:cubicBezTo>
                  <a:cubicBezTo>
                    <a:pt x="803" y="346"/>
                    <a:pt x="802" y="346"/>
                    <a:pt x="801" y="346"/>
                  </a:cubicBezTo>
                  <a:cubicBezTo>
                    <a:pt x="800" y="346"/>
                    <a:pt x="800" y="346"/>
                    <a:pt x="799" y="346"/>
                  </a:cubicBezTo>
                  <a:cubicBezTo>
                    <a:pt x="798" y="346"/>
                    <a:pt x="797" y="346"/>
                    <a:pt x="795" y="346"/>
                  </a:cubicBezTo>
                  <a:cubicBezTo>
                    <a:pt x="795" y="346"/>
                    <a:pt x="795" y="346"/>
                    <a:pt x="794" y="346"/>
                  </a:cubicBezTo>
                  <a:cubicBezTo>
                    <a:pt x="793" y="346"/>
                    <a:pt x="792" y="347"/>
                    <a:pt x="791" y="347"/>
                  </a:cubicBezTo>
                  <a:cubicBezTo>
                    <a:pt x="791" y="347"/>
                    <a:pt x="790" y="347"/>
                    <a:pt x="789" y="348"/>
                  </a:cubicBezTo>
                  <a:cubicBezTo>
                    <a:pt x="789" y="348"/>
                    <a:pt x="788" y="348"/>
                    <a:pt x="787" y="349"/>
                  </a:cubicBezTo>
                  <a:cubicBezTo>
                    <a:pt x="786" y="349"/>
                    <a:pt x="785" y="349"/>
                    <a:pt x="785" y="350"/>
                  </a:cubicBezTo>
                  <a:cubicBezTo>
                    <a:pt x="784" y="350"/>
                    <a:pt x="784" y="350"/>
                    <a:pt x="784" y="350"/>
                  </a:cubicBezTo>
                  <a:cubicBezTo>
                    <a:pt x="701" y="407"/>
                    <a:pt x="701" y="407"/>
                    <a:pt x="701" y="407"/>
                  </a:cubicBezTo>
                  <a:cubicBezTo>
                    <a:pt x="626" y="341"/>
                    <a:pt x="626" y="341"/>
                    <a:pt x="626" y="341"/>
                  </a:cubicBezTo>
                  <a:cubicBezTo>
                    <a:pt x="617" y="334"/>
                    <a:pt x="606" y="332"/>
                    <a:pt x="596" y="337"/>
                  </a:cubicBezTo>
                  <a:cubicBezTo>
                    <a:pt x="507" y="381"/>
                    <a:pt x="507" y="381"/>
                    <a:pt x="507" y="381"/>
                  </a:cubicBezTo>
                  <a:cubicBezTo>
                    <a:pt x="444" y="303"/>
                    <a:pt x="444" y="303"/>
                    <a:pt x="444" y="303"/>
                  </a:cubicBezTo>
                  <a:cubicBezTo>
                    <a:pt x="437" y="295"/>
                    <a:pt x="427" y="292"/>
                    <a:pt x="417" y="294"/>
                  </a:cubicBezTo>
                  <a:cubicBezTo>
                    <a:pt x="319" y="319"/>
                    <a:pt x="319" y="319"/>
                    <a:pt x="319" y="319"/>
                  </a:cubicBezTo>
                  <a:cubicBezTo>
                    <a:pt x="285" y="261"/>
                    <a:pt x="285" y="261"/>
                    <a:pt x="285" y="261"/>
                  </a:cubicBezTo>
                  <a:cubicBezTo>
                    <a:pt x="280" y="254"/>
                    <a:pt x="272" y="249"/>
                    <a:pt x="263" y="248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06" y="263"/>
                    <a:pt x="191" y="280"/>
                    <a:pt x="177" y="297"/>
                  </a:cubicBezTo>
                  <a:cubicBezTo>
                    <a:pt x="246" y="301"/>
                    <a:pt x="246" y="301"/>
                    <a:pt x="246" y="301"/>
                  </a:cubicBezTo>
                  <a:lnTo>
                    <a:pt x="283" y="363"/>
                  </a:lnTo>
                  <a:close/>
                  <a:moveTo>
                    <a:pt x="590" y="65"/>
                  </a:moveTo>
                  <a:cubicBezTo>
                    <a:pt x="657" y="40"/>
                    <a:pt x="657" y="40"/>
                    <a:pt x="657" y="40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9" y="88"/>
                    <a:pt x="716" y="90"/>
                    <a:pt x="722" y="90"/>
                  </a:cubicBezTo>
                  <a:cubicBezTo>
                    <a:pt x="727" y="90"/>
                    <a:pt x="732" y="89"/>
                    <a:pt x="737" y="86"/>
                  </a:cubicBezTo>
                  <a:cubicBezTo>
                    <a:pt x="799" y="45"/>
                    <a:pt x="799" y="45"/>
                    <a:pt x="799" y="45"/>
                  </a:cubicBezTo>
                  <a:cubicBezTo>
                    <a:pt x="862" y="86"/>
                    <a:pt x="862" y="86"/>
                    <a:pt x="862" y="86"/>
                  </a:cubicBezTo>
                  <a:cubicBezTo>
                    <a:pt x="866" y="89"/>
                    <a:pt x="871" y="90"/>
                    <a:pt x="876" y="90"/>
                  </a:cubicBezTo>
                  <a:cubicBezTo>
                    <a:pt x="883" y="90"/>
                    <a:pt x="889" y="88"/>
                    <a:pt x="894" y="83"/>
                  </a:cubicBezTo>
                  <a:cubicBezTo>
                    <a:pt x="941" y="40"/>
                    <a:pt x="941" y="40"/>
                    <a:pt x="941" y="40"/>
                  </a:cubicBezTo>
                  <a:cubicBezTo>
                    <a:pt x="1008" y="65"/>
                    <a:pt x="1008" y="65"/>
                    <a:pt x="1008" y="65"/>
                  </a:cubicBezTo>
                  <a:cubicBezTo>
                    <a:pt x="1021" y="70"/>
                    <a:pt x="1035" y="64"/>
                    <a:pt x="1041" y="52"/>
                  </a:cubicBezTo>
                  <a:cubicBezTo>
                    <a:pt x="1048" y="40"/>
                    <a:pt x="1048" y="40"/>
                    <a:pt x="1048" y="40"/>
                  </a:cubicBezTo>
                  <a:cubicBezTo>
                    <a:pt x="1000" y="24"/>
                    <a:pt x="950" y="13"/>
                    <a:pt x="899" y="6"/>
                  </a:cubicBezTo>
                  <a:cubicBezTo>
                    <a:pt x="873" y="30"/>
                    <a:pt x="873" y="30"/>
                    <a:pt x="873" y="30"/>
                  </a:cubicBezTo>
                  <a:cubicBezTo>
                    <a:pt x="828" y="1"/>
                    <a:pt x="828" y="1"/>
                    <a:pt x="828" y="1"/>
                  </a:cubicBezTo>
                  <a:cubicBezTo>
                    <a:pt x="819" y="0"/>
                    <a:pt x="809" y="0"/>
                    <a:pt x="799" y="0"/>
                  </a:cubicBezTo>
                  <a:cubicBezTo>
                    <a:pt x="789" y="0"/>
                    <a:pt x="780" y="0"/>
                    <a:pt x="770" y="1"/>
                  </a:cubicBezTo>
                  <a:cubicBezTo>
                    <a:pt x="725" y="30"/>
                    <a:pt x="725" y="30"/>
                    <a:pt x="725" y="30"/>
                  </a:cubicBezTo>
                  <a:cubicBezTo>
                    <a:pt x="699" y="6"/>
                    <a:pt x="699" y="6"/>
                    <a:pt x="699" y="6"/>
                  </a:cubicBezTo>
                  <a:cubicBezTo>
                    <a:pt x="648" y="13"/>
                    <a:pt x="599" y="24"/>
                    <a:pt x="551" y="40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64" y="64"/>
                    <a:pt x="578" y="70"/>
                    <a:pt x="590" y="65"/>
                  </a:cubicBezTo>
                  <a:close/>
                  <a:moveTo>
                    <a:pt x="1440" y="1094"/>
                  </a:moveTo>
                  <a:cubicBezTo>
                    <a:pt x="1345" y="1188"/>
                    <a:pt x="1345" y="1188"/>
                    <a:pt x="1345" y="1188"/>
                  </a:cubicBezTo>
                  <a:cubicBezTo>
                    <a:pt x="1268" y="1174"/>
                    <a:pt x="1268" y="1174"/>
                    <a:pt x="1268" y="1174"/>
                  </a:cubicBezTo>
                  <a:cubicBezTo>
                    <a:pt x="1260" y="1173"/>
                    <a:pt x="1252" y="1175"/>
                    <a:pt x="1246" y="1180"/>
                  </a:cubicBezTo>
                  <a:cubicBezTo>
                    <a:pt x="1148" y="1263"/>
                    <a:pt x="1148" y="1263"/>
                    <a:pt x="1148" y="1263"/>
                  </a:cubicBezTo>
                  <a:cubicBezTo>
                    <a:pt x="1045" y="1215"/>
                    <a:pt x="1045" y="1215"/>
                    <a:pt x="1045" y="1215"/>
                  </a:cubicBezTo>
                  <a:cubicBezTo>
                    <a:pt x="1036" y="1211"/>
                    <a:pt x="1026" y="1212"/>
                    <a:pt x="1018" y="1218"/>
                  </a:cubicBezTo>
                  <a:cubicBezTo>
                    <a:pt x="919" y="1287"/>
                    <a:pt x="919" y="1287"/>
                    <a:pt x="919" y="1287"/>
                  </a:cubicBezTo>
                  <a:cubicBezTo>
                    <a:pt x="812" y="1227"/>
                    <a:pt x="812" y="1227"/>
                    <a:pt x="812" y="1227"/>
                  </a:cubicBezTo>
                  <a:cubicBezTo>
                    <a:pt x="812" y="1227"/>
                    <a:pt x="812" y="1227"/>
                    <a:pt x="812" y="1227"/>
                  </a:cubicBezTo>
                  <a:cubicBezTo>
                    <a:pt x="811" y="1226"/>
                    <a:pt x="810" y="1226"/>
                    <a:pt x="809" y="1226"/>
                  </a:cubicBezTo>
                  <a:cubicBezTo>
                    <a:pt x="808" y="1225"/>
                    <a:pt x="808" y="1225"/>
                    <a:pt x="807" y="1225"/>
                  </a:cubicBezTo>
                  <a:cubicBezTo>
                    <a:pt x="806" y="1225"/>
                    <a:pt x="805" y="1224"/>
                    <a:pt x="804" y="1224"/>
                  </a:cubicBezTo>
                  <a:cubicBezTo>
                    <a:pt x="803" y="1224"/>
                    <a:pt x="803" y="1224"/>
                    <a:pt x="802" y="1224"/>
                  </a:cubicBezTo>
                  <a:cubicBezTo>
                    <a:pt x="801" y="1224"/>
                    <a:pt x="800" y="1224"/>
                    <a:pt x="799" y="1224"/>
                  </a:cubicBezTo>
                  <a:cubicBezTo>
                    <a:pt x="798" y="1224"/>
                    <a:pt x="797" y="1224"/>
                    <a:pt x="797" y="1224"/>
                  </a:cubicBezTo>
                  <a:cubicBezTo>
                    <a:pt x="796" y="1224"/>
                    <a:pt x="795" y="1224"/>
                    <a:pt x="794" y="1224"/>
                  </a:cubicBezTo>
                  <a:cubicBezTo>
                    <a:pt x="793" y="1224"/>
                    <a:pt x="792" y="1225"/>
                    <a:pt x="792" y="1225"/>
                  </a:cubicBezTo>
                  <a:cubicBezTo>
                    <a:pt x="791" y="1225"/>
                    <a:pt x="790" y="1225"/>
                    <a:pt x="789" y="1226"/>
                  </a:cubicBezTo>
                  <a:cubicBezTo>
                    <a:pt x="788" y="1226"/>
                    <a:pt x="788" y="1226"/>
                    <a:pt x="787" y="1227"/>
                  </a:cubicBezTo>
                  <a:cubicBezTo>
                    <a:pt x="787" y="1227"/>
                    <a:pt x="786" y="1227"/>
                    <a:pt x="786" y="1227"/>
                  </a:cubicBezTo>
                  <a:cubicBezTo>
                    <a:pt x="680" y="1287"/>
                    <a:pt x="680" y="1287"/>
                    <a:pt x="680" y="1287"/>
                  </a:cubicBezTo>
                  <a:cubicBezTo>
                    <a:pt x="580" y="1218"/>
                    <a:pt x="580" y="1218"/>
                    <a:pt x="580" y="1218"/>
                  </a:cubicBezTo>
                  <a:cubicBezTo>
                    <a:pt x="572" y="1212"/>
                    <a:pt x="562" y="1211"/>
                    <a:pt x="554" y="1215"/>
                  </a:cubicBezTo>
                  <a:cubicBezTo>
                    <a:pt x="450" y="1263"/>
                    <a:pt x="450" y="1263"/>
                    <a:pt x="450" y="1263"/>
                  </a:cubicBezTo>
                  <a:cubicBezTo>
                    <a:pt x="352" y="1180"/>
                    <a:pt x="352" y="1180"/>
                    <a:pt x="352" y="1180"/>
                  </a:cubicBezTo>
                  <a:cubicBezTo>
                    <a:pt x="346" y="1175"/>
                    <a:pt x="338" y="1173"/>
                    <a:pt x="330" y="1174"/>
                  </a:cubicBezTo>
                  <a:cubicBezTo>
                    <a:pt x="253" y="1188"/>
                    <a:pt x="253" y="1188"/>
                    <a:pt x="253" y="1188"/>
                  </a:cubicBezTo>
                  <a:cubicBezTo>
                    <a:pt x="159" y="1094"/>
                    <a:pt x="159" y="1094"/>
                    <a:pt x="159" y="1094"/>
                  </a:cubicBezTo>
                  <a:cubicBezTo>
                    <a:pt x="155" y="1090"/>
                    <a:pt x="150" y="1087"/>
                    <a:pt x="144" y="1087"/>
                  </a:cubicBezTo>
                  <a:cubicBezTo>
                    <a:pt x="47" y="1072"/>
                    <a:pt x="47" y="1072"/>
                    <a:pt x="47" y="1072"/>
                  </a:cubicBezTo>
                  <a:cubicBezTo>
                    <a:pt x="54" y="1091"/>
                    <a:pt x="61" y="1111"/>
                    <a:pt x="70" y="1129"/>
                  </a:cubicBezTo>
                  <a:cubicBezTo>
                    <a:pt x="127" y="1138"/>
                    <a:pt x="127" y="1138"/>
                    <a:pt x="127" y="1138"/>
                  </a:cubicBezTo>
                  <a:cubicBezTo>
                    <a:pt x="225" y="1236"/>
                    <a:pt x="225" y="1236"/>
                    <a:pt x="225" y="1236"/>
                  </a:cubicBezTo>
                  <a:cubicBezTo>
                    <a:pt x="232" y="1242"/>
                    <a:pt x="240" y="1245"/>
                    <a:pt x="249" y="1243"/>
                  </a:cubicBezTo>
                  <a:cubicBezTo>
                    <a:pt x="328" y="1229"/>
                    <a:pt x="328" y="1229"/>
                    <a:pt x="328" y="1229"/>
                  </a:cubicBezTo>
                  <a:cubicBezTo>
                    <a:pt x="429" y="1314"/>
                    <a:pt x="429" y="1314"/>
                    <a:pt x="429" y="1314"/>
                  </a:cubicBezTo>
                  <a:cubicBezTo>
                    <a:pt x="437" y="1321"/>
                    <a:pt x="448" y="1322"/>
                    <a:pt x="457" y="1318"/>
                  </a:cubicBezTo>
                  <a:cubicBezTo>
                    <a:pt x="562" y="1270"/>
                    <a:pt x="562" y="1270"/>
                    <a:pt x="562" y="1270"/>
                  </a:cubicBezTo>
                  <a:cubicBezTo>
                    <a:pt x="663" y="1340"/>
                    <a:pt x="663" y="1340"/>
                    <a:pt x="663" y="1340"/>
                  </a:cubicBezTo>
                  <a:cubicBezTo>
                    <a:pt x="668" y="1344"/>
                    <a:pt x="673" y="1345"/>
                    <a:pt x="678" y="1345"/>
                  </a:cubicBezTo>
                  <a:cubicBezTo>
                    <a:pt x="683" y="1345"/>
                    <a:pt x="687" y="1344"/>
                    <a:pt x="692" y="1342"/>
                  </a:cubicBezTo>
                  <a:cubicBezTo>
                    <a:pt x="799" y="1281"/>
                    <a:pt x="799" y="1281"/>
                    <a:pt x="799" y="1281"/>
                  </a:cubicBezTo>
                  <a:cubicBezTo>
                    <a:pt x="907" y="1342"/>
                    <a:pt x="907" y="1342"/>
                    <a:pt x="907" y="1342"/>
                  </a:cubicBezTo>
                  <a:cubicBezTo>
                    <a:pt x="911" y="1344"/>
                    <a:pt x="915" y="1345"/>
                    <a:pt x="920" y="1345"/>
                  </a:cubicBezTo>
                  <a:cubicBezTo>
                    <a:pt x="925" y="1345"/>
                    <a:pt x="931" y="1344"/>
                    <a:pt x="935" y="1340"/>
                  </a:cubicBezTo>
                  <a:cubicBezTo>
                    <a:pt x="1036" y="1270"/>
                    <a:pt x="1036" y="1270"/>
                    <a:pt x="1036" y="1270"/>
                  </a:cubicBezTo>
                  <a:cubicBezTo>
                    <a:pt x="1141" y="1318"/>
                    <a:pt x="1141" y="1318"/>
                    <a:pt x="1141" y="1318"/>
                  </a:cubicBezTo>
                  <a:cubicBezTo>
                    <a:pt x="1151" y="1322"/>
                    <a:pt x="1162" y="1321"/>
                    <a:pt x="1169" y="1314"/>
                  </a:cubicBezTo>
                  <a:cubicBezTo>
                    <a:pt x="1271" y="1229"/>
                    <a:pt x="1271" y="1229"/>
                    <a:pt x="1271" y="1229"/>
                  </a:cubicBezTo>
                  <a:cubicBezTo>
                    <a:pt x="1349" y="1243"/>
                    <a:pt x="1349" y="1243"/>
                    <a:pt x="1349" y="1243"/>
                  </a:cubicBezTo>
                  <a:cubicBezTo>
                    <a:pt x="1358" y="1245"/>
                    <a:pt x="1367" y="1242"/>
                    <a:pt x="1373" y="1236"/>
                  </a:cubicBezTo>
                  <a:cubicBezTo>
                    <a:pt x="1471" y="1138"/>
                    <a:pt x="1471" y="1138"/>
                    <a:pt x="1471" y="1138"/>
                  </a:cubicBezTo>
                  <a:cubicBezTo>
                    <a:pt x="1529" y="1129"/>
                    <a:pt x="1529" y="1129"/>
                    <a:pt x="1529" y="1129"/>
                  </a:cubicBezTo>
                  <a:cubicBezTo>
                    <a:pt x="1537" y="1111"/>
                    <a:pt x="1545" y="1091"/>
                    <a:pt x="1552" y="1072"/>
                  </a:cubicBezTo>
                  <a:cubicBezTo>
                    <a:pt x="1455" y="1087"/>
                    <a:pt x="1455" y="1087"/>
                    <a:pt x="1455" y="1087"/>
                  </a:cubicBezTo>
                  <a:cubicBezTo>
                    <a:pt x="1449" y="1087"/>
                    <a:pt x="1444" y="1090"/>
                    <a:pt x="1440" y="1094"/>
                  </a:cubicBezTo>
                  <a:close/>
                  <a:moveTo>
                    <a:pt x="1468" y="974"/>
                  </a:moveTo>
                  <a:cubicBezTo>
                    <a:pt x="1368" y="1067"/>
                    <a:pt x="1368" y="1067"/>
                    <a:pt x="1368" y="1067"/>
                  </a:cubicBezTo>
                  <a:cubicBezTo>
                    <a:pt x="1275" y="1049"/>
                    <a:pt x="1275" y="1049"/>
                    <a:pt x="1275" y="1049"/>
                  </a:cubicBezTo>
                  <a:cubicBezTo>
                    <a:pt x="1267" y="1047"/>
                    <a:pt x="1258" y="1050"/>
                    <a:pt x="1252" y="1055"/>
                  </a:cubicBezTo>
                  <a:cubicBezTo>
                    <a:pt x="1161" y="1138"/>
                    <a:pt x="1161" y="1138"/>
                    <a:pt x="1161" y="1138"/>
                  </a:cubicBezTo>
                  <a:cubicBezTo>
                    <a:pt x="1047" y="1089"/>
                    <a:pt x="1047" y="1089"/>
                    <a:pt x="1047" y="1089"/>
                  </a:cubicBezTo>
                  <a:cubicBezTo>
                    <a:pt x="1039" y="1086"/>
                    <a:pt x="1029" y="1087"/>
                    <a:pt x="1022" y="1092"/>
                  </a:cubicBezTo>
                  <a:cubicBezTo>
                    <a:pt x="920" y="1162"/>
                    <a:pt x="920" y="1162"/>
                    <a:pt x="920" y="1162"/>
                  </a:cubicBezTo>
                  <a:cubicBezTo>
                    <a:pt x="812" y="1102"/>
                    <a:pt x="812" y="1102"/>
                    <a:pt x="812" y="1102"/>
                  </a:cubicBezTo>
                  <a:cubicBezTo>
                    <a:pt x="812" y="1102"/>
                    <a:pt x="812" y="1101"/>
                    <a:pt x="812" y="1101"/>
                  </a:cubicBezTo>
                  <a:cubicBezTo>
                    <a:pt x="811" y="1101"/>
                    <a:pt x="810" y="1101"/>
                    <a:pt x="809" y="1100"/>
                  </a:cubicBezTo>
                  <a:cubicBezTo>
                    <a:pt x="808" y="1100"/>
                    <a:pt x="808" y="1100"/>
                    <a:pt x="807" y="1099"/>
                  </a:cubicBezTo>
                  <a:cubicBezTo>
                    <a:pt x="806" y="1099"/>
                    <a:pt x="805" y="1099"/>
                    <a:pt x="804" y="1099"/>
                  </a:cubicBezTo>
                  <a:cubicBezTo>
                    <a:pt x="803" y="1099"/>
                    <a:pt x="803" y="1098"/>
                    <a:pt x="802" y="1098"/>
                  </a:cubicBezTo>
                  <a:cubicBezTo>
                    <a:pt x="801" y="1098"/>
                    <a:pt x="800" y="1098"/>
                    <a:pt x="799" y="1098"/>
                  </a:cubicBezTo>
                  <a:cubicBezTo>
                    <a:pt x="798" y="1098"/>
                    <a:pt x="797" y="1098"/>
                    <a:pt x="797" y="1098"/>
                  </a:cubicBezTo>
                  <a:cubicBezTo>
                    <a:pt x="796" y="1098"/>
                    <a:pt x="795" y="1099"/>
                    <a:pt x="794" y="1099"/>
                  </a:cubicBezTo>
                  <a:cubicBezTo>
                    <a:pt x="793" y="1099"/>
                    <a:pt x="792" y="1099"/>
                    <a:pt x="792" y="1099"/>
                  </a:cubicBezTo>
                  <a:cubicBezTo>
                    <a:pt x="791" y="1100"/>
                    <a:pt x="790" y="1100"/>
                    <a:pt x="790" y="1100"/>
                  </a:cubicBezTo>
                  <a:cubicBezTo>
                    <a:pt x="789" y="1101"/>
                    <a:pt x="788" y="1101"/>
                    <a:pt x="787" y="1101"/>
                  </a:cubicBezTo>
                  <a:cubicBezTo>
                    <a:pt x="787" y="1102"/>
                    <a:pt x="786" y="1102"/>
                    <a:pt x="786" y="1102"/>
                  </a:cubicBezTo>
                  <a:cubicBezTo>
                    <a:pt x="678" y="1162"/>
                    <a:pt x="678" y="1162"/>
                    <a:pt x="678" y="1162"/>
                  </a:cubicBezTo>
                  <a:cubicBezTo>
                    <a:pt x="576" y="1092"/>
                    <a:pt x="576" y="1092"/>
                    <a:pt x="576" y="1092"/>
                  </a:cubicBezTo>
                  <a:cubicBezTo>
                    <a:pt x="569" y="1087"/>
                    <a:pt x="559" y="1086"/>
                    <a:pt x="551" y="1089"/>
                  </a:cubicBezTo>
                  <a:cubicBezTo>
                    <a:pt x="438" y="1138"/>
                    <a:pt x="438" y="1138"/>
                    <a:pt x="438" y="1138"/>
                  </a:cubicBezTo>
                  <a:cubicBezTo>
                    <a:pt x="346" y="1055"/>
                    <a:pt x="346" y="1055"/>
                    <a:pt x="346" y="1055"/>
                  </a:cubicBezTo>
                  <a:cubicBezTo>
                    <a:pt x="340" y="1050"/>
                    <a:pt x="332" y="1047"/>
                    <a:pt x="324" y="1049"/>
                  </a:cubicBezTo>
                  <a:cubicBezTo>
                    <a:pt x="230" y="1067"/>
                    <a:pt x="230" y="1067"/>
                    <a:pt x="230" y="1067"/>
                  </a:cubicBezTo>
                  <a:cubicBezTo>
                    <a:pt x="130" y="974"/>
                    <a:pt x="130" y="974"/>
                    <a:pt x="130" y="974"/>
                  </a:cubicBezTo>
                  <a:cubicBezTo>
                    <a:pt x="126" y="970"/>
                    <a:pt x="121" y="968"/>
                    <a:pt x="116" y="967"/>
                  </a:cubicBezTo>
                  <a:cubicBezTo>
                    <a:pt x="14" y="952"/>
                    <a:pt x="14" y="952"/>
                    <a:pt x="14" y="952"/>
                  </a:cubicBezTo>
                  <a:cubicBezTo>
                    <a:pt x="17" y="971"/>
                    <a:pt x="22" y="989"/>
                    <a:pt x="26" y="1008"/>
                  </a:cubicBezTo>
                  <a:cubicBezTo>
                    <a:pt x="100" y="1018"/>
                    <a:pt x="100" y="1018"/>
                    <a:pt x="100" y="1018"/>
                  </a:cubicBezTo>
                  <a:cubicBezTo>
                    <a:pt x="204" y="1115"/>
                    <a:pt x="204" y="1115"/>
                    <a:pt x="204" y="1115"/>
                  </a:cubicBezTo>
                  <a:cubicBezTo>
                    <a:pt x="210" y="1120"/>
                    <a:pt x="219" y="1123"/>
                    <a:pt x="227" y="1121"/>
                  </a:cubicBezTo>
                  <a:cubicBezTo>
                    <a:pt x="321" y="1104"/>
                    <a:pt x="321" y="1104"/>
                    <a:pt x="321" y="1104"/>
                  </a:cubicBezTo>
                  <a:cubicBezTo>
                    <a:pt x="415" y="1188"/>
                    <a:pt x="415" y="1188"/>
                    <a:pt x="415" y="1188"/>
                  </a:cubicBezTo>
                  <a:cubicBezTo>
                    <a:pt x="422" y="1195"/>
                    <a:pt x="433" y="1197"/>
                    <a:pt x="443" y="1193"/>
                  </a:cubicBezTo>
                  <a:cubicBezTo>
                    <a:pt x="558" y="1144"/>
                    <a:pt x="558" y="1144"/>
                    <a:pt x="558" y="1144"/>
                  </a:cubicBezTo>
                  <a:cubicBezTo>
                    <a:pt x="662" y="1215"/>
                    <a:pt x="662" y="1215"/>
                    <a:pt x="662" y="1215"/>
                  </a:cubicBezTo>
                  <a:cubicBezTo>
                    <a:pt x="666" y="1218"/>
                    <a:pt x="672" y="1220"/>
                    <a:pt x="677" y="1220"/>
                  </a:cubicBezTo>
                  <a:cubicBezTo>
                    <a:pt x="681" y="1220"/>
                    <a:pt x="686" y="1219"/>
                    <a:pt x="690" y="1216"/>
                  </a:cubicBezTo>
                  <a:cubicBezTo>
                    <a:pt x="799" y="1155"/>
                    <a:pt x="799" y="1155"/>
                    <a:pt x="799" y="1155"/>
                  </a:cubicBezTo>
                  <a:cubicBezTo>
                    <a:pt x="909" y="1216"/>
                    <a:pt x="909" y="1216"/>
                    <a:pt x="909" y="1216"/>
                  </a:cubicBezTo>
                  <a:cubicBezTo>
                    <a:pt x="913" y="1219"/>
                    <a:pt x="917" y="1220"/>
                    <a:pt x="922" y="1220"/>
                  </a:cubicBezTo>
                  <a:cubicBezTo>
                    <a:pt x="927" y="1220"/>
                    <a:pt x="932" y="1218"/>
                    <a:pt x="937" y="1215"/>
                  </a:cubicBezTo>
                  <a:cubicBezTo>
                    <a:pt x="1040" y="1144"/>
                    <a:pt x="1040" y="1144"/>
                    <a:pt x="1040" y="1144"/>
                  </a:cubicBezTo>
                  <a:cubicBezTo>
                    <a:pt x="1156" y="1193"/>
                    <a:pt x="1156" y="1193"/>
                    <a:pt x="1156" y="1193"/>
                  </a:cubicBezTo>
                  <a:cubicBezTo>
                    <a:pt x="1165" y="1197"/>
                    <a:pt x="1176" y="1195"/>
                    <a:pt x="1184" y="1188"/>
                  </a:cubicBezTo>
                  <a:cubicBezTo>
                    <a:pt x="1278" y="1104"/>
                    <a:pt x="1278" y="1104"/>
                    <a:pt x="1278" y="1104"/>
                  </a:cubicBezTo>
                  <a:cubicBezTo>
                    <a:pt x="1372" y="1121"/>
                    <a:pt x="1372" y="1121"/>
                    <a:pt x="1372" y="1121"/>
                  </a:cubicBezTo>
                  <a:cubicBezTo>
                    <a:pt x="1380" y="1123"/>
                    <a:pt x="1388" y="1120"/>
                    <a:pt x="1395" y="1115"/>
                  </a:cubicBezTo>
                  <a:cubicBezTo>
                    <a:pt x="1498" y="1018"/>
                    <a:pt x="1498" y="1018"/>
                    <a:pt x="1498" y="1018"/>
                  </a:cubicBezTo>
                  <a:cubicBezTo>
                    <a:pt x="1572" y="1008"/>
                    <a:pt x="1572" y="1008"/>
                    <a:pt x="1572" y="1008"/>
                  </a:cubicBezTo>
                  <a:cubicBezTo>
                    <a:pt x="1577" y="989"/>
                    <a:pt x="1581" y="971"/>
                    <a:pt x="1585" y="952"/>
                  </a:cubicBezTo>
                  <a:cubicBezTo>
                    <a:pt x="1482" y="967"/>
                    <a:pt x="1482" y="967"/>
                    <a:pt x="1482" y="967"/>
                  </a:cubicBezTo>
                  <a:cubicBezTo>
                    <a:pt x="1477" y="968"/>
                    <a:pt x="1472" y="970"/>
                    <a:pt x="1468" y="974"/>
                  </a:cubicBezTo>
                  <a:close/>
                  <a:moveTo>
                    <a:pt x="1422" y="1210"/>
                  </a:moveTo>
                  <a:cubicBezTo>
                    <a:pt x="1321" y="1314"/>
                    <a:pt x="1321" y="1314"/>
                    <a:pt x="1321" y="1314"/>
                  </a:cubicBezTo>
                  <a:cubicBezTo>
                    <a:pt x="1255" y="1300"/>
                    <a:pt x="1255" y="1300"/>
                    <a:pt x="1255" y="1300"/>
                  </a:cubicBezTo>
                  <a:cubicBezTo>
                    <a:pt x="1247" y="1298"/>
                    <a:pt x="1238" y="1300"/>
                    <a:pt x="1232" y="1305"/>
                  </a:cubicBezTo>
                  <a:cubicBezTo>
                    <a:pt x="1135" y="1383"/>
                    <a:pt x="1135" y="1383"/>
                    <a:pt x="1135" y="1383"/>
                  </a:cubicBezTo>
                  <a:cubicBezTo>
                    <a:pt x="1037" y="1340"/>
                    <a:pt x="1037" y="1340"/>
                    <a:pt x="1037" y="1340"/>
                  </a:cubicBezTo>
                  <a:cubicBezTo>
                    <a:pt x="1029" y="1337"/>
                    <a:pt x="1019" y="1338"/>
                    <a:pt x="1011" y="1343"/>
                  </a:cubicBezTo>
                  <a:cubicBezTo>
                    <a:pt x="915" y="1412"/>
                    <a:pt x="915" y="1412"/>
                    <a:pt x="915" y="1412"/>
                  </a:cubicBezTo>
                  <a:cubicBezTo>
                    <a:pt x="813" y="1353"/>
                    <a:pt x="813" y="1353"/>
                    <a:pt x="813" y="1353"/>
                  </a:cubicBezTo>
                  <a:cubicBezTo>
                    <a:pt x="812" y="1353"/>
                    <a:pt x="812" y="1352"/>
                    <a:pt x="812" y="1352"/>
                  </a:cubicBezTo>
                  <a:cubicBezTo>
                    <a:pt x="811" y="1352"/>
                    <a:pt x="810" y="1352"/>
                    <a:pt x="809" y="1351"/>
                  </a:cubicBezTo>
                  <a:cubicBezTo>
                    <a:pt x="808" y="1351"/>
                    <a:pt x="808" y="1351"/>
                    <a:pt x="807" y="1350"/>
                  </a:cubicBezTo>
                  <a:cubicBezTo>
                    <a:pt x="806" y="1350"/>
                    <a:pt x="805" y="1350"/>
                    <a:pt x="804" y="1350"/>
                  </a:cubicBezTo>
                  <a:cubicBezTo>
                    <a:pt x="803" y="1350"/>
                    <a:pt x="803" y="1349"/>
                    <a:pt x="802" y="1349"/>
                  </a:cubicBezTo>
                  <a:cubicBezTo>
                    <a:pt x="801" y="1349"/>
                    <a:pt x="800" y="1349"/>
                    <a:pt x="799" y="1349"/>
                  </a:cubicBezTo>
                  <a:cubicBezTo>
                    <a:pt x="798" y="1349"/>
                    <a:pt x="798" y="1349"/>
                    <a:pt x="797" y="1349"/>
                  </a:cubicBezTo>
                  <a:cubicBezTo>
                    <a:pt x="796" y="1349"/>
                    <a:pt x="795" y="1350"/>
                    <a:pt x="794" y="1350"/>
                  </a:cubicBezTo>
                  <a:cubicBezTo>
                    <a:pt x="793" y="1350"/>
                    <a:pt x="792" y="1350"/>
                    <a:pt x="792" y="1350"/>
                  </a:cubicBezTo>
                  <a:cubicBezTo>
                    <a:pt x="791" y="1351"/>
                    <a:pt x="790" y="1351"/>
                    <a:pt x="789" y="1351"/>
                  </a:cubicBezTo>
                  <a:cubicBezTo>
                    <a:pt x="788" y="1352"/>
                    <a:pt x="788" y="1352"/>
                    <a:pt x="787" y="1352"/>
                  </a:cubicBezTo>
                  <a:cubicBezTo>
                    <a:pt x="786" y="1353"/>
                    <a:pt x="786" y="1353"/>
                    <a:pt x="786" y="1353"/>
                  </a:cubicBezTo>
                  <a:cubicBezTo>
                    <a:pt x="683" y="1412"/>
                    <a:pt x="683" y="1412"/>
                    <a:pt x="683" y="1412"/>
                  </a:cubicBezTo>
                  <a:cubicBezTo>
                    <a:pt x="587" y="1343"/>
                    <a:pt x="587" y="1343"/>
                    <a:pt x="587" y="1343"/>
                  </a:cubicBezTo>
                  <a:cubicBezTo>
                    <a:pt x="580" y="1338"/>
                    <a:pt x="570" y="1337"/>
                    <a:pt x="561" y="1340"/>
                  </a:cubicBezTo>
                  <a:cubicBezTo>
                    <a:pt x="463" y="1383"/>
                    <a:pt x="463" y="1383"/>
                    <a:pt x="463" y="1383"/>
                  </a:cubicBezTo>
                  <a:cubicBezTo>
                    <a:pt x="366" y="1305"/>
                    <a:pt x="366" y="1305"/>
                    <a:pt x="366" y="1305"/>
                  </a:cubicBezTo>
                  <a:cubicBezTo>
                    <a:pt x="360" y="1300"/>
                    <a:pt x="352" y="1298"/>
                    <a:pt x="344" y="1300"/>
                  </a:cubicBezTo>
                  <a:cubicBezTo>
                    <a:pt x="277" y="1314"/>
                    <a:pt x="277" y="1314"/>
                    <a:pt x="277" y="1314"/>
                  </a:cubicBezTo>
                  <a:cubicBezTo>
                    <a:pt x="177" y="1210"/>
                    <a:pt x="177" y="1210"/>
                    <a:pt x="177" y="1210"/>
                  </a:cubicBezTo>
                  <a:cubicBezTo>
                    <a:pt x="173" y="1205"/>
                    <a:pt x="167" y="1203"/>
                    <a:pt x="162" y="1202"/>
                  </a:cubicBezTo>
                  <a:cubicBezTo>
                    <a:pt x="102" y="1193"/>
                    <a:pt x="102" y="1193"/>
                    <a:pt x="102" y="1193"/>
                  </a:cubicBezTo>
                  <a:cubicBezTo>
                    <a:pt x="114" y="1213"/>
                    <a:pt x="126" y="1233"/>
                    <a:pt x="139" y="1252"/>
                  </a:cubicBezTo>
                  <a:cubicBezTo>
                    <a:pt x="145" y="1253"/>
                    <a:pt x="145" y="1253"/>
                    <a:pt x="145" y="1253"/>
                  </a:cubicBezTo>
                  <a:cubicBezTo>
                    <a:pt x="249" y="1362"/>
                    <a:pt x="249" y="1362"/>
                    <a:pt x="249" y="1362"/>
                  </a:cubicBezTo>
                  <a:cubicBezTo>
                    <a:pt x="256" y="1369"/>
                    <a:pt x="265" y="1371"/>
                    <a:pt x="274" y="1369"/>
                  </a:cubicBezTo>
                  <a:cubicBezTo>
                    <a:pt x="343" y="1354"/>
                    <a:pt x="343" y="1354"/>
                    <a:pt x="343" y="1354"/>
                  </a:cubicBezTo>
                  <a:cubicBezTo>
                    <a:pt x="442" y="1435"/>
                    <a:pt x="442" y="1435"/>
                    <a:pt x="442" y="1435"/>
                  </a:cubicBezTo>
                  <a:cubicBezTo>
                    <a:pt x="450" y="1441"/>
                    <a:pt x="461" y="1443"/>
                    <a:pt x="470" y="1439"/>
                  </a:cubicBezTo>
                  <a:cubicBezTo>
                    <a:pt x="569" y="1395"/>
                    <a:pt x="569" y="1395"/>
                    <a:pt x="569" y="1395"/>
                  </a:cubicBezTo>
                  <a:cubicBezTo>
                    <a:pt x="666" y="1466"/>
                    <a:pt x="666" y="1466"/>
                    <a:pt x="666" y="1466"/>
                  </a:cubicBezTo>
                  <a:cubicBezTo>
                    <a:pt x="671" y="1469"/>
                    <a:pt x="676" y="1471"/>
                    <a:pt x="682" y="1471"/>
                  </a:cubicBezTo>
                  <a:cubicBezTo>
                    <a:pt x="686" y="1471"/>
                    <a:pt x="691" y="1469"/>
                    <a:pt x="695" y="1467"/>
                  </a:cubicBezTo>
                  <a:cubicBezTo>
                    <a:pt x="799" y="1407"/>
                    <a:pt x="799" y="1407"/>
                    <a:pt x="799" y="1407"/>
                  </a:cubicBezTo>
                  <a:cubicBezTo>
                    <a:pt x="903" y="1467"/>
                    <a:pt x="903" y="1467"/>
                    <a:pt x="903" y="1467"/>
                  </a:cubicBezTo>
                  <a:cubicBezTo>
                    <a:pt x="907" y="1469"/>
                    <a:pt x="912" y="1471"/>
                    <a:pt x="917" y="1471"/>
                  </a:cubicBezTo>
                  <a:cubicBezTo>
                    <a:pt x="922" y="1471"/>
                    <a:pt x="928" y="1469"/>
                    <a:pt x="932" y="1466"/>
                  </a:cubicBezTo>
                  <a:cubicBezTo>
                    <a:pt x="1030" y="1395"/>
                    <a:pt x="1030" y="1395"/>
                    <a:pt x="1030" y="1395"/>
                  </a:cubicBezTo>
                  <a:cubicBezTo>
                    <a:pt x="1129" y="1439"/>
                    <a:pt x="1129" y="1439"/>
                    <a:pt x="1129" y="1439"/>
                  </a:cubicBezTo>
                  <a:cubicBezTo>
                    <a:pt x="1138" y="1443"/>
                    <a:pt x="1148" y="1441"/>
                    <a:pt x="1156" y="1435"/>
                  </a:cubicBezTo>
                  <a:cubicBezTo>
                    <a:pt x="1256" y="1354"/>
                    <a:pt x="1256" y="1354"/>
                    <a:pt x="1256" y="1354"/>
                  </a:cubicBezTo>
                  <a:cubicBezTo>
                    <a:pt x="1324" y="1369"/>
                    <a:pt x="1324" y="1369"/>
                    <a:pt x="1324" y="1369"/>
                  </a:cubicBezTo>
                  <a:cubicBezTo>
                    <a:pt x="1333" y="1371"/>
                    <a:pt x="1343" y="1369"/>
                    <a:pt x="1349" y="1362"/>
                  </a:cubicBezTo>
                  <a:cubicBezTo>
                    <a:pt x="1454" y="1253"/>
                    <a:pt x="1454" y="1253"/>
                    <a:pt x="1454" y="1253"/>
                  </a:cubicBezTo>
                  <a:cubicBezTo>
                    <a:pt x="1459" y="1252"/>
                    <a:pt x="1459" y="1252"/>
                    <a:pt x="1459" y="1252"/>
                  </a:cubicBezTo>
                  <a:cubicBezTo>
                    <a:pt x="1472" y="1233"/>
                    <a:pt x="1485" y="1213"/>
                    <a:pt x="1496" y="1193"/>
                  </a:cubicBezTo>
                  <a:cubicBezTo>
                    <a:pt x="1437" y="1202"/>
                    <a:pt x="1437" y="1202"/>
                    <a:pt x="1437" y="1202"/>
                  </a:cubicBezTo>
                  <a:cubicBezTo>
                    <a:pt x="1431" y="1203"/>
                    <a:pt x="1426" y="1205"/>
                    <a:pt x="1422" y="1210"/>
                  </a:cubicBezTo>
                  <a:close/>
                  <a:moveTo>
                    <a:pt x="1505" y="842"/>
                  </a:moveTo>
                  <a:cubicBezTo>
                    <a:pt x="1499" y="842"/>
                    <a:pt x="1493" y="845"/>
                    <a:pt x="1489" y="850"/>
                  </a:cubicBezTo>
                  <a:cubicBezTo>
                    <a:pt x="1394" y="950"/>
                    <a:pt x="1394" y="950"/>
                    <a:pt x="1394" y="950"/>
                  </a:cubicBezTo>
                  <a:cubicBezTo>
                    <a:pt x="1291" y="924"/>
                    <a:pt x="1291" y="924"/>
                    <a:pt x="1291" y="924"/>
                  </a:cubicBezTo>
                  <a:cubicBezTo>
                    <a:pt x="1282" y="922"/>
                    <a:pt x="1273" y="924"/>
                    <a:pt x="1267" y="930"/>
                  </a:cubicBezTo>
                  <a:cubicBezTo>
                    <a:pt x="1171" y="1013"/>
                    <a:pt x="1171" y="1013"/>
                    <a:pt x="1171" y="1013"/>
                  </a:cubicBezTo>
                  <a:cubicBezTo>
                    <a:pt x="1054" y="964"/>
                    <a:pt x="1054" y="964"/>
                    <a:pt x="1054" y="964"/>
                  </a:cubicBezTo>
                  <a:cubicBezTo>
                    <a:pt x="1046" y="961"/>
                    <a:pt x="1037" y="961"/>
                    <a:pt x="1029" y="966"/>
                  </a:cubicBezTo>
                  <a:cubicBezTo>
                    <a:pt x="924" y="1037"/>
                    <a:pt x="924" y="1037"/>
                    <a:pt x="924" y="1037"/>
                  </a:cubicBezTo>
                  <a:cubicBezTo>
                    <a:pt x="812" y="976"/>
                    <a:pt x="812" y="976"/>
                    <a:pt x="812" y="976"/>
                  </a:cubicBezTo>
                  <a:cubicBezTo>
                    <a:pt x="812" y="976"/>
                    <a:pt x="812" y="976"/>
                    <a:pt x="812" y="976"/>
                  </a:cubicBezTo>
                  <a:cubicBezTo>
                    <a:pt x="811" y="975"/>
                    <a:pt x="810" y="975"/>
                    <a:pt x="808" y="975"/>
                  </a:cubicBezTo>
                  <a:cubicBezTo>
                    <a:pt x="808" y="974"/>
                    <a:pt x="807" y="974"/>
                    <a:pt x="807" y="974"/>
                  </a:cubicBezTo>
                  <a:cubicBezTo>
                    <a:pt x="806" y="974"/>
                    <a:pt x="805" y="974"/>
                    <a:pt x="804" y="973"/>
                  </a:cubicBezTo>
                  <a:cubicBezTo>
                    <a:pt x="802" y="973"/>
                    <a:pt x="801" y="973"/>
                    <a:pt x="799" y="973"/>
                  </a:cubicBezTo>
                  <a:cubicBezTo>
                    <a:pt x="798" y="973"/>
                    <a:pt x="796" y="973"/>
                    <a:pt x="794" y="973"/>
                  </a:cubicBezTo>
                  <a:cubicBezTo>
                    <a:pt x="793" y="974"/>
                    <a:pt x="792" y="974"/>
                    <a:pt x="792" y="974"/>
                  </a:cubicBezTo>
                  <a:cubicBezTo>
                    <a:pt x="791" y="974"/>
                    <a:pt x="790" y="974"/>
                    <a:pt x="790" y="975"/>
                  </a:cubicBezTo>
                  <a:cubicBezTo>
                    <a:pt x="789" y="975"/>
                    <a:pt x="788" y="975"/>
                    <a:pt x="787" y="976"/>
                  </a:cubicBezTo>
                  <a:cubicBezTo>
                    <a:pt x="787" y="976"/>
                    <a:pt x="787" y="976"/>
                    <a:pt x="787" y="976"/>
                  </a:cubicBezTo>
                  <a:cubicBezTo>
                    <a:pt x="675" y="1037"/>
                    <a:pt x="675" y="1037"/>
                    <a:pt x="675" y="1037"/>
                  </a:cubicBezTo>
                  <a:cubicBezTo>
                    <a:pt x="569" y="966"/>
                    <a:pt x="569" y="966"/>
                    <a:pt x="569" y="966"/>
                  </a:cubicBezTo>
                  <a:cubicBezTo>
                    <a:pt x="562" y="961"/>
                    <a:pt x="552" y="961"/>
                    <a:pt x="544" y="964"/>
                  </a:cubicBezTo>
                  <a:cubicBezTo>
                    <a:pt x="427" y="1013"/>
                    <a:pt x="427" y="1013"/>
                    <a:pt x="427" y="1013"/>
                  </a:cubicBezTo>
                  <a:cubicBezTo>
                    <a:pt x="332" y="930"/>
                    <a:pt x="332" y="930"/>
                    <a:pt x="332" y="930"/>
                  </a:cubicBezTo>
                  <a:cubicBezTo>
                    <a:pt x="325" y="924"/>
                    <a:pt x="316" y="922"/>
                    <a:pt x="308" y="924"/>
                  </a:cubicBezTo>
                  <a:cubicBezTo>
                    <a:pt x="204" y="950"/>
                    <a:pt x="204" y="950"/>
                    <a:pt x="204" y="950"/>
                  </a:cubicBezTo>
                  <a:cubicBezTo>
                    <a:pt x="110" y="850"/>
                    <a:pt x="110" y="850"/>
                    <a:pt x="110" y="850"/>
                  </a:cubicBezTo>
                  <a:cubicBezTo>
                    <a:pt x="105" y="845"/>
                    <a:pt x="100" y="842"/>
                    <a:pt x="94" y="842"/>
                  </a:cubicBezTo>
                  <a:cubicBezTo>
                    <a:pt x="0" y="829"/>
                    <a:pt x="0" y="829"/>
                    <a:pt x="0" y="829"/>
                  </a:cubicBezTo>
                  <a:cubicBezTo>
                    <a:pt x="0" y="847"/>
                    <a:pt x="2" y="865"/>
                    <a:pt x="3" y="883"/>
                  </a:cubicBezTo>
                  <a:cubicBezTo>
                    <a:pt x="77" y="893"/>
                    <a:pt x="77" y="893"/>
                    <a:pt x="77" y="893"/>
                  </a:cubicBezTo>
                  <a:cubicBezTo>
                    <a:pt x="176" y="998"/>
                    <a:pt x="176" y="998"/>
                    <a:pt x="176" y="998"/>
                  </a:cubicBezTo>
                  <a:cubicBezTo>
                    <a:pt x="183" y="1005"/>
                    <a:pt x="193" y="1008"/>
                    <a:pt x="202" y="1006"/>
                  </a:cubicBezTo>
                  <a:cubicBezTo>
                    <a:pt x="307" y="979"/>
                    <a:pt x="307" y="979"/>
                    <a:pt x="307" y="979"/>
                  </a:cubicBezTo>
                  <a:cubicBezTo>
                    <a:pt x="405" y="1064"/>
                    <a:pt x="405" y="1064"/>
                    <a:pt x="405" y="1064"/>
                  </a:cubicBezTo>
                  <a:cubicBezTo>
                    <a:pt x="412" y="1070"/>
                    <a:pt x="423" y="1072"/>
                    <a:pt x="432" y="1068"/>
                  </a:cubicBezTo>
                  <a:cubicBezTo>
                    <a:pt x="551" y="1019"/>
                    <a:pt x="551" y="1019"/>
                    <a:pt x="551" y="1019"/>
                  </a:cubicBezTo>
                  <a:cubicBezTo>
                    <a:pt x="659" y="1090"/>
                    <a:pt x="659" y="1090"/>
                    <a:pt x="659" y="1090"/>
                  </a:cubicBezTo>
                  <a:cubicBezTo>
                    <a:pt x="663" y="1093"/>
                    <a:pt x="668" y="1094"/>
                    <a:pt x="673" y="1094"/>
                  </a:cubicBezTo>
                  <a:cubicBezTo>
                    <a:pt x="678" y="1094"/>
                    <a:pt x="682" y="1093"/>
                    <a:pt x="686" y="1091"/>
                  </a:cubicBezTo>
                  <a:cubicBezTo>
                    <a:pt x="799" y="1030"/>
                    <a:pt x="799" y="1030"/>
                    <a:pt x="799" y="1030"/>
                  </a:cubicBezTo>
                  <a:cubicBezTo>
                    <a:pt x="912" y="1091"/>
                    <a:pt x="912" y="1091"/>
                    <a:pt x="912" y="1091"/>
                  </a:cubicBezTo>
                  <a:cubicBezTo>
                    <a:pt x="916" y="1093"/>
                    <a:pt x="921" y="1094"/>
                    <a:pt x="925" y="1094"/>
                  </a:cubicBezTo>
                  <a:cubicBezTo>
                    <a:pt x="930" y="1094"/>
                    <a:pt x="935" y="1093"/>
                    <a:pt x="940" y="1090"/>
                  </a:cubicBezTo>
                  <a:cubicBezTo>
                    <a:pt x="1047" y="1019"/>
                    <a:pt x="1047" y="1019"/>
                    <a:pt x="1047" y="1019"/>
                  </a:cubicBezTo>
                  <a:cubicBezTo>
                    <a:pt x="1166" y="1068"/>
                    <a:pt x="1166" y="1068"/>
                    <a:pt x="1166" y="1068"/>
                  </a:cubicBezTo>
                  <a:cubicBezTo>
                    <a:pt x="1175" y="1072"/>
                    <a:pt x="1186" y="1070"/>
                    <a:pt x="1194" y="1064"/>
                  </a:cubicBezTo>
                  <a:cubicBezTo>
                    <a:pt x="1291" y="979"/>
                    <a:pt x="1291" y="979"/>
                    <a:pt x="1291" y="979"/>
                  </a:cubicBezTo>
                  <a:cubicBezTo>
                    <a:pt x="1397" y="1006"/>
                    <a:pt x="1397" y="1006"/>
                    <a:pt x="1397" y="1006"/>
                  </a:cubicBezTo>
                  <a:cubicBezTo>
                    <a:pt x="1406" y="1008"/>
                    <a:pt x="1416" y="1005"/>
                    <a:pt x="1422" y="998"/>
                  </a:cubicBezTo>
                  <a:cubicBezTo>
                    <a:pt x="1521" y="893"/>
                    <a:pt x="1521" y="893"/>
                    <a:pt x="1521" y="893"/>
                  </a:cubicBezTo>
                  <a:cubicBezTo>
                    <a:pt x="1595" y="883"/>
                    <a:pt x="1595" y="883"/>
                    <a:pt x="1595" y="883"/>
                  </a:cubicBezTo>
                  <a:cubicBezTo>
                    <a:pt x="1597" y="865"/>
                    <a:pt x="1598" y="847"/>
                    <a:pt x="1599" y="829"/>
                  </a:cubicBezTo>
                  <a:lnTo>
                    <a:pt x="1505" y="842"/>
                  </a:lnTo>
                  <a:close/>
                  <a:moveTo>
                    <a:pt x="164" y="871"/>
                  </a:moveTo>
                  <a:cubicBezTo>
                    <a:pt x="170" y="878"/>
                    <a:pt x="180" y="882"/>
                    <a:pt x="190" y="879"/>
                  </a:cubicBezTo>
                  <a:cubicBezTo>
                    <a:pt x="307" y="853"/>
                    <a:pt x="307" y="853"/>
                    <a:pt x="307" y="853"/>
                  </a:cubicBezTo>
                  <a:cubicBezTo>
                    <a:pt x="405" y="938"/>
                    <a:pt x="405" y="938"/>
                    <a:pt x="405" y="938"/>
                  </a:cubicBezTo>
                  <a:cubicBezTo>
                    <a:pt x="412" y="945"/>
                    <a:pt x="423" y="946"/>
                    <a:pt x="432" y="943"/>
                  </a:cubicBezTo>
                  <a:cubicBezTo>
                    <a:pt x="551" y="893"/>
                    <a:pt x="551" y="893"/>
                    <a:pt x="551" y="893"/>
                  </a:cubicBezTo>
                  <a:cubicBezTo>
                    <a:pt x="659" y="964"/>
                    <a:pt x="659" y="964"/>
                    <a:pt x="659" y="964"/>
                  </a:cubicBezTo>
                  <a:cubicBezTo>
                    <a:pt x="663" y="967"/>
                    <a:pt x="668" y="969"/>
                    <a:pt x="673" y="969"/>
                  </a:cubicBezTo>
                  <a:cubicBezTo>
                    <a:pt x="678" y="969"/>
                    <a:pt x="682" y="968"/>
                    <a:pt x="686" y="966"/>
                  </a:cubicBezTo>
                  <a:cubicBezTo>
                    <a:pt x="799" y="904"/>
                    <a:pt x="799" y="904"/>
                    <a:pt x="799" y="904"/>
                  </a:cubicBezTo>
                  <a:cubicBezTo>
                    <a:pt x="912" y="966"/>
                    <a:pt x="912" y="966"/>
                    <a:pt x="912" y="966"/>
                  </a:cubicBezTo>
                  <a:cubicBezTo>
                    <a:pt x="916" y="968"/>
                    <a:pt x="921" y="969"/>
                    <a:pt x="925" y="969"/>
                  </a:cubicBezTo>
                  <a:cubicBezTo>
                    <a:pt x="930" y="969"/>
                    <a:pt x="935" y="967"/>
                    <a:pt x="940" y="964"/>
                  </a:cubicBezTo>
                  <a:cubicBezTo>
                    <a:pt x="1047" y="893"/>
                    <a:pt x="1047" y="893"/>
                    <a:pt x="1047" y="893"/>
                  </a:cubicBezTo>
                  <a:cubicBezTo>
                    <a:pt x="1166" y="943"/>
                    <a:pt x="1166" y="943"/>
                    <a:pt x="1166" y="943"/>
                  </a:cubicBezTo>
                  <a:cubicBezTo>
                    <a:pt x="1175" y="946"/>
                    <a:pt x="1186" y="945"/>
                    <a:pt x="1194" y="938"/>
                  </a:cubicBezTo>
                  <a:cubicBezTo>
                    <a:pt x="1291" y="853"/>
                    <a:pt x="1291" y="853"/>
                    <a:pt x="1291" y="853"/>
                  </a:cubicBezTo>
                  <a:cubicBezTo>
                    <a:pt x="1408" y="879"/>
                    <a:pt x="1408" y="879"/>
                    <a:pt x="1408" y="879"/>
                  </a:cubicBezTo>
                  <a:cubicBezTo>
                    <a:pt x="1418" y="882"/>
                    <a:pt x="1428" y="878"/>
                    <a:pt x="1434" y="871"/>
                  </a:cubicBezTo>
                  <a:cubicBezTo>
                    <a:pt x="1522" y="767"/>
                    <a:pt x="1522" y="767"/>
                    <a:pt x="1522" y="767"/>
                  </a:cubicBezTo>
                  <a:cubicBezTo>
                    <a:pt x="1598" y="757"/>
                    <a:pt x="1598" y="757"/>
                    <a:pt x="1598" y="757"/>
                  </a:cubicBezTo>
                  <a:cubicBezTo>
                    <a:pt x="1597" y="739"/>
                    <a:pt x="1596" y="721"/>
                    <a:pt x="1593" y="704"/>
                  </a:cubicBezTo>
                  <a:cubicBezTo>
                    <a:pt x="1505" y="716"/>
                    <a:pt x="1505" y="716"/>
                    <a:pt x="1505" y="716"/>
                  </a:cubicBezTo>
                  <a:cubicBezTo>
                    <a:pt x="1498" y="717"/>
                    <a:pt x="1492" y="720"/>
                    <a:pt x="1488" y="725"/>
                  </a:cubicBezTo>
                  <a:cubicBezTo>
                    <a:pt x="1404" y="824"/>
                    <a:pt x="1404" y="824"/>
                    <a:pt x="1404" y="824"/>
                  </a:cubicBezTo>
                  <a:cubicBezTo>
                    <a:pt x="1290" y="798"/>
                    <a:pt x="1290" y="798"/>
                    <a:pt x="1290" y="798"/>
                  </a:cubicBezTo>
                  <a:cubicBezTo>
                    <a:pt x="1282" y="797"/>
                    <a:pt x="1273" y="799"/>
                    <a:pt x="1267" y="804"/>
                  </a:cubicBezTo>
                  <a:cubicBezTo>
                    <a:pt x="1171" y="887"/>
                    <a:pt x="1171" y="887"/>
                    <a:pt x="1171" y="887"/>
                  </a:cubicBezTo>
                  <a:cubicBezTo>
                    <a:pt x="1054" y="839"/>
                    <a:pt x="1054" y="839"/>
                    <a:pt x="1054" y="839"/>
                  </a:cubicBezTo>
                  <a:cubicBezTo>
                    <a:pt x="1046" y="835"/>
                    <a:pt x="1037" y="836"/>
                    <a:pt x="1029" y="841"/>
                  </a:cubicBezTo>
                  <a:cubicBezTo>
                    <a:pt x="924" y="911"/>
                    <a:pt x="924" y="911"/>
                    <a:pt x="924" y="911"/>
                  </a:cubicBezTo>
                  <a:cubicBezTo>
                    <a:pt x="812" y="851"/>
                    <a:pt x="812" y="851"/>
                    <a:pt x="812" y="851"/>
                  </a:cubicBezTo>
                  <a:cubicBezTo>
                    <a:pt x="812" y="851"/>
                    <a:pt x="812" y="851"/>
                    <a:pt x="812" y="850"/>
                  </a:cubicBezTo>
                  <a:cubicBezTo>
                    <a:pt x="811" y="850"/>
                    <a:pt x="809" y="849"/>
                    <a:pt x="808" y="849"/>
                  </a:cubicBezTo>
                  <a:cubicBezTo>
                    <a:pt x="808" y="849"/>
                    <a:pt x="807" y="849"/>
                    <a:pt x="807" y="848"/>
                  </a:cubicBezTo>
                  <a:cubicBezTo>
                    <a:pt x="806" y="848"/>
                    <a:pt x="805" y="848"/>
                    <a:pt x="804" y="848"/>
                  </a:cubicBezTo>
                  <a:cubicBezTo>
                    <a:pt x="803" y="848"/>
                    <a:pt x="802" y="848"/>
                    <a:pt x="802" y="847"/>
                  </a:cubicBezTo>
                  <a:cubicBezTo>
                    <a:pt x="801" y="847"/>
                    <a:pt x="800" y="847"/>
                    <a:pt x="799" y="847"/>
                  </a:cubicBezTo>
                  <a:cubicBezTo>
                    <a:pt x="798" y="847"/>
                    <a:pt x="797" y="847"/>
                    <a:pt x="797" y="847"/>
                  </a:cubicBezTo>
                  <a:cubicBezTo>
                    <a:pt x="796" y="848"/>
                    <a:pt x="795" y="848"/>
                    <a:pt x="795" y="848"/>
                  </a:cubicBezTo>
                  <a:cubicBezTo>
                    <a:pt x="794" y="848"/>
                    <a:pt x="793" y="848"/>
                    <a:pt x="792" y="848"/>
                  </a:cubicBezTo>
                  <a:cubicBezTo>
                    <a:pt x="791" y="849"/>
                    <a:pt x="791" y="849"/>
                    <a:pt x="790" y="849"/>
                  </a:cubicBezTo>
                  <a:cubicBezTo>
                    <a:pt x="789" y="849"/>
                    <a:pt x="788" y="850"/>
                    <a:pt x="787" y="850"/>
                  </a:cubicBezTo>
                  <a:cubicBezTo>
                    <a:pt x="787" y="851"/>
                    <a:pt x="787" y="851"/>
                    <a:pt x="787" y="851"/>
                  </a:cubicBezTo>
                  <a:cubicBezTo>
                    <a:pt x="675" y="911"/>
                    <a:pt x="675" y="911"/>
                    <a:pt x="675" y="911"/>
                  </a:cubicBezTo>
                  <a:cubicBezTo>
                    <a:pt x="569" y="841"/>
                    <a:pt x="569" y="841"/>
                    <a:pt x="569" y="841"/>
                  </a:cubicBezTo>
                  <a:cubicBezTo>
                    <a:pt x="562" y="836"/>
                    <a:pt x="552" y="835"/>
                    <a:pt x="544" y="839"/>
                  </a:cubicBezTo>
                  <a:cubicBezTo>
                    <a:pt x="427" y="887"/>
                    <a:pt x="427" y="887"/>
                    <a:pt x="427" y="887"/>
                  </a:cubicBezTo>
                  <a:cubicBezTo>
                    <a:pt x="332" y="804"/>
                    <a:pt x="332" y="804"/>
                    <a:pt x="332" y="804"/>
                  </a:cubicBezTo>
                  <a:cubicBezTo>
                    <a:pt x="325" y="799"/>
                    <a:pt x="317" y="797"/>
                    <a:pt x="308" y="798"/>
                  </a:cubicBezTo>
                  <a:cubicBezTo>
                    <a:pt x="194" y="824"/>
                    <a:pt x="194" y="824"/>
                    <a:pt x="194" y="824"/>
                  </a:cubicBezTo>
                  <a:cubicBezTo>
                    <a:pt x="111" y="725"/>
                    <a:pt x="111" y="725"/>
                    <a:pt x="111" y="725"/>
                  </a:cubicBezTo>
                  <a:cubicBezTo>
                    <a:pt x="106" y="720"/>
                    <a:pt x="100" y="717"/>
                    <a:pt x="94" y="716"/>
                  </a:cubicBezTo>
                  <a:cubicBezTo>
                    <a:pt x="5" y="704"/>
                    <a:pt x="5" y="704"/>
                    <a:pt x="5" y="704"/>
                  </a:cubicBezTo>
                  <a:cubicBezTo>
                    <a:pt x="3" y="721"/>
                    <a:pt x="1" y="739"/>
                    <a:pt x="0" y="757"/>
                  </a:cubicBezTo>
                  <a:cubicBezTo>
                    <a:pt x="76" y="767"/>
                    <a:pt x="76" y="767"/>
                    <a:pt x="76" y="767"/>
                  </a:cubicBezTo>
                  <a:lnTo>
                    <a:pt x="164" y="871"/>
                  </a:lnTo>
                  <a:close/>
                  <a:moveTo>
                    <a:pt x="170" y="746"/>
                  </a:moveTo>
                  <a:cubicBezTo>
                    <a:pt x="177" y="755"/>
                    <a:pt x="188" y="759"/>
                    <a:pt x="198" y="757"/>
                  </a:cubicBezTo>
                  <a:cubicBezTo>
                    <a:pt x="321" y="728"/>
                    <a:pt x="321" y="728"/>
                    <a:pt x="321" y="728"/>
                  </a:cubicBezTo>
                  <a:cubicBezTo>
                    <a:pt x="415" y="812"/>
                    <a:pt x="415" y="812"/>
                    <a:pt x="415" y="812"/>
                  </a:cubicBezTo>
                  <a:cubicBezTo>
                    <a:pt x="422" y="819"/>
                    <a:pt x="433" y="821"/>
                    <a:pt x="443" y="817"/>
                  </a:cubicBezTo>
                  <a:cubicBezTo>
                    <a:pt x="558" y="768"/>
                    <a:pt x="558" y="768"/>
                    <a:pt x="558" y="768"/>
                  </a:cubicBezTo>
                  <a:cubicBezTo>
                    <a:pt x="662" y="839"/>
                    <a:pt x="662" y="839"/>
                    <a:pt x="662" y="839"/>
                  </a:cubicBezTo>
                  <a:cubicBezTo>
                    <a:pt x="666" y="842"/>
                    <a:pt x="672" y="843"/>
                    <a:pt x="677" y="843"/>
                  </a:cubicBezTo>
                  <a:cubicBezTo>
                    <a:pt x="681" y="843"/>
                    <a:pt x="686" y="842"/>
                    <a:pt x="690" y="840"/>
                  </a:cubicBezTo>
                  <a:cubicBezTo>
                    <a:pt x="799" y="779"/>
                    <a:pt x="799" y="779"/>
                    <a:pt x="799" y="779"/>
                  </a:cubicBezTo>
                  <a:cubicBezTo>
                    <a:pt x="909" y="840"/>
                    <a:pt x="909" y="840"/>
                    <a:pt x="909" y="840"/>
                  </a:cubicBezTo>
                  <a:cubicBezTo>
                    <a:pt x="913" y="842"/>
                    <a:pt x="917" y="843"/>
                    <a:pt x="922" y="843"/>
                  </a:cubicBezTo>
                  <a:cubicBezTo>
                    <a:pt x="927" y="843"/>
                    <a:pt x="932" y="842"/>
                    <a:pt x="937" y="839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156" y="817"/>
                    <a:pt x="1156" y="817"/>
                    <a:pt x="1156" y="817"/>
                  </a:cubicBezTo>
                  <a:cubicBezTo>
                    <a:pt x="1165" y="821"/>
                    <a:pt x="1176" y="819"/>
                    <a:pt x="1184" y="812"/>
                  </a:cubicBezTo>
                  <a:cubicBezTo>
                    <a:pt x="1277" y="728"/>
                    <a:pt x="1277" y="728"/>
                    <a:pt x="1277" y="728"/>
                  </a:cubicBezTo>
                  <a:cubicBezTo>
                    <a:pt x="1400" y="757"/>
                    <a:pt x="1400" y="757"/>
                    <a:pt x="1400" y="757"/>
                  </a:cubicBezTo>
                  <a:cubicBezTo>
                    <a:pt x="1411" y="759"/>
                    <a:pt x="1422" y="755"/>
                    <a:pt x="1428" y="746"/>
                  </a:cubicBezTo>
                  <a:cubicBezTo>
                    <a:pt x="1501" y="642"/>
                    <a:pt x="1501" y="642"/>
                    <a:pt x="1501" y="642"/>
                  </a:cubicBezTo>
                  <a:cubicBezTo>
                    <a:pt x="1581" y="630"/>
                    <a:pt x="1581" y="630"/>
                    <a:pt x="1581" y="630"/>
                  </a:cubicBezTo>
                  <a:cubicBezTo>
                    <a:pt x="1577" y="613"/>
                    <a:pt x="1573" y="595"/>
                    <a:pt x="1568" y="578"/>
                  </a:cubicBezTo>
                  <a:cubicBezTo>
                    <a:pt x="1482" y="590"/>
                    <a:pt x="1482" y="590"/>
                    <a:pt x="1482" y="590"/>
                  </a:cubicBezTo>
                  <a:cubicBezTo>
                    <a:pt x="1475" y="592"/>
                    <a:pt x="1469" y="596"/>
                    <a:pt x="1464" y="602"/>
                  </a:cubicBezTo>
                  <a:cubicBezTo>
                    <a:pt x="1395" y="701"/>
                    <a:pt x="1395" y="701"/>
                    <a:pt x="1395" y="701"/>
                  </a:cubicBezTo>
                  <a:cubicBezTo>
                    <a:pt x="1276" y="673"/>
                    <a:pt x="1276" y="673"/>
                    <a:pt x="1276" y="673"/>
                  </a:cubicBezTo>
                  <a:cubicBezTo>
                    <a:pt x="1268" y="671"/>
                    <a:pt x="1259" y="673"/>
                    <a:pt x="1252" y="679"/>
                  </a:cubicBezTo>
                  <a:cubicBezTo>
                    <a:pt x="1161" y="761"/>
                    <a:pt x="1161" y="761"/>
                    <a:pt x="1161" y="761"/>
                  </a:cubicBezTo>
                  <a:cubicBezTo>
                    <a:pt x="1047" y="713"/>
                    <a:pt x="1047" y="713"/>
                    <a:pt x="1047" y="713"/>
                  </a:cubicBezTo>
                  <a:cubicBezTo>
                    <a:pt x="1039" y="710"/>
                    <a:pt x="1029" y="710"/>
                    <a:pt x="1022" y="716"/>
                  </a:cubicBezTo>
                  <a:cubicBezTo>
                    <a:pt x="920" y="786"/>
                    <a:pt x="920" y="786"/>
                    <a:pt x="920" y="786"/>
                  </a:cubicBezTo>
                  <a:cubicBezTo>
                    <a:pt x="812" y="725"/>
                    <a:pt x="812" y="725"/>
                    <a:pt x="812" y="725"/>
                  </a:cubicBezTo>
                  <a:cubicBezTo>
                    <a:pt x="812" y="725"/>
                    <a:pt x="812" y="725"/>
                    <a:pt x="812" y="725"/>
                  </a:cubicBezTo>
                  <a:cubicBezTo>
                    <a:pt x="811" y="725"/>
                    <a:pt x="810" y="724"/>
                    <a:pt x="809" y="724"/>
                  </a:cubicBezTo>
                  <a:cubicBezTo>
                    <a:pt x="808" y="724"/>
                    <a:pt x="808" y="723"/>
                    <a:pt x="807" y="723"/>
                  </a:cubicBezTo>
                  <a:cubicBezTo>
                    <a:pt x="806" y="723"/>
                    <a:pt x="805" y="723"/>
                    <a:pt x="804" y="723"/>
                  </a:cubicBezTo>
                  <a:cubicBezTo>
                    <a:pt x="803" y="722"/>
                    <a:pt x="803" y="722"/>
                    <a:pt x="802" y="722"/>
                  </a:cubicBezTo>
                  <a:cubicBezTo>
                    <a:pt x="801" y="722"/>
                    <a:pt x="800" y="722"/>
                    <a:pt x="799" y="722"/>
                  </a:cubicBezTo>
                  <a:cubicBezTo>
                    <a:pt x="798" y="722"/>
                    <a:pt x="798" y="722"/>
                    <a:pt x="797" y="722"/>
                  </a:cubicBezTo>
                  <a:cubicBezTo>
                    <a:pt x="796" y="722"/>
                    <a:pt x="795" y="722"/>
                    <a:pt x="794" y="723"/>
                  </a:cubicBezTo>
                  <a:cubicBezTo>
                    <a:pt x="793" y="723"/>
                    <a:pt x="792" y="723"/>
                    <a:pt x="792" y="723"/>
                  </a:cubicBezTo>
                  <a:cubicBezTo>
                    <a:pt x="791" y="723"/>
                    <a:pt x="790" y="724"/>
                    <a:pt x="789" y="724"/>
                  </a:cubicBezTo>
                  <a:cubicBezTo>
                    <a:pt x="789" y="724"/>
                    <a:pt x="788" y="725"/>
                    <a:pt x="787" y="725"/>
                  </a:cubicBezTo>
                  <a:cubicBezTo>
                    <a:pt x="787" y="725"/>
                    <a:pt x="786" y="725"/>
                    <a:pt x="786" y="725"/>
                  </a:cubicBezTo>
                  <a:cubicBezTo>
                    <a:pt x="678" y="786"/>
                    <a:pt x="678" y="786"/>
                    <a:pt x="678" y="786"/>
                  </a:cubicBezTo>
                  <a:cubicBezTo>
                    <a:pt x="576" y="716"/>
                    <a:pt x="576" y="716"/>
                    <a:pt x="576" y="716"/>
                  </a:cubicBezTo>
                  <a:cubicBezTo>
                    <a:pt x="569" y="710"/>
                    <a:pt x="559" y="710"/>
                    <a:pt x="551" y="713"/>
                  </a:cubicBezTo>
                  <a:cubicBezTo>
                    <a:pt x="438" y="761"/>
                    <a:pt x="438" y="761"/>
                    <a:pt x="438" y="761"/>
                  </a:cubicBezTo>
                  <a:cubicBezTo>
                    <a:pt x="346" y="679"/>
                    <a:pt x="346" y="679"/>
                    <a:pt x="346" y="679"/>
                  </a:cubicBezTo>
                  <a:cubicBezTo>
                    <a:pt x="340" y="673"/>
                    <a:pt x="331" y="671"/>
                    <a:pt x="322" y="673"/>
                  </a:cubicBezTo>
                  <a:cubicBezTo>
                    <a:pt x="204" y="701"/>
                    <a:pt x="204" y="701"/>
                    <a:pt x="204" y="701"/>
                  </a:cubicBezTo>
                  <a:cubicBezTo>
                    <a:pt x="134" y="602"/>
                    <a:pt x="134" y="602"/>
                    <a:pt x="134" y="602"/>
                  </a:cubicBezTo>
                  <a:cubicBezTo>
                    <a:pt x="130" y="596"/>
                    <a:pt x="123" y="592"/>
                    <a:pt x="116" y="590"/>
                  </a:cubicBezTo>
                  <a:cubicBezTo>
                    <a:pt x="30" y="578"/>
                    <a:pt x="30" y="578"/>
                    <a:pt x="30" y="578"/>
                  </a:cubicBezTo>
                  <a:cubicBezTo>
                    <a:pt x="26" y="595"/>
                    <a:pt x="21" y="613"/>
                    <a:pt x="17" y="630"/>
                  </a:cubicBezTo>
                  <a:cubicBezTo>
                    <a:pt x="97" y="642"/>
                    <a:pt x="97" y="642"/>
                    <a:pt x="97" y="642"/>
                  </a:cubicBezTo>
                  <a:lnTo>
                    <a:pt x="170" y="746"/>
                  </a:lnTo>
                  <a:close/>
                  <a:moveTo>
                    <a:pt x="199" y="619"/>
                  </a:moveTo>
                  <a:cubicBezTo>
                    <a:pt x="205" y="628"/>
                    <a:pt x="217" y="633"/>
                    <a:pt x="228" y="630"/>
                  </a:cubicBezTo>
                  <a:cubicBezTo>
                    <a:pt x="345" y="602"/>
                    <a:pt x="345" y="602"/>
                    <a:pt x="345" y="602"/>
                  </a:cubicBezTo>
                  <a:cubicBezTo>
                    <a:pt x="431" y="686"/>
                    <a:pt x="431" y="686"/>
                    <a:pt x="431" y="686"/>
                  </a:cubicBezTo>
                  <a:cubicBezTo>
                    <a:pt x="439" y="693"/>
                    <a:pt x="451" y="695"/>
                    <a:pt x="461" y="691"/>
                  </a:cubicBezTo>
                  <a:cubicBezTo>
                    <a:pt x="570" y="643"/>
                    <a:pt x="570" y="643"/>
                    <a:pt x="570" y="643"/>
                  </a:cubicBezTo>
                  <a:cubicBezTo>
                    <a:pt x="667" y="713"/>
                    <a:pt x="667" y="713"/>
                    <a:pt x="667" y="713"/>
                  </a:cubicBezTo>
                  <a:cubicBezTo>
                    <a:pt x="672" y="716"/>
                    <a:pt x="677" y="718"/>
                    <a:pt x="683" y="718"/>
                  </a:cubicBezTo>
                  <a:cubicBezTo>
                    <a:pt x="687" y="718"/>
                    <a:pt x="692" y="717"/>
                    <a:pt x="696" y="714"/>
                  </a:cubicBezTo>
                  <a:cubicBezTo>
                    <a:pt x="799" y="654"/>
                    <a:pt x="799" y="654"/>
                    <a:pt x="799" y="654"/>
                  </a:cubicBezTo>
                  <a:cubicBezTo>
                    <a:pt x="902" y="714"/>
                    <a:pt x="902" y="714"/>
                    <a:pt x="902" y="714"/>
                  </a:cubicBezTo>
                  <a:cubicBezTo>
                    <a:pt x="907" y="717"/>
                    <a:pt x="911" y="718"/>
                    <a:pt x="916" y="718"/>
                  </a:cubicBezTo>
                  <a:cubicBezTo>
                    <a:pt x="921" y="718"/>
                    <a:pt x="927" y="716"/>
                    <a:pt x="931" y="713"/>
                  </a:cubicBezTo>
                  <a:cubicBezTo>
                    <a:pt x="1028" y="643"/>
                    <a:pt x="1028" y="643"/>
                    <a:pt x="1028" y="643"/>
                  </a:cubicBezTo>
                  <a:cubicBezTo>
                    <a:pt x="1138" y="691"/>
                    <a:pt x="1138" y="691"/>
                    <a:pt x="1138" y="691"/>
                  </a:cubicBezTo>
                  <a:cubicBezTo>
                    <a:pt x="1148" y="695"/>
                    <a:pt x="1159" y="693"/>
                    <a:pt x="1167" y="686"/>
                  </a:cubicBezTo>
                  <a:cubicBezTo>
                    <a:pt x="1253" y="602"/>
                    <a:pt x="1253" y="602"/>
                    <a:pt x="1253" y="602"/>
                  </a:cubicBezTo>
                  <a:cubicBezTo>
                    <a:pt x="1371" y="630"/>
                    <a:pt x="1371" y="630"/>
                    <a:pt x="1371" y="630"/>
                  </a:cubicBezTo>
                  <a:cubicBezTo>
                    <a:pt x="1382" y="633"/>
                    <a:pt x="1393" y="628"/>
                    <a:pt x="1399" y="619"/>
                  </a:cubicBezTo>
                  <a:cubicBezTo>
                    <a:pt x="1464" y="516"/>
                    <a:pt x="1464" y="516"/>
                    <a:pt x="1464" y="516"/>
                  </a:cubicBezTo>
                  <a:cubicBezTo>
                    <a:pt x="1545" y="509"/>
                    <a:pt x="1545" y="509"/>
                    <a:pt x="1545" y="509"/>
                  </a:cubicBezTo>
                  <a:cubicBezTo>
                    <a:pt x="1538" y="492"/>
                    <a:pt x="1530" y="475"/>
                    <a:pt x="1522" y="458"/>
                  </a:cubicBezTo>
                  <a:cubicBezTo>
                    <a:pt x="1446" y="464"/>
                    <a:pt x="1446" y="464"/>
                    <a:pt x="1446" y="464"/>
                  </a:cubicBezTo>
                  <a:cubicBezTo>
                    <a:pt x="1438" y="465"/>
                    <a:pt x="1431" y="470"/>
                    <a:pt x="1426" y="477"/>
                  </a:cubicBezTo>
                  <a:cubicBezTo>
                    <a:pt x="1364" y="574"/>
                    <a:pt x="1364" y="574"/>
                    <a:pt x="1364" y="574"/>
                  </a:cubicBezTo>
                  <a:cubicBezTo>
                    <a:pt x="1252" y="547"/>
                    <a:pt x="1252" y="547"/>
                    <a:pt x="1252" y="547"/>
                  </a:cubicBezTo>
                  <a:cubicBezTo>
                    <a:pt x="1243" y="545"/>
                    <a:pt x="1234" y="547"/>
                    <a:pt x="1227" y="554"/>
                  </a:cubicBezTo>
                  <a:cubicBezTo>
                    <a:pt x="1143" y="635"/>
                    <a:pt x="1143" y="635"/>
                    <a:pt x="1143" y="635"/>
                  </a:cubicBezTo>
                  <a:cubicBezTo>
                    <a:pt x="1036" y="588"/>
                    <a:pt x="1036" y="588"/>
                    <a:pt x="1036" y="588"/>
                  </a:cubicBezTo>
                  <a:cubicBezTo>
                    <a:pt x="1027" y="584"/>
                    <a:pt x="1017" y="585"/>
                    <a:pt x="1009" y="590"/>
                  </a:cubicBezTo>
                  <a:cubicBezTo>
                    <a:pt x="914" y="660"/>
                    <a:pt x="914" y="660"/>
                    <a:pt x="914" y="660"/>
                  </a:cubicBezTo>
                  <a:cubicBezTo>
                    <a:pt x="813" y="600"/>
                    <a:pt x="813" y="600"/>
                    <a:pt x="813" y="600"/>
                  </a:cubicBezTo>
                  <a:cubicBezTo>
                    <a:pt x="812" y="600"/>
                    <a:pt x="812" y="600"/>
                    <a:pt x="812" y="600"/>
                  </a:cubicBezTo>
                  <a:cubicBezTo>
                    <a:pt x="811" y="599"/>
                    <a:pt x="810" y="599"/>
                    <a:pt x="809" y="598"/>
                  </a:cubicBezTo>
                  <a:cubicBezTo>
                    <a:pt x="808" y="598"/>
                    <a:pt x="808" y="598"/>
                    <a:pt x="807" y="598"/>
                  </a:cubicBezTo>
                  <a:cubicBezTo>
                    <a:pt x="806" y="597"/>
                    <a:pt x="805" y="597"/>
                    <a:pt x="804" y="597"/>
                  </a:cubicBezTo>
                  <a:cubicBezTo>
                    <a:pt x="803" y="597"/>
                    <a:pt x="803" y="597"/>
                    <a:pt x="802" y="597"/>
                  </a:cubicBezTo>
                  <a:cubicBezTo>
                    <a:pt x="801" y="597"/>
                    <a:pt x="800" y="597"/>
                    <a:pt x="799" y="597"/>
                  </a:cubicBezTo>
                  <a:cubicBezTo>
                    <a:pt x="798" y="597"/>
                    <a:pt x="798" y="597"/>
                    <a:pt x="797" y="597"/>
                  </a:cubicBezTo>
                  <a:cubicBezTo>
                    <a:pt x="796" y="597"/>
                    <a:pt x="795" y="597"/>
                    <a:pt x="794" y="597"/>
                  </a:cubicBezTo>
                  <a:cubicBezTo>
                    <a:pt x="793" y="597"/>
                    <a:pt x="792" y="597"/>
                    <a:pt x="792" y="598"/>
                  </a:cubicBezTo>
                  <a:cubicBezTo>
                    <a:pt x="791" y="598"/>
                    <a:pt x="790" y="598"/>
                    <a:pt x="789" y="598"/>
                  </a:cubicBezTo>
                  <a:cubicBezTo>
                    <a:pt x="788" y="599"/>
                    <a:pt x="788" y="599"/>
                    <a:pt x="787" y="600"/>
                  </a:cubicBezTo>
                  <a:cubicBezTo>
                    <a:pt x="786" y="600"/>
                    <a:pt x="786" y="600"/>
                    <a:pt x="786" y="600"/>
                  </a:cubicBezTo>
                  <a:cubicBezTo>
                    <a:pt x="684" y="660"/>
                    <a:pt x="684" y="660"/>
                    <a:pt x="684" y="66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1" y="585"/>
                    <a:pt x="571" y="584"/>
                    <a:pt x="563" y="588"/>
                  </a:cubicBezTo>
                  <a:cubicBezTo>
                    <a:pt x="456" y="635"/>
                    <a:pt x="456" y="635"/>
                    <a:pt x="456" y="635"/>
                  </a:cubicBezTo>
                  <a:cubicBezTo>
                    <a:pt x="371" y="554"/>
                    <a:pt x="371" y="554"/>
                    <a:pt x="371" y="554"/>
                  </a:cubicBezTo>
                  <a:cubicBezTo>
                    <a:pt x="365" y="547"/>
                    <a:pt x="356" y="545"/>
                    <a:pt x="347" y="547"/>
                  </a:cubicBezTo>
                  <a:cubicBezTo>
                    <a:pt x="234" y="574"/>
                    <a:pt x="234" y="574"/>
                    <a:pt x="234" y="574"/>
                  </a:cubicBezTo>
                  <a:cubicBezTo>
                    <a:pt x="172" y="477"/>
                    <a:pt x="172" y="477"/>
                    <a:pt x="172" y="477"/>
                  </a:cubicBezTo>
                  <a:cubicBezTo>
                    <a:pt x="168" y="470"/>
                    <a:pt x="160" y="465"/>
                    <a:pt x="152" y="464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68" y="475"/>
                    <a:pt x="61" y="492"/>
                    <a:pt x="54" y="509"/>
                  </a:cubicBezTo>
                  <a:cubicBezTo>
                    <a:pt x="134" y="516"/>
                    <a:pt x="134" y="516"/>
                    <a:pt x="134" y="516"/>
                  </a:cubicBezTo>
                  <a:lnTo>
                    <a:pt x="199" y="619"/>
                  </a:lnTo>
                  <a:close/>
                </a:path>
              </a:pathLst>
            </a:custGeom>
            <a:solidFill>
              <a:srgbClr val="008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28" y="16"/>
              <a:ext cx="3458" cy="3753"/>
            </a:xfrm>
            <a:custGeom>
              <a:avLst/>
              <a:gdLst>
                <a:gd name="T0" fmla="*/ 791 w 1461"/>
                <a:gd name="T1" fmla="*/ 7 h 1586"/>
                <a:gd name="T2" fmla="*/ 628 w 1461"/>
                <a:gd name="T3" fmla="*/ 81 h 1586"/>
                <a:gd name="T4" fmla="*/ 518 w 1461"/>
                <a:gd name="T5" fmla="*/ 87 h 1586"/>
                <a:gd name="T6" fmla="*/ 729 w 1461"/>
                <a:gd name="T7" fmla="*/ 75 h 1586"/>
                <a:gd name="T8" fmla="*/ 625 w 1461"/>
                <a:gd name="T9" fmla="*/ 15 h 1586"/>
                <a:gd name="T10" fmla="*/ 661 w 1461"/>
                <a:gd name="T11" fmla="*/ 20 h 1586"/>
                <a:gd name="T12" fmla="*/ 699 w 1461"/>
                <a:gd name="T13" fmla="*/ 1 h 1586"/>
                <a:gd name="T14" fmla="*/ 856 w 1461"/>
                <a:gd name="T15" fmla="*/ 69 h 1586"/>
                <a:gd name="T16" fmla="*/ 840 w 1461"/>
                <a:gd name="T17" fmla="*/ 152 h 1586"/>
                <a:gd name="T18" fmla="*/ 210 w 1461"/>
                <a:gd name="T19" fmla="*/ 310 h 1586"/>
                <a:gd name="T20" fmla="*/ 1257 w 1461"/>
                <a:gd name="T21" fmla="*/ 317 h 1586"/>
                <a:gd name="T22" fmla="*/ 890 w 1461"/>
                <a:gd name="T23" fmla="*/ 1476 h 1586"/>
                <a:gd name="T24" fmla="*/ 1060 w 1461"/>
                <a:gd name="T25" fmla="*/ 1162 h 1586"/>
                <a:gd name="T26" fmla="*/ 859 w 1461"/>
                <a:gd name="T27" fmla="*/ 1024 h 1586"/>
                <a:gd name="T28" fmla="*/ 613 w 1461"/>
                <a:gd name="T29" fmla="*/ 1046 h 1586"/>
                <a:gd name="T30" fmla="*/ 441 w 1461"/>
                <a:gd name="T31" fmla="*/ 913 h 1586"/>
                <a:gd name="T32" fmla="*/ 647 w 1461"/>
                <a:gd name="T33" fmla="*/ 802 h 1586"/>
                <a:gd name="T34" fmla="*/ 846 w 1461"/>
                <a:gd name="T35" fmla="*/ 539 h 1586"/>
                <a:gd name="T36" fmla="*/ 914 w 1461"/>
                <a:gd name="T37" fmla="*/ 466 h 1586"/>
                <a:gd name="T38" fmla="*/ 896 w 1461"/>
                <a:gd name="T39" fmla="*/ 315 h 1586"/>
                <a:gd name="T40" fmla="*/ 716 w 1461"/>
                <a:gd name="T41" fmla="*/ 430 h 1586"/>
                <a:gd name="T42" fmla="*/ 699 w 1461"/>
                <a:gd name="T43" fmla="*/ 185 h 1586"/>
                <a:gd name="T44" fmla="*/ 732 w 1461"/>
                <a:gd name="T45" fmla="*/ 147 h 1586"/>
                <a:gd name="T46" fmla="*/ 656 w 1461"/>
                <a:gd name="T47" fmla="*/ 132 h 1586"/>
                <a:gd name="T48" fmla="*/ 508 w 1461"/>
                <a:gd name="T49" fmla="*/ 127 h 1586"/>
                <a:gd name="T50" fmla="*/ 307 w 1461"/>
                <a:gd name="T51" fmla="*/ 91 h 1586"/>
                <a:gd name="T52" fmla="*/ 68 w 1461"/>
                <a:gd name="T53" fmla="*/ 305 h 1586"/>
                <a:gd name="T54" fmla="*/ 196 w 1461"/>
                <a:gd name="T55" fmla="*/ 263 h 1586"/>
                <a:gd name="T56" fmla="*/ 187 w 1461"/>
                <a:gd name="T57" fmla="*/ 662 h 1586"/>
                <a:gd name="T58" fmla="*/ 273 w 1461"/>
                <a:gd name="T59" fmla="*/ 782 h 1586"/>
                <a:gd name="T60" fmla="*/ 597 w 1461"/>
                <a:gd name="T61" fmla="*/ 1055 h 1586"/>
                <a:gd name="T62" fmla="*/ 680 w 1461"/>
                <a:gd name="T63" fmla="*/ 1300 h 1586"/>
                <a:gd name="T64" fmla="*/ 1207 w 1461"/>
                <a:gd name="T65" fmla="*/ 217 h 1586"/>
                <a:gd name="T66" fmla="*/ 940 w 1461"/>
                <a:gd name="T67" fmla="*/ 199 h 1586"/>
                <a:gd name="T68" fmla="*/ 844 w 1461"/>
                <a:gd name="T69" fmla="*/ 100 h 1586"/>
                <a:gd name="T70" fmla="*/ 764 w 1461"/>
                <a:gd name="T71" fmla="*/ 122 h 1586"/>
                <a:gd name="T72" fmla="*/ 886 w 1461"/>
                <a:gd name="T73" fmla="*/ 200 h 1586"/>
                <a:gd name="T74" fmla="*/ 908 w 1461"/>
                <a:gd name="T75" fmla="*/ 261 h 1586"/>
                <a:gd name="T76" fmla="*/ 669 w 1461"/>
                <a:gd name="T77" fmla="*/ 10 h 1586"/>
                <a:gd name="T78" fmla="*/ 929 w 1461"/>
                <a:gd name="T79" fmla="*/ 61 h 1586"/>
                <a:gd name="T80" fmla="*/ 1036 w 1461"/>
                <a:gd name="T81" fmla="*/ 173 h 1586"/>
                <a:gd name="T82" fmla="*/ 1108 w 1461"/>
                <a:gd name="T83" fmla="*/ 320 h 1586"/>
                <a:gd name="T84" fmla="*/ 1207 w 1461"/>
                <a:gd name="T85" fmla="*/ 245 h 1586"/>
                <a:gd name="T86" fmla="*/ 1001 w 1461"/>
                <a:gd name="T87" fmla="*/ 496 h 1586"/>
                <a:gd name="T88" fmla="*/ 206 w 1461"/>
                <a:gd name="T89" fmla="*/ 433 h 1586"/>
                <a:gd name="T90" fmla="*/ 690 w 1461"/>
                <a:gd name="T91" fmla="*/ 833 h 1586"/>
                <a:gd name="T92" fmla="*/ 582 w 1461"/>
                <a:gd name="T93" fmla="*/ 878 h 1586"/>
                <a:gd name="T94" fmla="*/ 1434 w 1461"/>
                <a:gd name="T95" fmla="*/ 645 h 1586"/>
                <a:gd name="T96" fmla="*/ 1367 w 1461"/>
                <a:gd name="T97" fmla="*/ 431 h 1586"/>
                <a:gd name="T98" fmla="*/ 1368 w 1461"/>
                <a:gd name="T99" fmla="*/ 755 h 1586"/>
                <a:gd name="T100" fmla="*/ 1420 w 1461"/>
                <a:gd name="T101" fmla="*/ 1018 h 1586"/>
                <a:gd name="T102" fmla="*/ 1355 w 1461"/>
                <a:gd name="T103" fmla="*/ 477 h 1586"/>
                <a:gd name="T104" fmla="*/ 1395 w 1461"/>
                <a:gd name="T105" fmla="*/ 555 h 1586"/>
                <a:gd name="T106" fmla="*/ 1402 w 1461"/>
                <a:gd name="T107" fmla="*/ 705 h 1586"/>
                <a:gd name="T108" fmla="*/ 902 w 1461"/>
                <a:gd name="T109" fmla="*/ 482 h 1586"/>
                <a:gd name="T110" fmla="*/ 697 w 1461"/>
                <a:gd name="T111" fmla="*/ 83 h 1586"/>
                <a:gd name="T112" fmla="*/ 836 w 1461"/>
                <a:gd name="T113" fmla="*/ 28 h 1586"/>
                <a:gd name="T114" fmla="*/ 905 w 1461"/>
                <a:gd name="T115" fmla="*/ 33 h 1586"/>
                <a:gd name="T116" fmla="*/ 589 w 1461"/>
                <a:gd name="T117" fmla="*/ 21 h 1586"/>
                <a:gd name="T118" fmla="*/ 666 w 1461"/>
                <a:gd name="T119" fmla="*/ 3 h 1586"/>
                <a:gd name="T120" fmla="*/ 928 w 1461"/>
                <a:gd name="T121" fmla="*/ 532 h 1586"/>
                <a:gd name="T122" fmla="*/ 877 w 1461"/>
                <a:gd name="T123" fmla="*/ 514 h 1586"/>
                <a:gd name="T124" fmla="*/ 737 w 1461"/>
                <a:gd name="T125" fmla="*/ 356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1" h="1586">
                  <a:moveTo>
                    <a:pt x="714" y="16"/>
                  </a:moveTo>
                  <a:cubicBezTo>
                    <a:pt x="714" y="16"/>
                    <a:pt x="714" y="16"/>
                    <a:pt x="714" y="16"/>
                  </a:cubicBezTo>
                  <a:cubicBezTo>
                    <a:pt x="714" y="16"/>
                    <a:pt x="714" y="16"/>
                    <a:pt x="714" y="16"/>
                  </a:cubicBezTo>
                  <a:cubicBezTo>
                    <a:pt x="714" y="17"/>
                    <a:pt x="714" y="17"/>
                    <a:pt x="714" y="17"/>
                  </a:cubicBezTo>
                  <a:cubicBezTo>
                    <a:pt x="713" y="17"/>
                    <a:pt x="713" y="17"/>
                    <a:pt x="713" y="17"/>
                  </a:cubicBezTo>
                  <a:cubicBezTo>
                    <a:pt x="712" y="17"/>
                    <a:pt x="711" y="17"/>
                    <a:pt x="710" y="17"/>
                  </a:cubicBezTo>
                  <a:cubicBezTo>
                    <a:pt x="710" y="17"/>
                    <a:pt x="710" y="17"/>
                    <a:pt x="710" y="17"/>
                  </a:cubicBezTo>
                  <a:cubicBezTo>
                    <a:pt x="710" y="17"/>
                    <a:pt x="710" y="17"/>
                    <a:pt x="710" y="17"/>
                  </a:cubicBezTo>
                  <a:cubicBezTo>
                    <a:pt x="710" y="17"/>
                    <a:pt x="710" y="17"/>
                    <a:pt x="709" y="17"/>
                  </a:cubicBezTo>
                  <a:cubicBezTo>
                    <a:pt x="709" y="16"/>
                    <a:pt x="709" y="16"/>
                    <a:pt x="709" y="15"/>
                  </a:cubicBezTo>
                  <a:cubicBezTo>
                    <a:pt x="709" y="15"/>
                    <a:pt x="709" y="14"/>
                    <a:pt x="709" y="14"/>
                  </a:cubicBezTo>
                  <a:cubicBezTo>
                    <a:pt x="710" y="13"/>
                    <a:pt x="710" y="13"/>
                    <a:pt x="711" y="12"/>
                  </a:cubicBezTo>
                  <a:cubicBezTo>
                    <a:pt x="711" y="11"/>
                    <a:pt x="712" y="11"/>
                    <a:pt x="713" y="10"/>
                  </a:cubicBezTo>
                  <a:cubicBezTo>
                    <a:pt x="714" y="10"/>
                    <a:pt x="716" y="10"/>
                    <a:pt x="717" y="11"/>
                  </a:cubicBezTo>
                  <a:cubicBezTo>
                    <a:pt x="717" y="12"/>
                    <a:pt x="717" y="12"/>
                    <a:pt x="716" y="13"/>
                  </a:cubicBezTo>
                  <a:cubicBezTo>
                    <a:pt x="715" y="14"/>
                    <a:pt x="715" y="15"/>
                    <a:pt x="714" y="16"/>
                  </a:cubicBezTo>
                  <a:close/>
                  <a:moveTo>
                    <a:pt x="704" y="19"/>
                  </a:moveTo>
                  <a:cubicBezTo>
                    <a:pt x="702" y="20"/>
                    <a:pt x="701" y="22"/>
                    <a:pt x="699" y="24"/>
                  </a:cubicBezTo>
                  <a:cubicBezTo>
                    <a:pt x="698" y="26"/>
                    <a:pt x="699" y="28"/>
                    <a:pt x="699" y="30"/>
                  </a:cubicBezTo>
                  <a:cubicBezTo>
                    <a:pt x="700" y="32"/>
                    <a:pt x="704" y="33"/>
                    <a:pt x="706" y="33"/>
                  </a:cubicBezTo>
                  <a:cubicBezTo>
                    <a:pt x="710" y="33"/>
                    <a:pt x="715" y="34"/>
                    <a:pt x="720" y="34"/>
                  </a:cubicBezTo>
                  <a:cubicBezTo>
                    <a:pt x="718" y="35"/>
                    <a:pt x="717" y="35"/>
                    <a:pt x="716" y="35"/>
                  </a:cubicBezTo>
                  <a:cubicBezTo>
                    <a:pt x="714" y="35"/>
                    <a:pt x="712" y="35"/>
                    <a:pt x="710" y="35"/>
                  </a:cubicBezTo>
                  <a:cubicBezTo>
                    <a:pt x="709" y="35"/>
                    <a:pt x="709" y="38"/>
                    <a:pt x="708" y="39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10" y="42"/>
                    <a:pt x="714" y="40"/>
                    <a:pt x="716" y="41"/>
                  </a:cubicBezTo>
                  <a:cubicBezTo>
                    <a:pt x="720" y="41"/>
                    <a:pt x="723" y="42"/>
                    <a:pt x="727" y="42"/>
                  </a:cubicBezTo>
                  <a:cubicBezTo>
                    <a:pt x="727" y="42"/>
                    <a:pt x="728" y="42"/>
                    <a:pt x="728" y="41"/>
                  </a:cubicBezTo>
                  <a:cubicBezTo>
                    <a:pt x="728" y="39"/>
                    <a:pt x="730" y="39"/>
                    <a:pt x="732" y="38"/>
                  </a:cubicBezTo>
                  <a:cubicBezTo>
                    <a:pt x="733" y="37"/>
                    <a:pt x="735" y="38"/>
                    <a:pt x="736" y="37"/>
                  </a:cubicBezTo>
                  <a:cubicBezTo>
                    <a:pt x="737" y="36"/>
                    <a:pt x="739" y="35"/>
                    <a:pt x="739" y="35"/>
                  </a:cubicBezTo>
                  <a:cubicBezTo>
                    <a:pt x="740" y="34"/>
                    <a:pt x="740" y="34"/>
                    <a:pt x="740" y="33"/>
                  </a:cubicBezTo>
                  <a:cubicBezTo>
                    <a:pt x="740" y="33"/>
                    <a:pt x="740" y="33"/>
                    <a:pt x="740" y="33"/>
                  </a:cubicBezTo>
                  <a:cubicBezTo>
                    <a:pt x="742" y="32"/>
                    <a:pt x="746" y="32"/>
                    <a:pt x="747" y="29"/>
                  </a:cubicBezTo>
                  <a:cubicBezTo>
                    <a:pt x="748" y="27"/>
                    <a:pt x="745" y="27"/>
                    <a:pt x="745" y="26"/>
                  </a:cubicBezTo>
                  <a:cubicBezTo>
                    <a:pt x="743" y="24"/>
                    <a:pt x="740" y="26"/>
                    <a:pt x="738" y="27"/>
                  </a:cubicBezTo>
                  <a:cubicBezTo>
                    <a:pt x="735" y="28"/>
                    <a:pt x="737" y="26"/>
                    <a:pt x="736" y="25"/>
                  </a:cubicBezTo>
                  <a:cubicBezTo>
                    <a:pt x="735" y="24"/>
                    <a:pt x="734" y="24"/>
                    <a:pt x="733" y="24"/>
                  </a:cubicBezTo>
                  <a:cubicBezTo>
                    <a:pt x="730" y="24"/>
                    <a:pt x="725" y="23"/>
                    <a:pt x="724" y="26"/>
                  </a:cubicBezTo>
                  <a:cubicBezTo>
                    <a:pt x="723" y="27"/>
                    <a:pt x="728" y="28"/>
                    <a:pt x="725" y="29"/>
                  </a:cubicBezTo>
                  <a:cubicBezTo>
                    <a:pt x="724" y="30"/>
                    <a:pt x="724" y="31"/>
                    <a:pt x="723" y="28"/>
                  </a:cubicBezTo>
                  <a:cubicBezTo>
                    <a:pt x="722" y="26"/>
                    <a:pt x="720" y="25"/>
                    <a:pt x="719" y="24"/>
                  </a:cubicBezTo>
                  <a:cubicBezTo>
                    <a:pt x="716" y="22"/>
                    <a:pt x="713" y="27"/>
                    <a:pt x="712" y="29"/>
                  </a:cubicBezTo>
                  <a:cubicBezTo>
                    <a:pt x="713" y="28"/>
                    <a:pt x="710" y="23"/>
                    <a:pt x="709" y="22"/>
                  </a:cubicBezTo>
                  <a:cubicBezTo>
                    <a:pt x="709" y="19"/>
                    <a:pt x="706" y="19"/>
                    <a:pt x="704" y="19"/>
                  </a:cubicBezTo>
                  <a:close/>
                  <a:moveTo>
                    <a:pt x="788" y="6"/>
                  </a:moveTo>
                  <a:cubicBezTo>
                    <a:pt x="786" y="6"/>
                    <a:pt x="782" y="5"/>
                    <a:pt x="781" y="6"/>
                  </a:cubicBezTo>
                  <a:cubicBezTo>
                    <a:pt x="781" y="7"/>
                    <a:pt x="781" y="7"/>
                    <a:pt x="781" y="7"/>
                  </a:cubicBezTo>
                  <a:cubicBezTo>
                    <a:pt x="782" y="7"/>
                    <a:pt x="782" y="7"/>
                    <a:pt x="782" y="7"/>
                  </a:cubicBezTo>
                  <a:cubicBezTo>
                    <a:pt x="783" y="7"/>
                    <a:pt x="784" y="8"/>
                    <a:pt x="785" y="8"/>
                  </a:cubicBezTo>
                  <a:cubicBezTo>
                    <a:pt x="785" y="8"/>
                    <a:pt x="786" y="8"/>
                    <a:pt x="787" y="8"/>
                  </a:cubicBezTo>
                  <a:cubicBezTo>
                    <a:pt x="788" y="8"/>
                    <a:pt x="789" y="8"/>
                    <a:pt x="789" y="8"/>
                  </a:cubicBezTo>
                  <a:cubicBezTo>
                    <a:pt x="789" y="8"/>
                    <a:pt x="790" y="8"/>
                    <a:pt x="790" y="8"/>
                  </a:cubicBezTo>
                  <a:cubicBezTo>
                    <a:pt x="790" y="8"/>
                    <a:pt x="790" y="8"/>
                    <a:pt x="790" y="8"/>
                  </a:cubicBezTo>
                  <a:cubicBezTo>
                    <a:pt x="790" y="8"/>
                    <a:pt x="790" y="8"/>
                    <a:pt x="791" y="8"/>
                  </a:cubicBezTo>
                  <a:cubicBezTo>
                    <a:pt x="791" y="8"/>
                    <a:pt x="791" y="8"/>
                    <a:pt x="791" y="7"/>
                  </a:cubicBezTo>
                  <a:cubicBezTo>
                    <a:pt x="791" y="7"/>
                    <a:pt x="792" y="7"/>
                    <a:pt x="791" y="7"/>
                  </a:cubicBezTo>
                  <a:cubicBezTo>
                    <a:pt x="791" y="6"/>
                    <a:pt x="789" y="6"/>
                    <a:pt x="788" y="6"/>
                  </a:cubicBezTo>
                  <a:close/>
                  <a:moveTo>
                    <a:pt x="738" y="8"/>
                  </a:moveTo>
                  <a:cubicBezTo>
                    <a:pt x="733" y="8"/>
                    <a:pt x="736" y="7"/>
                    <a:pt x="734" y="6"/>
                  </a:cubicBezTo>
                  <a:cubicBezTo>
                    <a:pt x="733" y="6"/>
                    <a:pt x="731" y="6"/>
                    <a:pt x="731" y="6"/>
                  </a:cubicBezTo>
                  <a:cubicBezTo>
                    <a:pt x="730" y="6"/>
                    <a:pt x="730" y="7"/>
                    <a:pt x="730" y="7"/>
                  </a:cubicBezTo>
                  <a:cubicBezTo>
                    <a:pt x="730" y="7"/>
                    <a:pt x="730" y="7"/>
                    <a:pt x="730" y="7"/>
                  </a:cubicBezTo>
                  <a:cubicBezTo>
                    <a:pt x="730" y="7"/>
                    <a:pt x="730" y="8"/>
                    <a:pt x="730" y="8"/>
                  </a:cubicBezTo>
                  <a:cubicBezTo>
                    <a:pt x="732" y="8"/>
                    <a:pt x="733" y="9"/>
                    <a:pt x="734" y="9"/>
                  </a:cubicBezTo>
                  <a:cubicBezTo>
                    <a:pt x="737" y="9"/>
                    <a:pt x="739" y="10"/>
                    <a:pt x="741" y="10"/>
                  </a:cubicBezTo>
                  <a:cubicBezTo>
                    <a:pt x="741" y="10"/>
                    <a:pt x="741" y="10"/>
                    <a:pt x="741" y="11"/>
                  </a:cubicBezTo>
                  <a:cubicBezTo>
                    <a:pt x="741" y="11"/>
                    <a:pt x="742" y="11"/>
                    <a:pt x="743" y="11"/>
                  </a:cubicBezTo>
                  <a:cubicBezTo>
                    <a:pt x="743" y="11"/>
                    <a:pt x="744" y="11"/>
                    <a:pt x="745" y="11"/>
                  </a:cubicBezTo>
                  <a:cubicBezTo>
                    <a:pt x="745" y="11"/>
                    <a:pt x="745" y="11"/>
                    <a:pt x="745" y="11"/>
                  </a:cubicBezTo>
                  <a:cubicBezTo>
                    <a:pt x="745" y="11"/>
                    <a:pt x="745" y="12"/>
                    <a:pt x="745" y="12"/>
                  </a:cubicBezTo>
                  <a:cubicBezTo>
                    <a:pt x="745" y="12"/>
                    <a:pt x="746" y="12"/>
                    <a:pt x="747" y="12"/>
                  </a:cubicBezTo>
                  <a:cubicBezTo>
                    <a:pt x="747" y="12"/>
                    <a:pt x="748" y="13"/>
                    <a:pt x="748" y="13"/>
                  </a:cubicBezTo>
                  <a:cubicBezTo>
                    <a:pt x="752" y="13"/>
                    <a:pt x="749" y="14"/>
                    <a:pt x="747" y="15"/>
                  </a:cubicBezTo>
                  <a:cubicBezTo>
                    <a:pt x="747" y="15"/>
                    <a:pt x="747" y="16"/>
                    <a:pt x="747" y="16"/>
                  </a:cubicBezTo>
                  <a:cubicBezTo>
                    <a:pt x="749" y="18"/>
                    <a:pt x="755" y="17"/>
                    <a:pt x="757" y="16"/>
                  </a:cubicBezTo>
                  <a:cubicBezTo>
                    <a:pt x="758" y="16"/>
                    <a:pt x="758" y="15"/>
                    <a:pt x="759" y="15"/>
                  </a:cubicBezTo>
                  <a:cubicBezTo>
                    <a:pt x="760" y="13"/>
                    <a:pt x="763" y="13"/>
                    <a:pt x="765" y="12"/>
                  </a:cubicBezTo>
                  <a:cubicBezTo>
                    <a:pt x="765" y="12"/>
                    <a:pt x="765" y="12"/>
                    <a:pt x="765" y="12"/>
                  </a:cubicBezTo>
                  <a:cubicBezTo>
                    <a:pt x="765" y="11"/>
                    <a:pt x="765" y="11"/>
                    <a:pt x="765" y="11"/>
                  </a:cubicBezTo>
                  <a:cubicBezTo>
                    <a:pt x="765" y="11"/>
                    <a:pt x="765" y="11"/>
                    <a:pt x="765" y="11"/>
                  </a:cubicBezTo>
                  <a:cubicBezTo>
                    <a:pt x="763" y="10"/>
                    <a:pt x="762" y="9"/>
                    <a:pt x="760" y="9"/>
                  </a:cubicBezTo>
                  <a:cubicBezTo>
                    <a:pt x="761" y="9"/>
                    <a:pt x="761" y="9"/>
                    <a:pt x="762" y="8"/>
                  </a:cubicBezTo>
                  <a:cubicBezTo>
                    <a:pt x="762" y="8"/>
                    <a:pt x="762" y="7"/>
                    <a:pt x="762" y="7"/>
                  </a:cubicBezTo>
                  <a:cubicBezTo>
                    <a:pt x="759" y="7"/>
                    <a:pt x="755" y="7"/>
                    <a:pt x="752" y="7"/>
                  </a:cubicBezTo>
                  <a:cubicBezTo>
                    <a:pt x="752" y="7"/>
                    <a:pt x="752" y="7"/>
                    <a:pt x="752" y="7"/>
                  </a:cubicBezTo>
                  <a:cubicBezTo>
                    <a:pt x="752" y="6"/>
                    <a:pt x="753" y="6"/>
                    <a:pt x="753" y="6"/>
                  </a:cubicBezTo>
                  <a:cubicBezTo>
                    <a:pt x="753" y="6"/>
                    <a:pt x="753" y="6"/>
                    <a:pt x="753" y="5"/>
                  </a:cubicBezTo>
                  <a:cubicBezTo>
                    <a:pt x="753" y="5"/>
                    <a:pt x="753" y="5"/>
                    <a:pt x="753" y="5"/>
                  </a:cubicBezTo>
                  <a:cubicBezTo>
                    <a:pt x="752" y="4"/>
                    <a:pt x="751" y="4"/>
                    <a:pt x="749" y="4"/>
                  </a:cubicBezTo>
                  <a:cubicBezTo>
                    <a:pt x="748" y="4"/>
                    <a:pt x="746" y="3"/>
                    <a:pt x="744" y="3"/>
                  </a:cubicBezTo>
                  <a:cubicBezTo>
                    <a:pt x="744" y="3"/>
                    <a:pt x="744" y="3"/>
                    <a:pt x="744" y="3"/>
                  </a:cubicBezTo>
                  <a:cubicBezTo>
                    <a:pt x="744" y="3"/>
                    <a:pt x="744" y="3"/>
                    <a:pt x="743" y="3"/>
                  </a:cubicBezTo>
                  <a:cubicBezTo>
                    <a:pt x="743" y="2"/>
                    <a:pt x="742" y="2"/>
                    <a:pt x="741" y="2"/>
                  </a:cubicBezTo>
                  <a:cubicBezTo>
                    <a:pt x="740" y="2"/>
                    <a:pt x="736" y="2"/>
                    <a:pt x="737" y="4"/>
                  </a:cubicBezTo>
                  <a:cubicBezTo>
                    <a:pt x="737" y="4"/>
                    <a:pt x="737" y="4"/>
                    <a:pt x="737" y="4"/>
                  </a:cubicBezTo>
                  <a:cubicBezTo>
                    <a:pt x="738" y="5"/>
                    <a:pt x="739" y="4"/>
                    <a:pt x="740" y="4"/>
                  </a:cubicBezTo>
                  <a:cubicBezTo>
                    <a:pt x="741" y="4"/>
                    <a:pt x="742" y="4"/>
                    <a:pt x="743" y="5"/>
                  </a:cubicBezTo>
                  <a:cubicBezTo>
                    <a:pt x="743" y="5"/>
                    <a:pt x="743" y="5"/>
                    <a:pt x="743" y="5"/>
                  </a:cubicBezTo>
                  <a:cubicBezTo>
                    <a:pt x="742" y="5"/>
                    <a:pt x="742" y="5"/>
                    <a:pt x="741" y="6"/>
                  </a:cubicBezTo>
                  <a:cubicBezTo>
                    <a:pt x="741" y="6"/>
                    <a:pt x="740" y="7"/>
                    <a:pt x="741" y="7"/>
                  </a:cubicBezTo>
                  <a:cubicBezTo>
                    <a:pt x="741" y="7"/>
                    <a:pt x="742" y="7"/>
                    <a:pt x="742" y="7"/>
                  </a:cubicBezTo>
                  <a:cubicBezTo>
                    <a:pt x="742" y="8"/>
                    <a:pt x="742" y="8"/>
                    <a:pt x="743" y="8"/>
                  </a:cubicBezTo>
                  <a:cubicBezTo>
                    <a:pt x="747" y="8"/>
                    <a:pt x="739" y="8"/>
                    <a:pt x="738" y="8"/>
                  </a:cubicBezTo>
                  <a:close/>
                  <a:moveTo>
                    <a:pt x="638" y="116"/>
                  </a:moveTo>
                  <a:cubicBezTo>
                    <a:pt x="637" y="116"/>
                    <a:pt x="636" y="118"/>
                    <a:pt x="636" y="119"/>
                  </a:cubicBezTo>
                  <a:cubicBezTo>
                    <a:pt x="636" y="119"/>
                    <a:pt x="636" y="119"/>
                    <a:pt x="637" y="119"/>
                  </a:cubicBezTo>
                  <a:cubicBezTo>
                    <a:pt x="637" y="119"/>
                    <a:pt x="637" y="120"/>
                    <a:pt x="637" y="120"/>
                  </a:cubicBezTo>
                  <a:cubicBezTo>
                    <a:pt x="638" y="120"/>
                    <a:pt x="639" y="119"/>
                    <a:pt x="639" y="118"/>
                  </a:cubicBezTo>
                  <a:cubicBezTo>
                    <a:pt x="639" y="118"/>
                    <a:pt x="639" y="116"/>
                    <a:pt x="638" y="116"/>
                  </a:cubicBezTo>
                  <a:close/>
                  <a:moveTo>
                    <a:pt x="638" y="100"/>
                  </a:moveTo>
                  <a:cubicBezTo>
                    <a:pt x="634" y="99"/>
                    <a:pt x="635" y="95"/>
                    <a:pt x="634" y="92"/>
                  </a:cubicBezTo>
                  <a:cubicBezTo>
                    <a:pt x="633" y="91"/>
                    <a:pt x="631" y="91"/>
                    <a:pt x="631" y="89"/>
                  </a:cubicBezTo>
                  <a:cubicBezTo>
                    <a:pt x="629" y="85"/>
                    <a:pt x="620" y="85"/>
                    <a:pt x="628" y="81"/>
                  </a:cubicBezTo>
                  <a:cubicBezTo>
                    <a:pt x="630" y="80"/>
                    <a:pt x="631" y="79"/>
                    <a:pt x="632" y="77"/>
                  </a:cubicBezTo>
                  <a:cubicBezTo>
                    <a:pt x="632" y="77"/>
                    <a:pt x="632" y="75"/>
                    <a:pt x="632" y="75"/>
                  </a:cubicBezTo>
                  <a:cubicBezTo>
                    <a:pt x="632" y="72"/>
                    <a:pt x="635" y="70"/>
                    <a:pt x="636" y="68"/>
                  </a:cubicBezTo>
                  <a:cubicBezTo>
                    <a:pt x="640" y="64"/>
                    <a:pt x="643" y="62"/>
                    <a:pt x="641" y="57"/>
                  </a:cubicBezTo>
                  <a:cubicBezTo>
                    <a:pt x="639" y="51"/>
                    <a:pt x="637" y="53"/>
                    <a:pt x="632" y="52"/>
                  </a:cubicBezTo>
                  <a:cubicBezTo>
                    <a:pt x="628" y="51"/>
                    <a:pt x="623" y="52"/>
                    <a:pt x="621" y="56"/>
                  </a:cubicBezTo>
                  <a:cubicBezTo>
                    <a:pt x="620" y="57"/>
                    <a:pt x="620" y="59"/>
                    <a:pt x="619" y="61"/>
                  </a:cubicBezTo>
                  <a:cubicBezTo>
                    <a:pt x="618" y="63"/>
                    <a:pt x="615" y="65"/>
                    <a:pt x="613" y="67"/>
                  </a:cubicBezTo>
                  <a:cubicBezTo>
                    <a:pt x="612" y="68"/>
                    <a:pt x="612" y="68"/>
                    <a:pt x="612" y="69"/>
                  </a:cubicBezTo>
                  <a:cubicBezTo>
                    <a:pt x="612" y="72"/>
                    <a:pt x="610" y="73"/>
                    <a:pt x="608" y="73"/>
                  </a:cubicBezTo>
                  <a:cubicBezTo>
                    <a:pt x="607" y="73"/>
                    <a:pt x="606" y="74"/>
                    <a:pt x="605" y="75"/>
                  </a:cubicBezTo>
                  <a:cubicBezTo>
                    <a:pt x="605" y="76"/>
                    <a:pt x="604" y="77"/>
                    <a:pt x="603" y="77"/>
                  </a:cubicBezTo>
                  <a:cubicBezTo>
                    <a:pt x="602" y="78"/>
                    <a:pt x="600" y="79"/>
                    <a:pt x="602" y="77"/>
                  </a:cubicBezTo>
                  <a:cubicBezTo>
                    <a:pt x="602" y="77"/>
                    <a:pt x="603" y="76"/>
                    <a:pt x="603" y="75"/>
                  </a:cubicBezTo>
                  <a:cubicBezTo>
                    <a:pt x="604" y="73"/>
                    <a:pt x="605" y="72"/>
                    <a:pt x="606" y="70"/>
                  </a:cubicBezTo>
                  <a:cubicBezTo>
                    <a:pt x="610" y="65"/>
                    <a:pt x="614" y="60"/>
                    <a:pt x="610" y="55"/>
                  </a:cubicBezTo>
                  <a:cubicBezTo>
                    <a:pt x="609" y="53"/>
                    <a:pt x="607" y="53"/>
                    <a:pt x="605" y="54"/>
                  </a:cubicBezTo>
                  <a:cubicBezTo>
                    <a:pt x="603" y="56"/>
                    <a:pt x="603" y="60"/>
                    <a:pt x="599" y="60"/>
                  </a:cubicBezTo>
                  <a:cubicBezTo>
                    <a:pt x="596" y="60"/>
                    <a:pt x="593" y="61"/>
                    <a:pt x="589" y="61"/>
                  </a:cubicBezTo>
                  <a:cubicBezTo>
                    <a:pt x="587" y="61"/>
                    <a:pt x="586" y="61"/>
                    <a:pt x="584" y="61"/>
                  </a:cubicBezTo>
                  <a:cubicBezTo>
                    <a:pt x="586" y="61"/>
                    <a:pt x="589" y="60"/>
                    <a:pt x="591" y="59"/>
                  </a:cubicBezTo>
                  <a:cubicBezTo>
                    <a:pt x="594" y="59"/>
                    <a:pt x="599" y="57"/>
                    <a:pt x="595" y="55"/>
                  </a:cubicBezTo>
                  <a:cubicBezTo>
                    <a:pt x="593" y="53"/>
                    <a:pt x="588" y="51"/>
                    <a:pt x="586" y="52"/>
                  </a:cubicBezTo>
                  <a:cubicBezTo>
                    <a:pt x="582" y="53"/>
                    <a:pt x="578" y="57"/>
                    <a:pt x="574" y="57"/>
                  </a:cubicBezTo>
                  <a:cubicBezTo>
                    <a:pt x="571" y="57"/>
                    <a:pt x="579" y="54"/>
                    <a:pt x="579" y="54"/>
                  </a:cubicBezTo>
                  <a:cubicBezTo>
                    <a:pt x="581" y="52"/>
                    <a:pt x="583" y="50"/>
                    <a:pt x="584" y="47"/>
                  </a:cubicBezTo>
                  <a:cubicBezTo>
                    <a:pt x="584" y="47"/>
                    <a:pt x="583" y="47"/>
                    <a:pt x="583" y="47"/>
                  </a:cubicBezTo>
                  <a:cubicBezTo>
                    <a:pt x="581" y="46"/>
                    <a:pt x="578" y="47"/>
                    <a:pt x="576" y="48"/>
                  </a:cubicBezTo>
                  <a:cubicBezTo>
                    <a:pt x="572" y="49"/>
                    <a:pt x="567" y="50"/>
                    <a:pt x="563" y="49"/>
                  </a:cubicBezTo>
                  <a:cubicBezTo>
                    <a:pt x="559" y="49"/>
                    <a:pt x="556" y="52"/>
                    <a:pt x="552" y="53"/>
                  </a:cubicBezTo>
                  <a:cubicBezTo>
                    <a:pt x="548" y="54"/>
                    <a:pt x="544" y="54"/>
                    <a:pt x="540" y="56"/>
                  </a:cubicBezTo>
                  <a:cubicBezTo>
                    <a:pt x="538" y="57"/>
                    <a:pt x="537" y="59"/>
                    <a:pt x="534" y="59"/>
                  </a:cubicBezTo>
                  <a:cubicBezTo>
                    <a:pt x="533" y="60"/>
                    <a:pt x="532" y="61"/>
                    <a:pt x="531" y="61"/>
                  </a:cubicBezTo>
                  <a:cubicBezTo>
                    <a:pt x="529" y="62"/>
                    <a:pt x="525" y="62"/>
                    <a:pt x="522" y="64"/>
                  </a:cubicBezTo>
                  <a:cubicBezTo>
                    <a:pt x="522" y="65"/>
                    <a:pt x="521" y="66"/>
                    <a:pt x="522" y="66"/>
                  </a:cubicBezTo>
                  <a:cubicBezTo>
                    <a:pt x="522" y="67"/>
                    <a:pt x="523" y="67"/>
                    <a:pt x="523" y="67"/>
                  </a:cubicBezTo>
                  <a:cubicBezTo>
                    <a:pt x="524" y="67"/>
                    <a:pt x="523" y="68"/>
                    <a:pt x="522" y="69"/>
                  </a:cubicBezTo>
                  <a:cubicBezTo>
                    <a:pt x="522" y="69"/>
                    <a:pt x="522" y="69"/>
                    <a:pt x="522" y="69"/>
                  </a:cubicBezTo>
                  <a:cubicBezTo>
                    <a:pt x="525" y="73"/>
                    <a:pt x="529" y="68"/>
                    <a:pt x="532" y="70"/>
                  </a:cubicBezTo>
                  <a:cubicBezTo>
                    <a:pt x="534" y="71"/>
                    <a:pt x="535" y="71"/>
                    <a:pt x="538" y="71"/>
                  </a:cubicBezTo>
                  <a:cubicBezTo>
                    <a:pt x="540" y="71"/>
                    <a:pt x="542" y="71"/>
                    <a:pt x="544" y="71"/>
                  </a:cubicBezTo>
                  <a:cubicBezTo>
                    <a:pt x="544" y="71"/>
                    <a:pt x="543" y="71"/>
                    <a:pt x="543" y="71"/>
                  </a:cubicBezTo>
                  <a:cubicBezTo>
                    <a:pt x="541" y="72"/>
                    <a:pt x="539" y="71"/>
                    <a:pt x="537" y="71"/>
                  </a:cubicBezTo>
                  <a:cubicBezTo>
                    <a:pt x="534" y="72"/>
                    <a:pt x="531" y="73"/>
                    <a:pt x="528" y="73"/>
                  </a:cubicBezTo>
                  <a:cubicBezTo>
                    <a:pt x="525" y="73"/>
                    <a:pt x="521" y="73"/>
                    <a:pt x="518" y="73"/>
                  </a:cubicBezTo>
                  <a:cubicBezTo>
                    <a:pt x="517" y="74"/>
                    <a:pt x="516" y="74"/>
                    <a:pt x="516" y="75"/>
                  </a:cubicBezTo>
                  <a:cubicBezTo>
                    <a:pt x="515" y="77"/>
                    <a:pt x="516" y="75"/>
                    <a:pt x="515" y="78"/>
                  </a:cubicBezTo>
                  <a:cubicBezTo>
                    <a:pt x="515" y="80"/>
                    <a:pt x="514" y="80"/>
                    <a:pt x="514" y="81"/>
                  </a:cubicBezTo>
                  <a:cubicBezTo>
                    <a:pt x="513" y="84"/>
                    <a:pt x="521" y="84"/>
                    <a:pt x="523" y="84"/>
                  </a:cubicBezTo>
                  <a:cubicBezTo>
                    <a:pt x="530" y="83"/>
                    <a:pt x="538" y="82"/>
                    <a:pt x="545" y="83"/>
                  </a:cubicBezTo>
                  <a:cubicBezTo>
                    <a:pt x="549" y="84"/>
                    <a:pt x="552" y="84"/>
                    <a:pt x="554" y="87"/>
                  </a:cubicBezTo>
                  <a:cubicBezTo>
                    <a:pt x="555" y="88"/>
                    <a:pt x="555" y="88"/>
                    <a:pt x="556" y="88"/>
                  </a:cubicBezTo>
                  <a:cubicBezTo>
                    <a:pt x="556" y="88"/>
                    <a:pt x="560" y="90"/>
                    <a:pt x="557" y="90"/>
                  </a:cubicBezTo>
                  <a:cubicBezTo>
                    <a:pt x="554" y="91"/>
                    <a:pt x="550" y="91"/>
                    <a:pt x="547" y="90"/>
                  </a:cubicBezTo>
                  <a:cubicBezTo>
                    <a:pt x="544" y="90"/>
                    <a:pt x="541" y="88"/>
                    <a:pt x="539" y="87"/>
                  </a:cubicBezTo>
                  <a:cubicBezTo>
                    <a:pt x="537" y="87"/>
                    <a:pt x="533" y="88"/>
                    <a:pt x="531" y="88"/>
                  </a:cubicBezTo>
                  <a:cubicBezTo>
                    <a:pt x="527" y="88"/>
                    <a:pt x="523" y="87"/>
                    <a:pt x="518" y="87"/>
                  </a:cubicBezTo>
                  <a:cubicBezTo>
                    <a:pt x="516" y="88"/>
                    <a:pt x="509" y="89"/>
                    <a:pt x="508" y="91"/>
                  </a:cubicBezTo>
                  <a:cubicBezTo>
                    <a:pt x="507" y="93"/>
                    <a:pt x="504" y="98"/>
                    <a:pt x="506" y="100"/>
                  </a:cubicBezTo>
                  <a:cubicBezTo>
                    <a:pt x="510" y="103"/>
                    <a:pt x="514" y="104"/>
                    <a:pt x="518" y="104"/>
                  </a:cubicBezTo>
                  <a:cubicBezTo>
                    <a:pt x="522" y="103"/>
                    <a:pt x="524" y="106"/>
                    <a:pt x="522" y="108"/>
                  </a:cubicBezTo>
                  <a:cubicBezTo>
                    <a:pt x="519" y="110"/>
                    <a:pt x="521" y="111"/>
                    <a:pt x="519" y="114"/>
                  </a:cubicBezTo>
                  <a:cubicBezTo>
                    <a:pt x="518" y="116"/>
                    <a:pt x="520" y="117"/>
                    <a:pt x="522" y="118"/>
                  </a:cubicBezTo>
                  <a:cubicBezTo>
                    <a:pt x="524" y="118"/>
                    <a:pt x="527" y="118"/>
                    <a:pt x="529" y="118"/>
                  </a:cubicBezTo>
                  <a:cubicBezTo>
                    <a:pt x="533" y="116"/>
                    <a:pt x="538" y="117"/>
                    <a:pt x="543" y="117"/>
                  </a:cubicBezTo>
                  <a:cubicBezTo>
                    <a:pt x="546" y="118"/>
                    <a:pt x="549" y="117"/>
                    <a:pt x="552" y="116"/>
                  </a:cubicBezTo>
                  <a:cubicBezTo>
                    <a:pt x="555" y="115"/>
                    <a:pt x="558" y="113"/>
                    <a:pt x="561" y="113"/>
                  </a:cubicBezTo>
                  <a:cubicBezTo>
                    <a:pt x="563" y="113"/>
                    <a:pt x="566" y="114"/>
                    <a:pt x="569" y="113"/>
                  </a:cubicBezTo>
                  <a:cubicBezTo>
                    <a:pt x="572" y="112"/>
                    <a:pt x="575" y="113"/>
                    <a:pt x="578" y="111"/>
                  </a:cubicBezTo>
                  <a:cubicBezTo>
                    <a:pt x="578" y="111"/>
                    <a:pt x="579" y="111"/>
                    <a:pt x="579" y="110"/>
                  </a:cubicBezTo>
                  <a:cubicBezTo>
                    <a:pt x="579" y="110"/>
                    <a:pt x="580" y="109"/>
                    <a:pt x="580" y="108"/>
                  </a:cubicBezTo>
                  <a:cubicBezTo>
                    <a:pt x="581" y="107"/>
                    <a:pt x="582" y="107"/>
                    <a:pt x="584" y="107"/>
                  </a:cubicBezTo>
                  <a:cubicBezTo>
                    <a:pt x="584" y="109"/>
                    <a:pt x="584" y="110"/>
                    <a:pt x="584" y="111"/>
                  </a:cubicBezTo>
                  <a:cubicBezTo>
                    <a:pt x="584" y="112"/>
                    <a:pt x="585" y="112"/>
                    <a:pt x="586" y="112"/>
                  </a:cubicBezTo>
                  <a:cubicBezTo>
                    <a:pt x="587" y="112"/>
                    <a:pt x="588" y="113"/>
                    <a:pt x="590" y="113"/>
                  </a:cubicBezTo>
                  <a:cubicBezTo>
                    <a:pt x="591" y="113"/>
                    <a:pt x="590" y="115"/>
                    <a:pt x="591" y="116"/>
                  </a:cubicBezTo>
                  <a:cubicBezTo>
                    <a:pt x="593" y="117"/>
                    <a:pt x="594" y="118"/>
                    <a:pt x="595" y="118"/>
                  </a:cubicBezTo>
                  <a:cubicBezTo>
                    <a:pt x="598" y="118"/>
                    <a:pt x="601" y="120"/>
                    <a:pt x="604" y="119"/>
                  </a:cubicBezTo>
                  <a:cubicBezTo>
                    <a:pt x="609" y="118"/>
                    <a:pt x="616" y="120"/>
                    <a:pt x="621" y="117"/>
                  </a:cubicBezTo>
                  <a:cubicBezTo>
                    <a:pt x="622" y="117"/>
                    <a:pt x="627" y="112"/>
                    <a:pt x="627" y="110"/>
                  </a:cubicBezTo>
                  <a:cubicBezTo>
                    <a:pt x="626" y="107"/>
                    <a:pt x="621" y="109"/>
                    <a:pt x="618" y="109"/>
                  </a:cubicBezTo>
                  <a:cubicBezTo>
                    <a:pt x="618" y="110"/>
                    <a:pt x="613" y="113"/>
                    <a:pt x="614" y="109"/>
                  </a:cubicBezTo>
                  <a:cubicBezTo>
                    <a:pt x="614" y="106"/>
                    <a:pt x="616" y="107"/>
                    <a:pt x="619" y="108"/>
                  </a:cubicBezTo>
                  <a:cubicBezTo>
                    <a:pt x="620" y="108"/>
                    <a:pt x="621" y="108"/>
                    <a:pt x="622" y="107"/>
                  </a:cubicBezTo>
                  <a:cubicBezTo>
                    <a:pt x="624" y="106"/>
                    <a:pt x="626" y="106"/>
                    <a:pt x="628" y="107"/>
                  </a:cubicBezTo>
                  <a:cubicBezTo>
                    <a:pt x="628" y="107"/>
                    <a:pt x="629" y="108"/>
                    <a:pt x="629" y="108"/>
                  </a:cubicBezTo>
                  <a:cubicBezTo>
                    <a:pt x="632" y="107"/>
                    <a:pt x="635" y="110"/>
                    <a:pt x="638" y="108"/>
                  </a:cubicBezTo>
                  <a:cubicBezTo>
                    <a:pt x="641" y="105"/>
                    <a:pt x="642" y="102"/>
                    <a:pt x="638" y="100"/>
                  </a:cubicBezTo>
                  <a:close/>
                  <a:moveTo>
                    <a:pt x="740" y="77"/>
                  </a:moveTo>
                  <a:cubicBezTo>
                    <a:pt x="742" y="77"/>
                    <a:pt x="744" y="76"/>
                    <a:pt x="746" y="75"/>
                  </a:cubicBezTo>
                  <a:cubicBezTo>
                    <a:pt x="750" y="72"/>
                    <a:pt x="750" y="75"/>
                    <a:pt x="753" y="73"/>
                  </a:cubicBezTo>
                  <a:cubicBezTo>
                    <a:pt x="755" y="72"/>
                    <a:pt x="757" y="71"/>
                    <a:pt x="759" y="70"/>
                  </a:cubicBezTo>
                  <a:cubicBezTo>
                    <a:pt x="760" y="70"/>
                    <a:pt x="761" y="70"/>
                    <a:pt x="761" y="69"/>
                  </a:cubicBezTo>
                  <a:cubicBezTo>
                    <a:pt x="763" y="69"/>
                    <a:pt x="766" y="68"/>
                    <a:pt x="767" y="67"/>
                  </a:cubicBezTo>
                  <a:cubicBezTo>
                    <a:pt x="768" y="67"/>
                    <a:pt x="769" y="66"/>
                    <a:pt x="768" y="65"/>
                  </a:cubicBezTo>
                  <a:cubicBezTo>
                    <a:pt x="765" y="59"/>
                    <a:pt x="757" y="62"/>
                    <a:pt x="753" y="57"/>
                  </a:cubicBezTo>
                  <a:cubicBezTo>
                    <a:pt x="751" y="56"/>
                    <a:pt x="747" y="57"/>
                    <a:pt x="745" y="56"/>
                  </a:cubicBezTo>
                  <a:cubicBezTo>
                    <a:pt x="743" y="55"/>
                    <a:pt x="739" y="56"/>
                    <a:pt x="736" y="56"/>
                  </a:cubicBezTo>
                  <a:cubicBezTo>
                    <a:pt x="734" y="56"/>
                    <a:pt x="732" y="56"/>
                    <a:pt x="731" y="57"/>
                  </a:cubicBezTo>
                  <a:cubicBezTo>
                    <a:pt x="731" y="57"/>
                    <a:pt x="731" y="61"/>
                    <a:pt x="730" y="60"/>
                  </a:cubicBezTo>
                  <a:cubicBezTo>
                    <a:pt x="729" y="59"/>
                    <a:pt x="729" y="59"/>
                    <a:pt x="729" y="59"/>
                  </a:cubicBezTo>
                  <a:cubicBezTo>
                    <a:pt x="726" y="59"/>
                    <a:pt x="725" y="61"/>
                    <a:pt x="723" y="63"/>
                  </a:cubicBezTo>
                  <a:cubicBezTo>
                    <a:pt x="721" y="66"/>
                    <a:pt x="717" y="67"/>
                    <a:pt x="715" y="70"/>
                  </a:cubicBezTo>
                  <a:cubicBezTo>
                    <a:pt x="715" y="71"/>
                    <a:pt x="715" y="72"/>
                    <a:pt x="715" y="73"/>
                  </a:cubicBezTo>
                  <a:cubicBezTo>
                    <a:pt x="714" y="75"/>
                    <a:pt x="713" y="75"/>
                    <a:pt x="713" y="76"/>
                  </a:cubicBezTo>
                  <a:cubicBezTo>
                    <a:pt x="712" y="77"/>
                    <a:pt x="713" y="79"/>
                    <a:pt x="711" y="79"/>
                  </a:cubicBezTo>
                  <a:cubicBezTo>
                    <a:pt x="710" y="80"/>
                    <a:pt x="710" y="80"/>
                    <a:pt x="709" y="81"/>
                  </a:cubicBezTo>
                  <a:cubicBezTo>
                    <a:pt x="709" y="81"/>
                    <a:pt x="709" y="82"/>
                    <a:pt x="710" y="82"/>
                  </a:cubicBezTo>
                  <a:cubicBezTo>
                    <a:pt x="711" y="82"/>
                    <a:pt x="710" y="82"/>
                    <a:pt x="712" y="82"/>
                  </a:cubicBezTo>
                  <a:cubicBezTo>
                    <a:pt x="713" y="83"/>
                    <a:pt x="716" y="84"/>
                    <a:pt x="718" y="84"/>
                  </a:cubicBezTo>
                  <a:cubicBezTo>
                    <a:pt x="718" y="84"/>
                    <a:pt x="719" y="83"/>
                    <a:pt x="719" y="83"/>
                  </a:cubicBezTo>
                  <a:cubicBezTo>
                    <a:pt x="722" y="81"/>
                    <a:pt x="724" y="81"/>
                    <a:pt x="727" y="80"/>
                  </a:cubicBezTo>
                  <a:cubicBezTo>
                    <a:pt x="728" y="80"/>
                    <a:pt x="729" y="78"/>
                    <a:pt x="730" y="77"/>
                  </a:cubicBezTo>
                  <a:cubicBezTo>
                    <a:pt x="730" y="76"/>
                    <a:pt x="730" y="75"/>
                    <a:pt x="729" y="75"/>
                  </a:cubicBezTo>
                  <a:cubicBezTo>
                    <a:pt x="730" y="75"/>
                    <a:pt x="731" y="75"/>
                    <a:pt x="732" y="75"/>
                  </a:cubicBezTo>
                  <a:cubicBezTo>
                    <a:pt x="735" y="75"/>
                    <a:pt x="737" y="77"/>
                    <a:pt x="740" y="77"/>
                  </a:cubicBezTo>
                  <a:close/>
                  <a:moveTo>
                    <a:pt x="632" y="117"/>
                  </a:moveTo>
                  <a:cubicBezTo>
                    <a:pt x="631" y="118"/>
                    <a:pt x="630" y="120"/>
                    <a:pt x="630" y="122"/>
                  </a:cubicBezTo>
                  <a:cubicBezTo>
                    <a:pt x="630" y="122"/>
                    <a:pt x="630" y="123"/>
                    <a:pt x="631" y="124"/>
                  </a:cubicBezTo>
                  <a:cubicBezTo>
                    <a:pt x="631" y="124"/>
                    <a:pt x="631" y="125"/>
                    <a:pt x="632" y="124"/>
                  </a:cubicBezTo>
                  <a:cubicBezTo>
                    <a:pt x="632" y="124"/>
                    <a:pt x="632" y="124"/>
                    <a:pt x="632" y="124"/>
                  </a:cubicBezTo>
                  <a:cubicBezTo>
                    <a:pt x="632" y="124"/>
                    <a:pt x="632" y="124"/>
                    <a:pt x="633" y="124"/>
                  </a:cubicBezTo>
                  <a:cubicBezTo>
                    <a:pt x="633" y="123"/>
                    <a:pt x="633" y="123"/>
                    <a:pt x="633" y="123"/>
                  </a:cubicBezTo>
                  <a:cubicBezTo>
                    <a:pt x="633" y="123"/>
                    <a:pt x="634" y="122"/>
                    <a:pt x="635" y="122"/>
                  </a:cubicBezTo>
                  <a:cubicBezTo>
                    <a:pt x="635" y="121"/>
                    <a:pt x="635" y="120"/>
                    <a:pt x="635" y="119"/>
                  </a:cubicBezTo>
                  <a:cubicBezTo>
                    <a:pt x="635" y="119"/>
                    <a:pt x="635" y="118"/>
                    <a:pt x="635" y="117"/>
                  </a:cubicBezTo>
                  <a:cubicBezTo>
                    <a:pt x="634" y="117"/>
                    <a:pt x="633" y="117"/>
                    <a:pt x="632" y="117"/>
                  </a:cubicBezTo>
                  <a:close/>
                  <a:moveTo>
                    <a:pt x="500" y="71"/>
                  </a:moveTo>
                  <a:cubicBezTo>
                    <a:pt x="500" y="71"/>
                    <a:pt x="500" y="71"/>
                    <a:pt x="500" y="71"/>
                  </a:cubicBezTo>
                  <a:cubicBezTo>
                    <a:pt x="505" y="73"/>
                    <a:pt x="511" y="69"/>
                    <a:pt x="515" y="66"/>
                  </a:cubicBezTo>
                  <a:cubicBezTo>
                    <a:pt x="517" y="62"/>
                    <a:pt x="522" y="60"/>
                    <a:pt x="526" y="60"/>
                  </a:cubicBezTo>
                  <a:cubicBezTo>
                    <a:pt x="530" y="60"/>
                    <a:pt x="533" y="57"/>
                    <a:pt x="536" y="55"/>
                  </a:cubicBezTo>
                  <a:cubicBezTo>
                    <a:pt x="540" y="53"/>
                    <a:pt x="546" y="53"/>
                    <a:pt x="550" y="52"/>
                  </a:cubicBezTo>
                  <a:cubicBezTo>
                    <a:pt x="555" y="50"/>
                    <a:pt x="560" y="49"/>
                    <a:pt x="565" y="48"/>
                  </a:cubicBezTo>
                  <a:cubicBezTo>
                    <a:pt x="569" y="48"/>
                    <a:pt x="579" y="48"/>
                    <a:pt x="580" y="42"/>
                  </a:cubicBezTo>
                  <a:cubicBezTo>
                    <a:pt x="580" y="41"/>
                    <a:pt x="581" y="40"/>
                    <a:pt x="580" y="39"/>
                  </a:cubicBezTo>
                  <a:cubicBezTo>
                    <a:pt x="578" y="37"/>
                    <a:pt x="577" y="35"/>
                    <a:pt x="574" y="34"/>
                  </a:cubicBezTo>
                  <a:cubicBezTo>
                    <a:pt x="569" y="32"/>
                    <a:pt x="565" y="34"/>
                    <a:pt x="560" y="32"/>
                  </a:cubicBezTo>
                  <a:cubicBezTo>
                    <a:pt x="557" y="31"/>
                    <a:pt x="552" y="31"/>
                    <a:pt x="548" y="31"/>
                  </a:cubicBezTo>
                  <a:cubicBezTo>
                    <a:pt x="543" y="32"/>
                    <a:pt x="539" y="33"/>
                    <a:pt x="534" y="33"/>
                  </a:cubicBezTo>
                  <a:cubicBezTo>
                    <a:pt x="533" y="33"/>
                    <a:pt x="529" y="34"/>
                    <a:pt x="528" y="36"/>
                  </a:cubicBezTo>
                  <a:cubicBezTo>
                    <a:pt x="527" y="39"/>
                    <a:pt x="528" y="40"/>
                    <a:pt x="524" y="42"/>
                  </a:cubicBezTo>
                  <a:cubicBezTo>
                    <a:pt x="522" y="42"/>
                    <a:pt x="520" y="42"/>
                    <a:pt x="519" y="43"/>
                  </a:cubicBezTo>
                  <a:cubicBezTo>
                    <a:pt x="518" y="44"/>
                    <a:pt x="516" y="44"/>
                    <a:pt x="515" y="45"/>
                  </a:cubicBezTo>
                  <a:cubicBezTo>
                    <a:pt x="514" y="46"/>
                    <a:pt x="512" y="46"/>
                    <a:pt x="511" y="47"/>
                  </a:cubicBezTo>
                  <a:cubicBezTo>
                    <a:pt x="509" y="48"/>
                    <a:pt x="508" y="50"/>
                    <a:pt x="505" y="50"/>
                  </a:cubicBezTo>
                  <a:cubicBezTo>
                    <a:pt x="504" y="50"/>
                    <a:pt x="503" y="50"/>
                    <a:pt x="502" y="51"/>
                  </a:cubicBezTo>
                  <a:cubicBezTo>
                    <a:pt x="499" y="53"/>
                    <a:pt x="495" y="54"/>
                    <a:pt x="491" y="56"/>
                  </a:cubicBezTo>
                  <a:cubicBezTo>
                    <a:pt x="489" y="57"/>
                    <a:pt x="486" y="58"/>
                    <a:pt x="485" y="60"/>
                  </a:cubicBezTo>
                  <a:cubicBezTo>
                    <a:pt x="485" y="61"/>
                    <a:pt x="485" y="61"/>
                    <a:pt x="485" y="61"/>
                  </a:cubicBezTo>
                  <a:cubicBezTo>
                    <a:pt x="486" y="63"/>
                    <a:pt x="488" y="66"/>
                    <a:pt x="485" y="69"/>
                  </a:cubicBezTo>
                  <a:cubicBezTo>
                    <a:pt x="484" y="70"/>
                    <a:pt x="482" y="71"/>
                    <a:pt x="482" y="73"/>
                  </a:cubicBezTo>
                  <a:cubicBezTo>
                    <a:pt x="482" y="73"/>
                    <a:pt x="482" y="74"/>
                    <a:pt x="482" y="74"/>
                  </a:cubicBezTo>
                  <a:cubicBezTo>
                    <a:pt x="486" y="74"/>
                    <a:pt x="490" y="73"/>
                    <a:pt x="494" y="71"/>
                  </a:cubicBezTo>
                  <a:cubicBezTo>
                    <a:pt x="495" y="71"/>
                    <a:pt x="497" y="70"/>
                    <a:pt x="498" y="69"/>
                  </a:cubicBezTo>
                  <a:cubicBezTo>
                    <a:pt x="499" y="69"/>
                    <a:pt x="501" y="68"/>
                    <a:pt x="500" y="69"/>
                  </a:cubicBezTo>
                  <a:cubicBezTo>
                    <a:pt x="500" y="70"/>
                    <a:pt x="500" y="70"/>
                    <a:pt x="500" y="71"/>
                  </a:cubicBezTo>
                  <a:close/>
                  <a:moveTo>
                    <a:pt x="654" y="25"/>
                  </a:moveTo>
                  <a:cubicBezTo>
                    <a:pt x="652" y="25"/>
                    <a:pt x="650" y="26"/>
                    <a:pt x="647" y="25"/>
                  </a:cubicBezTo>
                  <a:cubicBezTo>
                    <a:pt x="646" y="24"/>
                    <a:pt x="645" y="25"/>
                    <a:pt x="644" y="25"/>
                  </a:cubicBezTo>
                  <a:cubicBezTo>
                    <a:pt x="644" y="25"/>
                    <a:pt x="641" y="26"/>
                    <a:pt x="642" y="26"/>
                  </a:cubicBezTo>
                  <a:cubicBezTo>
                    <a:pt x="643" y="23"/>
                    <a:pt x="643" y="25"/>
                    <a:pt x="643" y="23"/>
                  </a:cubicBezTo>
                  <a:cubicBezTo>
                    <a:pt x="643" y="23"/>
                    <a:pt x="643" y="23"/>
                    <a:pt x="643" y="22"/>
                  </a:cubicBezTo>
                  <a:cubicBezTo>
                    <a:pt x="642" y="22"/>
                    <a:pt x="642" y="22"/>
                    <a:pt x="642" y="22"/>
                  </a:cubicBezTo>
                  <a:cubicBezTo>
                    <a:pt x="642" y="22"/>
                    <a:pt x="643" y="22"/>
                    <a:pt x="643" y="21"/>
                  </a:cubicBezTo>
                  <a:cubicBezTo>
                    <a:pt x="643" y="21"/>
                    <a:pt x="643" y="21"/>
                    <a:pt x="643" y="21"/>
                  </a:cubicBezTo>
                  <a:cubicBezTo>
                    <a:pt x="643" y="20"/>
                    <a:pt x="643" y="17"/>
                    <a:pt x="641" y="16"/>
                  </a:cubicBezTo>
                  <a:cubicBezTo>
                    <a:pt x="640" y="16"/>
                    <a:pt x="637" y="16"/>
                    <a:pt x="635" y="16"/>
                  </a:cubicBezTo>
                  <a:cubicBezTo>
                    <a:pt x="636" y="16"/>
                    <a:pt x="636" y="16"/>
                    <a:pt x="636" y="15"/>
                  </a:cubicBezTo>
                  <a:cubicBezTo>
                    <a:pt x="636" y="15"/>
                    <a:pt x="636" y="15"/>
                    <a:pt x="636" y="14"/>
                  </a:cubicBezTo>
                  <a:cubicBezTo>
                    <a:pt x="633" y="13"/>
                    <a:pt x="628" y="14"/>
                    <a:pt x="625" y="15"/>
                  </a:cubicBezTo>
                  <a:cubicBezTo>
                    <a:pt x="624" y="15"/>
                    <a:pt x="624" y="15"/>
                    <a:pt x="624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4" y="16"/>
                    <a:pt x="624" y="16"/>
                    <a:pt x="624" y="16"/>
                  </a:cubicBezTo>
                  <a:cubicBezTo>
                    <a:pt x="621" y="15"/>
                    <a:pt x="615" y="16"/>
                    <a:pt x="612" y="18"/>
                  </a:cubicBezTo>
                  <a:cubicBezTo>
                    <a:pt x="612" y="18"/>
                    <a:pt x="612" y="19"/>
                    <a:pt x="612" y="19"/>
                  </a:cubicBezTo>
                  <a:cubicBezTo>
                    <a:pt x="615" y="18"/>
                    <a:pt x="618" y="18"/>
                    <a:pt x="620" y="19"/>
                  </a:cubicBezTo>
                  <a:cubicBezTo>
                    <a:pt x="619" y="19"/>
                    <a:pt x="617" y="19"/>
                    <a:pt x="616" y="19"/>
                  </a:cubicBezTo>
                  <a:cubicBezTo>
                    <a:pt x="613" y="19"/>
                    <a:pt x="607" y="19"/>
                    <a:pt x="604" y="21"/>
                  </a:cubicBezTo>
                  <a:cubicBezTo>
                    <a:pt x="604" y="22"/>
                    <a:pt x="604" y="22"/>
                    <a:pt x="605" y="22"/>
                  </a:cubicBezTo>
                  <a:cubicBezTo>
                    <a:pt x="607" y="22"/>
                    <a:pt x="610" y="22"/>
                    <a:pt x="612" y="22"/>
                  </a:cubicBezTo>
                  <a:cubicBezTo>
                    <a:pt x="620" y="21"/>
                    <a:pt x="609" y="23"/>
                    <a:pt x="608" y="23"/>
                  </a:cubicBezTo>
                  <a:cubicBezTo>
                    <a:pt x="606" y="23"/>
                    <a:pt x="606" y="22"/>
                    <a:pt x="604" y="22"/>
                  </a:cubicBezTo>
                  <a:cubicBezTo>
                    <a:pt x="603" y="22"/>
                    <a:pt x="599" y="23"/>
                    <a:pt x="599" y="23"/>
                  </a:cubicBezTo>
                  <a:cubicBezTo>
                    <a:pt x="599" y="23"/>
                    <a:pt x="596" y="23"/>
                    <a:pt x="595" y="24"/>
                  </a:cubicBezTo>
                  <a:cubicBezTo>
                    <a:pt x="594" y="26"/>
                    <a:pt x="597" y="28"/>
                    <a:pt x="598" y="27"/>
                  </a:cubicBezTo>
                  <a:cubicBezTo>
                    <a:pt x="601" y="27"/>
                    <a:pt x="601" y="29"/>
                    <a:pt x="604" y="29"/>
                  </a:cubicBezTo>
                  <a:cubicBezTo>
                    <a:pt x="605" y="30"/>
                    <a:pt x="608" y="30"/>
                    <a:pt x="609" y="30"/>
                  </a:cubicBezTo>
                  <a:cubicBezTo>
                    <a:pt x="614" y="31"/>
                    <a:pt x="614" y="26"/>
                    <a:pt x="618" y="29"/>
                  </a:cubicBezTo>
                  <a:cubicBezTo>
                    <a:pt x="620" y="29"/>
                    <a:pt x="621" y="29"/>
                    <a:pt x="623" y="29"/>
                  </a:cubicBezTo>
                  <a:cubicBezTo>
                    <a:pt x="626" y="29"/>
                    <a:pt x="630" y="29"/>
                    <a:pt x="633" y="29"/>
                  </a:cubicBezTo>
                  <a:cubicBezTo>
                    <a:pt x="634" y="29"/>
                    <a:pt x="634" y="29"/>
                    <a:pt x="634" y="29"/>
                  </a:cubicBezTo>
                  <a:cubicBezTo>
                    <a:pt x="634" y="29"/>
                    <a:pt x="633" y="29"/>
                    <a:pt x="633" y="29"/>
                  </a:cubicBezTo>
                  <a:cubicBezTo>
                    <a:pt x="629" y="30"/>
                    <a:pt x="626" y="30"/>
                    <a:pt x="622" y="30"/>
                  </a:cubicBezTo>
                  <a:cubicBezTo>
                    <a:pt x="619" y="29"/>
                    <a:pt x="616" y="30"/>
                    <a:pt x="613" y="30"/>
                  </a:cubicBezTo>
                  <a:cubicBezTo>
                    <a:pt x="611" y="30"/>
                    <a:pt x="608" y="30"/>
                    <a:pt x="606" y="31"/>
                  </a:cubicBezTo>
                  <a:cubicBezTo>
                    <a:pt x="606" y="31"/>
                    <a:pt x="606" y="32"/>
                    <a:pt x="606" y="32"/>
                  </a:cubicBezTo>
                  <a:cubicBezTo>
                    <a:pt x="607" y="38"/>
                    <a:pt x="619" y="36"/>
                    <a:pt x="623" y="36"/>
                  </a:cubicBezTo>
                  <a:cubicBezTo>
                    <a:pt x="627" y="36"/>
                    <a:pt x="631" y="35"/>
                    <a:pt x="635" y="34"/>
                  </a:cubicBezTo>
                  <a:cubicBezTo>
                    <a:pt x="638" y="33"/>
                    <a:pt x="640" y="33"/>
                    <a:pt x="643" y="33"/>
                  </a:cubicBezTo>
                  <a:cubicBezTo>
                    <a:pt x="645" y="33"/>
                    <a:pt x="648" y="32"/>
                    <a:pt x="651" y="32"/>
                  </a:cubicBezTo>
                  <a:cubicBezTo>
                    <a:pt x="651" y="32"/>
                    <a:pt x="651" y="33"/>
                    <a:pt x="651" y="33"/>
                  </a:cubicBezTo>
                  <a:cubicBezTo>
                    <a:pt x="650" y="33"/>
                    <a:pt x="650" y="33"/>
                    <a:pt x="651" y="34"/>
                  </a:cubicBezTo>
                  <a:cubicBezTo>
                    <a:pt x="651" y="34"/>
                    <a:pt x="651" y="34"/>
                    <a:pt x="652" y="34"/>
                  </a:cubicBezTo>
                  <a:cubicBezTo>
                    <a:pt x="653" y="34"/>
                    <a:pt x="657" y="32"/>
                    <a:pt x="657" y="32"/>
                  </a:cubicBezTo>
                  <a:cubicBezTo>
                    <a:pt x="656" y="36"/>
                    <a:pt x="660" y="35"/>
                    <a:pt x="662" y="34"/>
                  </a:cubicBezTo>
                  <a:cubicBezTo>
                    <a:pt x="665" y="34"/>
                    <a:pt x="668" y="34"/>
                    <a:pt x="671" y="34"/>
                  </a:cubicBezTo>
                  <a:cubicBezTo>
                    <a:pt x="673" y="33"/>
                    <a:pt x="676" y="33"/>
                    <a:pt x="678" y="31"/>
                  </a:cubicBezTo>
                  <a:cubicBezTo>
                    <a:pt x="681" y="29"/>
                    <a:pt x="684" y="29"/>
                    <a:pt x="687" y="27"/>
                  </a:cubicBezTo>
                  <a:cubicBezTo>
                    <a:pt x="687" y="26"/>
                    <a:pt x="687" y="26"/>
                    <a:pt x="687" y="26"/>
                  </a:cubicBezTo>
                  <a:cubicBezTo>
                    <a:pt x="687" y="26"/>
                    <a:pt x="686" y="25"/>
                    <a:pt x="686" y="25"/>
                  </a:cubicBezTo>
                  <a:cubicBezTo>
                    <a:pt x="686" y="25"/>
                    <a:pt x="686" y="25"/>
                    <a:pt x="686" y="25"/>
                  </a:cubicBezTo>
                  <a:cubicBezTo>
                    <a:pt x="686" y="25"/>
                    <a:pt x="686" y="25"/>
                    <a:pt x="686" y="25"/>
                  </a:cubicBezTo>
                  <a:cubicBezTo>
                    <a:pt x="689" y="22"/>
                    <a:pt x="687" y="22"/>
                    <a:pt x="684" y="24"/>
                  </a:cubicBezTo>
                  <a:cubicBezTo>
                    <a:pt x="684" y="23"/>
                    <a:pt x="683" y="23"/>
                    <a:pt x="682" y="23"/>
                  </a:cubicBezTo>
                  <a:cubicBezTo>
                    <a:pt x="679" y="23"/>
                    <a:pt x="676" y="26"/>
                    <a:pt x="674" y="24"/>
                  </a:cubicBezTo>
                  <a:cubicBezTo>
                    <a:pt x="673" y="22"/>
                    <a:pt x="670" y="24"/>
                    <a:pt x="668" y="25"/>
                  </a:cubicBezTo>
                  <a:cubicBezTo>
                    <a:pt x="667" y="25"/>
                    <a:pt x="663" y="28"/>
                    <a:pt x="666" y="26"/>
                  </a:cubicBezTo>
                  <a:cubicBezTo>
                    <a:pt x="667" y="25"/>
                    <a:pt x="669" y="24"/>
                    <a:pt x="670" y="23"/>
                  </a:cubicBezTo>
                  <a:cubicBezTo>
                    <a:pt x="671" y="22"/>
                    <a:pt x="671" y="22"/>
                    <a:pt x="670" y="22"/>
                  </a:cubicBezTo>
                  <a:cubicBezTo>
                    <a:pt x="666" y="22"/>
                    <a:pt x="673" y="21"/>
                    <a:pt x="674" y="20"/>
                  </a:cubicBezTo>
                  <a:cubicBezTo>
                    <a:pt x="674" y="19"/>
                    <a:pt x="674" y="19"/>
                    <a:pt x="674" y="19"/>
                  </a:cubicBezTo>
                  <a:cubicBezTo>
                    <a:pt x="672" y="17"/>
                    <a:pt x="676" y="17"/>
                    <a:pt x="676" y="15"/>
                  </a:cubicBezTo>
                  <a:cubicBezTo>
                    <a:pt x="676" y="15"/>
                    <a:pt x="675" y="14"/>
                    <a:pt x="675" y="14"/>
                  </a:cubicBezTo>
                  <a:cubicBezTo>
                    <a:pt x="672" y="13"/>
                    <a:pt x="670" y="15"/>
                    <a:pt x="667" y="16"/>
                  </a:cubicBezTo>
                  <a:cubicBezTo>
                    <a:pt x="664" y="16"/>
                    <a:pt x="661" y="16"/>
                    <a:pt x="659" y="18"/>
                  </a:cubicBezTo>
                  <a:cubicBezTo>
                    <a:pt x="659" y="18"/>
                    <a:pt x="659" y="18"/>
                    <a:pt x="659" y="18"/>
                  </a:cubicBezTo>
                  <a:cubicBezTo>
                    <a:pt x="659" y="19"/>
                    <a:pt x="660" y="19"/>
                    <a:pt x="661" y="20"/>
                  </a:cubicBezTo>
                  <a:cubicBezTo>
                    <a:pt x="663" y="21"/>
                    <a:pt x="657" y="21"/>
                    <a:pt x="657" y="21"/>
                  </a:cubicBezTo>
                  <a:cubicBezTo>
                    <a:pt x="656" y="21"/>
                    <a:pt x="656" y="21"/>
                    <a:pt x="655" y="22"/>
                  </a:cubicBezTo>
                  <a:cubicBezTo>
                    <a:pt x="655" y="22"/>
                    <a:pt x="655" y="22"/>
                    <a:pt x="655" y="22"/>
                  </a:cubicBezTo>
                  <a:cubicBezTo>
                    <a:pt x="655" y="24"/>
                    <a:pt x="655" y="24"/>
                    <a:pt x="656" y="25"/>
                  </a:cubicBezTo>
                  <a:cubicBezTo>
                    <a:pt x="658" y="27"/>
                    <a:pt x="654" y="26"/>
                    <a:pt x="654" y="25"/>
                  </a:cubicBezTo>
                  <a:close/>
                  <a:moveTo>
                    <a:pt x="787" y="24"/>
                  </a:moveTo>
                  <a:cubicBezTo>
                    <a:pt x="784" y="23"/>
                    <a:pt x="782" y="22"/>
                    <a:pt x="779" y="22"/>
                  </a:cubicBezTo>
                  <a:cubicBezTo>
                    <a:pt x="775" y="21"/>
                    <a:pt x="772" y="21"/>
                    <a:pt x="769" y="21"/>
                  </a:cubicBezTo>
                  <a:cubicBezTo>
                    <a:pt x="769" y="21"/>
                    <a:pt x="768" y="21"/>
                    <a:pt x="768" y="22"/>
                  </a:cubicBezTo>
                  <a:cubicBezTo>
                    <a:pt x="768" y="22"/>
                    <a:pt x="768" y="22"/>
                    <a:pt x="768" y="22"/>
                  </a:cubicBezTo>
                  <a:cubicBezTo>
                    <a:pt x="768" y="22"/>
                    <a:pt x="768" y="22"/>
                    <a:pt x="768" y="23"/>
                  </a:cubicBezTo>
                  <a:cubicBezTo>
                    <a:pt x="771" y="25"/>
                    <a:pt x="777" y="26"/>
                    <a:pt x="780" y="26"/>
                  </a:cubicBezTo>
                  <a:cubicBezTo>
                    <a:pt x="783" y="27"/>
                    <a:pt x="788" y="29"/>
                    <a:pt x="791" y="27"/>
                  </a:cubicBezTo>
                  <a:cubicBezTo>
                    <a:pt x="791" y="27"/>
                    <a:pt x="791" y="27"/>
                    <a:pt x="791" y="27"/>
                  </a:cubicBezTo>
                  <a:cubicBezTo>
                    <a:pt x="791" y="27"/>
                    <a:pt x="791" y="27"/>
                    <a:pt x="791" y="27"/>
                  </a:cubicBezTo>
                  <a:cubicBezTo>
                    <a:pt x="792" y="27"/>
                    <a:pt x="792" y="26"/>
                    <a:pt x="792" y="26"/>
                  </a:cubicBezTo>
                  <a:cubicBezTo>
                    <a:pt x="791" y="25"/>
                    <a:pt x="791" y="25"/>
                    <a:pt x="790" y="25"/>
                  </a:cubicBezTo>
                  <a:cubicBezTo>
                    <a:pt x="789" y="25"/>
                    <a:pt x="788" y="24"/>
                    <a:pt x="787" y="24"/>
                  </a:cubicBezTo>
                  <a:close/>
                  <a:moveTo>
                    <a:pt x="741" y="14"/>
                  </a:moveTo>
                  <a:cubicBezTo>
                    <a:pt x="740" y="13"/>
                    <a:pt x="739" y="13"/>
                    <a:pt x="738" y="13"/>
                  </a:cubicBezTo>
                  <a:cubicBezTo>
                    <a:pt x="737" y="12"/>
                    <a:pt x="734" y="12"/>
                    <a:pt x="733" y="13"/>
                  </a:cubicBezTo>
                  <a:cubicBezTo>
                    <a:pt x="732" y="14"/>
                    <a:pt x="734" y="15"/>
                    <a:pt x="734" y="15"/>
                  </a:cubicBezTo>
                  <a:cubicBezTo>
                    <a:pt x="735" y="15"/>
                    <a:pt x="736" y="16"/>
                    <a:pt x="737" y="16"/>
                  </a:cubicBezTo>
                  <a:cubicBezTo>
                    <a:pt x="738" y="17"/>
                    <a:pt x="739" y="16"/>
                    <a:pt x="740" y="15"/>
                  </a:cubicBezTo>
                  <a:cubicBezTo>
                    <a:pt x="741" y="16"/>
                    <a:pt x="742" y="16"/>
                    <a:pt x="743" y="16"/>
                  </a:cubicBezTo>
                  <a:cubicBezTo>
                    <a:pt x="743" y="15"/>
                    <a:pt x="743" y="15"/>
                    <a:pt x="743" y="15"/>
                  </a:cubicBezTo>
                  <a:cubicBezTo>
                    <a:pt x="742" y="14"/>
                    <a:pt x="741" y="14"/>
                    <a:pt x="741" y="14"/>
                  </a:cubicBezTo>
                  <a:close/>
                  <a:moveTo>
                    <a:pt x="755" y="40"/>
                  </a:moveTo>
                  <a:cubicBezTo>
                    <a:pt x="755" y="41"/>
                    <a:pt x="756" y="41"/>
                    <a:pt x="756" y="40"/>
                  </a:cubicBezTo>
                  <a:cubicBezTo>
                    <a:pt x="757" y="40"/>
                    <a:pt x="757" y="39"/>
                    <a:pt x="757" y="38"/>
                  </a:cubicBezTo>
                  <a:cubicBezTo>
                    <a:pt x="757" y="38"/>
                    <a:pt x="757" y="37"/>
                    <a:pt x="757" y="37"/>
                  </a:cubicBezTo>
                  <a:cubicBezTo>
                    <a:pt x="757" y="36"/>
                    <a:pt x="757" y="36"/>
                    <a:pt x="757" y="36"/>
                  </a:cubicBezTo>
                  <a:cubicBezTo>
                    <a:pt x="757" y="35"/>
                    <a:pt x="756" y="35"/>
                    <a:pt x="756" y="35"/>
                  </a:cubicBezTo>
                  <a:cubicBezTo>
                    <a:pt x="755" y="35"/>
                    <a:pt x="755" y="36"/>
                    <a:pt x="755" y="37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755" y="37"/>
                    <a:pt x="754" y="38"/>
                    <a:pt x="754" y="39"/>
                  </a:cubicBezTo>
                  <a:cubicBezTo>
                    <a:pt x="754" y="39"/>
                    <a:pt x="754" y="40"/>
                    <a:pt x="755" y="40"/>
                  </a:cubicBezTo>
                  <a:close/>
                  <a:moveTo>
                    <a:pt x="716" y="52"/>
                  </a:moveTo>
                  <a:cubicBezTo>
                    <a:pt x="716" y="52"/>
                    <a:pt x="716" y="52"/>
                    <a:pt x="716" y="52"/>
                  </a:cubicBezTo>
                  <a:cubicBezTo>
                    <a:pt x="713" y="52"/>
                    <a:pt x="711" y="52"/>
                    <a:pt x="708" y="52"/>
                  </a:cubicBezTo>
                  <a:cubicBezTo>
                    <a:pt x="706" y="51"/>
                    <a:pt x="704" y="51"/>
                    <a:pt x="702" y="52"/>
                  </a:cubicBezTo>
                  <a:cubicBezTo>
                    <a:pt x="701" y="52"/>
                    <a:pt x="701" y="53"/>
                    <a:pt x="701" y="53"/>
                  </a:cubicBezTo>
                  <a:cubicBezTo>
                    <a:pt x="703" y="54"/>
                    <a:pt x="704" y="54"/>
                    <a:pt x="706" y="54"/>
                  </a:cubicBezTo>
                  <a:cubicBezTo>
                    <a:pt x="708" y="54"/>
                    <a:pt x="710" y="54"/>
                    <a:pt x="712" y="54"/>
                  </a:cubicBezTo>
                  <a:cubicBezTo>
                    <a:pt x="713" y="54"/>
                    <a:pt x="718" y="55"/>
                    <a:pt x="717" y="53"/>
                  </a:cubicBezTo>
                  <a:cubicBezTo>
                    <a:pt x="717" y="52"/>
                    <a:pt x="717" y="52"/>
                    <a:pt x="716" y="52"/>
                  </a:cubicBezTo>
                  <a:close/>
                  <a:moveTo>
                    <a:pt x="699" y="1"/>
                  </a:moveTo>
                  <a:cubicBezTo>
                    <a:pt x="695" y="1"/>
                    <a:pt x="692" y="1"/>
                    <a:pt x="689" y="1"/>
                  </a:cubicBezTo>
                  <a:cubicBezTo>
                    <a:pt x="685" y="1"/>
                    <a:pt x="682" y="0"/>
                    <a:pt x="678" y="1"/>
                  </a:cubicBezTo>
                  <a:cubicBezTo>
                    <a:pt x="678" y="1"/>
                    <a:pt x="678" y="1"/>
                    <a:pt x="678" y="1"/>
                  </a:cubicBezTo>
                  <a:cubicBezTo>
                    <a:pt x="678" y="1"/>
                    <a:pt x="678" y="1"/>
                    <a:pt x="678" y="1"/>
                  </a:cubicBezTo>
                  <a:cubicBezTo>
                    <a:pt x="677" y="1"/>
                    <a:pt x="677" y="2"/>
                    <a:pt x="678" y="2"/>
                  </a:cubicBezTo>
                  <a:cubicBezTo>
                    <a:pt x="679" y="2"/>
                    <a:pt x="686" y="1"/>
                    <a:pt x="687" y="3"/>
                  </a:cubicBezTo>
                  <a:cubicBezTo>
                    <a:pt x="687" y="4"/>
                    <a:pt x="692" y="5"/>
                    <a:pt x="691" y="4"/>
                  </a:cubicBezTo>
                  <a:cubicBezTo>
                    <a:pt x="693" y="6"/>
                    <a:pt x="701" y="6"/>
                    <a:pt x="703" y="4"/>
                  </a:cubicBezTo>
                  <a:cubicBezTo>
                    <a:pt x="704" y="4"/>
                    <a:pt x="703" y="2"/>
                    <a:pt x="703" y="2"/>
                  </a:cubicBezTo>
                  <a:cubicBezTo>
                    <a:pt x="702" y="0"/>
                    <a:pt x="700" y="0"/>
                    <a:pt x="699" y="1"/>
                  </a:cubicBezTo>
                  <a:close/>
                  <a:moveTo>
                    <a:pt x="774" y="12"/>
                  </a:moveTo>
                  <a:cubicBezTo>
                    <a:pt x="772" y="12"/>
                    <a:pt x="771" y="12"/>
                    <a:pt x="770" y="13"/>
                  </a:cubicBezTo>
                  <a:cubicBezTo>
                    <a:pt x="769" y="14"/>
                    <a:pt x="769" y="16"/>
                    <a:pt x="768" y="16"/>
                  </a:cubicBezTo>
                  <a:cubicBezTo>
                    <a:pt x="766" y="17"/>
                    <a:pt x="768" y="19"/>
                    <a:pt x="769" y="19"/>
                  </a:cubicBezTo>
                  <a:cubicBezTo>
                    <a:pt x="770" y="21"/>
                    <a:pt x="773" y="21"/>
                    <a:pt x="775" y="21"/>
                  </a:cubicBezTo>
                  <a:cubicBezTo>
                    <a:pt x="777" y="21"/>
                    <a:pt x="779" y="22"/>
                    <a:pt x="781" y="22"/>
                  </a:cubicBezTo>
                  <a:cubicBezTo>
                    <a:pt x="784" y="22"/>
                    <a:pt x="785" y="22"/>
                    <a:pt x="787" y="20"/>
                  </a:cubicBezTo>
                  <a:cubicBezTo>
                    <a:pt x="788" y="20"/>
                    <a:pt x="789" y="19"/>
                    <a:pt x="788" y="18"/>
                  </a:cubicBezTo>
                  <a:cubicBezTo>
                    <a:pt x="789" y="18"/>
                    <a:pt x="789" y="18"/>
                    <a:pt x="789" y="17"/>
                  </a:cubicBezTo>
                  <a:cubicBezTo>
                    <a:pt x="789" y="15"/>
                    <a:pt x="783" y="14"/>
                    <a:pt x="782" y="14"/>
                  </a:cubicBezTo>
                  <a:cubicBezTo>
                    <a:pt x="779" y="13"/>
                    <a:pt x="777" y="11"/>
                    <a:pt x="774" y="12"/>
                  </a:cubicBezTo>
                  <a:close/>
                  <a:moveTo>
                    <a:pt x="738" y="40"/>
                  </a:moveTo>
                  <a:cubicBezTo>
                    <a:pt x="739" y="40"/>
                    <a:pt x="740" y="40"/>
                    <a:pt x="741" y="40"/>
                  </a:cubicBezTo>
                  <a:cubicBezTo>
                    <a:pt x="741" y="40"/>
                    <a:pt x="743" y="40"/>
                    <a:pt x="743" y="39"/>
                  </a:cubicBezTo>
                  <a:cubicBezTo>
                    <a:pt x="744" y="39"/>
                    <a:pt x="743" y="38"/>
                    <a:pt x="743" y="38"/>
                  </a:cubicBezTo>
                  <a:cubicBezTo>
                    <a:pt x="742" y="37"/>
                    <a:pt x="741" y="38"/>
                    <a:pt x="741" y="38"/>
                  </a:cubicBezTo>
                  <a:cubicBezTo>
                    <a:pt x="740" y="38"/>
                    <a:pt x="739" y="38"/>
                    <a:pt x="738" y="38"/>
                  </a:cubicBezTo>
                  <a:cubicBezTo>
                    <a:pt x="738" y="38"/>
                    <a:pt x="738" y="38"/>
                    <a:pt x="738" y="38"/>
                  </a:cubicBezTo>
                  <a:cubicBezTo>
                    <a:pt x="737" y="38"/>
                    <a:pt x="736" y="38"/>
                    <a:pt x="736" y="39"/>
                  </a:cubicBezTo>
                  <a:cubicBezTo>
                    <a:pt x="736" y="40"/>
                    <a:pt x="736" y="40"/>
                    <a:pt x="737" y="40"/>
                  </a:cubicBezTo>
                  <a:cubicBezTo>
                    <a:pt x="737" y="41"/>
                    <a:pt x="738" y="40"/>
                    <a:pt x="738" y="40"/>
                  </a:cubicBezTo>
                  <a:close/>
                  <a:moveTo>
                    <a:pt x="795" y="34"/>
                  </a:moveTo>
                  <a:cubicBezTo>
                    <a:pt x="793" y="35"/>
                    <a:pt x="794" y="36"/>
                    <a:pt x="795" y="37"/>
                  </a:cubicBezTo>
                  <a:cubicBezTo>
                    <a:pt x="795" y="37"/>
                    <a:pt x="795" y="37"/>
                    <a:pt x="795" y="37"/>
                  </a:cubicBezTo>
                  <a:cubicBezTo>
                    <a:pt x="795" y="37"/>
                    <a:pt x="796" y="38"/>
                    <a:pt x="796" y="38"/>
                  </a:cubicBezTo>
                  <a:cubicBezTo>
                    <a:pt x="796" y="39"/>
                    <a:pt x="797" y="39"/>
                    <a:pt x="798" y="39"/>
                  </a:cubicBezTo>
                  <a:cubicBezTo>
                    <a:pt x="799" y="39"/>
                    <a:pt x="800" y="37"/>
                    <a:pt x="799" y="36"/>
                  </a:cubicBezTo>
                  <a:cubicBezTo>
                    <a:pt x="799" y="36"/>
                    <a:pt x="798" y="36"/>
                    <a:pt x="797" y="35"/>
                  </a:cubicBezTo>
                  <a:cubicBezTo>
                    <a:pt x="796" y="35"/>
                    <a:pt x="796" y="34"/>
                    <a:pt x="795" y="34"/>
                  </a:cubicBezTo>
                  <a:close/>
                  <a:moveTo>
                    <a:pt x="755" y="28"/>
                  </a:moveTo>
                  <a:cubicBezTo>
                    <a:pt x="755" y="29"/>
                    <a:pt x="755" y="29"/>
                    <a:pt x="756" y="29"/>
                  </a:cubicBezTo>
                  <a:cubicBezTo>
                    <a:pt x="758" y="29"/>
                    <a:pt x="759" y="30"/>
                    <a:pt x="760" y="31"/>
                  </a:cubicBezTo>
                  <a:cubicBezTo>
                    <a:pt x="760" y="31"/>
                    <a:pt x="760" y="33"/>
                    <a:pt x="760" y="33"/>
                  </a:cubicBezTo>
                  <a:cubicBezTo>
                    <a:pt x="763" y="35"/>
                    <a:pt x="768" y="36"/>
                    <a:pt x="772" y="36"/>
                  </a:cubicBezTo>
                  <a:cubicBezTo>
                    <a:pt x="775" y="36"/>
                    <a:pt x="774" y="38"/>
                    <a:pt x="775" y="40"/>
                  </a:cubicBezTo>
                  <a:cubicBezTo>
                    <a:pt x="776" y="42"/>
                    <a:pt x="772" y="42"/>
                    <a:pt x="771" y="43"/>
                  </a:cubicBezTo>
                  <a:cubicBezTo>
                    <a:pt x="769" y="45"/>
                    <a:pt x="765" y="47"/>
                    <a:pt x="766" y="51"/>
                  </a:cubicBezTo>
                  <a:cubicBezTo>
                    <a:pt x="767" y="53"/>
                    <a:pt x="768" y="55"/>
                    <a:pt x="770" y="55"/>
                  </a:cubicBezTo>
                  <a:cubicBezTo>
                    <a:pt x="773" y="55"/>
                    <a:pt x="774" y="57"/>
                    <a:pt x="776" y="58"/>
                  </a:cubicBezTo>
                  <a:cubicBezTo>
                    <a:pt x="779" y="59"/>
                    <a:pt x="782" y="58"/>
                    <a:pt x="785" y="58"/>
                  </a:cubicBezTo>
                  <a:cubicBezTo>
                    <a:pt x="788" y="59"/>
                    <a:pt x="786" y="60"/>
                    <a:pt x="786" y="61"/>
                  </a:cubicBezTo>
                  <a:cubicBezTo>
                    <a:pt x="787" y="61"/>
                    <a:pt x="788" y="61"/>
                    <a:pt x="789" y="62"/>
                  </a:cubicBezTo>
                  <a:cubicBezTo>
                    <a:pt x="790" y="62"/>
                    <a:pt x="793" y="64"/>
                    <a:pt x="795" y="64"/>
                  </a:cubicBezTo>
                  <a:cubicBezTo>
                    <a:pt x="798" y="64"/>
                    <a:pt x="800" y="65"/>
                    <a:pt x="803" y="65"/>
                  </a:cubicBezTo>
                  <a:cubicBezTo>
                    <a:pt x="806" y="65"/>
                    <a:pt x="809" y="64"/>
                    <a:pt x="811" y="66"/>
                  </a:cubicBezTo>
                  <a:cubicBezTo>
                    <a:pt x="813" y="67"/>
                    <a:pt x="816" y="67"/>
                    <a:pt x="819" y="67"/>
                  </a:cubicBezTo>
                  <a:cubicBezTo>
                    <a:pt x="821" y="68"/>
                    <a:pt x="825" y="68"/>
                    <a:pt x="827" y="66"/>
                  </a:cubicBezTo>
                  <a:cubicBezTo>
                    <a:pt x="828" y="66"/>
                    <a:pt x="828" y="66"/>
                    <a:pt x="827" y="67"/>
                  </a:cubicBezTo>
                  <a:cubicBezTo>
                    <a:pt x="826" y="68"/>
                    <a:pt x="826" y="68"/>
                    <a:pt x="826" y="69"/>
                  </a:cubicBezTo>
                  <a:cubicBezTo>
                    <a:pt x="826" y="69"/>
                    <a:pt x="826" y="69"/>
                    <a:pt x="826" y="70"/>
                  </a:cubicBezTo>
                  <a:cubicBezTo>
                    <a:pt x="827" y="70"/>
                    <a:pt x="827" y="70"/>
                    <a:pt x="828" y="70"/>
                  </a:cubicBezTo>
                  <a:cubicBezTo>
                    <a:pt x="830" y="71"/>
                    <a:pt x="832" y="72"/>
                    <a:pt x="833" y="72"/>
                  </a:cubicBezTo>
                  <a:cubicBezTo>
                    <a:pt x="835" y="72"/>
                    <a:pt x="837" y="72"/>
                    <a:pt x="840" y="72"/>
                  </a:cubicBezTo>
                  <a:cubicBezTo>
                    <a:pt x="843" y="71"/>
                    <a:pt x="846" y="73"/>
                    <a:pt x="849" y="72"/>
                  </a:cubicBezTo>
                  <a:cubicBezTo>
                    <a:pt x="851" y="71"/>
                    <a:pt x="850" y="70"/>
                    <a:pt x="852" y="71"/>
                  </a:cubicBezTo>
                  <a:cubicBezTo>
                    <a:pt x="853" y="71"/>
                    <a:pt x="854" y="71"/>
                    <a:pt x="855" y="70"/>
                  </a:cubicBezTo>
                  <a:cubicBezTo>
                    <a:pt x="856" y="70"/>
                    <a:pt x="856" y="69"/>
                    <a:pt x="856" y="69"/>
                  </a:cubicBezTo>
                  <a:cubicBezTo>
                    <a:pt x="856" y="67"/>
                    <a:pt x="857" y="66"/>
                    <a:pt x="857" y="65"/>
                  </a:cubicBezTo>
                  <a:cubicBezTo>
                    <a:pt x="857" y="63"/>
                    <a:pt x="856" y="62"/>
                    <a:pt x="854" y="61"/>
                  </a:cubicBezTo>
                  <a:cubicBezTo>
                    <a:pt x="852" y="60"/>
                    <a:pt x="850" y="60"/>
                    <a:pt x="848" y="58"/>
                  </a:cubicBezTo>
                  <a:cubicBezTo>
                    <a:pt x="847" y="58"/>
                    <a:pt x="847" y="57"/>
                    <a:pt x="846" y="56"/>
                  </a:cubicBezTo>
                  <a:cubicBezTo>
                    <a:pt x="843" y="55"/>
                    <a:pt x="840" y="56"/>
                    <a:pt x="837" y="55"/>
                  </a:cubicBezTo>
                  <a:cubicBezTo>
                    <a:pt x="833" y="55"/>
                    <a:pt x="830" y="54"/>
                    <a:pt x="826" y="54"/>
                  </a:cubicBezTo>
                  <a:cubicBezTo>
                    <a:pt x="822" y="54"/>
                    <a:pt x="819" y="53"/>
                    <a:pt x="815" y="53"/>
                  </a:cubicBezTo>
                  <a:cubicBezTo>
                    <a:pt x="811" y="54"/>
                    <a:pt x="808" y="53"/>
                    <a:pt x="805" y="50"/>
                  </a:cubicBezTo>
                  <a:cubicBezTo>
                    <a:pt x="803" y="49"/>
                    <a:pt x="798" y="51"/>
                    <a:pt x="798" y="48"/>
                  </a:cubicBezTo>
                  <a:cubicBezTo>
                    <a:pt x="797" y="47"/>
                    <a:pt x="796" y="47"/>
                    <a:pt x="795" y="47"/>
                  </a:cubicBezTo>
                  <a:cubicBezTo>
                    <a:pt x="793" y="47"/>
                    <a:pt x="791" y="45"/>
                    <a:pt x="789" y="44"/>
                  </a:cubicBezTo>
                  <a:cubicBezTo>
                    <a:pt x="787" y="43"/>
                    <a:pt x="787" y="41"/>
                    <a:pt x="787" y="40"/>
                  </a:cubicBezTo>
                  <a:cubicBezTo>
                    <a:pt x="790" y="42"/>
                    <a:pt x="793" y="44"/>
                    <a:pt x="798" y="43"/>
                  </a:cubicBezTo>
                  <a:cubicBezTo>
                    <a:pt x="798" y="43"/>
                    <a:pt x="798" y="43"/>
                    <a:pt x="798" y="43"/>
                  </a:cubicBezTo>
                  <a:cubicBezTo>
                    <a:pt x="798" y="41"/>
                    <a:pt x="796" y="39"/>
                    <a:pt x="795" y="39"/>
                  </a:cubicBezTo>
                  <a:cubicBezTo>
                    <a:pt x="792" y="38"/>
                    <a:pt x="794" y="37"/>
                    <a:pt x="793" y="36"/>
                  </a:cubicBezTo>
                  <a:cubicBezTo>
                    <a:pt x="792" y="35"/>
                    <a:pt x="791" y="34"/>
                    <a:pt x="789" y="34"/>
                  </a:cubicBezTo>
                  <a:cubicBezTo>
                    <a:pt x="788" y="33"/>
                    <a:pt x="785" y="34"/>
                    <a:pt x="783" y="34"/>
                  </a:cubicBezTo>
                  <a:cubicBezTo>
                    <a:pt x="780" y="34"/>
                    <a:pt x="779" y="33"/>
                    <a:pt x="777" y="30"/>
                  </a:cubicBezTo>
                  <a:cubicBezTo>
                    <a:pt x="777" y="29"/>
                    <a:pt x="775" y="29"/>
                    <a:pt x="775" y="29"/>
                  </a:cubicBezTo>
                  <a:cubicBezTo>
                    <a:pt x="772" y="28"/>
                    <a:pt x="769" y="27"/>
                    <a:pt x="767" y="26"/>
                  </a:cubicBezTo>
                  <a:cubicBezTo>
                    <a:pt x="766" y="26"/>
                    <a:pt x="752" y="24"/>
                    <a:pt x="755" y="28"/>
                  </a:cubicBezTo>
                  <a:close/>
                  <a:moveTo>
                    <a:pt x="803" y="33"/>
                  </a:moveTo>
                  <a:cubicBezTo>
                    <a:pt x="804" y="33"/>
                    <a:pt x="806" y="33"/>
                    <a:pt x="807" y="33"/>
                  </a:cubicBezTo>
                  <a:cubicBezTo>
                    <a:pt x="809" y="31"/>
                    <a:pt x="807" y="30"/>
                    <a:pt x="805" y="30"/>
                  </a:cubicBezTo>
                  <a:cubicBezTo>
                    <a:pt x="805" y="30"/>
                    <a:pt x="805" y="30"/>
                    <a:pt x="805" y="30"/>
                  </a:cubicBezTo>
                  <a:cubicBezTo>
                    <a:pt x="803" y="30"/>
                    <a:pt x="801" y="29"/>
                    <a:pt x="799" y="29"/>
                  </a:cubicBezTo>
                  <a:cubicBezTo>
                    <a:pt x="797" y="30"/>
                    <a:pt x="798" y="32"/>
                    <a:pt x="799" y="32"/>
                  </a:cubicBezTo>
                  <a:cubicBezTo>
                    <a:pt x="801" y="33"/>
                    <a:pt x="802" y="33"/>
                    <a:pt x="803" y="33"/>
                  </a:cubicBezTo>
                  <a:close/>
                  <a:moveTo>
                    <a:pt x="861" y="90"/>
                  </a:moveTo>
                  <a:cubicBezTo>
                    <a:pt x="856" y="87"/>
                    <a:pt x="852" y="85"/>
                    <a:pt x="846" y="84"/>
                  </a:cubicBezTo>
                  <a:cubicBezTo>
                    <a:pt x="843" y="84"/>
                    <a:pt x="840" y="79"/>
                    <a:pt x="837" y="80"/>
                  </a:cubicBezTo>
                  <a:cubicBezTo>
                    <a:pt x="835" y="81"/>
                    <a:pt x="835" y="83"/>
                    <a:pt x="834" y="84"/>
                  </a:cubicBezTo>
                  <a:cubicBezTo>
                    <a:pt x="832" y="84"/>
                    <a:pt x="833" y="85"/>
                    <a:pt x="833" y="86"/>
                  </a:cubicBezTo>
                  <a:cubicBezTo>
                    <a:pt x="833" y="87"/>
                    <a:pt x="835" y="87"/>
                    <a:pt x="835" y="87"/>
                  </a:cubicBezTo>
                  <a:cubicBezTo>
                    <a:pt x="838" y="88"/>
                    <a:pt x="835" y="91"/>
                    <a:pt x="835" y="92"/>
                  </a:cubicBezTo>
                  <a:cubicBezTo>
                    <a:pt x="836" y="98"/>
                    <a:pt x="842" y="97"/>
                    <a:pt x="846" y="97"/>
                  </a:cubicBezTo>
                  <a:cubicBezTo>
                    <a:pt x="850" y="97"/>
                    <a:pt x="855" y="99"/>
                    <a:pt x="858" y="100"/>
                  </a:cubicBezTo>
                  <a:cubicBezTo>
                    <a:pt x="859" y="100"/>
                    <a:pt x="862" y="102"/>
                    <a:pt x="863" y="101"/>
                  </a:cubicBezTo>
                  <a:cubicBezTo>
                    <a:pt x="866" y="100"/>
                    <a:pt x="864" y="97"/>
                    <a:pt x="862" y="94"/>
                  </a:cubicBezTo>
                  <a:cubicBezTo>
                    <a:pt x="863" y="93"/>
                    <a:pt x="863" y="91"/>
                    <a:pt x="861" y="90"/>
                  </a:cubicBezTo>
                  <a:close/>
                  <a:moveTo>
                    <a:pt x="757" y="46"/>
                  </a:moveTo>
                  <a:cubicBezTo>
                    <a:pt x="759" y="43"/>
                    <a:pt x="756" y="44"/>
                    <a:pt x="755" y="42"/>
                  </a:cubicBezTo>
                  <a:cubicBezTo>
                    <a:pt x="752" y="38"/>
                    <a:pt x="750" y="40"/>
                    <a:pt x="746" y="40"/>
                  </a:cubicBezTo>
                  <a:cubicBezTo>
                    <a:pt x="744" y="40"/>
                    <a:pt x="744" y="41"/>
                    <a:pt x="742" y="41"/>
                  </a:cubicBezTo>
                  <a:cubicBezTo>
                    <a:pt x="741" y="42"/>
                    <a:pt x="740" y="42"/>
                    <a:pt x="740" y="43"/>
                  </a:cubicBezTo>
                  <a:cubicBezTo>
                    <a:pt x="740" y="43"/>
                    <a:pt x="740" y="43"/>
                    <a:pt x="740" y="43"/>
                  </a:cubicBezTo>
                  <a:cubicBezTo>
                    <a:pt x="739" y="43"/>
                    <a:pt x="738" y="43"/>
                    <a:pt x="737" y="43"/>
                  </a:cubicBezTo>
                  <a:cubicBezTo>
                    <a:pt x="736" y="43"/>
                    <a:pt x="735" y="43"/>
                    <a:pt x="735" y="44"/>
                  </a:cubicBezTo>
                  <a:cubicBezTo>
                    <a:pt x="734" y="46"/>
                    <a:pt x="738" y="47"/>
                    <a:pt x="739" y="48"/>
                  </a:cubicBezTo>
                  <a:cubicBezTo>
                    <a:pt x="740" y="49"/>
                    <a:pt x="743" y="48"/>
                    <a:pt x="743" y="50"/>
                  </a:cubicBezTo>
                  <a:cubicBezTo>
                    <a:pt x="744" y="51"/>
                    <a:pt x="744" y="51"/>
                    <a:pt x="746" y="51"/>
                  </a:cubicBezTo>
                  <a:cubicBezTo>
                    <a:pt x="749" y="52"/>
                    <a:pt x="751" y="54"/>
                    <a:pt x="755" y="52"/>
                  </a:cubicBezTo>
                  <a:cubicBezTo>
                    <a:pt x="755" y="51"/>
                    <a:pt x="755" y="51"/>
                    <a:pt x="755" y="50"/>
                  </a:cubicBezTo>
                  <a:cubicBezTo>
                    <a:pt x="755" y="48"/>
                    <a:pt x="756" y="48"/>
                    <a:pt x="757" y="46"/>
                  </a:cubicBezTo>
                  <a:close/>
                  <a:moveTo>
                    <a:pt x="835" y="149"/>
                  </a:moveTo>
                  <a:cubicBezTo>
                    <a:pt x="835" y="151"/>
                    <a:pt x="838" y="152"/>
                    <a:pt x="840" y="152"/>
                  </a:cubicBezTo>
                  <a:cubicBezTo>
                    <a:pt x="842" y="151"/>
                    <a:pt x="840" y="147"/>
                    <a:pt x="839" y="146"/>
                  </a:cubicBezTo>
                  <a:cubicBezTo>
                    <a:pt x="839" y="145"/>
                    <a:pt x="838" y="145"/>
                    <a:pt x="836" y="145"/>
                  </a:cubicBezTo>
                  <a:cubicBezTo>
                    <a:pt x="835" y="145"/>
                    <a:pt x="835" y="146"/>
                    <a:pt x="834" y="147"/>
                  </a:cubicBezTo>
                  <a:cubicBezTo>
                    <a:pt x="834" y="147"/>
                    <a:pt x="834" y="147"/>
                    <a:pt x="835" y="148"/>
                  </a:cubicBezTo>
                  <a:cubicBezTo>
                    <a:pt x="834" y="148"/>
                    <a:pt x="834" y="148"/>
                    <a:pt x="835" y="149"/>
                  </a:cubicBezTo>
                  <a:close/>
                  <a:moveTo>
                    <a:pt x="198" y="346"/>
                  </a:moveTo>
                  <a:cubicBezTo>
                    <a:pt x="198" y="346"/>
                    <a:pt x="198" y="346"/>
                    <a:pt x="199" y="346"/>
                  </a:cubicBezTo>
                  <a:cubicBezTo>
                    <a:pt x="200" y="345"/>
                    <a:pt x="200" y="344"/>
                    <a:pt x="201" y="342"/>
                  </a:cubicBezTo>
                  <a:cubicBezTo>
                    <a:pt x="201" y="341"/>
                    <a:pt x="201" y="339"/>
                    <a:pt x="202" y="338"/>
                  </a:cubicBezTo>
                  <a:cubicBezTo>
                    <a:pt x="203" y="337"/>
                    <a:pt x="203" y="338"/>
                    <a:pt x="203" y="339"/>
                  </a:cubicBezTo>
                  <a:cubicBezTo>
                    <a:pt x="203" y="340"/>
                    <a:pt x="202" y="342"/>
                    <a:pt x="202" y="343"/>
                  </a:cubicBezTo>
                  <a:cubicBezTo>
                    <a:pt x="201" y="346"/>
                    <a:pt x="204" y="349"/>
                    <a:pt x="207" y="345"/>
                  </a:cubicBezTo>
                  <a:cubicBezTo>
                    <a:pt x="208" y="343"/>
                    <a:pt x="209" y="340"/>
                    <a:pt x="211" y="338"/>
                  </a:cubicBezTo>
                  <a:cubicBezTo>
                    <a:pt x="213" y="336"/>
                    <a:pt x="211" y="332"/>
                    <a:pt x="212" y="329"/>
                  </a:cubicBezTo>
                  <a:cubicBezTo>
                    <a:pt x="212" y="328"/>
                    <a:pt x="212" y="326"/>
                    <a:pt x="211" y="325"/>
                  </a:cubicBezTo>
                  <a:cubicBezTo>
                    <a:pt x="210" y="324"/>
                    <a:pt x="210" y="325"/>
                    <a:pt x="210" y="324"/>
                  </a:cubicBezTo>
                  <a:cubicBezTo>
                    <a:pt x="209" y="323"/>
                    <a:pt x="209" y="323"/>
                    <a:pt x="208" y="322"/>
                  </a:cubicBezTo>
                  <a:cubicBezTo>
                    <a:pt x="208" y="322"/>
                    <a:pt x="207" y="322"/>
                    <a:pt x="207" y="322"/>
                  </a:cubicBezTo>
                  <a:cubicBezTo>
                    <a:pt x="206" y="323"/>
                    <a:pt x="206" y="323"/>
                    <a:pt x="205" y="324"/>
                  </a:cubicBezTo>
                  <a:cubicBezTo>
                    <a:pt x="204" y="325"/>
                    <a:pt x="204" y="326"/>
                    <a:pt x="204" y="328"/>
                  </a:cubicBezTo>
                  <a:cubicBezTo>
                    <a:pt x="204" y="328"/>
                    <a:pt x="202" y="329"/>
                    <a:pt x="201" y="330"/>
                  </a:cubicBezTo>
                  <a:cubicBezTo>
                    <a:pt x="200" y="331"/>
                    <a:pt x="200" y="332"/>
                    <a:pt x="200" y="333"/>
                  </a:cubicBezTo>
                  <a:cubicBezTo>
                    <a:pt x="199" y="336"/>
                    <a:pt x="196" y="337"/>
                    <a:pt x="196" y="340"/>
                  </a:cubicBezTo>
                  <a:cubicBezTo>
                    <a:pt x="196" y="342"/>
                    <a:pt x="196" y="345"/>
                    <a:pt x="198" y="346"/>
                  </a:cubicBezTo>
                  <a:close/>
                  <a:moveTo>
                    <a:pt x="191" y="356"/>
                  </a:moveTo>
                  <a:cubicBezTo>
                    <a:pt x="189" y="355"/>
                    <a:pt x="188" y="357"/>
                    <a:pt x="188" y="359"/>
                  </a:cubicBezTo>
                  <a:cubicBezTo>
                    <a:pt x="186" y="366"/>
                    <a:pt x="187" y="372"/>
                    <a:pt x="186" y="379"/>
                  </a:cubicBezTo>
                  <a:cubicBezTo>
                    <a:pt x="185" y="384"/>
                    <a:pt x="186" y="389"/>
                    <a:pt x="187" y="394"/>
                  </a:cubicBezTo>
                  <a:cubicBezTo>
                    <a:pt x="187" y="394"/>
                    <a:pt x="188" y="395"/>
                    <a:pt x="188" y="395"/>
                  </a:cubicBezTo>
                  <a:cubicBezTo>
                    <a:pt x="188" y="396"/>
                    <a:pt x="190" y="396"/>
                    <a:pt x="190" y="394"/>
                  </a:cubicBezTo>
                  <a:cubicBezTo>
                    <a:pt x="191" y="387"/>
                    <a:pt x="191" y="380"/>
                    <a:pt x="194" y="372"/>
                  </a:cubicBezTo>
                  <a:cubicBezTo>
                    <a:pt x="196" y="369"/>
                    <a:pt x="195" y="366"/>
                    <a:pt x="198" y="363"/>
                  </a:cubicBezTo>
                  <a:cubicBezTo>
                    <a:pt x="200" y="361"/>
                    <a:pt x="201" y="359"/>
                    <a:pt x="202" y="357"/>
                  </a:cubicBezTo>
                  <a:cubicBezTo>
                    <a:pt x="202" y="356"/>
                    <a:pt x="202" y="356"/>
                    <a:pt x="201" y="356"/>
                  </a:cubicBezTo>
                  <a:cubicBezTo>
                    <a:pt x="198" y="354"/>
                    <a:pt x="195" y="357"/>
                    <a:pt x="191" y="356"/>
                  </a:cubicBezTo>
                  <a:close/>
                  <a:moveTo>
                    <a:pt x="57" y="279"/>
                  </a:moveTo>
                  <a:cubicBezTo>
                    <a:pt x="57" y="280"/>
                    <a:pt x="56" y="280"/>
                    <a:pt x="56" y="281"/>
                  </a:cubicBezTo>
                  <a:cubicBezTo>
                    <a:pt x="56" y="282"/>
                    <a:pt x="56" y="282"/>
                    <a:pt x="57" y="283"/>
                  </a:cubicBezTo>
                  <a:cubicBezTo>
                    <a:pt x="59" y="283"/>
                    <a:pt x="60" y="282"/>
                    <a:pt x="61" y="281"/>
                  </a:cubicBezTo>
                  <a:cubicBezTo>
                    <a:pt x="62" y="279"/>
                    <a:pt x="63" y="277"/>
                    <a:pt x="64" y="275"/>
                  </a:cubicBezTo>
                  <a:cubicBezTo>
                    <a:pt x="64" y="274"/>
                    <a:pt x="63" y="273"/>
                    <a:pt x="62" y="274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4"/>
                    <a:pt x="61" y="274"/>
                    <a:pt x="60" y="274"/>
                  </a:cubicBezTo>
                  <a:cubicBezTo>
                    <a:pt x="59" y="274"/>
                    <a:pt x="59" y="276"/>
                    <a:pt x="60" y="276"/>
                  </a:cubicBezTo>
                  <a:cubicBezTo>
                    <a:pt x="60" y="276"/>
                    <a:pt x="59" y="277"/>
                    <a:pt x="59" y="277"/>
                  </a:cubicBezTo>
                  <a:cubicBezTo>
                    <a:pt x="59" y="278"/>
                    <a:pt x="58" y="279"/>
                    <a:pt x="57" y="279"/>
                  </a:cubicBezTo>
                  <a:close/>
                  <a:moveTo>
                    <a:pt x="210" y="310"/>
                  </a:moveTo>
                  <a:cubicBezTo>
                    <a:pt x="211" y="313"/>
                    <a:pt x="210" y="314"/>
                    <a:pt x="209" y="316"/>
                  </a:cubicBezTo>
                  <a:cubicBezTo>
                    <a:pt x="208" y="316"/>
                    <a:pt x="208" y="317"/>
                    <a:pt x="208" y="317"/>
                  </a:cubicBezTo>
                  <a:cubicBezTo>
                    <a:pt x="208" y="318"/>
                    <a:pt x="208" y="318"/>
                    <a:pt x="208" y="319"/>
                  </a:cubicBezTo>
                  <a:cubicBezTo>
                    <a:pt x="208" y="320"/>
                    <a:pt x="209" y="320"/>
                    <a:pt x="210" y="320"/>
                  </a:cubicBezTo>
                  <a:cubicBezTo>
                    <a:pt x="211" y="320"/>
                    <a:pt x="211" y="319"/>
                    <a:pt x="212" y="318"/>
                  </a:cubicBezTo>
                  <a:cubicBezTo>
                    <a:pt x="213" y="317"/>
                    <a:pt x="215" y="317"/>
                    <a:pt x="216" y="317"/>
                  </a:cubicBezTo>
                  <a:cubicBezTo>
                    <a:pt x="217" y="316"/>
                    <a:pt x="217" y="316"/>
                    <a:pt x="218" y="315"/>
                  </a:cubicBezTo>
                  <a:cubicBezTo>
                    <a:pt x="218" y="314"/>
                    <a:pt x="217" y="312"/>
                    <a:pt x="217" y="311"/>
                  </a:cubicBezTo>
                  <a:cubicBezTo>
                    <a:pt x="217" y="309"/>
                    <a:pt x="215" y="306"/>
                    <a:pt x="212" y="307"/>
                  </a:cubicBezTo>
                  <a:cubicBezTo>
                    <a:pt x="211" y="308"/>
                    <a:pt x="210" y="309"/>
                    <a:pt x="210" y="310"/>
                  </a:cubicBezTo>
                  <a:close/>
                  <a:moveTo>
                    <a:pt x="90" y="235"/>
                  </a:moveTo>
                  <a:cubicBezTo>
                    <a:pt x="90" y="236"/>
                    <a:pt x="90" y="236"/>
                    <a:pt x="91" y="236"/>
                  </a:cubicBezTo>
                  <a:cubicBezTo>
                    <a:pt x="92" y="236"/>
                    <a:pt x="92" y="235"/>
                    <a:pt x="93" y="234"/>
                  </a:cubicBezTo>
                  <a:cubicBezTo>
                    <a:pt x="93" y="234"/>
                    <a:pt x="94" y="233"/>
                    <a:pt x="94" y="232"/>
                  </a:cubicBezTo>
                  <a:cubicBezTo>
                    <a:pt x="95" y="231"/>
                    <a:pt x="95" y="231"/>
                    <a:pt x="96" y="230"/>
                  </a:cubicBezTo>
                  <a:cubicBezTo>
                    <a:pt x="97" y="230"/>
                    <a:pt x="97" y="229"/>
                    <a:pt x="96" y="229"/>
                  </a:cubicBezTo>
                  <a:cubicBezTo>
                    <a:pt x="94" y="231"/>
                    <a:pt x="92" y="233"/>
                    <a:pt x="90" y="235"/>
                  </a:cubicBezTo>
                  <a:close/>
                  <a:moveTo>
                    <a:pt x="198" y="321"/>
                  </a:moveTo>
                  <a:cubicBezTo>
                    <a:pt x="198" y="322"/>
                    <a:pt x="198" y="322"/>
                    <a:pt x="199" y="322"/>
                  </a:cubicBezTo>
                  <a:cubicBezTo>
                    <a:pt x="200" y="321"/>
                    <a:pt x="201" y="320"/>
                    <a:pt x="202" y="319"/>
                  </a:cubicBezTo>
                  <a:cubicBezTo>
                    <a:pt x="201" y="320"/>
                    <a:pt x="202" y="321"/>
                    <a:pt x="202" y="321"/>
                  </a:cubicBezTo>
                  <a:cubicBezTo>
                    <a:pt x="203" y="322"/>
                    <a:pt x="203" y="322"/>
                    <a:pt x="204" y="321"/>
                  </a:cubicBezTo>
                  <a:cubicBezTo>
                    <a:pt x="205" y="319"/>
                    <a:pt x="206" y="317"/>
                    <a:pt x="208" y="315"/>
                  </a:cubicBezTo>
                  <a:cubicBezTo>
                    <a:pt x="208" y="315"/>
                    <a:pt x="208" y="315"/>
                    <a:pt x="208" y="315"/>
                  </a:cubicBezTo>
                  <a:cubicBezTo>
                    <a:pt x="209" y="313"/>
                    <a:pt x="210" y="311"/>
                    <a:pt x="208" y="310"/>
                  </a:cubicBezTo>
                  <a:cubicBezTo>
                    <a:pt x="208" y="309"/>
                    <a:pt x="207" y="309"/>
                    <a:pt x="206" y="310"/>
                  </a:cubicBezTo>
                  <a:cubicBezTo>
                    <a:pt x="205" y="310"/>
                    <a:pt x="205" y="311"/>
                    <a:pt x="205" y="313"/>
                  </a:cubicBezTo>
                  <a:cubicBezTo>
                    <a:pt x="205" y="313"/>
                    <a:pt x="204" y="314"/>
                    <a:pt x="204" y="315"/>
                  </a:cubicBezTo>
                  <a:cubicBezTo>
                    <a:pt x="204" y="314"/>
                    <a:pt x="205" y="312"/>
                    <a:pt x="205" y="311"/>
                  </a:cubicBezTo>
                  <a:cubicBezTo>
                    <a:pt x="207" y="305"/>
                    <a:pt x="209" y="300"/>
                    <a:pt x="209" y="295"/>
                  </a:cubicBezTo>
                  <a:cubicBezTo>
                    <a:pt x="210" y="294"/>
                    <a:pt x="210" y="294"/>
                    <a:pt x="211" y="294"/>
                  </a:cubicBezTo>
                  <a:cubicBezTo>
                    <a:pt x="211" y="293"/>
                    <a:pt x="212" y="290"/>
                    <a:pt x="212" y="289"/>
                  </a:cubicBezTo>
                  <a:cubicBezTo>
                    <a:pt x="211" y="286"/>
                    <a:pt x="207" y="286"/>
                    <a:pt x="204" y="288"/>
                  </a:cubicBezTo>
                  <a:cubicBezTo>
                    <a:pt x="202" y="289"/>
                    <a:pt x="202" y="291"/>
                    <a:pt x="201" y="294"/>
                  </a:cubicBezTo>
                  <a:cubicBezTo>
                    <a:pt x="201" y="295"/>
                    <a:pt x="201" y="297"/>
                    <a:pt x="201" y="298"/>
                  </a:cubicBezTo>
                  <a:cubicBezTo>
                    <a:pt x="201" y="301"/>
                    <a:pt x="199" y="303"/>
                    <a:pt x="199" y="306"/>
                  </a:cubicBezTo>
                  <a:cubicBezTo>
                    <a:pt x="199" y="310"/>
                    <a:pt x="194" y="318"/>
                    <a:pt x="198" y="321"/>
                  </a:cubicBezTo>
                  <a:close/>
                  <a:moveTo>
                    <a:pt x="1234" y="317"/>
                  </a:moveTo>
                  <a:cubicBezTo>
                    <a:pt x="1232" y="317"/>
                    <a:pt x="1230" y="316"/>
                    <a:pt x="1229" y="317"/>
                  </a:cubicBezTo>
                  <a:cubicBezTo>
                    <a:pt x="1228" y="317"/>
                    <a:pt x="1228" y="317"/>
                    <a:pt x="1228" y="318"/>
                  </a:cubicBezTo>
                  <a:cubicBezTo>
                    <a:pt x="1229" y="319"/>
                    <a:pt x="1229" y="319"/>
                    <a:pt x="1230" y="320"/>
                  </a:cubicBezTo>
                  <a:cubicBezTo>
                    <a:pt x="1232" y="320"/>
                    <a:pt x="1234" y="322"/>
                    <a:pt x="1236" y="322"/>
                  </a:cubicBezTo>
                  <a:cubicBezTo>
                    <a:pt x="1238" y="323"/>
                    <a:pt x="1239" y="323"/>
                    <a:pt x="1240" y="326"/>
                  </a:cubicBezTo>
                  <a:cubicBezTo>
                    <a:pt x="1240" y="327"/>
                    <a:pt x="1241" y="328"/>
                    <a:pt x="1241" y="328"/>
                  </a:cubicBezTo>
                  <a:cubicBezTo>
                    <a:pt x="1242" y="329"/>
                    <a:pt x="1242" y="329"/>
                    <a:pt x="1243" y="330"/>
                  </a:cubicBezTo>
                  <a:cubicBezTo>
                    <a:pt x="1244" y="330"/>
                    <a:pt x="1244" y="331"/>
                    <a:pt x="1245" y="331"/>
                  </a:cubicBezTo>
                  <a:cubicBezTo>
                    <a:pt x="1243" y="331"/>
                    <a:pt x="1242" y="331"/>
                    <a:pt x="1240" y="331"/>
                  </a:cubicBezTo>
                  <a:cubicBezTo>
                    <a:pt x="1240" y="331"/>
                    <a:pt x="1240" y="331"/>
                    <a:pt x="1240" y="332"/>
                  </a:cubicBezTo>
                  <a:cubicBezTo>
                    <a:pt x="1239" y="334"/>
                    <a:pt x="1241" y="337"/>
                    <a:pt x="1243" y="338"/>
                  </a:cubicBezTo>
                  <a:cubicBezTo>
                    <a:pt x="1245" y="338"/>
                    <a:pt x="1247" y="339"/>
                    <a:pt x="1249" y="340"/>
                  </a:cubicBezTo>
                  <a:cubicBezTo>
                    <a:pt x="1251" y="341"/>
                    <a:pt x="1252" y="342"/>
                    <a:pt x="1254" y="344"/>
                  </a:cubicBezTo>
                  <a:cubicBezTo>
                    <a:pt x="1254" y="344"/>
                    <a:pt x="1254" y="344"/>
                    <a:pt x="1255" y="345"/>
                  </a:cubicBezTo>
                  <a:cubicBezTo>
                    <a:pt x="1257" y="346"/>
                    <a:pt x="1258" y="347"/>
                    <a:pt x="1260" y="348"/>
                  </a:cubicBezTo>
                  <a:cubicBezTo>
                    <a:pt x="1262" y="350"/>
                    <a:pt x="1263" y="351"/>
                    <a:pt x="1265" y="350"/>
                  </a:cubicBezTo>
                  <a:cubicBezTo>
                    <a:pt x="1268" y="349"/>
                    <a:pt x="1270" y="349"/>
                    <a:pt x="1273" y="349"/>
                  </a:cubicBezTo>
                  <a:cubicBezTo>
                    <a:pt x="1275" y="349"/>
                    <a:pt x="1276" y="347"/>
                    <a:pt x="1279" y="347"/>
                  </a:cubicBezTo>
                  <a:cubicBezTo>
                    <a:pt x="1280" y="347"/>
                    <a:pt x="1282" y="345"/>
                    <a:pt x="1283" y="344"/>
                  </a:cubicBezTo>
                  <a:cubicBezTo>
                    <a:pt x="1284" y="343"/>
                    <a:pt x="1284" y="342"/>
                    <a:pt x="1283" y="341"/>
                  </a:cubicBezTo>
                  <a:cubicBezTo>
                    <a:pt x="1283" y="339"/>
                    <a:pt x="1282" y="336"/>
                    <a:pt x="1280" y="334"/>
                  </a:cubicBezTo>
                  <a:cubicBezTo>
                    <a:pt x="1279" y="332"/>
                    <a:pt x="1277" y="332"/>
                    <a:pt x="1276" y="329"/>
                  </a:cubicBezTo>
                  <a:cubicBezTo>
                    <a:pt x="1276" y="327"/>
                    <a:pt x="1274" y="325"/>
                    <a:pt x="1273" y="323"/>
                  </a:cubicBezTo>
                  <a:cubicBezTo>
                    <a:pt x="1273" y="322"/>
                    <a:pt x="1272" y="321"/>
                    <a:pt x="1271" y="321"/>
                  </a:cubicBezTo>
                  <a:cubicBezTo>
                    <a:pt x="1269" y="321"/>
                    <a:pt x="1268" y="318"/>
                    <a:pt x="1266" y="317"/>
                  </a:cubicBezTo>
                  <a:cubicBezTo>
                    <a:pt x="1265" y="315"/>
                    <a:pt x="1264" y="318"/>
                    <a:pt x="1262" y="317"/>
                  </a:cubicBezTo>
                  <a:cubicBezTo>
                    <a:pt x="1262" y="317"/>
                    <a:pt x="1261" y="317"/>
                    <a:pt x="1261" y="317"/>
                  </a:cubicBezTo>
                  <a:cubicBezTo>
                    <a:pt x="1260" y="321"/>
                    <a:pt x="1260" y="314"/>
                    <a:pt x="1257" y="316"/>
                  </a:cubicBezTo>
                  <a:cubicBezTo>
                    <a:pt x="1257" y="316"/>
                    <a:pt x="1256" y="316"/>
                    <a:pt x="1257" y="317"/>
                  </a:cubicBezTo>
                  <a:cubicBezTo>
                    <a:pt x="1255" y="316"/>
                    <a:pt x="1253" y="310"/>
                    <a:pt x="1251" y="314"/>
                  </a:cubicBezTo>
                  <a:cubicBezTo>
                    <a:pt x="1250" y="315"/>
                    <a:pt x="1251" y="319"/>
                    <a:pt x="1250" y="315"/>
                  </a:cubicBezTo>
                  <a:cubicBezTo>
                    <a:pt x="1249" y="313"/>
                    <a:pt x="1248" y="312"/>
                    <a:pt x="1247" y="311"/>
                  </a:cubicBezTo>
                  <a:cubicBezTo>
                    <a:pt x="1246" y="311"/>
                    <a:pt x="1246" y="311"/>
                    <a:pt x="1246" y="311"/>
                  </a:cubicBezTo>
                  <a:cubicBezTo>
                    <a:pt x="1245" y="312"/>
                    <a:pt x="1246" y="315"/>
                    <a:pt x="1247" y="317"/>
                  </a:cubicBezTo>
                  <a:cubicBezTo>
                    <a:pt x="1246" y="318"/>
                    <a:pt x="1245" y="318"/>
                    <a:pt x="1245" y="318"/>
                  </a:cubicBezTo>
                  <a:cubicBezTo>
                    <a:pt x="1245" y="318"/>
                    <a:pt x="1245" y="316"/>
                    <a:pt x="1244" y="316"/>
                  </a:cubicBezTo>
                  <a:cubicBezTo>
                    <a:pt x="1243" y="313"/>
                    <a:pt x="1242" y="311"/>
                    <a:pt x="1241" y="308"/>
                  </a:cubicBezTo>
                  <a:cubicBezTo>
                    <a:pt x="1240" y="305"/>
                    <a:pt x="1236" y="307"/>
                    <a:pt x="1236" y="304"/>
                  </a:cubicBezTo>
                  <a:cubicBezTo>
                    <a:pt x="1236" y="302"/>
                    <a:pt x="1233" y="301"/>
                    <a:pt x="1232" y="301"/>
                  </a:cubicBezTo>
                  <a:cubicBezTo>
                    <a:pt x="1231" y="301"/>
                    <a:pt x="1231" y="301"/>
                    <a:pt x="1231" y="301"/>
                  </a:cubicBezTo>
                  <a:cubicBezTo>
                    <a:pt x="1230" y="302"/>
                    <a:pt x="1231" y="302"/>
                    <a:pt x="1229" y="302"/>
                  </a:cubicBezTo>
                  <a:cubicBezTo>
                    <a:pt x="1229" y="302"/>
                    <a:pt x="1228" y="302"/>
                    <a:pt x="1227" y="303"/>
                  </a:cubicBezTo>
                  <a:cubicBezTo>
                    <a:pt x="1227" y="305"/>
                    <a:pt x="1222" y="308"/>
                    <a:pt x="1227" y="310"/>
                  </a:cubicBezTo>
                  <a:cubicBezTo>
                    <a:pt x="1228" y="311"/>
                    <a:pt x="1231" y="311"/>
                    <a:pt x="1233" y="312"/>
                  </a:cubicBezTo>
                  <a:cubicBezTo>
                    <a:pt x="1235" y="313"/>
                    <a:pt x="1236" y="313"/>
                    <a:pt x="1238" y="314"/>
                  </a:cubicBezTo>
                  <a:cubicBezTo>
                    <a:pt x="1240" y="316"/>
                    <a:pt x="1238" y="315"/>
                    <a:pt x="1238" y="316"/>
                  </a:cubicBezTo>
                  <a:cubicBezTo>
                    <a:pt x="1237" y="317"/>
                    <a:pt x="1237" y="317"/>
                    <a:pt x="1237" y="317"/>
                  </a:cubicBezTo>
                  <a:cubicBezTo>
                    <a:pt x="1238" y="318"/>
                    <a:pt x="1238" y="318"/>
                    <a:pt x="1239" y="319"/>
                  </a:cubicBezTo>
                  <a:cubicBezTo>
                    <a:pt x="1240" y="319"/>
                    <a:pt x="1240" y="320"/>
                    <a:pt x="1241" y="320"/>
                  </a:cubicBezTo>
                  <a:cubicBezTo>
                    <a:pt x="1239" y="320"/>
                    <a:pt x="1238" y="319"/>
                    <a:pt x="1237" y="319"/>
                  </a:cubicBezTo>
                  <a:cubicBezTo>
                    <a:pt x="1236" y="318"/>
                    <a:pt x="1235" y="317"/>
                    <a:pt x="1234" y="317"/>
                  </a:cubicBezTo>
                  <a:close/>
                  <a:moveTo>
                    <a:pt x="815" y="1579"/>
                  </a:moveTo>
                  <a:cubicBezTo>
                    <a:pt x="816" y="1578"/>
                    <a:pt x="816" y="1577"/>
                    <a:pt x="815" y="1577"/>
                  </a:cubicBezTo>
                  <a:cubicBezTo>
                    <a:pt x="810" y="1577"/>
                    <a:pt x="806" y="1578"/>
                    <a:pt x="801" y="1578"/>
                  </a:cubicBezTo>
                  <a:cubicBezTo>
                    <a:pt x="798" y="1578"/>
                    <a:pt x="795" y="1577"/>
                    <a:pt x="792" y="1576"/>
                  </a:cubicBezTo>
                  <a:cubicBezTo>
                    <a:pt x="792" y="1574"/>
                    <a:pt x="793" y="1573"/>
                    <a:pt x="795" y="1573"/>
                  </a:cubicBezTo>
                  <a:cubicBezTo>
                    <a:pt x="796" y="1572"/>
                    <a:pt x="798" y="1572"/>
                    <a:pt x="799" y="1572"/>
                  </a:cubicBezTo>
                  <a:cubicBezTo>
                    <a:pt x="803" y="1571"/>
                    <a:pt x="806" y="1567"/>
                    <a:pt x="810" y="1565"/>
                  </a:cubicBezTo>
                  <a:cubicBezTo>
                    <a:pt x="811" y="1564"/>
                    <a:pt x="816" y="1562"/>
                    <a:pt x="816" y="1560"/>
                  </a:cubicBezTo>
                  <a:cubicBezTo>
                    <a:pt x="816" y="1558"/>
                    <a:pt x="814" y="1557"/>
                    <a:pt x="812" y="1557"/>
                  </a:cubicBezTo>
                  <a:cubicBezTo>
                    <a:pt x="810" y="1557"/>
                    <a:pt x="807" y="1557"/>
                    <a:pt x="804" y="1557"/>
                  </a:cubicBezTo>
                  <a:cubicBezTo>
                    <a:pt x="803" y="1557"/>
                    <a:pt x="803" y="1556"/>
                    <a:pt x="802" y="1556"/>
                  </a:cubicBezTo>
                  <a:cubicBezTo>
                    <a:pt x="802" y="1555"/>
                    <a:pt x="803" y="1554"/>
                    <a:pt x="803" y="1553"/>
                  </a:cubicBezTo>
                  <a:cubicBezTo>
                    <a:pt x="804" y="1553"/>
                    <a:pt x="805" y="1553"/>
                    <a:pt x="807" y="1552"/>
                  </a:cubicBezTo>
                  <a:cubicBezTo>
                    <a:pt x="808" y="1552"/>
                    <a:pt x="810" y="1553"/>
                    <a:pt x="812" y="1552"/>
                  </a:cubicBezTo>
                  <a:cubicBezTo>
                    <a:pt x="813" y="1552"/>
                    <a:pt x="815" y="1550"/>
                    <a:pt x="816" y="1549"/>
                  </a:cubicBezTo>
                  <a:cubicBezTo>
                    <a:pt x="818" y="1548"/>
                    <a:pt x="818" y="1548"/>
                    <a:pt x="819" y="1546"/>
                  </a:cubicBezTo>
                  <a:cubicBezTo>
                    <a:pt x="821" y="1544"/>
                    <a:pt x="818" y="1543"/>
                    <a:pt x="822" y="1540"/>
                  </a:cubicBezTo>
                  <a:cubicBezTo>
                    <a:pt x="824" y="1538"/>
                    <a:pt x="825" y="1536"/>
                    <a:pt x="828" y="1537"/>
                  </a:cubicBezTo>
                  <a:cubicBezTo>
                    <a:pt x="829" y="1537"/>
                    <a:pt x="831" y="1537"/>
                    <a:pt x="832" y="1536"/>
                  </a:cubicBezTo>
                  <a:cubicBezTo>
                    <a:pt x="833" y="1535"/>
                    <a:pt x="834" y="1533"/>
                    <a:pt x="834" y="1531"/>
                  </a:cubicBezTo>
                  <a:cubicBezTo>
                    <a:pt x="832" y="1523"/>
                    <a:pt x="819" y="1539"/>
                    <a:pt x="819" y="1529"/>
                  </a:cubicBezTo>
                  <a:cubicBezTo>
                    <a:pt x="819" y="1523"/>
                    <a:pt x="830" y="1526"/>
                    <a:pt x="834" y="1526"/>
                  </a:cubicBezTo>
                  <a:cubicBezTo>
                    <a:pt x="837" y="1526"/>
                    <a:pt x="842" y="1525"/>
                    <a:pt x="844" y="1523"/>
                  </a:cubicBezTo>
                  <a:cubicBezTo>
                    <a:pt x="845" y="1522"/>
                    <a:pt x="845" y="1521"/>
                    <a:pt x="845" y="1521"/>
                  </a:cubicBezTo>
                  <a:cubicBezTo>
                    <a:pt x="845" y="1518"/>
                    <a:pt x="847" y="1517"/>
                    <a:pt x="848" y="1515"/>
                  </a:cubicBezTo>
                  <a:cubicBezTo>
                    <a:pt x="849" y="1513"/>
                    <a:pt x="848" y="1511"/>
                    <a:pt x="847" y="1509"/>
                  </a:cubicBezTo>
                  <a:cubicBezTo>
                    <a:pt x="848" y="1509"/>
                    <a:pt x="850" y="1509"/>
                    <a:pt x="851" y="1509"/>
                  </a:cubicBezTo>
                  <a:cubicBezTo>
                    <a:pt x="854" y="1510"/>
                    <a:pt x="856" y="1509"/>
                    <a:pt x="858" y="1508"/>
                  </a:cubicBezTo>
                  <a:cubicBezTo>
                    <a:pt x="865" y="1505"/>
                    <a:pt x="873" y="1505"/>
                    <a:pt x="880" y="1503"/>
                  </a:cubicBezTo>
                  <a:cubicBezTo>
                    <a:pt x="885" y="1501"/>
                    <a:pt x="889" y="1500"/>
                    <a:pt x="892" y="1496"/>
                  </a:cubicBezTo>
                  <a:cubicBezTo>
                    <a:pt x="894" y="1491"/>
                    <a:pt x="899" y="1489"/>
                    <a:pt x="900" y="1484"/>
                  </a:cubicBezTo>
                  <a:cubicBezTo>
                    <a:pt x="900" y="1483"/>
                    <a:pt x="899" y="1483"/>
                    <a:pt x="898" y="1483"/>
                  </a:cubicBezTo>
                  <a:cubicBezTo>
                    <a:pt x="897" y="1484"/>
                    <a:pt x="891" y="1486"/>
                    <a:pt x="893" y="1482"/>
                  </a:cubicBezTo>
                  <a:cubicBezTo>
                    <a:pt x="893" y="1481"/>
                    <a:pt x="894" y="1480"/>
                    <a:pt x="894" y="1479"/>
                  </a:cubicBezTo>
                  <a:cubicBezTo>
                    <a:pt x="893" y="1477"/>
                    <a:pt x="892" y="1477"/>
                    <a:pt x="890" y="1476"/>
                  </a:cubicBezTo>
                  <a:cubicBezTo>
                    <a:pt x="889" y="1476"/>
                    <a:pt x="888" y="1476"/>
                    <a:pt x="886" y="1475"/>
                  </a:cubicBezTo>
                  <a:cubicBezTo>
                    <a:pt x="885" y="1475"/>
                    <a:pt x="884" y="1475"/>
                    <a:pt x="883" y="1475"/>
                  </a:cubicBezTo>
                  <a:cubicBezTo>
                    <a:pt x="879" y="1472"/>
                    <a:pt x="879" y="1471"/>
                    <a:pt x="882" y="1470"/>
                  </a:cubicBezTo>
                  <a:cubicBezTo>
                    <a:pt x="886" y="1472"/>
                    <a:pt x="890" y="1475"/>
                    <a:pt x="895" y="1475"/>
                  </a:cubicBezTo>
                  <a:cubicBezTo>
                    <a:pt x="898" y="1475"/>
                    <a:pt x="902" y="1475"/>
                    <a:pt x="905" y="1475"/>
                  </a:cubicBezTo>
                  <a:cubicBezTo>
                    <a:pt x="908" y="1475"/>
                    <a:pt x="911" y="1476"/>
                    <a:pt x="914" y="1475"/>
                  </a:cubicBezTo>
                  <a:cubicBezTo>
                    <a:pt x="920" y="1473"/>
                    <a:pt x="924" y="1468"/>
                    <a:pt x="928" y="1464"/>
                  </a:cubicBezTo>
                  <a:cubicBezTo>
                    <a:pt x="933" y="1459"/>
                    <a:pt x="940" y="1458"/>
                    <a:pt x="942" y="1451"/>
                  </a:cubicBezTo>
                  <a:cubicBezTo>
                    <a:pt x="944" y="1448"/>
                    <a:pt x="942" y="1444"/>
                    <a:pt x="945" y="1442"/>
                  </a:cubicBezTo>
                  <a:cubicBezTo>
                    <a:pt x="949" y="1440"/>
                    <a:pt x="951" y="1438"/>
                    <a:pt x="954" y="1435"/>
                  </a:cubicBezTo>
                  <a:cubicBezTo>
                    <a:pt x="955" y="1434"/>
                    <a:pt x="955" y="1434"/>
                    <a:pt x="956" y="1433"/>
                  </a:cubicBezTo>
                  <a:cubicBezTo>
                    <a:pt x="956" y="1434"/>
                    <a:pt x="954" y="1436"/>
                    <a:pt x="953" y="1437"/>
                  </a:cubicBezTo>
                  <a:cubicBezTo>
                    <a:pt x="950" y="1440"/>
                    <a:pt x="947" y="1442"/>
                    <a:pt x="945" y="1445"/>
                  </a:cubicBezTo>
                  <a:cubicBezTo>
                    <a:pt x="945" y="1446"/>
                    <a:pt x="945" y="1447"/>
                    <a:pt x="946" y="1447"/>
                  </a:cubicBezTo>
                  <a:cubicBezTo>
                    <a:pt x="948" y="1446"/>
                    <a:pt x="949" y="1446"/>
                    <a:pt x="950" y="1445"/>
                  </a:cubicBezTo>
                  <a:cubicBezTo>
                    <a:pt x="953" y="1442"/>
                    <a:pt x="956" y="1440"/>
                    <a:pt x="959" y="1437"/>
                  </a:cubicBezTo>
                  <a:cubicBezTo>
                    <a:pt x="960" y="1436"/>
                    <a:pt x="961" y="1435"/>
                    <a:pt x="962" y="1433"/>
                  </a:cubicBezTo>
                  <a:cubicBezTo>
                    <a:pt x="963" y="1429"/>
                    <a:pt x="966" y="1426"/>
                    <a:pt x="970" y="1423"/>
                  </a:cubicBezTo>
                  <a:cubicBezTo>
                    <a:pt x="974" y="1421"/>
                    <a:pt x="978" y="1416"/>
                    <a:pt x="980" y="1412"/>
                  </a:cubicBezTo>
                  <a:cubicBezTo>
                    <a:pt x="981" y="1411"/>
                    <a:pt x="983" y="1409"/>
                    <a:pt x="983" y="1408"/>
                  </a:cubicBezTo>
                  <a:cubicBezTo>
                    <a:pt x="982" y="1404"/>
                    <a:pt x="981" y="1402"/>
                    <a:pt x="981" y="1398"/>
                  </a:cubicBezTo>
                  <a:cubicBezTo>
                    <a:pt x="982" y="1394"/>
                    <a:pt x="986" y="1391"/>
                    <a:pt x="989" y="1389"/>
                  </a:cubicBezTo>
                  <a:cubicBezTo>
                    <a:pt x="991" y="1388"/>
                    <a:pt x="992" y="1386"/>
                    <a:pt x="994" y="1384"/>
                  </a:cubicBezTo>
                  <a:cubicBezTo>
                    <a:pt x="996" y="1382"/>
                    <a:pt x="1000" y="1381"/>
                    <a:pt x="1003" y="1380"/>
                  </a:cubicBezTo>
                  <a:cubicBezTo>
                    <a:pt x="1005" y="1378"/>
                    <a:pt x="1008" y="1376"/>
                    <a:pt x="1011" y="1374"/>
                  </a:cubicBezTo>
                  <a:cubicBezTo>
                    <a:pt x="1015" y="1371"/>
                    <a:pt x="1019" y="1371"/>
                    <a:pt x="1022" y="1367"/>
                  </a:cubicBezTo>
                  <a:cubicBezTo>
                    <a:pt x="1024" y="1365"/>
                    <a:pt x="1026" y="1362"/>
                    <a:pt x="1027" y="1360"/>
                  </a:cubicBezTo>
                  <a:cubicBezTo>
                    <a:pt x="1027" y="1360"/>
                    <a:pt x="1028" y="1360"/>
                    <a:pt x="1028" y="1359"/>
                  </a:cubicBezTo>
                  <a:cubicBezTo>
                    <a:pt x="1031" y="1358"/>
                    <a:pt x="1037" y="1359"/>
                    <a:pt x="1039" y="1359"/>
                  </a:cubicBezTo>
                  <a:cubicBezTo>
                    <a:pt x="1044" y="1358"/>
                    <a:pt x="1047" y="1357"/>
                    <a:pt x="1051" y="1355"/>
                  </a:cubicBezTo>
                  <a:cubicBezTo>
                    <a:pt x="1052" y="1354"/>
                    <a:pt x="1053" y="1352"/>
                    <a:pt x="1055" y="1351"/>
                  </a:cubicBezTo>
                  <a:cubicBezTo>
                    <a:pt x="1057" y="1350"/>
                    <a:pt x="1059" y="1349"/>
                    <a:pt x="1060" y="1348"/>
                  </a:cubicBezTo>
                  <a:cubicBezTo>
                    <a:pt x="1062" y="1347"/>
                    <a:pt x="1062" y="1346"/>
                    <a:pt x="1063" y="1344"/>
                  </a:cubicBezTo>
                  <a:cubicBezTo>
                    <a:pt x="1063" y="1340"/>
                    <a:pt x="1065" y="1338"/>
                    <a:pt x="1068" y="1335"/>
                  </a:cubicBezTo>
                  <a:cubicBezTo>
                    <a:pt x="1069" y="1334"/>
                    <a:pt x="1070" y="1332"/>
                    <a:pt x="1071" y="1331"/>
                  </a:cubicBezTo>
                  <a:cubicBezTo>
                    <a:pt x="1072" y="1329"/>
                    <a:pt x="1075" y="1327"/>
                    <a:pt x="1076" y="1325"/>
                  </a:cubicBezTo>
                  <a:cubicBezTo>
                    <a:pt x="1078" y="1319"/>
                    <a:pt x="1075" y="1314"/>
                    <a:pt x="1081" y="1310"/>
                  </a:cubicBezTo>
                  <a:cubicBezTo>
                    <a:pt x="1084" y="1308"/>
                    <a:pt x="1084" y="1305"/>
                    <a:pt x="1086" y="1301"/>
                  </a:cubicBezTo>
                  <a:cubicBezTo>
                    <a:pt x="1088" y="1296"/>
                    <a:pt x="1090" y="1293"/>
                    <a:pt x="1089" y="1287"/>
                  </a:cubicBezTo>
                  <a:cubicBezTo>
                    <a:pt x="1089" y="1281"/>
                    <a:pt x="1090" y="1276"/>
                    <a:pt x="1091" y="1270"/>
                  </a:cubicBezTo>
                  <a:cubicBezTo>
                    <a:pt x="1092" y="1266"/>
                    <a:pt x="1093" y="1263"/>
                    <a:pt x="1097" y="1260"/>
                  </a:cubicBezTo>
                  <a:cubicBezTo>
                    <a:pt x="1098" y="1259"/>
                    <a:pt x="1100" y="1258"/>
                    <a:pt x="1101" y="1256"/>
                  </a:cubicBezTo>
                  <a:cubicBezTo>
                    <a:pt x="1105" y="1253"/>
                    <a:pt x="1107" y="1248"/>
                    <a:pt x="1111" y="1245"/>
                  </a:cubicBezTo>
                  <a:cubicBezTo>
                    <a:pt x="1112" y="1243"/>
                    <a:pt x="1114" y="1241"/>
                    <a:pt x="1116" y="1239"/>
                  </a:cubicBezTo>
                  <a:cubicBezTo>
                    <a:pt x="1118" y="1238"/>
                    <a:pt x="1120" y="1236"/>
                    <a:pt x="1122" y="1235"/>
                  </a:cubicBezTo>
                  <a:cubicBezTo>
                    <a:pt x="1125" y="1231"/>
                    <a:pt x="1129" y="1228"/>
                    <a:pt x="1133" y="1224"/>
                  </a:cubicBezTo>
                  <a:cubicBezTo>
                    <a:pt x="1136" y="1221"/>
                    <a:pt x="1136" y="1217"/>
                    <a:pt x="1137" y="1213"/>
                  </a:cubicBezTo>
                  <a:cubicBezTo>
                    <a:pt x="1137" y="1211"/>
                    <a:pt x="1137" y="1209"/>
                    <a:pt x="1137" y="1208"/>
                  </a:cubicBezTo>
                  <a:cubicBezTo>
                    <a:pt x="1139" y="1206"/>
                    <a:pt x="1141" y="1204"/>
                    <a:pt x="1140" y="1201"/>
                  </a:cubicBezTo>
                  <a:cubicBezTo>
                    <a:pt x="1138" y="1194"/>
                    <a:pt x="1137" y="1187"/>
                    <a:pt x="1133" y="1181"/>
                  </a:cubicBezTo>
                  <a:cubicBezTo>
                    <a:pt x="1133" y="1181"/>
                    <a:pt x="1132" y="1180"/>
                    <a:pt x="1132" y="1181"/>
                  </a:cubicBezTo>
                  <a:cubicBezTo>
                    <a:pt x="1127" y="1182"/>
                    <a:pt x="1123" y="1180"/>
                    <a:pt x="1118" y="1178"/>
                  </a:cubicBezTo>
                  <a:cubicBezTo>
                    <a:pt x="1113" y="1176"/>
                    <a:pt x="1112" y="1172"/>
                    <a:pt x="1108" y="1169"/>
                  </a:cubicBezTo>
                  <a:cubicBezTo>
                    <a:pt x="1103" y="1165"/>
                    <a:pt x="1096" y="1162"/>
                    <a:pt x="1090" y="1163"/>
                  </a:cubicBezTo>
                  <a:cubicBezTo>
                    <a:pt x="1085" y="1164"/>
                    <a:pt x="1081" y="1163"/>
                    <a:pt x="1076" y="1163"/>
                  </a:cubicBezTo>
                  <a:cubicBezTo>
                    <a:pt x="1073" y="1164"/>
                    <a:pt x="1070" y="1166"/>
                    <a:pt x="1066" y="1165"/>
                  </a:cubicBezTo>
                  <a:cubicBezTo>
                    <a:pt x="1064" y="1164"/>
                    <a:pt x="1062" y="1163"/>
                    <a:pt x="1060" y="1162"/>
                  </a:cubicBezTo>
                  <a:cubicBezTo>
                    <a:pt x="1058" y="1162"/>
                    <a:pt x="1054" y="1164"/>
                    <a:pt x="1053" y="1165"/>
                  </a:cubicBezTo>
                  <a:cubicBezTo>
                    <a:pt x="1051" y="1166"/>
                    <a:pt x="1050" y="1167"/>
                    <a:pt x="1049" y="1168"/>
                  </a:cubicBezTo>
                  <a:cubicBezTo>
                    <a:pt x="1049" y="1168"/>
                    <a:pt x="1051" y="1163"/>
                    <a:pt x="1051" y="1163"/>
                  </a:cubicBezTo>
                  <a:cubicBezTo>
                    <a:pt x="1052" y="1159"/>
                    <a:pt x="1050" y="1152"/>
                    <a:pt x="1044" y="1154"/>
                  </a:cubicBezTo>
                  <a:cubicBezTo>
                    <a:pt x="1042" y="1154"/>
                    <a:pt x="1040" y="1155"/>
                    <a:pt x="1037" y="1153"/>
                  </a:cubicBezTo>
                  <a:cubicBezTo>
                    <a:pt x="1036" y="1152"/>
                    <a:pt x="1035" y="1152"/>
                    <a:pt x="1033" y="1151"/>
                  </a:cubicBezTo>
                  <a:cubicBezTo>
                    <a:pt x="1029" y="1150"/>
                    <a:pt x="1025" y="1150"/>
                    <a:pt x="1021" y="1148"/>
                  </a:cubicBezTo>
                  <a:cubicBezTo>
                    <a:pt x="1018" y="1147"/>
                    <a:pt x="1016" y="1147"/>
                    <a:pt x="1014" y="1149"/>
                  </a:cubicBezTo>
                  <a:cubicBezTo>
                    <a:pt x="1010" y="1153"/>
                    <a:pt x="1009" y="1157"/>
                    <a:pt x="1004" y="1160"/>
                  </a:cubicBezTo>
                  <a:cubicBezTo>
                    <a:pt x="1001" y="1162"/>
                    <a:pt x="998" y="1163"/>
                    <a:pt x="996" y="1166"/>
                  </a:cubicBezTo>
                  <a:cubicBezTo>
                    <a:pt x="996" y="1167"/>
                    <a:pt x="995" y="1167"/>
                    <a:pt x="995" y="1168"/>
                  </a:cubicBezTo>
                  <a:cubicBezTo>
                    <a:pt x="995" y="1167"/>
                    <a:pt x="995" y="1167"/>
                    <a:pt x="995" y="1167"/>
                  </a:cubicBezTo>
                  <a:cubicBezTo>
                    <a:pt x="994" y="1165"/>
                    <a:pt x="991" y="1165"/>
                    <a:pt x="989" y="1165"/>
                  </a:cubicBezTo>
                  <a:cubicBezTo>
                    <a:pt x="993" y="1163"/>
                    <a:pt x="998" y="1163"/>
                    <a:pt x="1002" y="1160"/>
                  </a:cubicBezTo>
                  <a:cubicBezTo>
                    <a:pt x="1005" y="1157"/>
                    <a:pt x="1010" y="1152"/>
                    <a:pt x="1011" y="1148"/>
                  </a:cubicBezTo>
                  <a:cubicBezTo>
                    <a:pt x="1011" y="1144"/>
                    <a:pt x="1009" y="1144"/>
                    <a:pt x="1006" y="1144"/>
                  </a:cubicBezTo>
                  <a:cubicBezTo>
                    <a:pt x="1003" y="1144"/>
                    <a:pt x="1001" y="1145"/>
                    <a:pt x="998" y="1145"/>
                  </a:cubicBezTo>
                  <a:cubicBezTo>
                    <a:pt x="994" y="1145"/>
                    <a:pt x="991" y="1144"/>
                    <a:pt x="988" y="1144"/>
                  </a:cubicBezTo>
                  <a:cubicBezTo>
                    <a:pt x="987" y="1144"/>
                    <a:pt x="986" y="1145"/>
                    <a:pt x="986" y="1145"/>
                  </a:cubicBezTo>
                  <a:cubicBezTo>
                    <a:pt x="984" y="1148"/>
                    <a:pt x="983" y="1151"/>
                    <a:pt x="979" y="1153"/>
                  </a:cubicBezTo>
                  <a:cubicBezTo>
                    <a:pt x="978" y="1154"/>
                    <a:pt x="978" y="1154"/>
                    <a:pt x="977" y="1155"/>
                  </a:cubicBezTo>
                  <a:cubicBezTo>
                    <a:pt x="975" y="1156"/>
                    <a:pt x="974" y="1155"/>
                    <a:pt x="975" y="1153"/>
                  </a:cubicBezTo>
                  <a:cubicBezTo>
                    <a:pt x="977" y="1151"/>
                    <a:pt x="976" y="1149"/>
                    <a:pt x="978" y="1147"/>
                  </a:cubicBezTo>
                  <a:cubicBezTo>
                    <a:pt x="981" y="1143"/>
                    <a:pt x="987" y="1141"/>
                    <a:pt x="990" y="1137"/>
                  </a:cubicBezTo>
                  <a:cubicBezTo>
                    <a:pt x="993" y="1133"/>
                    <a:pt x="995" y="1127"/>
                    <a:pt x="995" y="1123"/>
                  </a:cubicBezTo>
                  <a:cubicBezTo>
                    <a:pt x="995" y="1122"/>
                    <a:pt x="994" y="1121"/>
                    <a:pt x="993" y="1120"/>
                  </a:cubicBezTo>
                  <a:cubicBezTo>
                    <a:pt x="991" y="1118"/>
                    <a:pt x="990" y="1116"/>
                    <a:pt x="989" y="1113"/>
                  </a:cubicBezTo>
                  <a:cubicBezTo>
                    <a:pt x="988" y="1111"/>
                    <a:pt x="985" y="1110"/>
                    <a:pt x="984" y="1108"/>
                  </a:cubicBezTo>
                  <a:cubicBezTo>
                    <a:pt x="982" y="1105"/>
                    <a:pt x="983" y="1100"/>
                    <a:pt x="982" y="1097"/>
                  </a:cubicBezTo>
                  <a:cubicBezTo>
                    <a:pt x="982" y="1093"/>
                    <a:pt x="978" y="1092"/>
                    <a:pt x="975" y="1090"/>
                  </a:cubicBezTo>
                  <a:cubicBezTo>
                    <a:pt x="972" y="1089"/>
                    <a:pt x="970" y="1086"/>
                    <a:pt x="967" y="1085"/>
                  </a:cubicBezTo>
                  <a:cubicBezTo>
                    <a:pt x="964" y="1084"/>
                    <a:pt x="962" y="1083"/>
                    <a:pt x="959" y="1083"/>
                  </a:cubicBezTo>
                  <a:cubicBezTo>
                    <a:pt x="957" y="1083"/>
                    <a:pt x="955" y="1081"/>
                    <a:pt x="953" y="1081"/>
                  </a:cubicBezTo>
                  <a:cubicBezTo>
                    <a:pt x="951" y="1081"/>
                    <a:pt x="950" y="1078"/>
                    <a:pt x="947" y="1078"/>
                  </a:cubicBezTo>
                  <a:cubicBezTo>
                    <a:pt x="943" y="1076"/>
                    <a:pt x="938" y="1076"/>
                    <a:pt x="933" y="1077"/>
                  </a:cubicBezTo>
                  <a:cubicBezTo>
                    <a:pt x="930" y="1078"/>
                    <a:pt x="928" y="1080"/>
                    <a:pt x="925" y="1079"/>
                  </a:cubicBezTo>
                  <a:cubicBezTo>
                    <a:pt x="922" y="1079"/>
                    <a:pt x="920" y="1078"/>
                    <a:pt x="918" y="1078"/>
                  </a:cubicBezTo>
                  <a:cubicBezTo>
                    <a:pt x="916" y="1078"/>
                    <a:pt x="915" y="1078"/>
                    <a:pt x="914" y="1079"/>
                  </a:cubicBezTo>
                  <a:cubicBezTo>
                    <a:pt x="914" y="1078"/>
                    <a:pt x="914" y="1076"/>
                    <a:pt x="914" y="1075"/>
                  </a:cubicBezTo>
                  <a:cubicBezTo>
                    <a:pt x="913" y="1072"/>
                    <a:pt x="908" y="1071"/>
                    <a:pt x="906" y="1070"/>
                  </a:cubicBezTo>
                  <a:cubicBezTo>
                    <a:pt x="903" y="1068"/>
                    <a:pt x="901" y="1068"/>
                    <a:pt x="899" y="1070"/>
                  </a:cubicBezTo>
                  <a:cubicBezTo>
                    <a:pt x="897" y="1071"/>
                    <a:pt x="894" y="1072"/>
                    <a:pt x="897" y="1069"/>
                  </a:cubicBezTo>
                  <a:cubicBezTo>
                    <a:pt x="898" y="1068"/>
                    <a:pt x="899" y="1067"/>
                    <a:pt x="900" y="1065"/>
                  </a:cubicBezTo>
                  <a:cubicBezTo>
                    <a:pt x="902" y="1063"/>
                    <a:pt x="898" y="1060"/>
                    <a:pt x="897" y="1059"/>
                  </a:cubicBezTo>
                  <a:cubicBezTo>
                    <a:pt x="896" y="1058"/>
                    <a:pt x="894" y="1057"/>
                    <a:pt x="892" y="1056"/>
                  </a:cubicBezTo>
                  <a:cubicBezTo>
                    <a:pt x="888" y="1055"/>
                    <a:pt x="890" y="1054"/>
                    <a:pt x="888" y="1052"/>
                  </a:cubicBezTo>
                  <a:cubicBezTo>
                    <a:pt x="887" y="1051"/>
                    <a:pt x="886" y="1051"/>
                    <a:pt x="885" y="1050"/>
                  </a:cubicBezTo>
                  <a:cubicBezTo>
                    <a:pt x="882" y="1050"/>
                    <a:pt x="881" y="1047"/>
                    <a:pt x="878" y="1047"/>
                  </a:cubicBezTo>
                  <a:cubicBezTo>
                    <a:pt x="876" y="1046"/>
                    <a:pt x="875" y="1047"/>
                    <a:pt x="873" y="1048"/>
                  </a:cubicBezTo>
                  <a:cubicBezTo>
                    <a:pt x="872" y="1048"/>
                    <a:pt x="869" y="1048"/>
                    <a:pt x="868" y="1048"/>
                  </a:cubicBezTo>
                  <a:cubicBezTo>
                    <a:pt x="870" y="1047"/>
                    <a:pt x="871" y="1046"/>
                    <a:pt x="872" y="1044"/>
                  </a:cubicBezTo>
                  <a:cubicBezTo>
                    <a:pt x="872" y="1040"/>
                    <a:pt x="865" y="1038"/>
                    <a:pt x="862" y="1036"/>
                  </a:cubicBezTo>
                  <a:cubicBezTo>
                    <a:pt x="860" y="1035"/>
                    <a:pt x="858" y="1034"/>
                    <a:pt x="856" y="1034"/>
                  </a:cubicBezTo>
                  <a:cubicBezTo>
                    <a:pt x="854" y="1034"/>
                    <a:pt x="853" y="1033"/>
                    <a:pt x="852" y="1033"/>
                  </a:cubicBezTo>
                  <a:cubicBezTo>
                    <a:pt x="847" y="1030"/>
                    <a:pt x="852" y="1028"/>
                    <a:pt x="854" y="1028"/>
                  </a:cubicBezTo>
                  <a:cubicBezTo>
                    <a:pt x="855" y="1027"/>
                    <a:pt x="860" y="1026"/>
                    <a:pt x="859" y="1024"/>
                  </a:cubicBezTo>
                  <a:cubicBezTo>
                    <a:pt x="859" y="1024"/>
                    <a:pt x="859" y="1024"/>
                    <a:pt x="859" y="1024"/>
                  </a:cubicBezTo>
                  <a:cubicBezTo>
                    <a:pt x="854" y="1023"/>
                    <a:pt x="847" y="1024"/>
                    <a:pt x="843" y="1024"/>
                  </a:cubicBezTo>
                  <a:cubicBezTo>
                    <a:pt x="840" y="1024"/>
                    <a:pt x="838" y="1024"/>
                    <a:pt x="836" y="1025"/>
                  </a:cubicBezTo>
                  <a:cubicBezTo>
                    <a:pt x="833" y="1027"/>
                    <a:pt x="830" y="1027"/>
                    <a:pt x="827" y="1029"/>
                  </a:cubicBezTo>
                  <a:cubicBezTo>
                    <a:pt x="822" y="1031"/>
                    <a:pt x="817" y="1032"/>
                    <a:pt x="812" y="1029"/>
                  </a:cubicBezTo>
                  <a:cubicBezTo>
                    <a:pt x="810" y="1028"/>
                    <a:pt x="808" y="1027"/>
                    <a:pt x="806" y="1027"/>
                  </a:cubicBezTo>
                  <a:cubicBezTo>
                    <a:pt x="801" y="1027"/>
                    <a:pt x="795" y="1027"/>
                    <a:pt x="790" y="1029"/>
                  </a:cubicBezTo>
                  <a:cubicBezTo>
                    <a:pt x="783" y="1031"/>
                    <a:pt x="786" y="1023"/>
                    <a:pt x="786" y="1021"/>
                  </a:cubicBezTo>
                  <a:cubicBezTo>
                    <a:pt x="785" y="1019"/>
                    <a:pt x="784" y="1018"/>
                    <a:pt x="783" y="1018"/>
                  </a:cubicBezTo>
                  <a:cubicBezTo>
                    <a:pt x="779" y="1016"/>
                    <a:pt x="768" y="1018"/>
                    <a:pt x="768" y="1013"/>
                  </a:cubicBezTo>
                  <a:cubicBezTo>
                    <a:pt x="768" y="1004"/>
                    <a:pt x="756" y="1010"/>
                    <a:pt x="758" y="1014"/>
                  </a:cubicBezTo>
                  <a:cubicBezTo>
                    <a:pt x="758" y="1015"/>
                    <a:pt x="758" y="1015"/>
                    <a:pt x="759" y="1015"/>
                  </a:cubicBezTo>
                  <a:cubicBezTo>
                    <a:pt x="760" y="1016"/>
                    <a:pt x="760" y="1015"/>
                    <a:pt x="761" y="1015"/>
                  </a:cubicBezTo>
                  <a:cubicBezTo>
                    <a:pt x="761" y="1016"/>
                    <a:pt x="762" y="1017"/>
                    <a:pt x="762" y="1017"/>
                  </a:cubicBezTo>
                  <a:cubicBezTo>
                    <a:pt x="762" y="1017"/>
                    <a:pt x="761" y="1017"/>
                    <a:pt x="760" y="1018"/>
                  </a:cubicBezTo>
                  <a:cubicBezTo>
                    <a:pt x="757" y="1018"/>
                    <a:pt x="755" y="1020"/>
                    <a:pt x="752" y="1020"/>
                  </a:cubicBezTo>
                  <a:cubicBezTo>
                    <a:pt x="749" y="1021"/>
                    <a:pt x="747" y="1021"/>
                    <a:pt x="745" y="1022"/>
                  </a:cubicBezTo>
                  <a:cubicBezTo>
                    <a:pt x="742" y="1024"/>
                    <a:pt x="743" y="1030"/>
                    <a:pt x="743" y="1033"/>
                  </a:cubicBezTo>
                  <a:cubicBezTo>
                    <a:pt x="744" y="1035"/>
                    <a:pt x="743" y="1038"/>
                    <a:pt x="745" y="1040"/>
                  </a:cubicBezTo>
                  <a:cubicBezTo>
                    <a:pt x="746" y="1043"/>
                    <a:pt x="743" y="1044"/>
                    <a:pt x="741" y="1045"/>
                  </a:cubicBezTo>
                  <a:cubicBezTo>
                    <a:pt x="737" y="1047"/>
                    <a:pt x="738" y="1044"/>
                    <a:pt x="737" y="1042"/>
                  </a:cubicBezTo>
                  <a:cubicBezTo>
                    <a:pt x="736" y="1041"/>
                    <a:pt x="736" y="1041"/>
                    <a:pt x="735" y="1040"/>
                  </a:cubicBezTo>
                  <a:cubicBezTo>
                    <a:pt x="734" y="1038"/>
                    <a:pt x="735" y="1037"/>
                    <a:pt x="737" y="1035"/>
                  </a:cubicBezTo>
                  <a:cubicBezTo>
                    <a:pt x="739" y="1034"/>
                    <a:pt x="741" y="1033"/>
                    <a:pt x="741" y="1032"/>
                  </a:cubicBezTo>
                  <a:cubicBezTo>
                    <a:pt x="742" y="1030"/>
                    <a:pt x="742" y="1029"/>
                    <a:pt x="742" y="1027"/>
                  </a:cubicBezTo>
                  <a:cubicBezTo>
                    <a:pt x="741" y="1025"/>
                    <a:pt x="742" y="1022"/>
                    <a:pt x="741" y="1020"/>
                  </a:cubicBezTo>
                  <a:cubicBezTo>
                    <a:pt x="741" y="1020"/>
                    <a:pt x="740" y="1020"/>
                    <a:pt x="740" y="1019"/>
                  </a:cubicBezTo>
                  <a:cubicBezTo>
                    <a:pt x="735" y="1017"/>
                    <a:pt x="739" y="1015"/>
                    <a:pt x="741" y="1015"/>
                  </a:cubicBezTo>
                  <a:cubicBezTo>
                    <a:pt x="743" y="1014"/>
                    <a:pt x="745" y="1013"/>
                    <a:pt x="746" y="1012"/>
                  </a:cubicBezTo>
                  <a:cubicBezTo>
                    <a:pt x="749" y="1010"/>
                    <a:pt x="751" y="1008"/>
                    <a:pt x="748" y="1005"/>
                  </a:cubicBezTo>
                  <a:cubicBezTo>
                    <a:pt x="744" y="1001"/>
                    <a:pt x="741" y="1006"/>
                    <a:pt x="737" y="1007"/>
                  </a:cubicBezTo>
                  <a:cubicBezTo>
                    <a:pt x="735" y="1007"/>
                    <a:pt x="734" y="1007"/>
                    <a:pt x="733" y="1008"/>
                  </a:cubicBezTo>
                  <a:cubicBezTo>
                    <a:pt x="731" y="1012"/>
                    <a:pt x="729" y="1014"/>
                    <a:pt x="725" y="1015"/>
                  </a:cubicBezTo>
                  <a:cubicBezTo>
                    <a:pt x="724" y="1016"/>
                    <a:pt x="722" y="1016"/>
                    <a:pt x="721" y="1017"/>
                  </a:cubicBezTo>
                  <a:cubicBezTo>
                    <a:pt x="718" y="1018"/>
                    <a:pt x="717" y="1017"/>
                    <a:pt x="715" y="1017"/>
                  </a:cubicBezTo>
                  <a:cubicBezTo>
                    <a:pt x="713" y="1017"/>
                    <a:pt x="710" y="1016"/>
                    <a:pt x="709" y="1017"/>
                  </a:cubicBezTo>
                  <a:cubicBezTo>
                    <a:pt x="707" y="1019"/>
                    <a:pt x="707" y="1021"/>
                    <a:pt x="707" y="1023"/>
                  </a:cubicBezTo>
                  <a:cubicBezTo>
                    <a:pt x="707" y="1023"/>
                    <a:pt x="707" y="1024"/>
                    <a:pt x="707" y="1024"/>
                  </a:cubicBezTo>
                  <a:cubicBezTo>
                    <a:pt x="707" y="1023"/>
                    <a:pt x="707" y="1022"/>
                    <a:pt x="706" y="1021"/>
                  </a:cubicBezTo>
                  <a:cubicBezTo>
                    <a:pt x="706" y="1020"/>
                    <a:pt x="705" y="1019"/>
                    <a:pt x="704" y="1019"/>
                  </a:cubicBezTo>
                  <a:cubicBezTo>
                    <a:pt x="702" y="1020"/>
                    <a:pt x="700" y="1021"/>
                    <a:pt x="698" y="1023"/>
                  </a:cubicBezTo>
                  <a:cubicBezTo>
                    <a:pt x="696" y="1025"/>
                    <a:pt x="692" y="1027"/>
                    <a:pt x="691" y="1029"/>
                  </a:cubicBezTo>
                  <a:cubicBezTo>
                    <a:pt x="689" y="1031"/>
                    <a:pt x="688" y="1033"/>
                    <a:pt x="687" y="1036"/>
                  </a:cubicBezTo>
                  <a:cubicBezTo>
                    <a:pt x="687" y="1038"/>
                    <a:pt x="693" y="1041"/>
                    <a:pt x="687" y="1042"/>
                  </a:cubicBezTo>
                  <a:cubicBezTo>
                    <a:pt x="684" y="1043"/>
                    <a:pt x="684" y="1044"/>
                    <a:pt x="682" y="1047"/>
                  </a:cubicBezTo>
                  <a:cubicBezTo>
                    <a:pt x="679" y="1050"/>
                    <a:pt x="676" y="1049"/>
                    <a:pt x="673" y="1052"/>
                  </a:cubicBezTo>
                  <a:cubicBezTo>
                    <a:pt x="673" y="1052"/>
                    <a:pt x="673" y="1052"/>
                    <a:pt x="673" y="1052"/>
                  </a:cubicBezTo>
                  <a:cubicBezTo>
                    <a:pt x="674" y="1054"/>
                    <a:pt x="675" y="1055"/>
                    <a:pt x="676" y="1056"/>
                  </a:cubicBezTo>
                  <a:cubicBezTo>
                    <a:pt x="677" y="1057"/>
                    <a:pt x="677" y="1058"/>
                    <a:pt x="678" y="1059"/>
                  </a:cubicBezTo>
                  <a:cubicBezTo>
                    <a:pt x="675" y="1059"/>
                    <a:pt x="674" y="1058"/>
                    <a:pt x="673" y="1057"/>
                  </a:cubicBezTo>
                  <a:cubicBezTo>
                    <a:pt x="673" y="1056"/>
                    <a:pt x="672" y="1054"/>
                    <a:pt x="671" y="1054"/>
                  </a:cubicBezTo>
                  <a:cubicBezTo>
                    <a:pt x="668" y="1051"/>
                    <a:pt x="666" y="1049"/>
                    <a:pt x="664" y="1045"/>
                  </a:cubicBezTo>
                  <a:cubicBezTo>
                    <a:pt x="662" y="1043"/>
                    <a:pt x="662" y="1043"/>
                    <a:pt x="659" y="1042"/>
                  </a:cubicBezTo>
                  <a:cubicBezTo>
                    <a:pt x="655" y="1042"/>
                    <a:pt x="648" y="1036"/>
                    <a:pt x="644" y="1039"/>
                  </a:cubicBezTo>
                  <a:cubicBezTo>
                    <a:pt x="641" y="1040"/>
                    <a:pt x="639" y="1043"/>
                    <a:pt x="636" y="1043"/>
                  </a:cubicBezTo>
                  <a:cubicBezTo>
                    <a:pt x="633" y="1044"/>
                    <a:pt x="631" y="1047"/>
                    <a:pt x="627" y="1048"/>
                  </a:cubicBezTo>
                  <a:cubicBezTo>
                    <a:pt x="623" y="1048"/>
                    <a:pt x="620" y="1047"/>
                    <a:pt x="616" y="1046"/>
                  </a:cubicBezTo>
                  <a:cubicBezTo>
                    <a:pt x="615" y="1045"/>
                    <a:pt x="614" y="1046"/>
                    <a:pt x="613" y="1046"/>
                  </a:cubicBezTo>
                  <a:cubicBezTo>
                    <a:pt x="612" y="1047"/>
                    <a:pt x="607" y="1044"/>
                    <a:pt x="606" y="1043"/>
                  </a:cubicBezTo>
                  <a:cubicBezTo>
                    <a:pt x="602" y="1041"/>
                    <a:pt x="600" y="1037"/>
                    <a:pt x="598" y="1034"/>
                  </a:cubicBezTo>
                  <a:cubicBezTo>
                    <a:pt x="596" y="1031"/>
                    <a:pt x="595" y="1029"/>
                    <a:pt x="594" y="1027"/>
                  </a:cubicBezTo>
                  <a:cubicBezTo>
                    <a:pt x="592" y="1024"/>
                    <a:pt x="590" y="1023"/>
                    <a:pt x="591" y="1020"/>
                  </a:cubicBezTo>
                  <a:cubicBezTo>
                    <a:pt x="592" y="1018"/>
                    <a:pt x="592" y="1017"/>
                    <a:pt x="592" y="1016"/>
                  </a:cubicBezTo>
                  <a:cubicBezTo>
                    <a:pt x="592" y="1014"/>
                    <a:pt x="590" y="1014"/>
                    <a:pt x="590" y="1011"/>
                  </a:cubicBezTo>
                  <a:cubicBezTo>
                    <a:pt x="590" y="1011"/>
                    <a:pt x="589" y="1006"/>
                    <a:pt x="592" y="1008"/>
                  </a:cubicBezTo>
                  <a:cubicBezTo>
                    <a:pt x="592" y="1008"/>
                    <a:pt x="593" y="1008"/>
                    <a:pt x="593" y="1008"/>
                  </a:cubicBezTo>
                  <a:cubicBezTo>
                    <a:pt x="594" y="1008"/>
                    <a:pt x="594" y="1008"/>
                    <a:pt x="594" y="1008"/>
                  </a:cubicBezTo>
                  <a:cubicBezTo>
                    <a:pt x="595" y="1004"/>
                    <a:pt x="595" y="999"/>
                    <a:pt x="595" y="995"/>
                  </a:cubicBezTo>
                  <a:cubicBezTo>
                    <a:pt x="595" y="992"/>
                    <a:pt x="597" y="990"/>
                    <a:pt x="597" y="987"/>
                  </a:cubicBezTo>
                  <a:cubicBezTo>
                    <a:pt x="597" y="987"/>
                    <a:pt x="597" y="986"/>
                    <a:pt x="597" y="985"/>
                  </a:cubicBezTo>
                  <a:cubicBezTo>
                    <a:pt x="598" y="984"/>
                    <a:pt x="598" y="982"/>
                    <a:pt x="598" y="981"/>
                  </a:cubicBezTo>
                  <a:cubicBezTo>
                    <a:pt x="598" y="978"/>
                    <a:pt x="599" y="977"/>
                    <a:pt x="600" y="974"/>
                  </a:cubicBezTo>
                  <a:cubicBezTo>
                    <a:pt x="600" y="973"/>
                    <a:pt x="600" y="972"/>
                    <a:pt x="600" y="971"/>
                  </a:cubicBezTo>
                  <a:cubicBezTo>
                    <a:pt x="599" y="970"/>
                    <a:pt x="597" y="967"/>
                    <a:pt x="595" y="967"/>
                  </a:cubicBezTo>
                  <a:cubicBezTo>
                    <a:pt x="593" y="968"/>
                    <a:pt x="592" y="969"/>
                    <a:pt x="589" y="969"/>
                  </a:cubicBezTo>
                  <a:cubicBezTo>
                    <a:pt x="587" y="969"/>
                    <a:pt x="589" y="968"/>
                    <a:pt x="590" y="967"/>
                  </a:cubicBezTo>
                  <a:cubicBezTo>
                    <a:pt x="591" y="967"/>
                    <a:pt x="591" y="965"/>
                    <a:pt x="591" y="965"/>
                  </a:cubicBezTo>
                  <a:cubicBezTo>
                    <a:pt x="587" y="962"/>
                    <a:pt x="584" y="961"/>
                    <a:pt x="580" y="961"/>
                  </a:cubicBezTo>
                  <a:cubicBezTo>
                    <a:pt x="574" y="961"/>
                    <a:pt x="569" y="959"/>
                    <a:pt x="564" y="959"/>
                  </a:cubicBezTo>
                  <a:cubicBezTo>
                    <a:pt x="564" y="959"/>
                    <a:pt x="563" y="958"/>
                    <a:pt x="563" y="959"/>
                  </a:cubicBezTo>
                  <a:cubicBezTo>
                    <a:pt x="561" y="960"/>
                    <a:pt x="559" y="959"/>
                    <a:pt x="557" y="960"/>
                  </a:cubicBezTo>
                  <a:cubicBezTo>
                    <a:pt x="555" y="961"/>
                    <a:pt x="554" y="961"/>
                    <a:pt x="552" y="962"/>
                  </a:cubicBezTo>
                  <a:cubicBezTo>
                    <a:pt x="549" y="964"/>
                    <a:pt x="546" y="961"/>
                    <a:pt x="544" y="960"/>
                  </a:cubicBezTo>
                  <a:cubicBezTo>
                    <a:pt x="542" y="960"/>
                    <a:pt x="540" y="961"/>
                    <a:pt x="538" y="961"/>
                  </a:cubicBezTo>
                  <a:cubicBezTo>
                    <a:pt x="535" y="961"/>
                    <a:pt x="533" y="960"/>
                    <a:pt x="530" y="960"/>
                  </a:cubicBezTo>
                  <a:cubicBezTo>
                    <a:pt x="527" y="960"/>
                    <a:pt x="531" y="955"/>
                    <a:pt x="533" y="954"/>
                  </a:cubicBezTo>
                  <a:cubicBezTo>
                    <a:pt x="534" y="952"/>
                    <a:pt x="535" y="950"/>
                    <a:pt x="536" y="948"/>
                  </a:cubicBezTo>
                  <a:cubicBezTo>
                    <a:pt x="538" y="945"/>
                    <a:pt x="538" y="941"/>
                    <a:pt x="538" y="937"/>
                  </a:cubicBezTo>
                  <a:cubicBezTo>
                    <a:pt x="538" y="935"/>
                    <a:pt x="540" y="931"/>
                    <a:pt x="537" y="930"/>
                  </a:cubicBezTo>
                  <a:cubicBezTo>
                    <a:pt x="537" y="929"/>
                    <a:pt x="531" y="930"/>
                    <a:pt x="534" y="927"/>
                  </a:cubicBezTo>
                  <a:cubicBezTo>
                    <a:pt x="534" y="926"/>
                    <a:pt x="539" y="922"/>
                    <a:pt x="540" y="926"/>
                  </a:cubicBezTo>
                  <a:cubicBezTo>
                    <a:pt x="540" y="928"/>
                    <a:pt x="541" y="930"/>
                    <a:pt x="543" y="931"/>
                  </a:cubicBezTo>
                  <a:cubicBezTo>
                    <a:pt x="543" y="931"/>
                    <a:pt x="544" y="931"/>
                    <a:pt x="544" y="931"/>
                  </a:cubicBezTo>
                  <a:cubicBezTo>
                    <a:pt x="545" y="929"/>
                    <a:pt x="546" y="927"/>
                    <a:pt x="546" y="925"/>
                  </a:cubicBezTo>
                  <a:cubicBezTo>
                    <a:pt x="547" y="923"/>
                    <a:pt x="548" y="920"/>
                    <a:pt x="549" y="917"/>
                  </a:cubicBezTo>
                  <a:cubicBezTo>
                    <a:pt x="549" y="915"/>
                    <a:pt x="548" y="912"/>
                    <a:pt x="548" y="909"/>
                  </a:cubicBezTo>
                  <a:cubicBezTo>
                    <a:pt x="548" y="904"/>
                    <a:pt x="551" y="901"/>
                    <a:pt x="555" y="899"/>
                  </a:cubicBezTo>
                  <a:cubicBezTo>
                    <a:pt x="558" y="896"/>
                    <a:pt x="560" y="891"/>
                    <a:pt x="560" y="887"/>
                  </a:cubicBezTo>
                  <a:cubicBezTo>
                    <a:pt x="560" y="882"/>
                    <a:pt x="556" y="883"/>
                    <a:pt x="552" y="883"/>
                  </a:cubicBezTo>
                  <a:cubicBezTo>
                    <a:pt x="546" y="883"/>
                    <a:pt x="542" y="881"/>
                    <a:pt x="536" y="883"/>
                  </a:cubicBezTo>
                  <a:cubicBezTo>
                    <a:pt x="532" y="885"/>
                    <a:pt x="529" y="886"/>
                    <a:pt x="524" y="887"/>
                  </a:cubicBezTo>
                  <a:cubicBezTo>
                    <a:pt x="521" y="887"/>
                    <a:pt x="519" y="887"/>
                    <a:pt x="517" y="889"/>
                  </a:cubicBezTo>
                  <a:cubicBezTo>
                    <a:pt x="513" y="891"/>
                    <a:pt x="511" y="893"/>
                    <a:pt x="511" y="898"/>
                  </a:cubicBezTo>
                  <a:cubicBezTo>
                    <a:pt x="510" y="903"/>
                    <a:pt x="510" y="911"/>
                    <a:pt x="506" y="915"/>
                  </a:cubicBezTo>
                  <a:cubicBezTo>
                    <a:pt x="504" y="917"/>
                    <a:pt x="502" y="918"/>
                    <a:pt x="500" y="920"/>
                  </a:cubicBezTo>
                  <a:cubicBezTo>
                    <a:pt x="500" y="920"/>
                    <a:pt x="500" y="921"/>
                    <a:pt x="500" y="921"/>
                  </a:cubicBezTo>
                  <a:cubicBezTo>
                    <a:pt x="500" y="925"/>
                    <a:pt x="494" y="928"/>
                    <a:pt x="492" y="923"/>
                  </a:cubicBezTo>
                  <a:cubicBezTo>
                    <a:pt x="491" y="921"/>
                    <a:pt x="484" y="923"/>
                    <a:pt x="482" y="924"/>
                  </a:cubicBezTo>
                  <a:cubicBezTo>
                    <a:pt x="480" y="924"/>
                    <a:pt x="478" y="924"/>
                    <a:pt x="476" y="925"/>
                  </a:cubicBezTo>
                  <a:cubicBezTo>
                    <a:pt x="473" y="928"/>
                    <a:pt x="471" y="928"/>
                    <a:pt x="467" y="928"/>
                  </a:cubicBezTo>
                  <a:cubicBezTo>
                    <a:pt x="466" y="928"/>
                    <a:pt x="466" y="928"/>
                    <a:pt x="465" y="928"/>
                  </a:cubicBezTo>
                  <a:cubicBezTo>
                    <a:pt x="462" y="929"/>
                    <a:pt x="460" y="928"/>
                    <a:pt x="458" y="925"/>
                  </a:cubicBezTo>
                  <a:cubicBezTo>
                    <a:pt x="456" y="924"/>
                    <a:pt x="455" y="922"/>
                    <a:pt x="453" y="922"/>
                  </a:cubicBezTo>
                  <a:cubicBezTo>
                    <a:pt x="449" y="921"/>
                    <a:pt x="447" y="919"/>
                    <a:pt x="445" y="916"/>
                  </a:cubicBezTo>
                  <a:cubicBezTo>
                    <a:pt x="443" y="914"/>
                    <a:pt x="443" y="916"/>
                    <a:pt x="441" y="913"/>
                  </a:cubicBezTo>
                  <a:cubicBezTo>
                    <a:pt x="440" y="912"/>
                    <a:pt x="440" y="910"/>
                    <a:pt x="440" y="909"/>
                  </a:cubicBezTo>
                  <a:cubicBezTo>
                    <a:pt x="440" y="907"/>
                    <a:pt x="439" y="906"/>
                    <a:pt x="437" y="904"/>
                  </a:cubicBezTo>
                  <a:cubicBezTo>
                    <a:pt x="437" y="904"/>
                    <a:pt x="436" y="903"/>
                    <a:pt x="435" y="902"/>
                  </a:cubicBezTo>
                  <a:cubicBezTo>
                    <a:pt x="431" y="900"/>
                    <a:pt x="430" y="897"/>
                    <a:pt x="430" y="893"/>
                  </a:cubicBezTo>
                  <a:cubicBezTo>
                    <a:pt x="430" y="890"/>
                    <a:pt x="430" y="888"/>
                    <a:pt x="429" y="886"/>
                  </a:cubicBezTo>
                  <a:cubicBezTo>
                    <a:pt x="429" y="883"/>
                    <a:pt x="427" y="881"/>
                    <a:pt x="426" y="878"/>
                  </a:cubicBezTo>
                  <a:cubicBezTo>
                    <a:pt x="425" y="875"/>
                    <a:pt x="428" y="872"/>
                    <a:pt x="428" y="869"/>
                  </a:cubicBezTo>
                  <a:cubicBezTo>
                    <a:pt x="428" y="865"/>
                    <a:pt x="428" y="861"/>
                    <a:pt x="428" y="856"/>
                  </a:cubicBezTo>
                  <a:cubicBezTo>
                    <a:pt x="428" y="850"/>
                    <a:pt x="428" y="844"/>
                    <a:pt x="429" y="838"/>
                  </a:cubicBezTo>
                  <a:cubicBezTo>
                    <a:pt x="429" y="836"/>
                    <a:pt x="429" y="834"/>
                    <a:pt x="429" y="831"/>
                  </a:cubicBezTo>
                  <a:cubicBezTo>
                    <a:pt x="431" y="832"/>
                    <a:pt x="434" y="832"/>
                    <a:pt x="435" y="830"/>
                  </a:cubicBezTo>
                  <a:cubicBezTo>
                    <a:pt x="438" y="828"/>
                    <a:pt x="437" y="824"/>
                    <a:pt x="436" y="821"/>
                  </a:cubicBezTo>
                  <a:cubicBezTo>
                    <a:pt x="435" y="818"/>
                    <a:pt x="434" y="815"/>
                    <a:pt x="434" y="812"/>
                  </a:cubicBezTo>
                  <a:cubicBezTo>
                    <a:pt x="434" y="809"/>
                    <a:pt x="435" y="806"/>
                    <a:pt x="436" y="803"/>
                  </a:cubicBezTo>
                  <a:cubicBezTo>
                    <a:pt x="437" y="800"/>
                    <a:pt x="437" y="796"/>
                    <a:pt x="440" y="793"/>
                  </a:cubicBezTo>
                  <a:cubicBezTo>
                    <a:pt x="441" y="791"/>
                    <a:pt x="442" y="790"/>
                    <a:pt x="443" y="788"/>
                  </a:cubicBezTo>
                  <a:cubicBezTo>
                    <a:pt x="445" y="782"/>
                    <a:pt x="451" y="783"/>
                    <a:pt x="456" y="783"/>
                  </a:cubicBezTo>
                  <a:cubicBezTo>
                    <a:pt x="457" y="783"/>
                    <a:pt x="458" y="782"/>
                    <a:pt x="459" y="781"/>
                  </a:cubicBezTo>
                  <a:cubicBezTo>
                    <a:pt x="461" y="780"/>
                    <a:pt x="463" y="780"/>
                    <a:pt x="464" y="779"/>
                  </a:cubicBezTo>
                  <a:cubicBezTo>
                    <a:pt x="466" y="777"/>
                    <a:pt x="466" y="773"/>
                    <a:pt x="471" y="773"/>
                  </a:cubicBezTo>
                  <a:cubicBezTo>
                    <a:pt x="472" y="773"/>
                    <a:pt x="473" y="772"/>
                    <a:pt x="473" y="772"/>
                  </a:cubicBezTo>
                  <a:cubicBezTo>
                    <a:pt x="476" y="770"/>
                    <a:pt x="479" y="770"/>
                    <a:pt x="483" y="769"/>
                  </a:cubicBezTo>
                  <a:cubicBezTo>
                    <a:pt x="486" y="769"/>
                    <a:pt x="488" y="768"/>
                    <a:pt x="491" y="769"/>
                  </a:cubicBezTo>
                  <a:cubicBezTo>
                    <a:pt x="495" y="769"/>
                    <a:pt x="497" y="771"/>
                    <a:pt x="500" y="771"/>
                  </a:cubicBezTo>
                  <a:cubicBezTo>
                    <a:pt x="502" y="772"/>
                    <a:pt x="502" y="771"/>
                    <a:pt x="503" y="770"/>
                  </a:cubicBezTo>
                  <a:cubicBezTo>
                    <a:pt x="503" y="768"/>
                    <a:pt x="504" y="770"/>
                    <a:pt x="505" y="770"/>
                  </a:cubicBezTo>
                  <a:cubicBezTo>
                    <a:pt x="508" y="771"/>
                    <a:pt x="510" y="771"/>
                    <a:pt x="512" y="774"/>
                  </a:cubicBezTo>
                  <a:cubicBezTo>
                    <a:pt x="514" y="776"/>
                    <a:pt x="515" y="778"/>
                    <a:pt x="518" y="778"/>
                  </a:cubicBezTo>
                  <a:cubicBezTo>
                    <a:pt x="521" y="777"/>
                    <a:pt x="522" y="776"/>
                    <a:pt x="525" y="777"/>
                  </a:cubicBezTo>
                  <a:cubicBezTo>
                    <a:pt x="526" y="778"/>
                    <a:pt x="528" y="778"/>
                    <a:pt x="529" y="777"/>
                  </a:cubicBezTo>
                  <a:cubicBezTo>
                    <a:pt x="529" y="777"/>
                    <a:pt x="529" y="776"/>
                    <a:pt x="529" y="776"/>
                  </a:cubicBezTo>
                  <a:cubicBezTo>
                    <a:pt x="529" y="775"/>
                    <a:pt x="531" y="777"/>
                    <a:pt x="532" y="777"/>
                  </a:cubicBezTo>
                  <a:cubicBezTo>
                    <a:pt x="533" y="777"/>
                    <a:pt x="538" y="782"/>
                    <a:pt x="540" y="779"/>
                  </a:cubicBezTo>
                  <a:cubicBezTo>
                    <a:pt x="542" y="776"/>
                    <a:pt x="538" y="776"/>
                    <a:pt x="537" y="773"/>
                  </a:cubicBezTo>
                  <a:cubicBezTo>
                    <a:pt x="536" y="772"/>
                    <a:pt x="535" y="771"/>
                    <a:pt x="534" y="769"/>
                  </a:cubicBezTo>
                  <a:cubicBezTo>
                    <a:pt x="536" y="770"/>
                    <a:pt x="537" y="769"/>
                    <a:pt x="537" y="768"/>
                  </a:cubicBezTo>
                  <a:cubicBezTo>
                    <a:pt x="538" y="765"/>
                    <a:pt x="531" y="765"/>
                    <a:pt x="534" y="763"/>
                  </a:cubicBezTo>
                  <a:cubicBezTo>
                    <a:pt x="537" y="761"/>
                    <a:pt x="539" y="761"/>
                    <a:pt x="542" y="759"/>
                  </a:cubicBezTo>
                  <a:cubicBezTo>
                    <a:pt x="545" y="757"/>
                    <a:pt x="551" y="756"/>
                    <a:pt x="553" y="759"/>
                  </a:cubicBezTo>
                  <a:cubicBezTo>
                    <a:pt x="557" y="762"/>
                    <a:pt x="563" y="758"/>
                    <a:pt x="567" y="759"/>
                  </a:cubicBezTo>
                  <a:cubicBezTo>
                    <a:pt x="570" y="760"/>
                    <a:pt x="572" y="760"/>
                    <a:pt x="575" y="760"/>
                  </a:cubicBezTo>
                  <a:cubicBezTo>
                    <a:pt x="579" y="760"/>
                    <a:pt x="583" y="759"/>
                    <a:pt x="585" y="763"/>
                  </a:cubicBezTo>
                  <a:cubicBezTo>
                    <a:pt x="586" y="766"/>
                    <a:pt x="590" y="769"/>
                    <a:pt x="593" y="767"/>
                  </a:cubicBezTo>
                  <a:cubicBezTo>
                    <a:pt x="596" y="766"/>
                    <a:pt x="600" y="762"/>
                    <a:pt x="604" y="764"/>
                  </a:cubicBezTo>
                  <a:cubicBezTo>
                    <a:pt x="607" y="766"/>
                    <a:pt x="608" y="769"/>
                    <a:pt x="610" y="773"/>
                  </a:cubicBezTo>
                  <a:cubicBezTo>
                    <a:pt x="611" y="775"/>
                    <a:pt x="612" y="775"/>
                    <a:pt x="614" y="777"/>
                  </a:cubicBezTo>
                  <a:cubicBezTo>
                    <a:pt x="620" y="780"/>
                    <a:pt x="617" y="787"/>
                    <a:pt x="615" y="792"/>
                  </a:cubicBezTo>
                  <a:cubicBezTo>
                    <a:pt x="615" y="792"/>
                    <a:pt x="615" y="796"/>
                    <a:pt x="617" y="795"/>
                  </a:cubicBezTo>
                  <a:cubicBezTo>
                    <a:pt x="619" y="795"/>
                    <a:pt x="618" y="799"/>
                    <a:pt x="617" y="800"/>
                  </a:cubicBezTo>
                  <a:cubicBezTo>
                    <a:pt x="617" y="802"/>
                    <a:pt x="617" y="805"/>
                    <a:pt x="618" y="808"/>
                  </a:cubicBezTo>
                  <a:cubicBezTo>
                    <a:pt x="619" y="810"/>
                    <a:pt x="622" y="813"/>
                    <a:pt x="623" y="815"/>
                  </a:cubicBezTo>
                  <a:cubicBezTo>
                    <a:pt x="623" y="817"/>
                    <a:pt x="624" y="819"/>
                    <a:pt x="625" y="821"/>
                  </a:cubicBezTo>
                  <a:cubicBezTo>
                    <a:pt x="627" y="824"/>
                    <a:pt x="627" y="827"/>
                    <a:pt x="629" y="830"/>
                  </a:cubicBezTo>
                  <a:cubicBezTo>
                    <a:pt x="630" y="831"/>
                    <a:pt x="633" y="834"/>
                    <a:pt x="634" y="835"/>
                  </a:cubicBezTo>
                  <a:cubicBezTo>
                    <a:pt x="636" y="836"/>
                    <a:pt x="640" y="838"/>
                    <a:pt x="641" y="835"/>
                  </a:cubicBezTo>
                  <a:cubicBezTo>
                    <a:pt x="645" y="828"/>
                    <a:pt x="647" y="822"/>
                    <a:pt x="649" y="815"/>
                  </a:cubicBezTo>
                  <a:cubicBezTo>
                    <a:pt x="651" y="812"/>
                    <a:pt x="649" y="805"/>
                    <a:pt x="647" y="802"/>
                  </a:cubicBezTo>
                  <a:cubicBezTo>
                    <a:pt x="645" y="799"/>
                    <a:pt x="645" y="797"/>
                    <a:pt x="645" y="793"/>
                  </a:cubicBezTo>
                  <a:cubicBezTo>
                    <a:pt x="645" y="792"/>
                    <a:pt x="646" y="788"/>
                    <a:pt x="645" y="786"/>
                  </a:cubicBezTo>
                  <a:cubicBezTo>
                    <a:pt x="643" y="784"/>
                    <a:pt x="642" y="780"/>
                    <a:pt x="642" y="777"/>
                  </a:cubicBezTo>
                  <a:cubicBezTo>
                    <a:pt x="642" y="775"/>
                    <a:pt x="641" y="773"/>
                    <a:pt x="640" y="771"/>
                  </a:cubicBezTo>
                  <a:cubicBezTo>
                    <a:pt x="640" y="768"/>
                    <a:pt x="640" y="764"/>
                    <a:pt x="641" y="761"/>
                  </a:cubicBezTo>
                  <a:cubicBezTo>
                    <a:pt x="642" y="756"/>
                    <a:pt x="641" y="751"/>
                    <a:pt x="641" y="746"/>
                  </a:cubicBezTo>
                  <a:cubicBezTo>
                    <a:pt x="642" y="744"/>
                    <a:pt x="642" y="742"/>
                    <a:pt x="642" y="740"/>
                  </a:cubicBezTo>
                  <a:cubicBezTo>
                    <a:pt x="645" y="739"/>
                    <a:pt x="647" y="738"/>
                    <a:pt x="649" y="736"/>
                  </a:cubicBezTo>
                  <a:cubicBezTo>
                    <a:pt x="652" y="733"/>
                    <a:pt x="656" y="727"/>
                    <a:pt x="661" y="728"/>
                  </a:cubicBezTo>
                  <a:cubicBezTo>
                    <a:pt x="664" y="728"/>
                    <a:pt x="665" y="727"/>
                    <a:pt x="667" y="725"/>
                  </a:cubicBezTo>
                  <a:cubicBezTo>
                    <a:pt x="673" y="720"/>
                    <a:pt x="678" y="713"/>
                    <a:pt x="685" y="709"/>
                  </a:cubicBezTo>
                  <a:cubicBezTo>
                    <a:pt x="687" y="708"/>
                    <a:pt x="689" y="706"/>
                    <a:pt x="691" y="704"/>
                  </a:cubicBezTo>
                  <a:cubicBezTo>
                    <a:pt x="693" y="702"/>
                    <a:pt x="695" y="700"/>
                    <a:pt x="697" y="699"/>
                  </a:cubicBezTo>
                  <a:cubicBezTo>
                    <a:pt x="699" y="698"/>
                    <a:pt x="701" y="698"/>
                    <a:pt x="703" y="698"/>
                  </a:cubicBezTo>
                  <a:cubicBezTo>
                    <a:pt x="706" y="697"/>
                    <a:pt x="709" y="696"/>
                    <a:pt x="711" y="695"/>
                  </a:cubicBezTo>
                  <a:cubicBezTo>
                    <a:pt x="712" y="695"/>
                    <a:pt x="712" y="694"/>
                    <a:pt x="712" y="694"/>
                  </a:cubicBezTo>
                  <a:cubicBezTo>
                    <a:pt x="713" y="691"/>
                    <a:pt x="714" y="689"/>
                    <a:pt x="715" y="687"/>
                  </a:cubicBezTo>
                  <a:cubicBezTo>
                    <a:pt x="716" y="685"/>
                    <a:pt x="719" y="682"/>
                    <a:pt x="719" y="679"/>
                  </a:cubicBezTo>
                  <a:cubicBezTo>
                    <a:pt x="718" y="675"/>
                    <a:pt x="718" y="671"/>
                    <a:pt x="718" y="667"/>
                  </a:cubicBezTo>
                  <a:cubicBezTo>
                    <a:pt x="718" y="664"/>
                    <a:pt x="716" y="664"/>
                    <a:pt x="716" y="661"/>
                  </a:cubicBezTo>
                  <a:cubicBezTo>
                    <a:pt x="716" y="656"/>
                    <a:pt x="716" y="652"/>
                    <a:pt x="716" y="648"/>
                  </a:cubicBezTo>
                  <a:cubicBezTo>
                    <a:pt x="717" y="644"/>
                    <a:pt x="717" y="640"/>
                    <a:pt x="717" y="636"/>
                  </a:cubicBezTo>
                  <a:cubicBezTo>
                    <a:pt x="717" y="633"/>
                    <a:pt x="716" y="631"/>
                    <a:pt x="717" y="628"/>
                  </a:cubicBezTo>
                  <a:cubicBezTo>
                    <a:pt x="717" y="628"/>
                    <a:pt x="717" y="627"/>
                    <a:pt x="717" y="627"/>
                  </a:cubicBezTo>
                  <a:cubicBezTo>
                    <a:pt x="717" y="628"/>
                    <a:pt x="717" y="628"/>
                    <a:pt x="717" y="629"/>
                  </a:cubicBezTo>
                  <a:cubicBezTo>
                    <a:pt x="717" y="632"/>
                    <a:pt x="719" y="632"/>
                    <a:pt x="718" y="636"/>
                  </a:cubicBezTo>
                  <a:cubicBezTo>
                    <a:pt x="717" y="637"/>
                    <a:pt x="717" y="639"/>
                    <a:pt x="718" y="640"/>
                  </a:cubicBezTo>
                  <a:cubicBezTo>
                    <a:pt x="718" y="642"/>
                    <a:pt x="718" y="643"/>
                    <a:pt x="719" y="645"/>
                  </a:cubicBezTo>
                  <a:cubicBezTo>
                    <a:pt x="721" y="652"/>
                    <a:pt x="719" y="650"/>
                    <a:pt x="719" y="654"/>
                  </a:cubicBezTo>
                  <a:cubicBezTo>
                    <a:pt x="719" y="655"/>
                    <a:pt x="719" y="658"/>
                    <a:pt x="720" y="659"/>
                  </a:cubicBezTo>
                  <a:cubicBezTo>
                    <a:pt x="722" y="659"/>
                    <a:pt x="730" y="644"/>
                    <a:pt x="732" y="643"/>
                  </a:cubicBezTo>
                  <a:cubicBezTo>
                    <a:pt x="733" y="641"/>
                    <a:pt x="735" y="639"/>
                    <a:pt x="734" y="636"/>
                  </a:cubicBezTo>
                  <a:cubicBezTo>
                    <a:pt x="733" y="635"/>
                    <a:pt x="732" y="633"/>
                    <a:pt x="731" y="632"/>
                  </a:cubicBezTo>
                  <a:cubicBezTo>
                    <a:pt x="730" y="630"/>
                    <a:pt x="729" y="626"/>
                    <a:pt x="729" y="623"/>
                  </a:cubicBezTo>
                  <a:cubicBezTo>
                    <a:pt x="730" y="625"/>
                    <a:pt x="732" y="627"/>
                    <a:pt x="733" y="629"/>
                  </a:cubicBezTo>
                  <a:cubicBezTo>
                    <a:pt x="733" y="628"/>
                    <a:pt x="735" y="632"/>
                    <a:pt x="736" y="632"/>
                  </a:cubicBezTo>
                  <a:cubicBezTo>
                    <a:pt x="739" y="633"/>
                    <a:pt x="742" y="627"/>
                    <a:pt x="744" y="625"/>
                  </a:cubicBezTo>
                  <a:cubicBezTo>
                    <a:pt x="747" y="622"/>
                    <a:pt x="750" y="616"/>
                    <a:pt x="750" y="611"/>
                  </a:cubicBezTo>
                  <a:cubicBezTo>
                    <a:pt x="749" y="605"/>
                    <a:pt x="752" y="604"/>
                    <a:pt x="757" y="602"/>
                  </a:cubicBezTo>
                  <a:cubicBezTo>
                    <a:pt x="761" y="601"/>
                    <a:pt x="764" y="599"/>
                    <a:pt x="768" y="598"/>
                  </a:cubicBezTo>
                  <a:cubicBezTo>
                    <a:pt x="771" y="598"/>
                    <a:pt x="775" y="597"/>
                    <a:pt x="778" y="597"/>
                  </a:cubicBezTo>
                  <a:cubicBezTo>
                    <a:pt x="780" y="597"/>
                    <a:pt x="781" y="596"/>
                    <a:pt x="783" y="595"/>
                  </a:cubicBezTo>
                  <a:cubicBezTo>
                    <a:pt x="786" y="592"/>
                    <a:pt x="791" y="593"/>
                    <a:pt x="795" y="593"/>
                  </a:cubicBezTo>
                  <a:cubicBezTo>
                    <a:pt x="796" y="593"/>
                    <a:pt x="798" y="592"/>
                    <a:pt x="799" y="591"/>
                  </a:cubicBezTo>
                  <a:cubicBezTo>
                    <a:pt x="801" y="590"/>
                    <a:pt x="802" y="587"/>
                    <a:pt x="800" y="585"/>
                  </a:cubicBezTo>
                  <a:cubicBezTo>
                    <a:pt x="800" y="585"/>
                    <a:pt x="800" y="585"/>
                    <a:pt x="800" y="585"/>
                  </a:cubicBezTo>
                  <a:cubicBezTo>
                    <a:pt x="798" y="586"/>
                    <a:pt x="797" y="586"/>
                    <a:pt x="795" y="585"/>
                  </a:cubicBezTo>
                  <a:cubicBezTo>
                    <a:pt x="791" y="584"/>
                    <a:pt x="793" y="580"/>
                    <a:pt x="794" y="577"/>
                  </a:cubicBezTo>
                  <a:cubicBezTo>
                    <a:pt x="795" y="576"/>
                    <a:pt x="795" y="575"/>
                    <a:pt x="795" y="574"/>
                  </a:cubicBezTo>
                  <a:cubicBezTo>
                    <a:pt x="795" y="570"/>
                    <a:pt x="797" y="568"/>
                    <a:pt x="799" y="565"/>
                  </a:cubicBezTo>
                  <a:cubicBezTo>
                    <a:pt x="803" y="559"/>
                    <a:pt x="807" y="556"/>
                    <a:pt x="814" y="555"/>
                  </a:cubicBezTo>
                  <a:cubicBezTo>
                    <a:pt x="815" y="555"/>
                    <a:pt x="816" y="555"/>
                    <a:pt x="817" y="554"/>
                  </a:cubicBezTo>
                  <a:cubicBezTo>
                    <a:pt x="820" y="551"/>
                    <a:pt x="822" y="550"/>
                    <a:pt x="826" y="550"/>
                  </a:cubicBezTo>
                  <a:cubicBezTo>
                    <a:pt x="831" y="550"/>
                    <a:pt x="835" y="547"/>
                    <a:pt x="840" y="546"/>
                  </a:cubicBezTo>
                  <a:cubicBezTo>
                    <a:pt x="842" y="546"/>
                    <a:pt x="843" y="544"/>
                    <a:pt x="844" y="542"/>
                  </a:cubicBezTo>
                  <a:cubicBezTo>
                    <a:pt x="845" y="541"/>
                    <a:pt x="844" y="539"/>
                    <a:pt x="843" y="538"/>
                  </a:cubicBezTo>
                  <a:cubicBezTo>
                    <a:pt x="844" y="539"/>
                    <a:pt x="845" y="539"/>
                    <a:pt x="846" y="539"/>
                  </a:cubicBezTo>
                  <a:cubicBezTo>
                    <a:pt x="849" y="540"/>
                    <a:pt x="851" y="538"/>
                    <a:pt x="854" y="538"/>
                  </a:cubicBezTo>
                  <a:cubicBezTo>
                    <a:pt x="857" y="538"/>
                    <a:pt x="860" y="537"/>
                    <a:pt x="862" y="536"/>
                  </a:cubicBezTo>
                  <a:cubicBezTo>
                    <a:pt x="863" y="536"/>
                    <a:pt x="868" y="532"/>
                    <a:pt x="871" y="530"/>
                  </a:cubicBezTo>
                  <a:cubicBezTo>
                    <a:pt x="871" y="533"/>
                    <a:pt x="866" y="537"/>
                    <a:pt x="870" y="537"/>
                  </a:cubicBezTo>
                  <a:cubicBezTo>
                    <a:pt x="871" y="537"/>
                    <a:pt x="873" y="537"/>
                    <a:pt x="874" y="536"/>
                  </a:cubicBezTo>
                  <a:cubicBezTo>
                    <a:pt x="876" y="536"/>
                    <a:pt x="878" y="536"/>
                    <a:pt x="881" y="536"/>
                  </a:cubicBezTo>
                  <a:cubicBezTo>
                    <a:pt x="885" y="536"/>
                    <a:pt x="882" y="537"/>
                    <a:pt x="879" y="537"/>
                  </a:cubicBezTo>
                  <a:cubicBezTo>
                    <a:pt x="875" y="538"/>
                    <a:pt x="873" y="539"/>
                    <a:pt x="869" y="539"/>
                  </a:cubicBezTo>
                  <a:cubicBezTo>
                    <a:pt x="865" y="538"/>
                    <a:pt x="861" y="542"/>
                    <a:pt x="858" y="544"/>
                  </a:cubicBezTo>
                  <a:cubicBezTo>
                    <a:pt x="853" y="546"/>
                    <a:pt x="851" y="547"/>
                    <a:pt x="850" y="552"/>
                  </a:cubicBezTo>
                  <a:cubicBezTo>
                    <a:pt x="849" y="555"/>
                    <a:pt x="850" y="558"/>
                    <a:pt x="852" y="561"/>
                  </a:cubicBezTo>
                  <a:cubicBezTo>
                    <a:pt x="855" y="563"/>
                    <a:pt x="856" y="566"/>
                    <a:pt x="859" y="564"/>
                  </a:cubicBezTo>
                  <a:cubicBezTo>
                    <a:pt x="861" y="564"/>
                    <a:pt x="863" y="562"/>
                    <a:pt x="864" y="561"/>
                  </a:cubicBezTo>
                  <a:cubicBezTo>
                    <a:pt x="865" y="560"/>
                    <a:pt x="866" y="559"/>
                    <a:pt x="867" y="558"/>
                  </a:cubicBezTo>
                  <a:cubicBezTo>
                    <a:pt x="868" y="557"/>
                    <a:pt x="870" y="556"/>
                    <a:pt x="872" y="555"/>
                  </a:cubicBezTo>
                  <a:cubicBezTo>
                    <a:pt x="873" y="555"/>
                    <a:pt x="872" y="553"/>
                    <a:pt x="872" y="552"/>
                  </a:cubicBezTo>
                  <a:cubicBezTo>
                    <a:pt x="872" y="550"/>
                    <a:pt x="873" y="548"/>
                    <a:pt x="874" y="547"/>
                  </a:cubicBezTo>
                  <a:cubicBezTo>
                    <a:pt x="876" y="544"/>
                    <a:pt x="877" y="549"/>
                    <a:pt x="877" y="549"/>
                  </a:cubicBezTo>
                  <a:cubicBezTo>
                    <a:pt x="879" y="553"/>
                    <a:pt x="882" y="552"/>
                    <a:pt x="884" y="550"/>
                  </a:cubicBezTo>
                  <a:cubicBezTo>
                    <a:pt x="891" y="547"/>
                    <a:pt x="898" y="545"/>
                    <a:pt x="905" y="544"/>
                  </a:cubicBezTo>
                  <a:cubicBezTo>
                    <a:pt x="907" y="543"/>
                    <a:pt x="911" y="543"/>
                    <a:pt x="910" y="540"/>
                  </a:cubicBezTo>
                  <a:cubicBezTo>
                    <a:pt x="910" y="537"/>
                    <a:pt x="904" y="536"/>
                    <a:pt x="903" y="533"/>
                  </a:cubicBezTo>
                  <a:cubicBezTo>
                    <a:pt x="903" y="531"/>
                    <a:pt x="900" y="531"/>
                    <a:pt x="898" y="533"/>
                  </a:cubicBezTo>
                  <a:cubicBezTo>
                    <a:pt x="896" y="534"/>
                    <a:pt x="882" y="531"/>
                    <a:pt x="883" y="528"/>
                  </a:cubicBezTo>
                  <a:cubicBezTo>
                    <a:pt x="883" y="528"/>
                    <a:pt x="883" y="528"/>
                    <a:pt x="883" y="528"/>
                  </a:cubicBezTo>
                  <a:cubicBezTo>
                    <a:pt x="882" y="527"/>
                    <a:pt x="882" y="527"/>
                    <a:pt x="881" y="526"/>
                  </a:cubicBezTo>
                  <a:cubicBezTo>
                    <a:pt x="876" y="525"/>
                    <a:pt x="876" y="522"/>
                    <a:pt x="874" y="519"/>
                  </a:cubicBezTo>
                  <a:cubicBezTo>
                    <a:pt x="874" y="519"/>
                    <a:pt x="870" y="509"/>
                    <a:pt x="871" y="508"/>
                  </a:cubicBezTo>
                  <a:cubicBezTo>
                    <a:pt x="873" y="507"/>
                    <a:pt x="875" y="503"/>
                    <a:pt x="875" y="502"/>
                  </a:cubicBezTo>
                  <a:cubicBezTo>
                    <a:pt x="876" y="500"/>
                    <a:pt x="874" y="498"/>
                    <a:pt x="872" y="498"/>
                  </a:cubicBezTo>
                  <a:cubicBezTo>
                    <a:pt x="871" y="498"/>
                    <a:pt x="870" y="499"/>
                    <a:pt x="869" y="499"/>
                  </a:cubicBezTo>
                  <a:cubicBezTo>
                    <a:pt x="866" y="501"/>
                    <a:pt x="865" y="499"/>
                    <a:pt x="863" y="498"/>
                  </a:cubicBezTo>
                  <a:cubicBezTo>
                    <a:pt x="862" y="497"/>
                    <a:pt x="860" y="497"/>
                    <a:pt x="859" y="497"/>
                  </a:cubicBezTo>
                  <a:cubicBezTo>
                    <a:pt x="856" y="497"/>
                    <a:pt x="853" y="497"/>
                    <a:pt x="851" y="497"/>
                  </a:cubicBezTo>
                  <a:cubicBezTo>
                    <a:pt x="854" y="497"/>
                    <a:pt x="856" y="494"/>
                    <a:pt x="861" y="495"/>
                  </a:cubicBezTo>
                  <a:cubicBezTo>
                    <a:pt x="863" y="496"/>
                    <a:pt x="866" y="497"/>
                    <a:pt x="869" y="497"/>
                  </a:cubicBezTo>
                  <a:cubicBezTo>
                    <a:pt x="873" y="497"/>
                    <a:pt x="878" y="494"/>
                    <a:pt x="881" y="491"/>
                  </a:cubicBezTo>
                  <a:cubicBezTo>
                    <a:pt x="885" y="486"/>
                    <a:pt x="877" y="479"/>
                    <a:pt x="873" y="478"/>
                  </a:cubicBezTo>
                  <a:cubicBezTo>
                    <a:pt x="866" y="478"/>
                    <a:pt x="861" y="477"/>
                    <a:pt x="855" y="479"/>
                  </a:cubicBezTo>
                  <a:cubicBezTo>
                    <a:pt x="849" y="480"/>
                    <a:pt x="843" y="480"/>
                    <a:pt x="838" y="482"/>
                  </a:cubicBezTo>
                  <a:cubicBezTo>
                    <a:pt x="833" y="485"/>
                    <a:pt x="828" y="488"/>
                    <a:pt x="823" y="492"/>
                  </a:cubicBezTo>
                  <a:cubicBezTo>
                    <a:pt x="822" y="493"/>
                    <a:pt x="820" y="495"/>
                    <a:pt x="819" y="497"/>
                  </a:cubicBezTo>
                  <a:cubicBezTo>
                    <a:pt x="818" y="499"/>
                    <a:pt x="815" y="498"/>
                    <a:pt x="814" y="500"/>
                  </a:cubicBezTo>
                  <a:cubicBezTo>
                    <a:pt x="811" y="504"/>
                    <a:pt x="810" y="505"/>
                    <a:pt x="806" y="507"/>
                  </a:cubicBezTo>
                  <a:cubicBezTo>
                    <a:pt x="805" y="507"/>
                    <a:pt x="804" y="507"/>
                    <a:pt x="803" y="508"/>
                  </a:cubicBezTo>
                  <a:cubicBezTo>
                    <a:pt x="804" y="506"/>
                    <a:pt x="806" y="505"/>
                    <a:pt x="808" y="504"/>
                  </a:cubicBezTo>
                  <a:cubicBezTo>
                    <a:pt x="812" y="501"/>
                    <a:pt x="815" y="497"/>
                    <a:pt x="818" y="493"/>
                  </a:cubicBezTo>
                  <a:cubicBezTo>
                    <a:pt x="820" y="492"/>
                    <a:pt x="822" y="491"/>
                    <a:pt x="825" y="489"/>
                  </a:cubicBezTo>
                  <a:cubicBezTo>
                    <a:pt x="825" y="489"/>
                    <a:pt x="826" y="487"/>
                    <a:pt x="826" y="486"/>
                  </a:cubicBezTo>
                  <a:cubicBezTo>
                    <a:pt x="830" y="481"/>
                    <a:pt x="834" y="478"/>
                    <a:pt x="840" y="477"/>
                  </a:cubicBezTo>
                  <a:cubicBezTo>
                    <a:pt x="844" y="475"/>
                    <a:pt x="849" y="475"/>
                    <a:pt x="853" y="473"/>
                  </a:cubicBezTo>
                  <a:cubicBezTo>
                    <a:pt x="855" y="471"/>
                    <a:pt x="855" y="466"/>
                    <a:pt x="856" y="464"/>
                  </a:cubicBezTo>
                  <a:cubicBezTo>
                    <a:pt x="858" y="461"/>
                    <a:pt x="862" y="462"/>
                    <a:pt x="863" y="459"/>
                  </a:cubicBezTo>
                  <a:cubicBezTo>
                    <a:pt x="864" y="456"/>
                    <a:pt x="875" y="460"/>
                    <a:pt x="877" y="460"/>
                  </a:cubicBezTo>
                  <a:cubicBezTo>
                    <a:pt x="879" y="460"/>
                    <a:pt x="881" y="461"/>
                    <a:pt x="882" y="462"/>
                  </a:cubicBezTo>
                  <a:cubicBezTo>
                    <a:pt x="884" y="463"/>
                    <a:pt x="887" y="462"/>
                    <a:pt x="888" y="462"/>
                  </a:cubicBezTo>
                  <a:cubicBezTo>
                    <a:pt x="897" y="462"/>
                    <a:pt x="906" y="466"/>
                    <a:pt x="914" y="466"/>
                  </a:cubicBezTo>
                  <a:cubicBezTo>
                    <a:pt x="919" y="467"/>
                    <a:pt x="923" y="464"/>
                    <a:pt x="927" y="466"/>
                  </a:cubicBezTo>
                  <a:cubicBezTo>
                    <a:pt x="930" y="467"/>
                    <a:pt x="932" y="468"/>
                    <a:pt x="934" y="467"/>
                  </a:cubicBezTo>
                  <a:cubicBezTo>
                    <a:pt x="936" y="466"/>
                    <a:pt x="937" y="464"/>
                    <a:pt x="940" y="464"/>
                  </a:cubicBezTo>
                  <a:cubicBezTo>
                    <a:pt x="941" y="463"/>
                    <a:pt x="942" y="463"/>
                    <a:pt x="943" y="462"/>
                  </a:cubicBezTo>
                  <a:cubicBezTo>
                    <a:pt x="945" y="461"/>
                    <a:pt x="945" y="458"/>
                    <a:pt x="946" y="455"/>
                  </a:cubicBezTo>
                  <a:cubicBezTo>
                    <a:pt x="947" y="455"/>
                    <a:pt x="948" y="454"/>
                    <a:pt x="949" y="454"/>
                  </a:cubicBezTo>
                  <a:cubicBezTo>
                    <a:pt x="953" y="453"/>
                    <a:pt x="957" y="453"/>
                    <a:pt x="960" y="453"/>
                  </a:cubicBezTo>
                  <a:cubicBezTo>
                    <a:pt x="965" y="453"/>
                    <a:pt x="969" y="452"/>
                    <a:pt x="974" y="448"/>
                  </a:cubicBezTo>
                  <a:cubicBezTo>
                    <a:pt x="977" y="446"/>
                    <a:pt x="981" y="445"/>
                    <a:pt x="982" y="441"/>
                  </a:cubicBezTo>
                  <a:cubicBezTo>
                    <a:pt x="983" y="438"/>
                    <a:pt x="979" y="437"/>
                    <a:pt x="980" y="434"/>
                  </a:cubicBezTo>
                  <a:cubicBezTo>
                    <a:pt x="980" y="432"/>
                    <a:pt x="980" y="430"/>
                    <a:pt x="982" y="428"/>
                  </a:cubicBezTo>
                  <a:cubicBezTo>
                    <a:pt x="982" y="428"/>
                    <a:pt x="982" y="427"/>
                    <a:pt x="982" y="427"/>
                  </a:cubicBezTo>
                  <a:cubicBezTo>
                    <a:pt x="982" y="426"/>
                    <a:pt x="980" y="424"/>
                    <a:pt x="979" y="423"/>
                  </a:cubicBezTo>
                  <a:cubicBezTo>
                    <a:pt x="978" y="422"/>
                    <a:pt x="977" y="421"/>
                    <a:pt x="975" y="419"/>
                  </a:cubicBezTo>
                  <a:cubicBezTo>
                    <a:pt x="972" y="417"/>
                    <a:pt x="973" y="416"/>
                    <a:pt x="969" y="419"/>
                  </a:cubicBezTo>
                  <a:cubicBezTo>
                    <a:pt x="968" y="420"/>
                    <a:pt x="962" y="421"/>
                    <a:pt x="966" y="418"/>
                  </a:cubicBezTo>
                  <a:cubicBezTo>
                    <a:pt x="967" y="418"/>
                    <a:pt x="968" y="417"/>
                    <a:pt x="967" y="417"/>
                  </a:cubicBezTo>
                  <a:cubicBezTo>
                    <a:pt x="967" y="414"/>
                    <a:pt x="971" y="413"/>
                    <a:pt x="968" y="410"/>
                  </a:cubicBezTo>
                  <a:cubicBezTo>
                    <a:pt x="966" y="408"/>
                    <a:pt x="963" y="408"/>
                    <a:pt x="960" y="408"/>
                  </a:cubicBezTo>
                  <a:cubicBezTo>
                    <a:pt x="956" y="408"/>
                    <a:pt x="951" y="411"/>
                    <a:pt x="948" y="413"/>
                  </a:cubicBezTo>
                  <a:cubicBezTo>
                    <a:pt x="946" y="416"/>
                    <a:pt x="944" y="418"/>
                    <a:pt x="941" y="420"/>
                  </a:cubicBezTo>
                  <a:cubicBezTo>
                    <a:pt x="942" y="419"/>
                    <a:pt x="934" y="424"/>
                    <a:pt x="935" y="421"/>
                  </a:cubicBezTo>
                  <a:cubicBezTo>
                    <a:pt x="936" y="420"/>
                    <a:pt x="937" y="419"/>
                    <a:pt x="937" y="418"/>
                  </a:cubicBezTo>
                  <a:cubicBezTo>
                    <a:pt x="939" y="415"/>
                    <a:pt x="941" y="413"/>
                    <a:pt x="944" y="413"/>
                  </a:cubicBezTo>
                  <a:cubicBezTo>
                    <a:pt x="945" y="413"/>
                    <a:pt x="946" y="413"/>
                    <a:pt x="946" y="412"/>
                  </a:cubicBezTo>
                  <a:cubicBezTo>
                    <a:pt x="947" y="411"/>
                    <a:pt x="947" y="410"/>
                    <a:pt x="946" y="410"/>
                  </a:cubicBezTo>
                  <a:cubicBezTo>
                    <a:pt x="944" y="409"/>
                    <a:pt x="945" y="409"/>
                    <a:pt x="946" y="409"/>
                  </a:cubicBezTo>
                  <a:cubicBezTo>
                    <a:pt x="948" y="409"/>
                    <a:pt x="951" y="408"/>
                    <a:pt x="953" y="407"/>
                  </a:cubicBezTo>
                  <a:cubicBezTo>
                    <a:pt x="958" y="405"/>
                    <a:pt x="964" y="407"/>
                    <a:pt x="968" y="405"/>
                  </a:cubicBezTo>
                  <a:cubicBezTo>
                    <a:pt x="968" y="405"/>
                    <a:pt x="969" y="405"/>
                    <a:pt x="968" y="404"/>
                  </a:cubicBezTo>
                  <a:cubicBezTo>
                    <a:pt x="967" y="402"/>
                    <a:pt x="965" y="401"/>
                    <a:pt x="963" y="400"/>
                  </a:cubicBezTo>
                  <a:cubicBezTo>
                    <a:pt x="961" y="398"/>
                    <a:pt x="958" y="399"/>
                    <a:pt x="955" y="398"/>
                  </a:cubicBezTo>
                  <a:cubicBezTo>
                    <a:pt x="954" y="397"/>
                    <a:pt x="952" y="395"/>
                    <a:pt x="951" y="395"/>
                  </a:cubicBezTo>
                  <a:cubicBezTo>
                    <a:pt x="949" y="395"/>
                    <a:pt x="950" y="395"/>
                    <a:pt x="950" y="394"/>
                  </a:cubicBezTo>
                  <a:cubicBezTo>
                    <a:pt x="950" y="394"/>
                    <a:pt x="950" y="393"/>
                    <a:pt x="950" y="393"/>
                  </a:cubicBezTo>
                  <a:cubicBezTo>
                    <a:pt x="948" y="392"/>
                    <a:pt x="947" y="390"/>
                    <a:pt x="945" y="388"/>
                  </a:cubicBezTo>
                  <a:cubicBezTo>
                    <a:pt x="945" y="387"/>
                    <a:pt x="944" y="386"/>
                    <a:pt x="942" y="386"/>
                  </a:cubicBezTo>
                  <a:cubicBezTo>
                    <a:pt x="939" y="386"/>
                    <a:pt x="941" y="382"/>
                    <a:pt x="940" y="380"/>
                  </a:cubicBezTo>
                  <a:cubicBezTo>
                    <a:pt x="938" y="379"/>
                    <a:pt x="936" y="379"/>
                    <a:pt x="935" y="378"/>
                  </a:cubicBezTo>
                  <a:cubicBezTo>
                    <a:pt x="932" y="378"/>
                    <a:pt x="933" y="375"/>
                    <a:pt x="931" y="374"/>
                  </a:cubicBezTo>
                  <a:cubicBezTo>
                    <a:pt x="932" y="374"/>
                    <a:pt x="930" y="373"/>
                    <a:pt x="930" y="373"/>
                  </a:cubicBezTo>
                  <a:cubicBezTo>
                    <a:pt x="929" y="373"/>
                    <a:pt x="925" y="374"/>
                    <a:pt x="926" y="372"/>
                  </a:cubicBezTo>
                  <a:cubicBezTo>
                    <a:pt x="927" y="370"/>
                    <a:pt x="926" y="368"/>
                    <a:pt x="925" y="366"/>
                  </a:cubicBezTo>
                  <a:cubicBezTo>
                    <a:pt x="926" y="366"/>
                    <a:pt x="927" y="366"/>
                    <a:pt x="928" y="365"/>
                  </a:cubicBezTo>
                  <a:cubicBezTo>
                    <a:pt x="931" y="364"/>
                    <a:pt x="933" y="361"/>
                    <a:pt x="931" y="358"/>
                  </a:cubicBezTo>
                  <a:cubicBezTo>
                    <a:pt x="930" y="355"/>
                    <a:pt x="927" y="354"/>
                    <a:pt x="929" y="350"/>
                  </a:cubicBezTo>
                  <a:cubicBezTo>
                    <a:pt x="929" y="349"/>
                    <a:pt x="929" y="348"/>
                    <a:pt x="929" y="347"/>
                  </a:cubicBezTo>
                  <a:cubicBezTo>
                    <a:pt x="928" y="345"/>
                    <a:pt x="927" y="343"/>
                    <a:pt x="926" y="341"/>
                  </a:cubicBezTo>
                  <a:cubicBezTo>
                    <a:pt x="925" y="340"/>
                    <a:pt x="922" y="335"/>
                    <a:pt x="922" y="333"/>
                  </a:cubicBezTo>
                  <a:cubicBezTo>
                    <a:pt x="922" y="332"/>
                    <a:pt x="921" y="330"/>
                    <a:pt x="921" y="328"/>
                  </a:cubicBezTo>
                  <a:cubicBezTo>
                    <a:pt x="920" y="327"/>
                    <a:pt x="919" y="323"/>
                    <a:pt x="918" y="322"/>
                  </a:cubicBezTo>
                  <a:cubicBezTo>
                    <a:pt x="915" y="318"/>
                    <a:pt x="912" y="315"/>
                    <a:pt x="913" y="309"/>
                  </a:cubicBezTo>
                  <a:cubicBezTo>
                    <a:pt x="914" y="306"/>
                    <a:pt x="914" y="303"/>
                    <a:pt x="913" y="299"/>
                  </a:cubicBezTo>
                  <a:cubicBezTo>
                    <a:pt x="913" y="298"/>
                    <a:pt x="913" y="295"/>
                    <a:pt x="911" y="296"/>
                  </a:cubicBezTo>
                  <a:cubicBezTo>
                    <a:pt x="909" y="297"/>
                    <a:pt x="908" y="299"/>
                    <a:pt x="907" y="301"/>
                  </a:cubicBezTo>
                  <a:cubicBezTo>
                    <a:pt x="905" y="304"/>
                    <a:pt x="903" y="306"/>
                    <a:pt x="901" y="309"/>
                  </a:cubicBezTo>
                  <a:cubicBezTo>
                    <a:pt x="899" y="311"/>
                    <a:pt x="899" y="313"/>
                    <a:pt x="896" y="315"/>
                  </a:cubicBezTo>
                  <a:cubicBezTo>
                    <a:pt x="895" y="317"/>
                    <a:pt x="894" y="317"/>
                    <a:pt x="894" y="319"/>
                  </a:cubicBezTo>
                  <a:cubicBezTo>
                    <a:pt x="895" y="324"/>
                    <a:pt x="890" y="324"/>
                    <a:pt x="887" y="325"/>
                  </a:cubicBezTo>
                  <a:cubicBezTo>
                    <a:pt x="885" y="326"/>
                    <a:pt x="882" y="328"/>
                    <a:pt x="880" y="329"/>
                  </a:cubicBezTo>
                  <a:cubicBezTo>
                    <a:pt x="877" y="330"/>
                    <a:pt x="875" y="332"/>
                    <a:pt x="872" y="329"/>
                  </a:cubicBezTo>
                  <a:cubicBezTo>
                    <a:pt x="871" y="328"/>
                    <a:pt x="871" y="328"/>
                    <a:pt x="870" y="328"/>
                  </a:cubicBezTo>
                  <a:cubicBezTo>
                    <a:pt x="868" y="327"/>
                    <a:pt x="868" y="325"/>
                    <a:pt x="867" y="323"/>
                  </a:cubicBezTo>
                  <a:cubicBezTo>
                    <a:pt x="867" y="322"/>
                    <a:pt x="865" y="321"/>
                    <a:pt x="864" y="320"/>
                  </a:cubicBezTo>
                  <a:cubicBezTo>
                    <a:pt x="863" y="320"/>
                    <a:pt x="861" y="320"/>
                    <a:pt x="861" y="320"/>
                  </a:cubicBezTo>
                  <a:cubicBezTo>
                    <a:pt x="859" y="320"/>
                    <a:pt x="861" y="317"/>
                    <a:pt x="861" y="316"/>
                  </a:cubicBezTo>
                  <a:cubicBezTo>
                    <a:pt x="861" y="315"/>
                    <a:pt x="861" y="314"/>
                    <a:pt x="859" y="313"/>
                  </a:cubicBezTo>
                  <a:cubicBezTo>
                    <a:pt x="858" y="311"/>
                    <a:pt x="859" y="309"/>
                    <a:pt x="859" y="307"/>
                  </a:cubicBezTo>
                  <a:cubicBezTo>
                    <a:pt x="859" y="304"/>
                    <a:pt x="857" y="301"/>
                    <a:pt x="860" y="298"/>
                  </a:cubicBezTo>
                  <a:cubicBezTo>
                    <a:pt x="862" y="295"/>
                    <a:pt x="861" y="292"/>
                    <a:pt x="864" y="289"/>
                  </a:cubicBezTo>
                  <a:cubicBezTo>
                    <a:pt x="865" y="288"/>
                    <a:pt x="865" y="284"/>
                    <a:pt x="864" y="283"/>
                  </a:cubicBezTo>
                  <a:cubicBezTo>
                    <a:pt x="863" y="283"/>
                    <a:pt x="862" y="283"/>
                    <a:pt x="861" y="284"/>
                  </a:cubicBezTo>
                  <a:cubicBezTo>
                    <a:pt x="859" y="286"/>
                    <a:pt x="860" y="284"/>
                    <a:pt x="860" y="282"/>
                  </a:cubicBezTo>
                  <a:cubicBezTo>
                    <a:pt x="859" y="282"/>
                    <a:pt x="858" y="281"/>
                    <a:pt x="858" y="281"/>
                  </a:cubicBezTo>
                  <a:cubicBezTo>
                    <a:pt x="855" y="279"/>
                    <a:pt x="853" y="279"/>
                    <a:pt x="849" y="279"/>
                  </a:cubicBezTo>
                  <a:cubicBezTo>
                    <a:pt x="847" y="278"/>
                    <a:pt x="843" y="277"/>
                    <a:pt x="847" y="274"/>
                  </a:cubicBezTo>
                  <a:cubicBezTo>
                    <a:pt x="848" y="274"/>
                    <a:pt x="848" y="273"/>
                    <a:pt x="847" y="273"/>
                  </a:cubicBezTo>
                  <a:cubicBezTo>
                    <a:pt x="847" y="271"/>
                    <a:pt x="846" y="271"/>
                    <a:pt x="845" y="270"/>
                  </a:cubicBezTo>
                  <a:cubicBezTo>
                    <a:pt x="844" y="269"/>
                    <a:pt x="842" y="269"/>
                    <a:pt x="841" y="268"/>
                  </a:cubicBezTo>
                  <a:cubicBezTo>
                    <a:pt x="838" y="267"/>
                    <a:pt x="839" y="265"/>
                    <a:pt x="838" y="263"/>
                  </a:cubicBezTo>
                  <a:cubicBezTo>
                    <a:pt x="837" y="261"/>
                    <a:pt x="834" y="258"/>
                    <a:pt x="833" y="256"/>
                  </a:cubicBezTo>
                  <a:cubicBezTo>
                    <a:pt x="831" y="255"/>
                    <a:pt x="829" y="255"/>
                    <a:pt x="827" y="255"/>
                  </a:cubicBezTo>
                  <a:cubicBezTo>
                    <a:pt x="823" y="255"/>
                    <a:pt x="820" y="256"/>
                    <a:pt x="817" y="254"/>
                  </a:cubicBezTo>
                  <a:cubicBezTo>
                    <a:pt x="814" y="252"/>
                    <a:pt x="811" y="252"/>
                    <a:pt x="808" y="251"/>
                  </a:cubicBezTo>
                  <a:cubicBezTo>
                    <a:pt x="802" y="248"/>
                    <a:pt x="796" y="247"/>
                    <a:pt x="790" y="249"/>
                  </a:cubicBezTo>
                  <a:cubicBezTo>
                    <a:pt x="786" y="250"/>
                    <a:pt x="783" y="253"/>
                    <a:pt x="783" y="257"/>
                  </a:cubicBezTo>
                  <a:cubicBezTo>
                    <a:pt x="783" y="259"/>
                    <a:pt x="784" y="261"/>
                    <a:pt x="785" y="262"/>
                  </a:cubicBezTo>
                  <a:cubicBezTo>
                    <a:pt x="785" y="262"/>
                    <a:pt x="785" y="262"/>
                    <a:pt x="785" y="262"/>
                  </a:cubicBezTo>
                  <a:cubicBezTo>
                    <a:pt x="785" y="262"/>
                    <a:pt x="785" y="262"/>
                    <a:pt x="785" y="262"/>
                  </a:cubicBezTo>
                  <a:cubicBezTo>
                    <a:pt x="786" y="263"/>
                    <a:pt x="787" y="264"/>
                    <a:pt x="788" y="264"/>
                  </a:cubicBezTo>
                  <a:cubicBezTo>
                    <a:pt x="785" y="267"/>
                    <a:pt x="784" y="269"/>
                    <a:pt x="780" y="270"/>
                  </a:cubicBezTo>
                  <a:cubicBezTo>
                    <a:pt x="779" y="271"/>
                    <a:pt x="777" y="273"/>
                    <a:pt x="779" y="274"/>
                  </a:cubicBezTo>
                  <a:cubicBezTo>
                    <a:pt x="781" y="276"/>
                    <a:pt x="782" y="277"/>
                    <a:pt x="782" y="280"/>
                  </a:cubicBezTo>
                  <a:cubicBezTo>
                    <a:pt x="781" y="284"/>
                    <a:pt x="782" y="289"/>
                    <a:pt x="779" y="293"/>
                  </a:cubicBezTo>
                  <a:cubicBezTo>
                    <a:pt x="779" y="293"/>
                    <a:pt x="774" y="295"/>
                    <a:pt x="774" y="296"/>
                  </a:cubicBezTo>
                  <a:cubicBezTo>
                    <a:pt x="774" y="296"/>
                    <a:pt x="773" y="297"/>
                    <a:pt x="773" y="297"/>
                  </a:cubicBezTo>
                  <a:cubicBezTo>
                    <a:pt x="773" y="301"/>
                    <a:pt x="770" y="302"/>
                    <a:pt x="767" y="304"/>
                  </a:cubicBezTo>
                  <a:cubicBezTo>
                    <a:pt x="766" y="305"/>
                    <a:pt x="761" y="308"/>
                    <a:pt x="762" y="310"/>
                  </a:cubicBezTo>
                  <a:cubicBezTo>
                    <a:pt x="766" y="316"/>
                    <a:pt x="771" y="321"/>
                    <a:pt x="772" y="328"/>
                  </a:cubicBezTo>
                  <a:cubicBezTo>
                    <a:pt x="772" y="331"/>
                    <a:pt x="773" y="335"/>
                    <a:pt x="773" y="338"/>
                  </a:cubicBezTo>
                  <a:cubicBezTo>
                    <a:pt x="773" y="341"/>
                    <a:pt x="774" y="344"/>
                    <a:pt x="772" y="348"/>
                  </a:cubicBezTo>
                  <a:cubicBezTo>
                    <a:pt x="772" y="348"/>
                    <a:pt x="772" y="350"/>
                    <a:pt x="771" y="350"/>
                  </a:cubicBezTo>
                  <a:cubicBezTo>
                    <a:pt x="771" y="353"/>
                    <a:pt x="769" y="355"/>
                    <a:pt x="767" y="357"/>
                  </a:cubicBezTo>
                  <a:cubicBezTo>
                    <a:pt x="764" y="360"/>
                    <a:pt x="759" y="364"/>
                    <a:pt x="754" y="366"/>
                  </a:cubicBezTo>
                  <a:cubicBezTo>
                    <a:pt x="747" y="368"/>
                    <a:pt x="740" y="369"/>
                    <a:pt x="733" y="371"/>
                  </a:cubicBezTo>
                  <a:cubicBezTo>
                    <a:pt x="729" y="372"/>
                    <a:pt x="730" y="378"/>
                    <a:pt x="732" y="381"/>
                  </a:cubicBezTo>
                  <a:cubicBezTo>
                    <a:pt x="733" y="385"/>
                    <a:pt x="733" y="388"/>
                    <a:pt x="732" y="392"/>
                  </a:cubicBezTo>
                  <a:cubicBezTo>
                    <a:pt x="731" y="395"/>
                    <a:pt x="731" y="397"/>
                    <a:pt x="731" y="400"/>
                  </a:cubicBezTo>
                  <a:cubicBezTo>
                    <a:pt x="731" y="401"/>
                    <a:pt x="731" y="403"/>
                    <a:pt x="731" y="404"/>
                  </a:cubicBezTo>
                  <a:cubicBezTo>
                    <a:pt x="732" y="408"/>
                    <a:pt x="730" y="407"/>
                    <a:pt x="730" y="409"/>
                  </a:cubicBezTo>
                  <a:cubicBezTo>
                    <a:pt x="729" y="411"/>
                    <a:pt x="730" y="412"/>
                    <a:pt x="731" y="414"/>
                  </a:cubicBezTo>
                  <a:cubicBezTo>
                    <a:pt x="734" y="420"/>
                    <a:pt x="728" y="419"/>
                    <a:pt x="727" y="423"/>
                  </a:cubicBezTo>
                  <a:cubicBezTo>
                    <a:pt x="727" y="425"/>
                    <a:pt x="727" y="426"/>
                    <a:pt x="725" y="426"/>
                  </a:cubicBezTo>
                  <a:cubicBezTo>
                    <a:pt x="720" y="424"/>
                    <a:pt x="722" y="433"/>
                    <a:pt x="716" y="430"/>
                  </a:cubicBezTo>
                  <a:cubicBezTo>
                    <a:pt x="715" y="430"/>
                    <a:pt x="711" y="428"/>
                    <a:pt x="711" y="427"/>
                  </a:cubicBezTo>
                  <a:cubicBezTo>
                    <a:pt x="710" y="425"/>
                    <a:pt x="711" y="423"/>
                    <a:pt x="711" y="421"/>
                  </a:cubicBezTo>
                  <a:cubicBezTo>
                    <a:pt x="710" y="419"/>
                    <a:pt x="710" y="419"/>
                    <a:pt x="708" y="418"/>
                  </a:cubicBezTo>
                  <a:cubicBezTo>
                    <a:pt x="707" y="418"/>
                    <a:pt x="707" y="418"/>
                    <a:pt x="706" y="417"/>
                  </a:cubicBezTo>
                  <a:cubicBezTo>
                    <a:pt x="702" y="417"/>
                    <a:pt x="702" y="413"/>
                    <a:pt x="701" y="410"/>
                  </a:cubicBezTo>
                  <a:cubicBezTo>
                    <a:pt x="701" y="408"/>
                    <a:pt x="698" y="405"/>
                    <a:pt x="697" y="404"/>
                  </a:cubicBezTo>
                  <a:cubicBezTo>
                    <a:pt x="696" y="403"/>
                    <a:pt x="695" y="402"/>
                    <a:pt x="695" y="402"/>
                  </a:cubicBezTo>
                  <a:cubicBezTo>
                    <a:pt x="696" y="398"/>
                    <a:pt x="699" y="395"/>
                    <a:pt x="701" y="392"/>
                  </a:cubicBezTo>
                  <a:cubicBezTo>
                    <a:pt x="702" y="390"/>
                    <a:pt x="702" y="388"/>
                    <a:pt x="702" y="386"/>
                  </a:cubicBezTo>
                  <a:cubicBezTo>
                    <a:pt x="701" y="382"/>
                    <a:pt x="701" y="380"/>
                    <a:pt x="702" y="377"/>
                  </a:cubicBezTo>
                  <a:cubicBezTo>
                    <a:pt x="702" y="374"/>
                    <a:pt x="704" y="373"/>
                    <a:pt x="706" y="371"/>
                  </a:cubicBezTo>
                  <a:cubicBezTo>
                    <a:pt x="708" y="367"/>
                    <a:pt x="709" y="364"/>
                    <a:pt x="703" y="363"/>
                  </a:cubicBezTo>
                  <a:cubicBezTo>
                    <a:pt x="699" y="362"/>
                    <a:pt x="695" y="362"/>
                    <a:pt x="690" y="361"/>
                  </a:cubicBezTo>
                  <a:cubicBezTo>
                    <a:pt x="686" y="359"/>
                    <a:pt x="679" y="362"/>
                    <a:pt x="676" y="358"/>
                  </a:cubicBezTo>
                  <a:cubicBezTo>
                    <a:pt x="673" y="352"/>
                    <a:pt x="666" y="348"/>
                    <a:pt x="660" y="346"/>
                  </a:cubicBezTo>
                  <a:cubicBezTo>
                    <a:pt x="655" y="345"/>
                    <a:pt x="654" y="341"/>
                    <a:pt x="652" y="337"/>
                  </a:cubicBezTo>
                  <a:cubicBezTo>
                    <a:pt x="651" y="334"/>
                    <a:pt x="647" y="331"/>
                    <a:pt x="645" y="330"/>
                  </a:cubicBezTo>
                  <a:cubicBezTo>
                    <a:pt x="642" y="328"/>
                    <a:pt x="639" y="327"/>
                    <a:pt x="637" y="327"/>
                  </a:cubicBezTo>
                  <a:cubicBezTo>
                    <a:pt x="632" y="325"/>
                    <a:pt x="628" y="322"/>
                    <a:pt x="624" y="321"/>
                  </a:cubicBezTo>
                  <a:cubicBezTo>
                    <a:pt x="620" y="321"/>
                    <a:pt x="616" y="322"/>
                    <a:pt x="613" y="323"/>
                  </a:cubicBezTo>
                  <a:cubicBezTo>
                    <a:pt x="611" y="323"/>
                    <a:pt x="609" y="323"/>
                    <a:pt x="606" y="324"/>
                  </a:cubicBezTo>
                  <a:cubicBezTo>
                    <a:pt x="607" y="323"/>
                    <a:pt x="607" y="323"/>
                    <a:pt x="608" y="322"/>
                  </a:cubicBezTo>
                  <a:cubicBezTo>
                    <a:pt x="610" y="320"/>
                    <a:pt x="612" y="318"/>
                    <a:pt x="612" y="316"/>
                  </a:cubicBezTo>
                  <a:cubicBezTo>
                    <a:pt x="611" y="310"/>
                    <a:pt x="611" y="305"/>
                    <a:pt x="611" y="300"/>
                  </a:cubicBezTo>
                  <a:cubicBezTo>
                    <a:pt x="612" y="298"/>
                    <a:pt x="611" y="295"/>
                    <a:pt x="609" y="294"/>
                  </a:cubicBezTo>
                  <a:cubicBezTo>
                    <a:pt x="603" y="290"/>
                    <a:pt x="601" y="292"/>
                    <a:pt x="599" y="299"/>
                  </a:cubicBezTo>
                  <a:cubicBezTo>
                    <a:pt x="596" y="306"/>
                    <a:pt x="598" y="296"/>
                    <a:pt x="598" y="294"/>
                  </a:cubicBezTo>
                  <a:cubicBezTo>
                    <a:pt x="599" y="292"/>
                    <a:pt x="598" y="290"/>
                    <a:pt x="598" y="288"/>
                  </a:cubicBezTo>
                  <a:cubicBezTo>
                    <a:pt x="601" y="283"/>
                    <a:pt x="600" y="276"/>
                    <a:pt x="604" y="271"/>
                  </a:cubicBezTo>
                  <a:cubicBezTo>
                    <a:pt x="605" y="270"/>
                    <a:pt x="607" y="268"/>
                    <a:pt x="607" y="266"/>
                  </a:cubicBezTo>
                  <a:cubicBezTo>
                    <a:pt x="609" y="263"/>
                    <a:pt x="612" y="261"/>
                    <a:pt x="614" y="259"/>
                  </a:cubicBezTo>
                  <a:cubicBezTo>
                    <a:pt x="617" y="255"/>
                    <a:pt x="622" y="253"/>
                    <a:pt x="626" y="249"/>
                  </a:cubicBezTo>
                  <a:cubicBezTo>
                    <a:pt x="627" y="247"/>
                    <a:pt x="628" y="245"/>
                    <a:pt x="630" y="243"/>
                  </a:cubicBezTo>
                  <a:cubicBezTo>
                    <a:pt x="632" y="241"/>
                    <a:pt x="634" y="241"/>
                    <a:pt x="637" y="239"/>
                  </a:cubicBezTo>
                  <a:cubicBezTo>
                    <a:pt x="639" y="237"/>
                    <a:pt x="640" y="235"/>
                    <a:pt x="643" y="234"/>
                  </a:cubicBezTo>
                  <a:cubicBezTo>
                    <a:pt x="645" y="234"/>
                    <a:pt x="647" y="233"/>
                    <a:pt x="649" y="232"/>
                  </a:cubicBezTo>
                  <a:cubicBezTo>
                    <a:pt x="653" y="230"/>
                    <a:pt x="647" y="223"/>
                    <a:pt x="656" y="227"/>
                  </a:cubicBezTo>
                  <a:cubicBezTo>
                    <a:pt x="659" y="228"/>
                    <a:pt x="663" y="227"/>
                    <a:pt x="666" y="226"/>
                  </a:cubicBezTo>
                  <a:cubicBezTo>
                    <a:pt x="669" y="226"/>
                    <a:pt x="671" y="218"/>
                    <a:pt x="668" y="217"/>
                  </a:cubicBezTo>
                  <a:cubicBezTo>
                    <a:pt x="666" y="216"/>
                    <a:pt x="665" y="214"/>
                    <a:pt x="663" y="213"/>
                  </a:cubicBezTo>
                  <a:cubicBezTo>
                    <a:pt x="662" y="213"/>
                    <a:pt x="660" y="213"/>
                    <a:pt x="659" y="213"/>
                  </a:cubicBezTo>
                  <a:cubicBezTo>
                    <a:pt x="661" y="213"/>
                    <a:pt x="664" y="211"/>
                    <a:pt x="667" y="213"/>
                  </a:cubicBezTo>
                  <a:cubicBezTo>
                    <a:pt x="668" y="214"/>
                    <a:pt x="669" y="217"/>
                    <a:pt x="670" y="217"/>
                  </a:cubicBezTo>
                  <a:cubicBezTo>
                    <a:pt x="672" y="217"/>
                    <a:pt x="673" y="217"/>
                    <a:pt x="674" y="215"/>
                  </a:cubicBezTo>
                  <a:cubicBezTo>
                    <a:pt x="674" y="216"/>
                    <a:pt x="676" y="217"/>
                    <a:pt x="677" y="217"/>
                  </a:cubicBezTo>
                  <a:cubicBezTo>
                    <a:pt x="678" y="216"/>
                    <a:pt x="682" y="214"/>
                    <a:pt x="681" y="212"/>
                  </a:cubicBezTo>
                  <a:cubicBezTo>
                    <a:pt x="681" y="211"/>
                    <a:pt x="683" y="209"/>
                    <a:pt x="685" y="207"/>
                  </a:cubicBezTo>
                  <a:cubicBezTo>
                    <a:pt x="685" y="207"/>
                    <a:pt x="685" y="208"/>
                    <a:pt x="685" y="208"/>
                  </a:cubicBezTo>
                  <a:cubicBezTo>
                    <a:pt x="686" y="209"/>
                    <a:pt x="688" y="210"/>
                    <a:pt x="689" y="210"/>
                  </a:cubicBezTo>
                  <a:cubicBezTo>
                    <a:pt x="695" y="212"/>
                    <a:pt x="698" y="210"/>
                    <a:pt x="703" y="207"/>
                  </a:cubicBezTo>
                  <a:cubicBezTo>
                    <a:pt x="706" y="205"/>
                    <a:pt x="707" y="204"/>
                    <a:pt x="709" y="202"/>
                  </a:cubicBezTo>
                  <a:cubicBezTo>
                    <a:pt x="712" y="199"/>
                    <a:pt x="715" y="198"/>
                    <a:pt x="719" y="196"/>
                  </a:cubicBezTo>
                  <a:cubicBezTo>
                    <a:pt x="721" y="195"/>
                    <a:pt x="721" y="193"/>
                    <a:pt x="719" y="192"/>
                  </a:cubicBezTo>
                  <a:cubicBezTo>
                    <a:pt x="717" y="191"/>
                    <a:pt x="715" y="193"/>
                    <a:pt x="712" y="191"/>
                  </a:cubicBezTo>
                  <a:cubicBezTo>
                    <a:pt x="711" y="190"/>
                    <a:pt x="709" y="190"/>
                    <a:pt x="707" y="190"/>
                  </a:cubicBezTo>
                  <a:cubicBezTo>
                    <a:pt x="704" y="190"/>
                    <a:pt x="702" y="189"/>
                    <a:pt x="700" y="187"/>
                  </a:cubicBezTo>
                  <a:cubicBezTo>
                    <a:pt x="700" y="186"/>
                    <a:pt x="700" y="185"/>
                    <a:pt x="699" y="185"/>
                  </a:cubicBezTo>
                  <a:cubicBezTo>
                    <a:pt x="698" y="184"/>
                    <a:pt x="698" y="182"/>
                    <a:pt x="697" y="181"/>
                  </a:cubicBezTo>
                  <a:cubicBezTo>
                    <a:pt x="696" y="180"/>
                    <a:pt x="693" y="178"/>
                    <a:pt x="690" y="178"/>
                  </a:cubicBezTo>
                  <a:cubicBezTo>
                    <a:pt x="690" y="178"/>
                    <a:pt x="690" y="178"/>
                    <a:pt x="690" y="178"/>
                  </a:cubicBezTo>
                  <a:cubicBezTo>
                    <a:pt x="693" y="178"/>
                    <a:pt x="695" y="177"/>
                    <a:pt x="698" y="179"/>
                  </a:cubicBezTo>
                  <a:cubicBezTo>
                    <a:pt x="700" y="180"/>
                    <a:pt x="702" y="182"/>
                    <a:pt x="703" y="183"/>
                  </a:cubicBezTo>
                  <a:cubicBezTo>
                    <a:pt x="705" y="185"/>
                    <a:pt x="708" y="185"/>
                    <a:pt x="709" y="188"/>
                  </a:cubicBezTo>
                  <a:cubicBezTo>
                    <a:pt x="709" y="189"/>
                    <a:pt x="710" y="190"/>
                    <a:pt x="712" y="190"/>
                  </a:cubicBezTo>
                  <a:cubicBezTo>
                    <a:pt x="714" y="191"/>
                    <a:pt x="716" y="191"/>
                    <a:pt x="718" y="191"/>
                  </a:cubicBezTo>
                  <a:cubicBezTo>
                    <a:pt x="720" y="192"/>
                    <a:pt x="722" y="190"/>
                    <a:pt x="724" y="189"/>
                  </a:cubicBezTo>
                  <a:cubicBezTo>
                    <a:pt x="725" y="189"/>
                    <a:pt x="728" y="187"/>
                    <a:pt x="729" y="186"/>
                  </a:cubicBezTo>
                  <a:cubicBezTo>
                    <a:pt x="731" y="184"/>
                    <a:pt x="733" y="183"/>
                    <a:pt x="736" y="182"/>
                  </a:cubicBezTo>
                  <a:cubicBezTo>
                    <a:pt x="736" y="182"/>
                    <a:pt x="737" y="182"/>
                    <a:pt x="737" y="182"/>
                  </a:cubicBezTo>
                  <a:cubicBezTo>
                    <a:pt x="739" y="180"/>
                    <a:pt x="737" y="178"/>
                    <a:pt x="735" y="178"/>
                  </a:cubicBezTo>
                  <a:cubicBezTo>
                    <a:pt x="735" y="177"/>
                    <a:pt x="735" y="176"/>
                    <a:pt x="735" y="175"/>
                  </a:cubicBezTo>
                  <a:cubicBezTo>
                    <a:pt x="736" y="175"/>
                    <a:pt x="736" y="175"/>
                    <a:pt x="737" y="175"/>
                  </a:cubicBezTo>
                  <a:cubicBezTo>
                    <a:pt x="738" y="175"/>
                    <a:pt x="739" y="175"/>
                    <a:pt x="741" y="175"/>
                  </a:cubicBezTo>
                  <a:cubicBezTo>
                    <a:pt x="744" y="174"/>
                    <a:pt x="743" y="177"/>
                    <a:pt x="745" y="179"/>
                  </a:cubicBezTo>
                  <a:cubicBezTo>
                    <a:pt x="747" y="179"/>
                    <a:pt x="749" y="179"/>
                    <a:pt x="750" y="179"/>
                  </a:cubicBezTo>
                  <a:cubicBezTo>
                    <a:pt x="753" y="179"/>
                    <a:pt x="753" y="182"/>
                    <a:pt x="756" y="182"/>
                  </a:cubicBezTo>
                  <a:cubicBezTo>
                    <a:pt x="758" y="182"/>
                    <a:pt x="757" y="178"/>
                    <a:pt x="757" y="177"/>
                  </a:cubicBezTo>
                  <a:cubicBezTo>
                    <a:pt x="756" y="176"/>
                    <a:pt x="755" y="173"/>
                    <a:pt x="754" y="172"/>
                  </a:cubicBezTo>
                  <a:cubicBezTo>
                    <a:pt x="753" y="172"/>
                    <a:pt x="753" y="171"/>
                    <a:pt x="752" y="171"/>
                  </a:cubicBezTo>
                  <a:cubicBezTo>
                    <a:pt x="752" y="169"/>
                    <a:pt x="753" y="168"/>
                    <a:pt x="755" y="170"/>
                  </a:cubicBezTo>
                  <a:cubicBezTo>
                    <a:pt x="757" y="171"/>
                    <a:pt x="758" y="172"/>
                    <a:pt x="758" y="174"/>
                  </a:cubicBezTo>
                  <a:cubicBezTo>
                    <a:pt x="758" y="176"/>
                    <a:pt x="759" y="180"/>
                    <a:pt x="761" y="181"/>
                  </a:cubicBezTo>
                  <a:cubicBezTo>
                    <a:pt x="762" y="182"/>
                    <a:pt x="764" y="181"/>
                    <a:pt x="765" y="181"/>
                  </a:cubicBezTo>
                  <a:cubicBezTo>
                    <a:pt x="768" y="179"/>
                    <a:pt x="771" y="178"/>
                    <a:pt x="774" y="177"/>
                  </a:cubicBezTo>
                  <a:cubicBezTo>
                    <a:pt x="775" y="177"/>
                    <a:pt x="777" y="176"/>
                    <a:pt x="777" y="175"/>
                  </a:cubicBezTo>
                  <a:cubicBezTo>
                    <a:pt x="778" y="173"/>
                    <a:pt x="782" y="174"/>
                    <a:pt x="784" y="174"/>
                  </a:cubicBezTo>
                  <a:cubicBezTo>
                    <a:pt x="786" y="173"/>
                    <a:pt x="787" y="170"/>
                    <a:pt x="788" y="169"/>
                  </a:cubicBezTo>
                  <a:cubicBezTo>
                    <a:pt x="789" y="169"/>
                    <a:pt x="790" y="168"/>
                    <a:pt x="789" y="167"/>
                  </a:cubicBezTo>
                  <a:cubicBezTo>
                    <a:pt x="789" y="166"/>
                    <a:pt x="789" y="162"/>
                    <a:pt x="788" y="162"/>
                  </a:cubicBezTo>
                  <a:cubicBezTo>
                    <a:pt x="788" y="161"/>
                    <a:pt x="784" y="157"/>
                    <a:pt x="786" y="157"/>
                  </a:cubicBezTo>
                  <a:cubicBezTo>
                    <a:pt x="789" y="156"/>
                    <a:pt x="787" y="153"/>
                    <a:pt x="785" y="152"/>
                  </a:cubicBezTo>
                  <a:cubicBezTo>
                    <a:pt x="785" y="152"/>
                    <a:pt x="782" y="150"/>
                    <a:pt x="784" y="150"/>
                  </a:cubicBezTo>
                  <a:cubicBezTo>
                    <a:pt x="786" y="151"/>
                    <a:pt x="787" y="152"/>
                    <a:pt x="788" y="152"/>
                  </a:cubicBezTo>
                  <a:cubicBezTo>
                    <a:pt x="790" y="152"/>
                    <a:pt x="792" y="152"/>
                    <a:pt x="794" y="152"/>
                  </a:cubicBezTo>
                  <a:cubicBezTo>
                    <a:pt x="798" y="152"/>
                    <a:pt x="797" y="149"/>
                    <a:pt x="796" y="147"/>
                  </a:cubicBezTo>
                  <a:cubicBezTo>
                    <a:pt x="796" y="146"/>
                    <a:pt x="794" y="145"/>
                    <a:pt x="795" y="145"/>
                  </a:cubicBezTo>
                  <a:cubicBezTo>
                    <a:pt x="797" y="145"/>
                    <a:pt x="798" y="145"/>
                    <a:pt x="800" y="144"/>
                  </a:cubicBezTo>
                  <a:cubicBezTo>
                    <a:pt x="802" y="143"/>
                    <a:pt x="801" y="139"/>
                    <a:pt x="799" y="139"/>
                  </a:cubicBezTo>
                  <a:cubicBezTo>
                    <a:pt x="797" y="139"/>
                    <a:pt x="791" y="139"/>
                    <a:pt x="792" y="136"/>
                  </a:cubicBezTo>
                  <a:cubicBezTo>
                    <a:pt x="793" y="134"/>
                    <a:pt x="793" y="133"/>
                    <a:pt x="792" y="131"/>
                  </a:cubicBezTo>
                  <a:cubicBezTo>
                    <a:pt x="791" y="130"/>
                    <a:pt x="790" y="130"/>
                    <a:pt x="789" y="130"/>
                  </a:cubicBezTo>
                  <a:cubicBezTo>
                    <a:pt x="786" y="130"/>
                    <a:pt x="782" y="128"/>
                    <a:pt x="778" y="128"/>
                  </a:cubicBezTo>
                  <a:cubicBezTo>
                    <a:pt x="777" y="128"/>
                    <a:pt x="770" y="123"/>
                    <a:pt x="768" y="126"/>
                  </a:cubicBezTo>
                  <a:cubicBezTo>
                    <a:pt x="767" y="128"/>
                    <a:pt x="766" y="129"/>
                    <a:pt x="765" y="131"/>
                  </a:cubicBezTo>
                  <a:cubicBezTo>
                    <a:pt x="764" y="132"/>
                    <a:pt x="764" y="133"/>
                    <a:pt x="764" y="134"/>
                  </a:cubicBezTo>
                  <a:cubicBezTo>
                    <a:pt x="766" y="136"/>
                    <a:pt x="767" y="138"/>
                    <a:pt x="765" y="139"/>
                  </a:cubicBezTo>
                  <a:cubicBezTo>
                    <a:pt x="763" y="140"/>
                    <a:pt x="765" y="142"/>
                    <a:pt x="762" y="142"/>
                  </a:cubicBezTo>
                  <a:cubicBezTo>
                    <a:pt x="757" y="142"/>
                    <a:pt x="756" y="141"/>
                    <a:pt x="755" y="146"/>
                  </a:cubicBezTo>
                  <a:cubicBezTo>
                    <a:pt x="753" y="150"/>
                    <a:pt x="746" y="152"/>
                    <a:pt x="743" y="156"/>
                  </a:cubicBezTo>
                  <a:cubicBezTo>
                    <a:pt x="741" y="159"/>
                    <a:pt x="741" y="158"/>
                    <a:pt x="738" y="158"/>
                  </a:cubicBezTo>
                  <a:cubicBezTo>
                    <a:pt x="738" y="158"/>
                    <a:pt x="737" y="158"/>
                    <a:pt x="736" y="159"/>
                  </a:cubicBezTo>
                  <a:cubicBezTo>
                    <a:pt x="735" y="159"/>
                    <a:pt x="735" y="159"/>
                    <a:pt x="735" y="160"/>
                  </a:cubicBezTo>
                  <a:cubicBezTo>
                    <a:pt x="733" y="164"/>
                    <a:pt x="732" y="162"/>
                    <a:pt x="731" y="159"/>
                  </a:cubicBezTo>
                  <a:cubicBezTo>
                    <a:pt x="729" y="155"/>
                    <a:pt x="732" y="151"/>
                    <a:pt x="732" y="147"/>
                  </a:cubicBezTo>
                  <a:cubicBezTo>
                    <a:pt x="732" y="143"/>
                    <a:pt x="737" y="142"/>
                    <a:pt x="736" y="138"/>
                  </a:cubicBezTo>
                  <a:cubicBezTo>
                    <a:pt x="736" y="135"/>
                    <a:pt x="734" y="133"/>
                    <a:pt x="733" y="130"/>
                  </a:cubicBezTo>
                  <a:cubicBezTo>
                    <a:pt x="731" y="126"/>
                    <a:pt x="726" y="130"/>
                    <a:pt x="725" y="133"/>
                  </a:cubicBezTo>
                  <a:cubicBezTo>
                    <a:pt x="723" y="137"/>
                    <a:pt x="720" y="139"/>
                    <a:pt x="715" y="141"/>
                  </a:cubicBezTo>
                  <a:cubicBezTo>
                    <a:pt x="709" y="144"/>
                    <a:pt x="717" y="134"/>
                    <a:pt x="717" y="134"/>
                  </a:cubicBezTo>
                  <a:cubicBezTo>
                    <a:pt x="718" y="133"/>
                    <a:pt x="719" y="132"/>
                    <a:pt x="719" y="131"/>
                  </a:cubicBezTo>
                  <a:cubicBezTo>
                    <a:pt x="719" y="131"/>
                    <a:pt x="719" y="130"/>
                    <a:pt x="718" y="129"/>
                  </a:cubicBezTo>
                  <a:cubicBezTo>
                    <a:pt x="716" y="127"/>
                    <a:pt x="717" y="127"/>
                    <a:pt x="719" y="127"/>
                  </a:cubicBezTo>
                  <a:cubicBezTo>
                    <a:pt x="721" y="127"/>
                    <a:pt x="723" y="126"/>
                    <a:pt x="724" y="125"/>
                  </a:cubicBezTo>
                  <a:cubicBezTo>
                    <a:pt x="724" y="125"/>
                    <a:pt x="725" y="123"/>
                    <a:pt x="724" y="123"/>
                  </a:cubicBezTo>
                  <a:cubicBezTo>
                    <a:pt x="722" y="122"/>
                    <a:pt x="719" y="123"/>
                    <a:pt x="717" y="121"/>
                  </a:cubicBezTo>
                  <a:cubicBezTo>
                    <a:pt x="716" y="119"/>
                    <a:pt x="713" y="124"/>
                    <a:pt x="710" y="121"/>
                  </a:cubicBezTo>
                  <a:cubicBezTo>
                    <a:pt x="710" y="120"/>
                    <a:pt x="709" y="119"/>
                    <a:pt x="708" y="118"/>
                  </a:cubicBezTo>
                  <a:cubicBezTo>
                    <a:pt x="709" y="117"/>
                    <a:pt x="713" y="118"/>
                    <a:pt x="713" y="115"/>
                  </a:cubicBezTo>
                  <a:cubicBezTo>
                    <a:pt x="713" y="114"/>
                    <a:pt x="713" y="111"/>
                    <a:pt x="715" y="114"/>
                  </a:cubicBezTo>
                  <a:cubicBezTo>
                    <a:pt x="716" y="114"/>
                    <a:pt x="718" y="114"/>
                    <a:pt x="718" y="114"/>
                  </a:cubicBezTo>
                  <a:cubicBezTo>
                    <a:pt x="719" y="114"/>
                    <a:pt x="722" y="113"/>
                    <a:pt x="722" y="112"/>
                  </a:cubicBezTo>
                  <a:cubicBezTo>
                    <a:pt x="722" y="111"/>
                    <a:pt x="721" y="111"/>
                    <a:pt x="721" y="110"/>
                  </a:cubicBezTo>
                  <a:cubicBezTo>
                    <a:pt x="720" y="110"/>
                    <a:pt x="719" y="107"/>
                    <a:pt x="719" y="105"/>
                  </a:cubicBezTo>
                  <a:cubicBezTo>
                    <a:pt x="717" y="101"/>
                    <a:pt x="719" y="100"/>
                    <a:pt x="720" y="96"/>
                  </a:cubicBezTo>
                  <a:cubicBezTo>
                    <a:pt x="720" y="96"/>
                    <a:pt x="721" y="94"/>
                    <a:pt x="720" y="93"/>
                  </a:cubicBezTo>
                  <a:cubicBezTo>
                    <a:pt x="719" y="91"/>
                    <a:pt x="718" y="89"/>
                    <a:pt x="718" y="87"/>
                  </a:cubicBezTo>
                  <a:cubicBezTo>
                    <a:pt x="718" y="86"/>
                    <a:pt x="717" y="86"/>
                    <a:pt x="717" y="85"/>
                  </a:cubicBezTo>
                  <a:cubicBezTo>
                    <a:pt x="715" y="85"/>
                    <a:pt x="714" y="86"/>
                    <a:pt x="713" y="84"/>
                  </a:cubicBezTo>
                  <a:cubicBezTo>
                    <a:pt x="712" y="82"/>
                    <a:pt x="713" y="83"/>
                    <a:pt x="711" y="82"/>
                  </a:cubicBezTo>
                  <a:cubicBezTo>
                    <a:pt x="708" y="82"/>
                    <a:pt x="703" y="84"/>
                    <a:pt x="701" y="86"/>
                  </a:cubicBezTo>
                  <a:cubicBezTo>
                    <a:pt x="700" y="86"/>
                    <a:pt x="700" y="86"/>
                    <a:pt x="701" y="87"/>
                  </a:cubicBezTo>
                  <a:cubicBezTo>
                    <a:pt x="702" y="89"/>
                    <a:pt x="701" y="90"/>
                    <a:pt x="698" y="88"/>
                  </a:cubicBezTo>
                  <a:cubicBezTo>
                    <a:pt x="696" y="87"/>
                    <a:pt x="693" y="89"/>
                    <a:pt x="690" y="90"/>
                  </a:cubicBezTo>
                  <a:cubicBezTo>
                    <a:pt x="687" y="92"/>
                    <a:pt x="685" y="94"/>
                    <a:pt x="684" y="98"/>
                  </a:cubicBezTo>
                  <a:cubicBezTo>
                    <a:pt x="684" y="99"/>
                    <a:pt x="686" y="100"/>
                    <a:pt x="684" y="100"/>
                  </a:cubicBezTo>
                  <a:cubicBezTo>
                    <a:pt x="682" y="101"/>
                    <a:pt x="681" y="103"/>
                    <a:pt x="680" y="104"/>
                  </a:cubicBezTo>
                  <a:cubicBezTo>
                    <a:pt x="678" y="105"/>
                    <a:pt x="677" y="110"/>
                    <a:pt x="678" y="112"/>
                  </a:cubicBezTo>
                  <a:cubicBezTo>
                    <a:pt x="679" y="113"/>
                    <a:pt x="679" y="113"/>
                    <a:pt x="680" y="114"/>
                  </a:cubicBezTo>
                  <a:cubicBezTo>
                    <a:pt x="681" y="114"/>
                    <a:pt x="684" y="116"/>
                    <a:pt x="685" y="116"/>
                  </a:cubicBezTo>
                  <a:cubicBezTo>
                    <a:pt x="687" y="116"/>
                    <a:pt x="687" y="116"/>
                    <a:pt x="689" y="118"/>
                  </a:cubicBezTo>
                  <a:cubicBezTo>
                    <a:pt x="689" y="118"/>
                    <a:pt x="690" y="118"/>
                    <a:pt x="690" y="118"/>
                  </a:cubicBezTo>
                  <a:cubicBezTo>
                    <a:pt x="691" y="118"/>
                    <a:pt x="691" y="119"/>
                    <a:pt x="691" y="119"/>
                  </a:cubicBezTo>
                  <a:cubicBezTo>
                    <a:pt x="691" y="119"/>
                    <a:pt x="692" y="119"/>
                    <a:pt x="694" y="121"/>
                  </a:cubicBezTo>
                  <a:cubicBezTo>
                    <a:pt x="692" y="120"/>
                    <a:pt x="688" y="121"/>
                    <a:pt x="686" y="122"/>
                  </a:cubicBezTo>
                  <a:cubicBezTo>
                    <a:pt x="686" y="123"/>
                    <a:pt x="686" y="123"/>
                    <a:pt x="686" y="123"/>
                  </a:cubicBezTo>
                  <a:cubicBezTo>
                    <a:pt x="687" y="124"/>
                    <a:pt x="686" y="124"/>
                    <a:pt x="685" y="124"/>
                  </a:cubicBezTo>
                  <a:cubicBezTo>
                    <a:pt x="684" y="125"/>
                    <a:pt x="683" y="126"/>
                    <a:pt x="683" y="127"/>
                  </a:cubicBezTo>
                  <a:cubicBezTo>
                    <a:pt x="682" y="128"/>
                    <a:pt x="683" y="129"/>
                    <a:pt x="684" y="130"/>
                  </a:cubicBezTo>
                  <a:cubicBezTo>
                    <a:pt x="686" y="130"/>
                    <a:pt x="686" y="129"/>
                    <a:pt x="688" y="129"/>
                  </a:cubicBezTo>
                  <a:cubicBezTo>
                    <a:pt x="689" y="128"/>
                    <a:pt x="692" y="126"/>
                    <a:pt x="690" y="129"/>
                  </a:cubicBezTo>
                  <a:cubicBezTo>
                    <a:pt x="689" y="132"/>
                    <a:pt x="685" y="133"/>
                    <a:pt x="682" y="135"/>
                  </a:cubicBezTo>
                  <a:cubicBezTo>
                    <a:pt x="679" y="137"/>
                    <a:pt x="677" y="137"/>
                    <a:pt x="674" y="139"/>
                  </a:cubicBezTo>
                  <a:cubicBezTo>
                    <a:pt x="671" y="139"/>
                    <a:pt x="671" y="138"/>
                    <a:pt x="669" y="140"/>
                  </a:cubicBezTo>
                  <a:cubicBezTo>
                    <a:pt x="667" y="141"/>
                    <a:pt x="666" y="142"/>
                    <a:pt x="665" y="144"/>
                  </a:cubicBezTo>
                  <a:cubicBezTo>
                    <a:pt x="664" y="145"/>
                    <a:pt x="664" y="148"/>
                    <a:pt x="663" y="149"/>
                  </a:cubicBezTo>
                  <a:cubicBezTo>
                    <a:pt x="661" y="155"/>
                    <a:pt x="661" y="153"/>
                    <a:pt x="660" y="150"/>
                  </a:cubicBezTo>
                  <a:cubicBezTo>
                    <a:pt x="659" y="149"/>
                    <a:pt x="652" y="147"/>
                    <a:pt x="656" y="145"/>
                  </a:cubicBezTo>
                  <a:cubicBezTo>
                    <a:pt x="658" y="144"/>
                    <a:pt x="659" y="142"/>
                    <a:pt x="659" y="141"/>
                  </a:cubicBezTo>
                  <a:cubicBezTo>
                    <a:pt x="661" y="140"/>
                    <a:pt x="664" y="139"/>
                    <a:pt x="666" y="138"/>
                  </a:cubicBezTo>
                  <a:cubicBezTo>
                    <a:pt x="670" y="135"/>
                    <a:pt x="667" y="132"/>
                    <a:pt x="664" y="135"/>
                  </a:cubicBezTo>
                  <a:cubicBezTo>
                    <a:pt x="660" y="136"/>
                    <a:pt x="658" y="137"/>
                    <a:pt x="656" y="132"/>
                  </a:cubicBezTo>
                  <a:cubicBezTo>
                    <a:pt x="656" y="132"/>
                    <a:pt x="656" y="131"/>
                    <a:pt x="655" y="131"/>
                  </a:cubicBezTo>
                  <a:cubicBezTo>
                    <a:pt x="655" y="131"/>
                    <a:pt x="651" y="128"/>
                    <a:pt x="650" y="129"/>
                  </a:cubicBezTo>
                  <a:cubicBezTo>
                    <a:pt x="649" y="130"/>
                    <a:pt x="647" y="131"/>
                    <a:pt x="646" y="129"/>
                  </a:cubicBezTo>
                  <a:cubicBezTo>
                    <a:pt x="645" y="129"/>
                    <a:pt x="644" y="129"/>
                    <a:pt x="644" y="129"/>
                  </a:cubicBezTo>
                  <a:cubicBezTo>
                    <a:pt x="642" y="131"/>
                    <a:pt x="642" y="135"/>
                    <a:pt x="642" y="136"/>
                  </a:cubicBezTo>
                  <a:cubicBezTo>
                    <a:pt x="642" y="137"/>
                    <a:pt x="643" y="138"/>
                    <a:pt x="644" y="138"/>
                  </a:cubicBezTo>
                  <a:cubicBezTo>
                    <a:pt x="644" y="138"/>
                    <a:pt x="645" y="138"/>
                    <a:pt x="645" y="138"/>
                  </a:cubicBezTo>
                  <a:cubicBezTo>
                    <a:pt x="645" y="138"/>
                    <a:pt x="645" y="138"/>
                    <a:pt x="645" y="138"/>
                  </a:cubicBezTo>
                  <a:cubicBezTo>
                    <a:pt x="647" y="138"/>
                    <a:pt x="647" y="139"/>
                    <a:pt x="647" y="141"/>
                  </a:cubicBezTo>
                  <a:cubicBezTo>
                    <a:pt x="643" y="140"/>
                    <a:pt x="643" y="140"/>
                    <a:pt x="641" y="137"/>
                  </a:cubicBezTo>
                  <a:cubicBezTo>
                    <a:pt x="640" y="136"/>
                    <a:pt x="640" y="135"/>
                    <a:pt x="638" y="135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6"/>
                    <a:pt x="637" y="137"/>
                    <a:pt x="638" y="138"/>
                  </a:cubicBezTo>
                  <a:cubicBezTo>
                    <a:pt x="638" y="138"/>
                    <a:pt x="638" y="138"/>
                    <a:pt x="638" y="138"/>
                  </a:cubicBezTo>
                  <a:cubicBezTo>
                    <a:pt x="637" y="138"/>
                    <a:pt x="636" y="139"/>
                    <a:pt x="635" y="139"/>
                  </a:cubicBezTo>
                  <a:cubicBezTo>
                    <a:pt x="632" y="141"/>
                    <a:pt x="629" y="139"/>
                    <a:pt x="626" y="137"/>
                  </a:cubicBezTo>
                  <a:cubicBezTo>
                    <a:pt x="622" y="136"/>
                    <a:pt x="618" y="137"/>
                    <a:pt x="615" y="138"/>
                  </a:cubicBezTo>
                  <a:cubicBezTo>
                    <a:pt x="613" y="139"/>
                    <a:pt x="609" y="140"/>
                    <a:pt x="608" y="138"/>
                  </a:cubicBezTo>
                  <a:cubicBezTo>
                    <a:pt x="607" y="138"/>
                    <a:pt x="606" y="137"/>
                    <a:pt x="605" y="138"/>
                  </a:cubicBezTo>
                  <a:cubicBezTo>
                    <a:pt x="605" y="138"/>
                    <a:pt x="603" y="136"/>
                    <a:pt x="602" y="135"/>
                  </a:cubicBezTo>
                  <a:cubicBezTo>
                    <a:pt x="600" y="134"/>
                    <a:pt x="600" y="133"/>
                    <a:pt x="599" y="131"/>
                  </a:cubicBezTo>
                  <a:cubicBezTo>
                    <a:pt x="599" y="129"/>
                    <a:pt x="593" y="130"/>
                    <a:pt x="592" y="129"/>
                  </a:cubicBezTo>
                  <a:cubicBezTo>
                    <a:pt x="590" y="129"/>
                    <a:pt x="589" y="128"/>
                    <a:pt x="588" y="126"/>
                  </a:cubicBezTo>
                  <a:cubicBezTo>
                    <a:pt x="588" y="127"/>
                    <a:pt x="588" y="125"/>
                    <a:pt x="587" y="125"/>
                  </a:cubicBezTo>
                  <a:cubicBezTo>
                    <a:pt x="584" y="122"/>
                    <a:pt x="588" y="120"/>
                    <a:pt x="588" y="118"/>
                  </a:cubicBezTo>
                  <a:cubicBezTo>
                    <a:pt x="589" y="116"/>
                    <a:pt x="588" y="113"/>
                    <a:pt x="585" y="113"/>
                  </a:cubicBezTo>
                  <a:cubicBezTo>
                    <a:pt x="583" y="113"/>
                    <a:pt x="580" y="114"/>
                    <a:pt x="578" y="114"/>
                  </a:cubicBezTo>
                  <a:cubicBezTo>
                    <a:pt x="575" y="114"/>
                    <a:pt x="573" y="114"/>
                    <a:pt x="570" y="115"/>
                  </a:cubicBezTo>
                  <a:cubicBezTo>
                    <a:pt x="565" y="116"/>
                    <a:pt x="562" y="116"/>
                    <a:pt x="558" y="120"/>
                  </a:cubicBezTo>
                  <a:cubicBezTo>
                    <a:pt x="556" y="121"/>
                    <a:pt x="557" y="122"/>
                    <a:pt x="558" y="123"/>
                  </a:cubicBezTo>
                  <a:cubicBezTo>
                    <a:pt x="561" y="126"/>
                    <a:pt x="564" y="125"/>
                    <a:pt x="567" y="124"/>
                  </a:cubicBezTo>
                  <a:cubicBezTo>
                    <a:pt x="572" y="122"/>
                    <a:pt x="576" y="121"/>
                    <a:pt x="581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81" y="121"/>
                    <a:pt x="580" y="122"/>
                    <a:pt x="580" y="122"/>
                  </a:cubicBezTo>
                  <a:cubicBezTo>
                    <a:pt x="579" y="122"/>
                    <a:pt x="578" y="122"/>
                    <a:pt x="577" y="122"/>
                  </a:cubicBezTo>
                  <a:cubicBezTo>
                    <a:pt x="576" y="122"/>
                    <a:pt x="576" y="122"/>
                    <a:pt x="575" y="123"/>
                  </a:cubicBezTo>
                  <a:cubicBezTo>
                    <a:pt x="573" y="124"/>
                    <a:pt x="573" y="125"/>
                    <a:pt x="571" y="124"/>
                  </a:cubicBezTo>
                  <a:cubicBezTo>
                    <a:pt x="571" y="124"/>
                    <a:pt x="570" y="124"/>
                    <a:pt x="569" y="124"/>
                  </a:cubicBezTo>
                  <a:cubicBezTo>
                    <a:pt x="565" y="127"/>
                    <a:pt x="561" y="128"/>
                    <a:pt x="556" y="129"/>
                  </a:cubicBezTo>
                  <a:cubicBezTo>
                    <a:pt x="556" y="129"/>
                    <a:pt x="556" y="129"/>
                    <a:pt x="556" y="129"/>
                  </a:cubicBezTo>
                  <a:cubicBezTo>
                    <a:pt x="555" y="133"/>
                    <a:pt x="554" y="136"/>
                    <a:pt x="552" y="139"/>
                  </a:cubicBezTo>
                  <a:cubicBezTo>
                    <a:pt x="551" y="140"/>
                    <a:pt x="551" y="142"/>
                    <a:pt x="552" y="144"/>
                  </a:cubicBezTo>
                  <a:cubicBezTo>
                    <a:pt x="552" y="149"/>
                    <a:pt x="548" y="145"/>
                    <a:pt x="547" y="144"/>
                  </a:cubicBezTo>
                  <a:cubicBezTo>
                    <a:pt x="547" y="144"/>
                    <a:pt x="547" y="144"/>
                    <a:pt x="547" y="145"/>
                  </a:cubicBezTo>
                  <a:cubicBezTo>
                    <a:pt x="545" y="146"/>
                    <a:pt x="545" y="148"/>
                    <a:pt x="544" y="150"/>
                  </a:cubicBezTo>
                  <a:cubicBezTo>
                    <a:pt x="544" y="150"/>
                    <a:pt x="544" y="149"/>
                    <a:pt x="544" y="149"/>
                  </a:cubicBezTo>
                  <a:cubicBezTo>
                    <a:pt x="544" y="147"/>
                    <a:pt x="543" y="146"/>
                    <a:pt x="544" y="144"/>
                  </a:cubicBezTo>
                  <a:cubicBezTo>
                    <a:pt x="544" y="144"/>
                    <a:pt x="543" y="143"/>
                    <a:pt x="543" y="142"/>
                  </a:cubicBezTo>
                  <a:cubicBezTo>
                    <a:pt x="543" y="142"/>
                    <a:pt x="547" y="142"/>
                    <a:pt x="547" y="142"/>
                  </a:cubicBezTo>
                  <a:cubicBezTo>
                    <a:pt x="549" y="142"/>
                    <a:pt x="549" y="141"/>
                    <a:pt x="549" y="139"/>
                  </a:cubicBezTo>
                  <a:cubicBezTo>
                    <a:pt x="549" y="138"/>
                    <a:pt x="548" y="134"/>
                    <a:pt x="546" y="133"/>
                  </a:cubicBezTo>
                  <a:cubicBezTo>
                    <a:pt x="543" y="131"/>
                    <a:pt x="542" y="127"/>
                    <a:pt x="539" y="125"/>
                  </a:cubicBezTo>
                  <a:cubicBezTo>
                    <a:pt x="538" y="124"/>
                    <a:pt x="532" y="126"/>
                    <a:pt x="531" y="127"/>
                  </a:cubicBezTo>
                  <a:cubicBezTo>
                    <a:pt x="530" y="127"/>
                    <a:pt x="529" y="128"/>
                    <a:pt x="528" y="128"/>
                  </a:cubicBezTo>
                  <a:cubicBezTo>
                    <a:pt x="527" y="128"/>
                    <a:pt x="526" y="128"/>
                    <a:pt x="525" y="128"/>
                  </a:cubicBezTo>
                  <a:cubicBezTo>
                    <a:pt x="521" y="128"/>
                    <a:pt x="517" y="128"/>
                    <a:pt x="513" y="129"/>
                  </a:cubicBezTo>
                  <a:cubicBezTo>
                    <a:pt x="511" y="129"/>
                    <a:pt x="509" y="128"/>
                    <a:pt x="508" y="127"/>
                  </a:cubicBezTo>
                  <a:cubicBezTo>
                    <a:pt x="505" y="126"/>
                    <a:pt x="502" y="128"/>
                    <a:pt x="498" y="126"/>
                  </a:cubicBezTo>
                  <a:cubicBezTo>
                    <a:pt x="498" y="126"/>
                    <a:pt x="493" y="123"/>
                    <a:pt x="497" y="122"/>
                  </a:cubicBezTo>
                  <a:cubicBezTo>
                    <a:pt x="497" y="122"/>
                    <a:pt x="498" y="122"/>
                    <a:pt x="498" y="122"/>
                  </a:cubicBezTo>
                  <a:cubicBezTo>
                    <a:pt x="501" y="120"/>
                    <a:pt x="503" y="120"/>
                    <a:pt x="507" y="120"/>
                  </a:cubicBezTo>
                  <a:cubicBezTo>
                    <a:pt x="509" y="121"/>
                    <a:pt x="512" y="121"/>
                    <a:pt x="513" y="119"/>
                  </a:cubicBezTo>
                  <a:cubicBezTo>
                    <a:pt x="517" y="114"/>
                    <a:pt x="516" y="110"/>
                    <a:pt x="511" y="106"/>
                  </a:cubicBezTo>
                  <a:cubicBezTo>
                    <a:pt x="509" y="105"/>
                    <a:pt x="507" y="105"/>
                    <a:pt x="505" y="106"/>
                  </a:cubicBezTo>
                  <a:cubicBezTo>
                    <a:pt x="503" y="107"/>
                    <a:pt x="502" y="110"/>
                    <a:pt x="499" y="108"/>
                  </a:cubicBezTo>
                  <a:cubicBezTo>
                    <a:pt x="497" y="107"/>
                    <a:pt x="496" y="106"/>
                    <a:pt x="494" y="106"/>
                  </a:cubicBezTo>
                  <a:cubicBezTo>
                    <a:pt x="490" y="104"/>
                    <a:pt x="487" y="102"/>
                    <a:pt x="483" y="101"/>
                  </a:cubicBezTo>
                  <a:cubicBezTo>
                    <a:pt x="480" y="100"/>
                    <a:pt x="478" y="100"/>
                    <a:pt x="477" y="96"/>
                  </a:cubicBezTo>
                  <a:cubicBezTo>
                    <a:pt x="477" y="96"/>
                    <a:pt x="476" y="94"/>
                    <a:pt x="475" y="94"/>
                  </a:cubicBezTo>
                  <a:cubicBezTo>
                    <a:pt x="472" y="92"/>
                    <a:pt x="469" y="91"/>
                    <a:pt x="466" y="91"/>
                  </a:cubicBezTo>
                  <a:cubicBezTo>
                    <a:pt x="462" y="91"/>
                    <a:pt x="459" y="96"/>
                    <a:pt x="456" y="97"/>
                  </a:cubicBezTo>
                  <a:cubicBezTo>
                    <a:pt x="454" y="97"/>
                    <a:pt x="452" y="97"/>
                    <a:pt x="450" y="98"/>
                  </a:cubicBezTo>
                  <a:cubicBezTo>
                    <a:pt x="447" y="98"/>
                    <a:pt x="450" y="96"/>
                    <a:pt x="451" y="95"/>
                  </a:cubicBezTo>
                  <a:cubicBezTo>
                    <a:pt x="455" y="94"/>
                    <a:pt x="456" y="91"/>
                    <a:pt x="458" y="87"/>
                  </a:cubicBezTo>
                  <a:cubicBezTo>
                    <a:pt x="458" y="87"/>
                    <a:pt x="458" y="87"/>
                    <a:pt x="457" y="87"/>
                  </a:cubicBezTo>
                  <a:cubicBezTo>
                    <a:pt x="455" y="86"/>
                    <a:pt x="453" y="87"/>
                    <a:pt x="452" y="89"/>
                  </a:cubicBezTo>
                  <a:cubicBezTo>
                    <a:pt x="450" y="90"/>
                    <a:pt x="449" y="92"/>
                    <a:pt x="448" y="93"/>
                  </a:cubicBezTo>
                  <a:cubicBezTo>
                    <a:pt x="445" y="96"/>
                    <a:pt x="447" y="94"/>
                    <a:pt x="443" y="96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42" y="97"/>
                    <a:pt x="440" y="97"/>
                    <a:pt x="439" y="95"/>
                  </a:cubicBezTo>
                  <a:cubicBezTo>
                    <a:pt x="440" y="93"/>
                    <a:pt x="439" y="91"/>
                    <a:pt x="441" y="89"/>
                  </a:cubicBezTo>
                  <a:cubicBezTo>
                    <a:pt x="442" y="88"/>
                    <a:pt x="443" y="87"/>
                    <a:pt x="443" y="86"/>
                  </a:cubicBezTo>
                  <a:cubicBezTo>
                    <a:pt x="443" y="85"/>
                    <a:pt x="445" y="79"/>
                    <a:pt x="443" y="78"/>
                  </a:cubicBezTo>
                  <a:cubicBezTo>
                    <a:pt x="439" y="78"/>
                    <a:pt x="438" y="82"/>
                    <a:pt x="436" y="84"/>
                  </a:cubicBezTo>
                  <a:cubicBezTo>
                    <a:pt x="434" y="85"/>
                    <a:pt x="431" y="86"/>
                    <a:pt x="429" y="87"/>
                  </a:cubicBezTo>
                  <a:cubicBezTo>
                    <a:pt x="427" y="88"/>
                    <a:pt x="424" y="91"/>
                    <a:pt x="422" y="91"/>
                  </a:cubicBezTo>
                  <a:cubicBezTo>
                    <a:pt x="420" y="91"/>
                    <a:pt x="418" y="91"/>
                    <a:pt x="416" y="92"/>
                  </a:cubicBezTo>
                  <a:cubicBezTo>
                    <a:pt x="413" y="92"/>
                    <a:pt x="411" y="93"/>
                    <a:pt x="409" y="95"/>
                  </a:cubicBezTo>
                  <a:cubicBezTo>
                    <a:pt x="407" y="95"/>
                    <a:pt x="405" y="97"/>
                    <a:pt x="403" y="98"/>
                  </a:cubicBezTo>
                  <a:cubicBezTo>
                    <a:pt x="400" y="98"/>
                    <a:pt x="397" y="98"/>
                    <a:pt x="394" y="98"/>
                  </a:cubicBezTo>
                  <a:cubicBezTo>
                    <a:pt x="393" y="98"/>
                    <a:pt x="393" y="99"/>
                    <a:pt x="393" y="99"/>
                  </a:cubicBezTo>
                  <a:cubicBezTo>
                    <a:pt x="395" y="98"/>
                    <a:pt x="397" y="96"/>
                    <a:pt x="399" y="96"/>
                  </a:cubicBezTo>
                  <a:cubicBezTo>
                    <a:pt x="403" y="94"/>
                    <a:pt x="408" y="93"/>
                    <a:pt x="412" y="91"/>
                  </a:cubicBezTo>
                  <a:cubicBezTo>
                    <a:pt x="414" y="91"/>
                    <a:pt x="424" y="88"/>
                    <a:pt x="425" y="85"/>
                  </a:cubicBezTo>
                  <a:cubicBezTo>
                    <a:pt x="425" y="85"/>
                    <a:pt x="425" y="84"/>
                    <a:pt x="424" y="84"/>
                  </a:cubicBezTo>
                  <a:cubicBezTo>
                    <a:pt x="422" y="83"/>
                    <a:pt x="418" y="84"/>
                    <a:pt x="416" y="85"/>
                  </a:cubicBezTo>
                  <a:cubicBezTo>
                    <a:pt x="410" y="86"/>
                    <a:pt x="405" y="88"/>
                    <a:pt x="400" y="90"/>
                  </a:cubicBezTo>
                  <a:cubicBezTo>
                    <a:pt x="394" y="93"/>
                    <a:pt x="389" y="94"/>
                    <a:pt x="383" y="97"/>
                  </a:cubicBezTo>
                  <a:cubicBezTo>
                    <a:pt x="381" y="99"/>
                    <a:pt x="378" y="100"/>
                    <a:pt x="375" y="101"/>
                  </a:cubicBezTo>
                  <a:cubicBezTo>
                    <a:pt x="373" y="103"/>
                    <a:pt x="371" y="104"/>
                    <a:pt x="368" y="105"/>
                  </a:cubicBezTo>
                  <a:cubicBezTo>
                    <a:pt x="368" y="106"/>
                    <a:pt x="367" y="106"/>
                    <a:pt x="367" y="107"/>
                  </a:cubicBezTo>
                  <a:cubicBezTo>
                    <a:pt x="364" y="108"/>
                    <a:pt x="366" y="105"/>
                    <a:pt x="368" y="104"/>
                  </a:cubicBezTo>
                  <a:cubicBezTo>
                    <a:pt x="370" y="102"/>
                    <a:pt x="373" y="102"/>
                    <a:pt x="376" y="100"/>
                  </a:cubicBezTo>
                  <a:cubicBezTo>
                    <a:pt x="378" y="99"/>
                    <a:pt x="384" y="97"/>
                    <a:pt x="385" y="94"/>
                  </a:cubicBezTo>
                  <a:cubicBezTo>
                    <a:pt x="386" y="89"/>
                    <a:pt x="372" y="97"/>
                    <a:pt x="371" y="98"/>
                  </a:cubicBezTo>
                  <a:cubicBezTo>
                    <a:pt x="369" y="99"/>
                    <a:pt x="361" y="105"/>
                    <a:pt x="358" y="104"/>
                  </a:cubicBezTo>
                  <a:cubicBezTo>
                    <a:pt x="356" y="104"/>
                    <a:pt x="355" y="104"/>
                    <a:pt x="353" y="104"/>
                  </a:cubicBezTo>
                  <a:cubicBezTo>
                    <a:pt x="350" y="105"/>
                    <a:pt x="351" y="99"/>
                    <a:pt x="351" y="97"/>
                  </a:cubicBezTo>
                  <a:cubicBezTo>
                    <a:pt x="350" y="95"/>
                    <a:pt x="348" y="96"/>
                    <a:pt x="346" y="96"/>
                  </a:cubicBezTo>
                  <a:cubicBezTo>
                    <a:pt x="344" y="95"/>
                    <a:pt x="341" y="95"/>
                    <a:pt x="339" y="95"/>
                  </a:cubicBezTo>
                  <a:cubicBezTo>
                    <a:pt x="336" y="94"/>
                    <a:pt x="336" y="93"/>
                    <a:pt x="336" y="91"/>
                  </a:cubicBezTo>
                  <a:cubicBezTo>
                    <a:pt x="336" y="89"/>
                    <a:pt x="333" y="90"/>
                    <a:pt x="331" y="90"/>
                  </a:cubicBezTo>
                  <a:cubicBezTo>
                    <a:pt x="326" y="92"/>
                    <a:pt x="321" y="93"/>
                    <a:pt x="316" y="93"/>
                  </a:cubicBezTo>
                  <a:cubicBezTo>
                    <a:pt x="313" y="93"/>
                    <a:pt x="310" y="93"/>
                    <a:pt x="307" y="91"/>
                  </a:cubicBezTo>
                  <a:cubicBezTo>
                    <a:pt x="307" y="91"/>
                    <a:pt x="305" y="90"/>
                    <a:pt x="304" y="91"/>
                  </a:cubicBezTo>
                  <a:cubicBezTo>
                    <a:pt x="302" y="91"/>
                    <a:pt x="301" y="92"/>
                    <a:pt x="299" y="93"/>
                  </a:cubicBezTo>
                  <a:cubicBezTo>
                    <a:pt x="297" y="93"/>
                    <a:pt x="300" y="89"/>
                    <a:pt x="300" y="89"/>
                  </a:cubicBezTo>
                  <a:cubicBezTo>
                    <a:pt x="301" y="88"/>
                    <a:pt x="300" y="88"/>
                    <a:pt x="300" y="88"/>
                  </a:cubicBezTo>
                  <a:cubicBezTo>
                    <a:pt x="297" y="87"/>
                    <a:pt x="293" y="88"/>
                    <a:pt x="290" y="88"/>
                  </a:cubicBezTo>
                  <a:cubicBezTo>
                    <a:pt x="288" y="88"/>
                    <a:pt x="287" y="90"/>
                    <a:pt x="285" y="91"/>
                  </a:cubicBezTo>
                  <a:cubicBezTo>
                    <a:pt x="282" y="93"/>
                    <a:pt x="279" y="94"/>
                    <a:pt x="275" y="95"/>
                  </a:cubicBezTo>
                  <a:cubicBezTo>
                    <a:pt x="272" y="96"/>
                    <a:pt x="269" y="98"/>
                    <a:pt x="266" y="100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58" y="104"/>
                    <a:pt x="250" y="10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1" y="114"/>
                    <a:pt x="241" y="114"/>
                  </a:cubicBezTo>
                  <a:cubicBezTo>
                    <a:pt x="220" y="127"/>
                    <a:pt x="199" y="141"/>
                    <a:pt x="180" y="156"/>
                  </a:cubicBezTo>
                  <a:cubicBezTo>
                    <a:pt x="178" y="158"/>
                    <a:pt x="176" y="160"/>
                    <a:pt x="177" y="162"/>
                  </a:cubicBezTo>
                  <a:cubicBezTo>
                    <a:pt x="178" y="164"/>
                    <a:pt x="180" y="163"/>
                    <a:pt x="182" y="163"/>
                  </a:cubicBezTo>
                  <a:cubicBezTo>
                    <a:pt x="179" y="165"/>
                    <a:pt x="175" y="164"/>
                    <a:pt x="173" y="167"/>
                  </a:cubicBezTo>
                  <a:cubicBezTo>
                    <a:pt x="171" y="169"/>
                    <a:pt x="171" y="170"/>
                    <a:pt x="168" y="172"/>
                  </a:cubicBezTo>
                  <a:cubicBezTo>
                    <a:pt x="167" y="173"/>
                    <a:pt x="164" y="174"/>
                    <a:pt x="162" y="175"/>
                  </a:cubicBezTo>
                  <a:cubicBezTo>
                    <a:pt x="164" y="173"/>
                    <a:pt x="165" y="172"/>
                    <a:pt x="166" y="170"/>
                  </a:cubicBezTo>
                  <a:cubicBezTo>
                    <a:pt x="166" y="170"/>
                    <a:pt x="165" y="169"/>
                    <a:pt x="165" y="169"/>
                  </a:cubicBezTo>
                  <a:cubicBezTo>
                    <a:pt x="162" y="170"/>
                    <a:pt x="159" y="173"/>
                    <a:pt x="157" y="175"/>
                  </a:cubicBezTo>
                  <a:cubicBezTo>
                    <a:pt x="155" y="176"/>
                    <a:pt x="153" y="178"/>
                    <a:pt x="151" y="179"/>
                  </a:cubicBezTo>
                  <a:cubicBezTo>
                    <a:pt x="144" y="185"/>
                    <a:pt x="136" y="191"/>
                    <a:pt x="129" y="198"/>
                  </a:cubicBezTo>
                  <a:cubicBezTo>
                    <a:pt x="129" y="199"/>
                    <a:pt x="128" y="200"/>
                    <a:pt x="127" y="201"/>
                  </a:cubicBezTo>
                  <a:cubicBezTo>
                    <a:pt x="125" y="202"/>
                    <a:pt x="122" y="208"/>
                    <a:pt x="127" y="207"/>
                  </a:cubicBezTo>
                  <a:cubicBezTo>
                    <a:pt x="128" y="207"/>
                    <a:pt x="130" y="205"/>
                    <a:pt x="131" y="204"/>
                  </a:cubicBezTo>
                  <a:cubicBezTo>
                    <a:pt x="133" y="203"/>
                    <a:pt x="136" y="202"/>
                    <a:pt x="138" y="201"/>
                  </a:cubicBezTo>
                  <a:cubicBezTo>
                    <a:pt x="139" y="201"/>
                    <a:pt x="140" y="200"/>
                    <a:pt x="141" y="199"/>
                  </a:cubicBezTo>
                  <a:cubicBezTo>
                    <a:pt x="141" y="199"/>
                    <a:pt x="141" y="199"/>
                    <a:pt x="141" y="200"/>
                  </a:cubicBezTo>
                  <a:cubicBezTo>
                    <a:pt x="140" y="203"/>
                    <a:pt x="137" y="205"/>
                    <a:pt x="135" y="208"/>
                  </a:cubicBezTo>
                  <a:cubicBezTo>
                    <a:pt x="132" y="211"/>
                    <a:pt x="129" y="213"/>
                    <a:pt x="126" y="215"/>
                  </a:cubicBezTo>
                  <a:cubicBezTo>
                    <a:pt x="124" y="216"/>
                    <a:pt x="121" y="216"/>
                    <a:pt x="120" y="217"/>
                  </a:cubicBezTo>
                  <a:cubicBezTo>
                    <a:pt x="116" y="220"/>
                    <a:pt x="114" y="223"/>
                    <a:pt x="109" y="224"/>
                  </a:cubicBezTo>
                  <a:cubicBezTo>
                    <a:pt x="104" y="226"/>
                    <a:pt x="100" y="232"/>
                    <a:pt x="97" y="236"/>
                  </a:cubicBezTo>
                  <a:cubicBezTo>
                    <a:pt x="93" y="241"/>
                    <a:pt x="89" y="247"/>
                    <a:pt x="83" y="251"/>
                  </a:cubicBezTo>
                  <a:cubicBezTo>
                    <a:pt x="80" y="253"/>
                    <a:pt x="75" y="258"/>
                    <a:pt x="75" y="262"/>
                  </a:cubicBezTo>
                  <a:cubicBezTo>
                    <a:pt x="75" y="263"/>
                    <a:pt x="76" y="264"/>
                    <a:pt x="77" y="264"/>
                  </a:cubicBezTo>
                  <a:cubicBezTo>
                    <a:pt x="77" y="264"/>
                    <a:pt x="74" y="265"/>
                    <a:pt x="73" y="266"/>
                  </a:cubicBezTo>
                  <a:cubicBezTo>
                    <a:pt x="71" y="267"/>
                    <a:pt x="70" y="268"/>
                    <a:pt x="69" y="270"/>
                  </a:cubicBezTo>
                  <a:cubicBezTo>
                    <a:pt x="68" y="273"/>
                    <a:pt x="66" y="275"/>
                    <a:pt x="65" y="278"/>
                  </a:cubicBezTo>
                  <a:cubicBezTo>
                    <a:pt x="65" y="278"/>
                    <a:pt x="65" y="279"/>
                    <a:pt x="66" y="279"/>
                  </a:cubicBezTo>
                  <a:cubicBezTo>
                    <a:pt x="68" y="280"/>
                    <a:pt x="72" y="277"/>
                    <a:pt x="74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2" y="278"/>
                    <a:pt x="70" y="280"/>
                    <a:pt x="68" y="282"/>
                  </a:cubicBezTo>
                  <a:cubicBezTo>
                    <a:pt x="66" y="284"/>
                    <a:pt x="65" y="286"/>
                    <a:pt x="64" y="288"/>
                  </a:cubicBezTo>
                  <a:cubicBezTo>
                    <a:pt x="63" y="292"/>
                    <a:pt x="60" y="295"/>
                    <a:pt x="58" y="299"/>
                  </a:cubicBezTo>
                  <a:cubicBezTo>
                    <a:pt x="57" y="300"/>
                    <a:pt x="58" y="300"/>
                    <a:pt x="59" y="300"/>
                  </a:cubicBezTo>
                  <a:cubicBezTo>
                    <a:pt x="62" y="299"/>
                    <a:pt x="64" y="296"/>
                    <a:pt x="66" y="294"/>
                  </a:cubicBezTo>
                  <a:cubicBezTo>
                    <a:pt x="67" y="293"/>
                    <a:pt x="68" y="293"/>
                    <a:pt x="69" y="292"/>
                  </a:cubicBezTo>
                  <a:cubicBezTo>
                    <a:pt x="70" y="291"/>
                    <a:pt x="69" y="296"/>
                    <a:pt x="69" y="296"/>
                  </a:cubicBezTo>
                  <a:cubicBezTo>
                    <a:pt x="68" y="297"/>
                    <a:pt x="70" y="298"/>
                    <a:pt x="71" y="297"/>
                  </a:cubicBezTo>
                  <a:cubicBezTo>
                    <a:pt x="73" y="293"/>
                    <a:pt x="75" y="290"/>
                    <a:pt x="78" y="287"/>
                  </a:cubicBezTo>
                  <a:cubicBezTo>
                    <a:pt x="78" y="289"/>
                    <a:pt x="77" y="290"/>
                    <a:pt x="76" y="291"/>
                  </a:cubicBezTo>
                  <a:cubicBezTo>
                    <a:pt x="75" y="292"/>
                    <a:pt x="77" y="293"/>
                    <a:pt x="78" y="292"/>
                  </a:cubicBezTo>
                  <a:cubicBezTo>
                    <a:pt x="80" y="290"/>
                    <a:pt x="83" y="287"/>
                    <a:pt x="85" y="285"/>
                  </a:cubicBezTo>
                  <a:cubicBezTo>
                    <a:pt x="83" y="288"/>
                    <a:pt x="80" y="292"/>
                    <a:pt x="78" y="293"/>
                  </a:cubicBezTo>
                  <a:cubicBezTo>
                    <a:pt x="74" y="296"/>
                    <a:pt x="71" y="301"/>
                    <a:pt x="68" y="305"/>
                  </a:cubicBezTo>
                  <a:cubicBezTo>
                    <a:pt x="64" y="309"/>
                    <a:pt x="61" y="313"/>
                    <a:pt x="57" y="316"/>
                  </a:cubicBezTo>
                  <a:cubicBezTo>
                    <a:pt x="53" y="320"/>
                    <a:pt x="49" y="325"/>
                    <a:pt x="45" y="329"/>
                  </a:cubicBezTo>
                  <a:cubicBezTo>
                    <a:pt x="42" y="333"/>
                    <a:pt x="38" y="337"/>
                    <a:pt x="34" y="341"/>
                  </a:cubicBezTo>
                  <a:cubicBezTo>
                    <a:pt x="32" y="343"/>
                    <a:pt x="30" y="343"/>
                    <a:pt x="28" y="344"/>
                  </a:cubicBezTo>
                  <a:cubicBezTo>
                    <a:pt x="26" y="346"/>
                    <a:pt x="25" y="347"/>
                    <a:pt x="23" y="348"/>
                  </a:cubicBezTo>
                  <a:cubicBezTo>
                    <a:pt x="20" y="352"/>
                    <a:pt x="17" y="356"/>
                    <a:pt x="13" y="359"/>
                  </a:cubicBezTo>
                  <a:cubicBezTo>
                    <a:pt x="10" y="362"/>
                    <a:pt x="7" y="365"/>
                    <a:pt x="4" y="368"/>
                  </a:cubicBezTo>
                  <a:cubicBezTo>
                    <a:pt x="3" y="369"/>
                    <a:pt x="2" y="370"/>
                    <a:pt x="1" y="371"/>
                  </a:cubicBezTo>
                  <a:cubicBezTo>
                    <a:pt x="0" y="372"/>
                    <a:pt x="2" y="373"/>
                    <a:pt x="2" y="373"/>
                  </a:cubicBezTo>
                  <a:cubicBezTo>
                    <a:pt x="4" y="372"/>
                    <a:pt x="5" y="371"/>
                    <a:pt x="6" y="370"/>
                  </a:cubicBezTo>
                  <a:cubicBezTo>
                    <a:pt x="7" y="369"/>
                    <a:pt x="9" y="368"/>
                    <a:pt x="10" y="367"/>
                  </a:cubicBezTo>
                  <a:cubicBezTo>
                    <a:pt x="12" y="365"/>
                    <a:pt x="14" y="363"/>
                    <a:pt x="16" y="360"/>
                  </a:cubicBezTo>
                  <a:cubicBezTo>
                    <a:pt x="20" y="354"/>
                    <a:pt x="26" y="351"/>
                    <a:pt x="32" y="347"/>
                  </a:cubicBezTo>
                  <a:cubicBezTo>
                    <a:pt x="35" y="345"/>
                    <a:pt x="36" y="343"/>
                    <a:pt x="39" y="341"/>
                  </a:cubicBezTo>
                  <a:cubicBezTo>
                    <a:pt x="41" y="339"/>
                    <a:pt x="45" y="338"/>
                    <a:pt x="47" y="336"/>
                  </a:cubicBezTo>
                  <a:cubicBezTo>
                    <a:pt x="51" y="331"/>
                    <a:pt x="56" y="327"/>
                    <a:pt x="61" y="322"/>
                  </a:cubicBezTo>
                  <a:cubicBezTo>
                    <a:pt x="66" y="318"/>
                    <a:pt x="71" y="314"/>
                    <a:pt x="76" y="310"/>
                  </a:cubicBezTo>
                  <a:cubicBezTo>
                    <a:pt x="79" y="308"/>
                    <a:pt x="81" y="305"/>
                    <a:pt x="83" y="303"/>
                  </a:cubicBezTo>
                  <a:cubicBezTo>
                    <a:pt x="85" y="301"/>
                    <a:pt x="88" y="299"/>
                    <a:pt x="90" y="296"/>
                  </a:cubicBezTo>
                  <a:cubicBezTo>
                    <a:pt x="92" y="293"/>
                    <a:pt x="95" y="291"/>
                    <a:pt x="98" y="289"/>
                  </a:cubicBezTo>
                  <a:cubicBezTo>
                    <a:pt x="100" y="287"/>
                    <a:pt x="103" y="287"/>
                    <a:pt x="105" y="285"/>
                  </a:cubicBezTo>
                  <a:cubicBezTo>
                    <a:pt x="106" y="284"/>
                    <a:pt x="108" y="283"/>
                    <a:pt x="108" y="281"/>
                  </a:cubicBezTo>
                  <a:cubicBezTo>
                    <a:pt x="108" y="281"/>
                    <a:pt x="107" y="281"/>
                    <a:pt x="107" y="280"/>
                  </a:cubicBezTo>
                  <a:cubicBezTo>
                    <a:pt x="106" y="278"/>
                    <a:pt x="106" y="276"/>
                    <a:pt x="106" y="274"/>
                  </a:cubicBezTo>
                  <a:cubicBezTo>
                    <a:pt x="108" y="273"/>
                    <a:pt x="109" y="273"/>
                    <a:pt x="111" y="272"/>
                  </a:cubicBezTo>
                  <a:cubicBezTo>
                    <a:pt x="112" y="272"/>
                    <a:pt x="114" y="272"/>
                    <a:pt x="115" y="271"/>
                  </a:cubicBezTo>
                  <a:cubicBezTo>
                    <a:pt x="116" y="270"/>
                    <a:pt x="117" y="268"/>
                    <a:pt x="119" y="267"/>
                  </a:cubicBezTo>
                  <a:cubicBezTo>
                    <a:pt x="120" y="266"/>
                    <a:pt x="122" y="264"/>
                    <a:pt x="122" y="262"/>
                  </a:cubicBezTo>
                  <a:cubicBezTo>
                    <a:pt x="122" y="261"/>
                    <a:pt x="122" y="261"/>
                    <a:pt x="122" y="260"/>
                  </a:cubicBezTo>
                  <a:cubicBezTo>
                    <a:pt x="124" y="260"/>
                    <a:pt x="126" y="260"/>
                    <a:pt x="128" y="258"/>
                  </a:cubicBezTo>
                  <a:cubicBezTo>
                    <a:pt x="129" y="257"/>
                    <a:pt x="129" y="255"/>
                    <a:pt x="131" y="254"/>
                  </a:cubicBezTo>
                  <a:cubicBezTo>
                    <a:pt x="133" y="253"/>
                    <a:pt x="135" y="251"/>
                    <a:pt x="137" y="250"/>
                  </a:cubicBezTo>
                  <a:cubicBezTo>
                    <a:pt x="141" y="246"/>
                    <a:pt x="145" y="244"/>
                    <a:pt x="150" y="242"/>
                  </a:cubicBezTo>
                  <a:cubicBezTo>
                    <a:pt x="150" y="243"/>
                    <a:pt x="150" y="243"/>
                    <a:pt x="150" y="244"/>
                  </a:cubicBezTo>
                  <a:cubicBezTo>
                    <a:pt x="149" y="246"/>
                    <a:pt x="143" y="247"/>
                    <a:pt x="142" y="248"/>
                  </a:cubicBezTo>
                  <a:cubicBezTo>
                    <a:pt x="138" y="251"/>
                    <a:pt x="134" y="253"/>
                    <a:pt x="132" y="257"/>
                  </a:cubicBezTo>
                  <a:cubicBezTo>
                    <a:pt x="129" y="262"/>
                    <a:pt x="124" y="264"/>
                    <a:pt x="121" y="269"/>
                  </a:cubicBezTo>
                  <a:cubicBezTo>
                    <a:pt x="119" y="272"/>
                    <a:pt x="117" y="274"/>
                    <a:pt x="114" y="277"/>
                  </a:cubicBezTo>
                  <a:cubicBezTo>
                    <a:pt x="113" y="277"/>
                    <a:pt x="112" y="278"/>
                    <a:pt x="112" y="279"/>
                  </a:cubicBezTo>
                  <a:cubicBezTo>
                    <a:pt x="112" y="280"/>
                    <a:pt x="112" y="280"/>
                    <a:pt x="113" y="280"/>
                  </a:cubicBezTo>
                  <a:cubicBezTo>
                    <a:pt x="118" y="281"/>
                    <a:pt x="123" y="274"/>
                    <a:pt x="127" y="271"/>
                  </a:cubicBezTo>
                  <a:cubicBezTo>
                    <a:pt x="130" y="269"/>
                    <a:pt x="134" y="269"/>
                    <a:pt x="137" y="266"/>
                  </a:cubicBezTo>
                  <a:cubicBezTo>
                    <a:pt x="139" y="263"/>
                    <a:pt x="144" y="263"/>
                    <a:pt x="147" y="260"/>
                  </a:cubicBezTo>
                  <a:cubicBezTo>
                    <a:pt x="149" y="259"/>
                    <a:pt x="150" y="257"/>
                    <a:pt x="152" y="256"/>
                  </a:cubicBezTo>
                  <a:cubicBezTo>
                    <a:pt x="153" y="256"/>
                    <a:pt x="154" y="255"/>
                    <a:pt x="155" y="254"/>
                  </a:cubicBezTo>
                  <a:cubicBezTo>
                    <a:pt x="156" y="252"/>
                    <a:pt x="156" y="253"/>
                    <a:pt x="156" y="251"/>
                  </a:cubicBezTo>
                  <a:cubicBezTo>
                    <a:pt x="156" y="251"/>
                    <a:pt x="157" y="243"/>
                    <a:pt x="158" y="245"/>
                  </a:cubicBezTo>
                  <a:cubicBezTo>
                    <a:pt x="159" y="246"/>
                    <a:pt x="160" y="247"/>
                    <a:pt x="161" y="247"/>
                  </a:cubicBezTo>
                  <a:cubicBezTo>
                    <a:pt x="162" y="246"/>
                    <a:pt x="164" y="246"/>
                    <a:pt x="165" y="245"/>
                  </a:cubicBezTo>
                  <a:cubicBezTo>
                    <a:pt x="165" y="246"/>
                    <a:pt x="165" y="247"/>
                    <a:pt x="166" y="248"/>
                  </a:cubicBezTo>
                  <a:cubicBezTo>
                    <a:pt x="166" y="249"/>
                    <a:pt x="167" y="252"/>
                    <a:pt x="168" y="253"/>
                  </a:cubicBezTo>
                  <a:cubicBezTo>
                    <a:pt x="169" y="254"/>
                    <a:pt x="169" y="253"/>
                    <a:pt x="170" y="255"/>
                  </a:cubicBezTo>
                  <a:cubicBezTo>
                    <a:pt x="171" y="258"/>
                    <a:pt x="175" y="258"/>
                    <a:pt x="178" y="258"/>
                  </a:cubicBezTo>
                  <a:cubicBezTo>
                    <a:pt x="180" y="257"/>
                    <a:pt x="184" y="257"/>
                    <a:pt x="186" y="258"/>
                  </a:cubicBezTo>
                  <a:cubicBezTo>
                    <a:pt x="188" y="259"/>
                    <a:pt x="189" y="258"/>
                    <a:pt x="190" y="258"/>
                  </a:cubicBezTo>
                  <a:cubicBezTo>
                    <a:pt x="188" y="259"/>
                    <a:pt x="191" y="261"/>
                    <a:pt x="192" y="262"/>
                  </a:cubicBezTo>
                  <a:cubicBezTo>
                    <a:pt x="194" y="262"/>
                    <a:pt x="198" y="260"/>
                    <a:pt x="196" y="263"/>
                  </a:cubicBezTo>
                  <a:cubicBezTo>
                    <a:pt x="194" y="264"/>
                    <a:pt x="193" y="266"/>
                    <a:pt x="193" y="268"/>
                  </a:cubicBezTo>
                  <a:cubicBezTo>
                    <a:pt x="192" y="272"/>
                    <a:pt x="199" y="275"/>
                    <a:pt x="199" y="279"/>
                  </a:cubicBezTo>
                  <a:cubicBezTo>
                    <a:pt x="199" y="281"/>
                    <a:pt x="200" y="285"/>
                    <a:pt x="204" y="284"/>
                  </a:cubicBezTo>
                  <a:cubicBezTo>
                    <a:pt x="207" y="283"/>
                    <a:pt x="210" y="280"/>
                    <a:pt x="210" y="277"/>
                  </a:cubicBezTo>
                  <a:cubicBezTo>
                    <a:pt x="210" y="279"/>
                    <a:pt x="209" y="281"/>
                    <a:pt x="210" y="282"/>
                  </a:cubicBezTo>
                  <a:cubicBezTo>
                    <a:pt x="211" y="283"/>
                    <a:pt x="211" y="283"/>
                    <a:pt x="212" y="283"/>
                  </a:cubicBezTo>
                  <a:cubicBezTo>
                    <a:pt x="214" y="284"/>
                    <a:pt x="214" y="287"/>
                    <a:pt x="214" y="289"/>
                  </a:cubicBezTo>
                  <a:cubicBezTo>
                    <a:pt x="214" y="291"/>
                    <a:pt x="214" y="292"/>
                    <a:pt x="215" y="293"/>
                  </a:cubicBezTo>
                  <a:cubicBezTo>
                    <a:pt x="217" y="295"/>
                    <a:pt x="221" y="294"/>
                    <a:pt x="219" y="298"/>
                  </a:cubicBezTo>
                  <a:cubicBezTo>
                    <a:pt x="217" y="300"/>
                    <a:pt x="213" y="304"/>
                    <a:pt x="216" y="306"/>
                  </a:cubicBezTo>
                  <a:cubicBezTo>
                    <a:pt x="218" y="307"/>
                    <a:pt x="222" y="316"/>
                    <a:pt x="218" y="318"/>
                  </a:cubicBezTo>
                  <a:cubicBezTo>
                    <a:pt x="217" y="319"/>
                    <a:pt x="216" y="321"/>
                    <a:pt x="215" y="323"/>
                  </a:cubicBezTo>
                  <a:cubicBezTo>
                    <a:pt x="213" y="328"/>
                    <a:pt x="212" y="332"/>
                    <a:pt x="214" y="338"/>
                  </a:cubicBezTo>
                  <a:cubicBezTo>
                    <a:pt x="215" y="339"/>
                    <a:pt x="215" y="346"/>
                    <a:pt x="214" y="347"/>
                  </a:cubicBezTo>
                  <a:cubicBezTo>
                    <a:pt x="212" y="349"/>
                    <a:pt x="212" y="351"/>
                    <a:pt x="211" y="353"/>
                  </a:cubicBezTo>
                  <a:cubicBezTo>
                    <a:pt x="210" y="354"/>
                    <a:pt x="211" y="355"/>
                    <a:pt x="211" y="357"/>
                  </a:cubicBezTo>
                  <a:cubicBezTo>
                    <a:pt x="213" y="360"/>
                    <a:pt x="212" y="363"/>
                    <a:pt x="211" y="367"/>
                  </a:cubicBezTo>
                  <a:cubicBezTo>
                    <a:pt x="211" y="369"/>
                    <a:pt x="219" y="371"/>
                    <a:pt x="214" y="374"/>
                  </a:cubicBezTo>
                  <a:cubicBezTo>
                    <a:pt x="213" y="374"/>
                    <a:pt x="210" y="375"/>
                    <a:pt x="211" y="378"/>
                  </a:cubicBezTo>
                  <a:cubicBezTo>
                    <a:pt x="211" y="379"/>
                    <a:pt x="212" y="380"/>
                    <a:pt x="212" y="382"/>
                  </a:cubicBezTo>
                  <a:cubicBezTo>
                    <a:pt x="213" y="384"/>
                    <a:pt x="215" y="384"/>
                    <a:pt x="215" y="387"/>
                  </a:cubicBezTo>
                  <a:cubicBezTo>
                    <a:pt x="216" y="389"/>
                    <a:pt x="216" y="390"/>
                    <a:pt x="216" y="392"/>
                  </a:cubicBezTo>
                  <a:cubicBezTo>
                    <a:pt x="217" y="396"/>
                    <a:pt x="214" y="395"/>
                    <a:pt x="213" y="397"/>
                  </a:cubicBezTo>
                  <a:cubicBezTo>
                    <a:pt x="211" y="400"/>
                    <a:pt x="211" y="402"/>
                    <a:pt x="211" y="406"/>
                  </a:cubicBezTo>
                  <a:cubicBezTo>
                    <a:pt x="211" y="409"/>
                    <a:pt x="212" y="412"/>
                    <a:pt x="214" y="414"/>
                  </a:cubicBezTo>
                  <a:cubicBezTo>
                    <a:pt x="216" y="415"/>
                    <a:pt x="218" y="416"/>
                    <a:pt x="219" y="418"/>
                  </a:cubicBezTo>
                  <a:cubicBezTo>
                    <a:pt x="220" y="419"/>
                    <a:pt x="220" y="419"/>
                    <a:pt x="221" y="420"/>
                  </a:cubicBezTo>
                  <a:cubicBezTo>
                    <a:pt x="221" y="421"/>
                    <a:pt x="222" y="421"/>
                    <a:pt x="222" y="421"/>
                  </a:cubicBezTo>
                  <a:cubicBezTo>
                    <a:pt x="228" y="421"/>
                    <a:pt x="228" y="426"/>
                    <a:pt x="229" y="430"/>
                  </a:cubicBezTo>
                  <a:cubicBezTo>
                    <a:pt x="229" y="433"/>
                    <a:pt x="232" y="435"/>
                    <a:pt x="233" y="437"/>
                  </a:cubicBezTo>
                  <a:cubicBezTo>
                    <a:pt x="234" y="439"/>
                    <a:pt x="236" y="436"/>
                    <a:pt x="236" y="441"/>
                  </a:cubicBezTo>
                  <a:cubicBezTo>
                    <a:pt x="236" y="444"/>
                    <a:pt x="237" y="446"/>
                    <a:pt x="237" y="448"/>
                  </a:cubicBezTo>
                  <a:cubicBezTo>
                    <a:pt x="238" y="450"/>
                    <a:pt x="240" y="452"/>
                    <a:pt x="240" y="455"/>
                  </a:cubicBezTo>
                  <a:cubicBezTo>
                    <a:pt x="240" y="457"/>
                    <a:pt x="239" y="460"/>
                    <a:pt x="239" y="463"/>
                  </a:cubicBezTo>
                  <a:cubicBezTo>
                    <a:pt x="239" y="464"/>
                    <a:pt x="238" y="465"/>
                    <a:pt x="237" y="466"/>
                  </a:cubicBezTo>
                  <a:cubicBezTo>
                    <a:pt x="237" y="465"/>
                    <a:pt x="237" y="465"/>
                    <a:pt x="237" y="464"/>
                  </a:cubicBezTo>
                  <a:cubicBezTo>
                    <a:pt x="236" y="463"/>
                    <a:pt x="235" y="462"/>
                    <a:pt x="234" y="461"/>
                  </a:cubicBezTo>
                  <a:cubicBezTo>
                    <a:pt x="230" y="459"/>
                    <a:pt x="226" y="462"/>
                    <a:pt x="222" y="458"/>
                  </a:cubicBezTo>
                  <a:cubicBezTo>
                    <a:pt x="221" y="457"/>
                    <a:pt x="219" y="454"/>
                    <a:pt x="217" y="456"/>
                  </a:cubicBezTo>
                  <a:cubicBezTo>
                    <a:pt x="215" y="457"/>
                    <a:pt x="215" y="461"/>
                    <a:pt x="216" y="464"/>
                  </a:cubicBezTo>
                  <a:cubicBezTo>
                    <a:pt x="213" y="468"/>
                    <a:pt x="214" y="478"/>
                    <a:pt x="214" y="482"/>
                  </a:cubicBezTo>
                  <a:cubicBezTo>
                    <a:pt x="214" y="494"/>
                    <a:pt x="207" y="505"/>
                    <a:pt x="202" y="517"/>
                  </a:cubicBezTo>
                  <a:cubicBezTo>
                    <a:pt x="201" y="522"/>
                    <a:pt x="199" y="528"/>
                    <a:pt x="196" y="533"/>
                  </a:cubicBezTo>
                  <a:cubicBezTo>
                    <a:pt x="194" y="535"/>
                    <a:pt x="193" y="538"/>
                    <a:pt x="192" y="540"/>
                  </a:cubicBezTo>
                  <a:cubicBezTo>
                    <a:pt x="191" y="543"/>
                    <a:pt x="189" y="545"/>
                    <a:pt x="188" y="547"/>
                  </a:cubicBezTo>
                  <a:cubicBezTo>
                    <a:pt x="186" y="550"/>
                    <a:pt x="184" y="554"/>
                    <a:pt x="184" y="558"/>
                  </a:cubicBezTo>
                  <a:cubicBezTo>
                    <a:pt x="184" y="565"/>
                    <a:pt x="183" y="572"/>
                    <a:pt x="182" y="578"/>
                  </a:cubicBezTo>
                  <a:cubicBezTo>
                    <a:pt x="181" y="581"/>
                    <a:pt x="180" y="584"/>
                    <a:pt x="178" y="587"/>
                  </a:cubicBezTo>
                  <a:cubicBezTo>
                    <a:pt x="178" y="588"/>
                    <a:pt x="177" y="589"/>
                    <a:pt x="178" y="590"/>
                  </a:cubicBezTo>
                  <a:cubicBezTo>
                    <a:pt x="178" y="592"/>
                    <a:pt x="178" y="595"/>
                    <a:pt x="178" y="597"/>
                  </a:cubicBezTo>
                  <a:cubicBezTo>
                    <a:pt x="179" y="601"/>
                    <a:pt x="181" y="604"/>
                    <a:pt x="179" y="607"/>
                  </a:cubicBezTo>
                  <a:cubicBezTo>
                    <a:pt x="178" y="612"/>
                    <a:pt x="177" y="615"/>
                    <a:pt x="178" y="621"/>
                  </a:cubicBezTo>
                  <a:cubicBezTo>
                    <a:pt x="178" y="626"/>
                    <a:pt x="182" y="630"/>
                    <a:pt x="183" y="635"/>
                  </a:cubicBezTo>
                  <a:cubicBezTo>
                    <a:pt x="183" y="638"/>
                    <a:pt x="184" y="640"/>
                    <a:pt x="184" y="643"/>
                  </a:cubicBezTo>
                  <a:cubicBezTo>
                    <a:pt x="184" y="644"/>
                    <a:pt x="184" y="647"/>
                    <a:pt x="185" y="648"/>
                  </a:cubicBezTo>
                  <a:cubicBezTo>
                    <a:pt x="186" y="651"/>
                    <a:pt x="188" y="652"/>
                    <a:pt x="188" y="656"/>
                  </a:cubicBezTo>
                  <a:cubicBezTo>
                    <a:pt x="188" y="658"/>
                    <a:pt x="188" y="660"/>
                    <a:pt x="187" y="662"/>
                  </a:cubicBezTo>
                  <a:cubicBezTo>
                    <a:pt x="186" y="664"/>
                    <a:pt x="190" y="669"/>
                    <a:pt x="191" y="671"/>
                  </a:cubicBezTo>
                  <a:cubicBezTo>
                    <a:pt x="191" y="671"/>
                    <a:pt x="191" y="671"/>
                    <a:pt x="192" y="672"/>
                  </a:cubicBezTo>
                  <a:cubicBezTo>
                    <a:pt x="192" y="675"/>
                    <a:pt x="192" y="679"/>
                    <a:pt x="192" y="683"/>
                  </a:cubicBezTo>
                  <a:cubicBezTo>
                    <a:pt x="192" y="685"/>
                    <a:pt x="193" y="686"/>
                    <a:pt x="195" y="687"/>
                  </a:cubicBezTo>
                  <a:cubicBezTo>
                    <a:pt x="199" y="689"/>
                    <a:pt x="201" y="692"/>
                    <a:pt x="204" y="693"/>
                  </a:cubicBezTo>
                  <a:cubicBezTo>
                    <a:pt x="207" y="694"/>
                    <a:pt x="210" y="695"/>
                    <a:pt x="212" y="697"/>
                  </a:cubicBezTo>
                  <a:cubicBezTo>
                    <a:pt x="215" y="700"/>
                    <a:pt x="217" y="702"/>
                    <a:pt x="219" y="705"/>
                  </a:cubicBezTo>
                  <a:cubicBezTo>
                    <a:pt x="222" y="710"/>
                    <a:pt x="220" y="714"/>
                    <a:pt x="221" y="719"/>
                  </a:cubicBezTo>
                  <a:cubicBezTo>
                    <a:pt x="222" y="723"/>
                    <a:pt x="223" y="727"/>
                    <a:pt x="224" y="732"/>
                  </a:cubicBezTo>
                  <a:cubicBezTo>
                    <a:pt x="226" y="736"/>
                    <a:pt x="226" y="741"/>
                    <a:pt x="227" y="745"/>
                  </a:cubicBezTo>
                  <a:cubicBezTo>
                    <a:pt x="228" y="747"/>
                    <a:pt x="229" y="748"/>
                    <a:pt x="230" y="749"/>
                  </a:cubicBezTo>
                  <a:cubicBezTo>
                    <a:pt x="231" y="752"/>
                    <a:pt x="231" y="754"/>
                    <a:pt x="231" y="757"/>
                  </a:cubicBezTo>
                  <a:cubicBezTo>
                    <a:pt x="232" y="760"/>
                    <a:pt x="234" y="762"/>
                    <a:pt x="236" y="765"/>
                  </a:cubicBezTo>
                  <a:cubicBezTo>
                    <a:pt x="239" y="768"/>
                    <a:pt x="241" y="773"/>
                    <a:pt x="243" y="776"/>
                  </a:cubicBezTo>
                  <a:cubicBezTo>
                    <a:pt x="244" y="778"/>
                    <a:pt x="247" y="782"/>
                    <a:pt x="245" y="784"/>
                  </a:cubicBezTo>
                  <a:cubicBezTo>
                    <a:pt x="244" y="785"/>
                    <a:pt x="243" y="786"/>
                    <a:pt x="243" y="787"/>
                  </a:cubicBezTo>
                  <a:cubicBezTo>
                    <a:pt x="241" y="789"/>
                    <a:pt x="238" y="787"/>
                    <a:pt x="237" y="789"/>
                  </a:cubicBezTo>
                  <a:cubicBezTo>
                    <a:pt x="236" y="790"/>
                    <a:pt x="237" y="791"/>
                    <a:pt x="238" y="792"/>
                  </a:cubicBezTo>
                  <a:cubicBezTo>
                    <a:pt x="239" y="794"/>
                    <a:pt x="241" y="796"/>
                    <a:pt x="242" y="798"/>
                  </a:cubicBezTo>
                  <a:cubicBezTo>
                    <a:pt x="242" y="799"/>
                    <a:pt x="242" y="800"/>
                    <a:pt x="243" y="800"/>
                  </a:cubicBezTo>
                  <a:cubicBezTo>
                    <a:pt x="245" y="802"/>
                    <a:pt x="248" y="804"/>
                    <a:pt x="251" y="804"/>
                  </a:cubicBezTo>
                  <a:cubicBezTo>
                    <a:pt x="251" y="805"/>
                    <a:pt x="252" y="805"/>
                    <a:pt x="252" y="805"/>
                  </a:cubicBezTo>
                  <a:cubicBezTo>
                    <a:pt x="253" y="807"/>
                    <a:pt x="254" y="808"/>
                    <a:pt x="255" y="809"/>
                  </a:cubicBezTo>
                  <a:cubicBezTo>
                    <a:pt x="256" y="810"/>
                    <a:pt x="257" y="811"/>
                    <a:pt x="258" y="811"/>
                  </a:cubicBezTo>
                  <a:cubicBezTo>
                    <a:pt x="261" y="817"/>
                    <a:pt x="266" y="822"/>
                    <a:pt x="260" y="828"/>
                  </a:cubicBezTo>
                  <a:cubicBezTo>
                    <a:pt x="259" y="830"/>
                    <a:pt x="259" y="833"/>
                    <a:pt x="261" y="835"/>
                  </a:cubicBezTo>
                  <a:cubicBezTo>
                    <a:pt x="263" y="836"/>
                    <a:pt x="264" y="836"/>
                    <a:pt x="266" y="835"/>
                  </a:cubicBezTo>
                  <a:cubicBezTo>
                    <a:pt x="268" y="835"/>
                    <a:pt x="270" y="841"/>
                    <a:pt x="272" y="842"/>
                  </a:cubicBezTo>
                  <a:cubicBezTo>
                    <a:pt x="274" y="845"/>
                    <a:pt x="277" y="847"/>
                    <a:pt x="278" y="850"/>
                  </a:cubicBezTo>
                  <a:cubicBezTo>
                    <a:pt x="280" y="853"/>
                    <a:pt x="280" y="856"/>
                    <a:pt x="282" y="858"/>
                  </a:cubicBezTo>
                  <a:cubicBezTo>
                    <a:pt x="286" y="863"/>
                    <a:pt x="292" y="853"/>
                    <a:pt x="289" y="849"/>
                  </a:cubicBezTo>
                  <a:cubicBezTo>
                    <a:pt x="287" y="847"/>
                    <a:pt x="285" y="846"/>
                    <a:pt x="284" y="844"/>
                  </a:cubicBezTo>
                  <a:cubicBezTo>
                    <a:pt x="283" y="843"/>
                    <a:pt x="283" y="840"/>
                    <a:pt x="282" y="839"/>
                  </a:cubicBezTo>
                  <a:cubicBezTo>
                    <a:pt x="280" y="838"/>
                    <a:pt x="278" y="839"/>
                    <a:pt x="276" y="837"/>
                  </a:cubicBezTo>
                  <a:cubicBezTo>
                    <a:pt x="276" y="835"/>
                    <a:pt x="276" y="834"/>
                    <a:pt x="276" y="832"/>
                  </a:cubicBezTo>
                  <a:cubicBezTo>
                    <a:pt x="276" y="829"/>
                    <a:pt x="274" y="826"/>
                    <a:pt x="274" y="823"/>
                  </a:cubicBezTo>
                  <a:cubicBezTo>
                    <a:pt x="274" y="821"/>
                    <a:pt x="274" y="819"/>
                    <a:pt x="273" y="816"/>
                  </a:cubicBezTo>
                  <a:cubicBezTo>
                    <a:pt x="272" y="812"/>
                    <a:pt x="273" y="809"/>
                    <a:pt x="272" y="805"/>
                  </a:cubicBezTo>
                  <a:cubicBezTo>
                    <a:pt x="272" y="804"/>
                    <a:pt x="271" y="803"/>
                    <a:pt x="270" y="802"/>
                  </a:cubicBezTo>
                  <a:cubicBezTo>
                    <a:pt x="270" y="802"/>
                    <a:pt x="269" y="803"/>
                    <a:pt x="268" y="803"/>
                  </a:cubicBezTo>
                  <a:cubicBezTo>
                    <a:pt x="267" y="803"/>
                    <a:pt x="266" y="796"/>
                    <a:pt x="266" y="796"/>
                  </a:cubicBezTo>
                  <a:cubicBezTo>
                    <a:pt x="266" y="789"/>
                    <a:pt x="260" y="787"/>
                    <a:pt x="259" y="781"/>
                  </a:cubicBezTo>
                  <a:cubicBezTo>
                    <a:pt x="258" y="779"/>
                    <a:pt x="259" y="776"/>
                    <a:pt x="257" y="774"/>
                  </a:cubicBezTo>
                  <a:cubicBezTo>
                    <a:pt x="256" y="771"/>
                    <a:pt x="252" y="772"/>
                    <a:pt x="251" y="767"/>
                  </a:cubicBezTo>
                  <a:cubicBezTo>
                    <a:pt x="251" y="765"/>
                    <a:pt x="251" y="763"/>
                    <a:pt x="250" y="761"/>
                  </a:cubicBezTo>
                  <a:cubicBezTo>
                    <a:pt x="249" y="759"/>
                    <a:pt x="247" y="756"/>
                    <a:pt x="246" y="754"/>
                  </a:cubicBezTo>
                  <a:cubicBezTo>
                    <a:pt x="245" y="753"/>
                    <a:pt x="248" y="747"/>
                    <a:pt x="248" y="745"/>
                  </a:cubicBezTo>
                  <a:cubicBezTo>
                    <a:pt x="249" y="742"/>
                    <a:pt x="244" y="741"/>
                    <a:pt x="247" y="737"/>
                  </a:cubicBezTo>
                  <a:cubicBezTo>
                    <a:pt x="248" y="735"/>
                    <a:pt x="249" y="734"/>
                    <a:pt x="249" y="732"/>
                  </a:cubicBezTo>
                  <a:cubicBezTo>
                    <a:pt x="250" y="734"/>
                    <a:pt x="251" y="735"/>
                    <a:pt x="252" y="737"/>
                  </a:cubicBezTo>
                  <a:cubicBezTo>
                    <a:pt x="252" y="738"/>
                    <a:pt x="253" y="738"/>
                    <a:pt x="255" y="739"/>
                  </a:cubicBezTo>
                  <a:cubicBezTo>
                    <a:pt x="258" y="739"/>
                    <a:pt x="257" y="741"/>
                    <a:pt x="259" y="743"/>
                  </a:cubicBezTo>
                  <a:cubicBezTo>
                    <a:pt x="259" y="745"/>
                    <a:pt x="259" y="746"/>
                    <a:pt x="260" y="747"/>
                  </a:cubicBezTo>
                  <a:cubicBezTo>
                    <a:pt x="263" y="751"/>
                    <a:pt x="264" y="754"/>
                    <a:pt x="264" y="758"/>
                  </a:cubicBezTo>
                  <a:cubicBezTo>
                    <a:pt x="264" y="761"/>
                    <a:pt x="266" y="763"/>
                    <a:pt x="266" y="766"/>
                  </a:cubicBezTo>
                  <a:cubicBezTo>
                    <a:pt x="267" y="769"/>
                    <a:pt x="268" y="773"/>
                    <a:pt x="269" y="775"/>
                  </a:cubicBezTo>
                  <a:cubicBezTo>
                    <a:pt x="270" y="778"/>
                    <a:pt x="272" y="780"/>
                    <a:pt x="273" y="782"/>
                  </a:cubicBezTo>
                  <a:cubicBezTo>
                    <a:pt x="274" y="784"/>
                    <a:pt x="276" y="786"/>
                    <a:pt x="278" y="787"/>
                  </a:cubicBezTo>
                  <a:cubicBezTo>
                    <a:pt x="282" y="789"/>
                    <a:pt x="281" y="792"/>
                    <a:pt x="281" y="795"/>
                  </a:cubicBezTo>
                  <a:cubicBezTo>
                    <a:pt x="282" y="798"/>
                    <a:pt x="284" y="799"/>
                    <a:pt x="285" y="801"/>
                  </a:cubicBezTo>
                  <a:cubicBezTo>
                    <a:pt x="287" y="803"/>
                    <a:pt x="289" y="805"/>
                    <a:pt x="291" y="807"/>
                  </a:cubicBezTo>
                  <a:cubicBezTo>
                    <a:pt x="292" y="808"/>
                    <a:pt x="294" y="809"/>
                    <a:pt x="295" y="810"/>
                  </a:cubicBezTo>
                  <a:cubicBezTo>
                    <a:pt x="297" y="811"/>
                    <a:pt x="292" y="818"/>
                    <a:pt x="295" y="820"/>
                  </a:cubicBezTo>
                  <a:cubicBezTo>
                    <a:pt x="297" y="823"/>
                    <a:pt x="299" y="825"/>
                    <a:pt x="301" y="827"/>
                  </a:cubicBezTo>
                  <a:cubicBezTo>
                    <a:pt x="302" y="829"/>
                    <a:pt x="303" y="831"/>
                    <a:pt x="304" y="832"/>
                  </a:cubicBezTo>
                  <a:cubicBezTo>
                    <a:pt x="307" y="834"/>
                    <a:pt x="309" y="836"/>
                    <a:pt x="309" y="840"/>
                  </a:cubicBezTo>
                  <a:cubicBezTo>
                    <a:pt x="309" y="840"/>
                    <a:pt x="310" y="841"/>
                    <a:pt x="310" y="841"/>
                  </a:cubicBezTo>
                  <a:cubicBezTo>
                    <a:pt x="312" y="844"/>
                    <a:pt x="315" y="846"/>
                    <a:pt x="317" y="849"/>
                  </a:cubicBezTo>
                  <a:cubicBezTo>
                    <a:pt x="318" y="851"/>
                    <a:pt x="320" y="854"/>
                    <a:pt x="322" y="856"/>
                  </a:cubicBezTo>
                  <a:cubicBezTo>
                    <a:pt x="325" y="859"/>
                    <a:pt x="326" y="862"/>
                    <a:pt x="327" y="865"/>
                  </a:cubicBezTo>
                  <a:cubicBezTo>
                    <a:pt x="328" y="869"/>
                    <a:pt x="330" y="871"/>
                    <a:pt x="330" y="875"/>
                  </a:cubicBezTo>
                  <a:cubicBezTo>
                    <a:pt x="330" y="878"/>
                    <a:pt x="332" y="881"/>
                    <a:pt x="333" y="884"/>
                  </a:cubicBezTo>
                  <a:cubicBezTo>
                    <a:pt x="334" y="887"/>
                    <a:pt x="331" y="888"/>
                    <a:pt x="330" y="890"/>
                  </a:cubicBezTo>
                  <a:cubicBezTo>
                    <a:pt x="330" y="892"/>
                    <a:pt x="330" y="894"/>
                    <a:pt x="329" y="896"/>
                  </a:cubicBezTo>
                  <a:cubicBezTo>
                    <a:pt x="327" y="900"/>
                    <a:pt x="333" y="907"/>
                    <a:pt x="335" y="910"/>
                  </a:cubicBezTo>
                  <a:cubicBezTo>
                    <a:pt x="336" y="911"/>
                    <a:pt x="337" y="914"/>
                    <a:pt x="338" y="914"/>
                  </a:cubicBezTo>
                  <a:cubicBezTo>
                    <a:pt x="341" y="915"/>
                    <a:pt x="343" y="917"/>
                    <a:pt x="345" y="919"/>
                  </a:cubicBezTo>
                  <a:cubicBezTo>
                    <a:pt x="348" y="921"/>
                    <a:pt x="350" y="924"/>
                    <a:pt x="352" y="927"/>
                  </a:cubicBezTo>
                  <a:cubicBezTo>
                    <a:pt x="353" y="929"/>
                    <a:pt x="354" y="930"/>
                    <a:pt x="357" y="930"/>
                  </a:cubicBezTo>
                  <a:cubicBezTo>
                    <a:pt x="359" y="931"/>
                    <a:pt x="362" y="930"/>
                    <a:pt x="365" y="931"/>
                  </a:cubicBezTo>
                  <a:cubicBezTo>
                    <a:pt x="367" y="931"/>
                    <a:pt x="370" y="932"/>
                    <a:pt x="372" y="933"/>
                  </a:cubicBezTo>
                  <a:cubicBezTo>
                    <a:pt x="373" y="934"/>
                    <a:pt x="373" y="935"/>
                    <a:pt x="373" y="936"/>
                  </a:cubicBezTo>
                  <a:cubicBezTo>
                    <a:pt x="374" y="936"/>
                    <a:pt x="374" y="937"/>
                    <a:pt x="375" y="937"/>
                  </a:cubicBezTo>
                  <a:cubicBezTo>
                    <a:pt x="376" y="938"/>
                    <a:pt x="376" y="938"/>
                    <a:pt x="377" y="938"/>
                  </a:cubicBezTo>
                  <a:cubicBezTo>
                    <a:pt x="381" y="939"/>
                    <a:pt x="382" y="940"/>
                    <a:pt x="384" y="942"/>
                  </a:cubicBezTo>
                  <a:cubicBezTo>
                    <a:pt x="388" y="945"/>
                    <a:pt x="392" y="944"/>
                    <a:pt x="397" y="946"/>
                  </a:cubicBezTo>
                  <a:cubicBezTo>
                    <a:pt x="400" y="948"/>
                    <a:pt x="402" y="951"/>
                    <a:pt x="406" y="953"/>
                  </a:cubicBezTo>
                  <a:cubicBezTo>
                    <a:pt x="410" y="954"/>
                    <a:pt x="414" y="956"/>
                    <a:pt x="418" y="957"/>
                  </a:cubicBezTo>
                  <a:cubicBezTo>
                    <a:pt x="422" y="959"/>
                    <a:pt x="427" y="961"/>
                    <a:pt x="431" y="961"/>
                  </a:cubicBezTo>
                  <a:cubicBezTo>
                    <a:pt x="436" y="961"/>
                    <a:pt x="440" y="962"/>
                    <a:pt x="444" y="960"/>
                  </a:cubicBezTo>
                  <a:cubicBezTo>
                    <a:pt x="446" y="959"/>
                    <a:pt x="448" y="959"/>
                    <a:pt x="450" y="959"/>
                  </a:cubicBezTo>
                  <a:cubicBezTo>
                    <a:pt x="451" y="958"/>
                    <a:pt x="456" y="956"/>
                    <a:pt x="457" y="957"/>
                  </a:cubicBezTo>
                  <a:cubicBezTo>
                    <a:pt x="460" y="960"/>
                    <a:pt x="465" y="959"/>
                    <a:pt x="469" y="962"/>
                  </a:cubicBezTo>
                  <a:cubicBezTo>
                    <a:pt x="472" y="965"/>
                    <a:pt x="474" y="970"/>
                    <a:pt x="478" y="973"/>
                  </a:cubicBezTo>
                  <a:cubicBezTo>
                    <a:pt x="484" y="977"/>
                    <a:pt x="488" y="984"/>
                    <a:pt x="495" y="988"/>
                  </a:cubicBezTo>
                  <a:cubicBezTo>
                    <a:pt x="496" y="988"/>
                    <a:pt x="497" y="988"/>
                    <a:pt x="498" y="988"/>
                  </a:cubicBezTo>
                  <a:cubicBezTo>
                    <a:pt x="502" y="989"/>
                    <a:pt x="505" y="989"/>
                    <a:pt x="509" y="990"/>
                  </a:cubicBezTo>
                  <a:cubicBezTo>
                    <a:pt x="512" y="991"/>
                    <a:pt x="514" y="992"/>
                    <a:pt x="517" y="993"/>
                  </a:cubicBezTo>
                  <a:cubicBezTo>
                    <a:pt x="519" y="994"/>
                    <a:pt x="522" y="994"/>
                    <a:pt x="524" y="995"/>
                  </a:cubicBezTo>
                  <a:cubicBezTo>
                    <a:pt x="528" y="996"/>
                    <a:pt x="532" y="998"/>
                    <a:pt x="536" y="999"/>
                  </a:cubicBezTo>
                  <a:cubicBezTo>
                    <a:pt x="538" y="999"/>
                    <a:pt x="540" y="999"/>
                    <a:pt x="542" y="998"/>
                  </a:cubicBezTo>
                  <a:cubicBezTo>
                    <a:pt x="541" y="999"/>
                    <a:pt x="541" y="1000"/>
                    <a:pt x="541" y="1001"/>
                  </a:cubicBezTo>
                  <a:cubicBezTo>
                    <a:pt x="542" y="1002"/>
                    <a:pt x="543" y="1004"/>
                    <a:pt x="545" y="1005"/>
                  </a:cubicBezTo>
                  <a:cubicBezTo>
                    <a:pt x="547" y="1006"/>
                    <a:pt x="549" y="1009"/>
                    <a:pt x="551" y="1012"/>
                  </a:cubicBezTo>
                  <a:cubicBezTo>
                    <a:pt x="554" y="1015"/>
                    <a:pt x="562" y="1018"/>
                    <a:pt x="563" y="1022"/>
                  </a:cubicBezTo>
                  <a:cubicBezTo>
                    <a:pt x="564" y="1026"/>
                    <a:pt x="562" y="1029"/>
                    <a:pt x="562" y="1033"/>
                  </a:cubicBezTo>
                  <a:cubicBezTo>
                    <a:pt x="562" y="1037"/>
                    <a:pt x="575" y="1046"/>
                    <a:pt x="576" y="1040"/>
                  </a:cubicBezTo>
                  <a:cubicBezTo>
                    <a:pt x="577" y="1037"/>
                    <a:pt x="576" y="1037"/>
                    <a:pt x="575" y="1035"/>
                  </a:cubicBezTo>
                  <a:cubicBezTo>
                    <a:pt x="574" y="1031"/>
                    <a:pt x="577" y="1038"/>
                    <a:pt x="578" y="1038"/>
                  </a:cubicBezTo>
                  <a:cubicBezTo>
                    <a:pt x="579" y="1040"/>
                    <a:pt x="581" y="1042"/>
                    <a:pt x="582" y="1043"/>
                  </a:cubicBezTo>
                  <a:cubicBezTo>
                    <a:pt x="585" y="1045"/>
                    <a:pt x="589" y="1046"/>
                    <a:pt x="588" y="1050"/>
                  </a:cubicBezTo>
                  <a:cubicBezTo>
                    <a:pt x="586" y="1054"/>
                    <a:pt x="590" y="1056"/>
                    <a:pt x="593" y="1058"/>
                  </a:cubicBezTo>
                  <a:cubicBezTo>
                    <a:pt x="594" y="1058"/>
                    <a:pt x="595" y="1058"/>
                    <a:pt x="595" y="1057"/>
                  </a:cubicBezTo>
                  <a:cubicBezTo>
                    <a:pt x="596" y="1056"/>
                    <a:pt x="596" y="1056"/>
                    <a:pt x="597" y="1055"/>
                  </a:cubicBezTo>
                  <a:cubicBezTo>
                    <a:pt x="599" y="1052"/>
                    <a:pt x="600" y="1057"/>
                    <a:pt x="601" y="1058"/>
                  </a:cubicBezTo>
                  <a:cubicBezTo>
                    <a:pt x="602" y="1061"/>
                    <a:pt x="610" y="1058"/>
                    <a:pt x="613" y="1059"/>
                  </a:cubicBezTo>
                  <a:cubicBezTo>
                    <a:pt x="615" y="1060"/>
                    <a:pt x="616" y="1061"/>
                    <a:pt x="617" y="1063"/>
                  </a:cubicBezTo>
                  <a:cubicBezTo>
                    <a:pt x="617" y="1064"/>
                    <a:pt x="617" y="1064"/>
                    <a:pt x="617" y="1065"/>
                  </a:cubicBezTo>
                  <a:cubicBezTo>
                    <a:pt x="618" y="1066"/>
                    <a:pt x="618" y="1066"/>
                    <a:pt x="620" y="1066"/>
                  </a:cubicBezTo>
                  <a:cubicBezTo>
                    <a:pt x="621" y="1065"/>
                    <a:pt x="622" y="1062"/>
                    <a:pt x="623" y="1065"/>
                  </a:cubicBezTo>
                  <a:cubicBezTo>
                    <a:pt x="623" y="1066"/>
                    <a:pt x="624" y="1069"/>
                    <a:pt x="625" y="1069"/>
                  </a:cubicBezTo>
                  <a:cubicBezTo>
                    <a:pt x="626" y="1070"/>
                    <a:pt x="628" y="1069"/>
                    <a:pt x="629" y="1069"/>
                  </a:cubicBezTo>
                  <a:cubicBezTo>
                    <a:pt x="631" y="1068"/>
                    <a:pt x="634" y="1068"/>
                    <a:pt x="636" y="1067"/>
                  </a:cubicBezTo>
                  <a:cubicBezTo>
                    <a:pt x="639" y="1065"/>
                    <a:pt x="637" y="1062"/>
                    <a:pt x="635" y="1061"/>
                  </a:cubicBezTo>
                  <a:cubicBezTo>
                    <a:pt x="631" y="1057"/>
                    <a:pt x="637" y="1058"/>
                    <a:pt x="638" y="1057"/>
                  </a:cubicBezTo>
                  <a:cubicBezTo>
                    <a:pt x="640" y="1056"/>
                    <a:pt x="641" y="1054"/>
                    <a:pt x="642" y="1052"/>
                  </a:cubicBezTo>
                  <a:cubicBezTo>
                    <a:pt x="642" y="1052"/>
                    <a:pt x="642" y="1051"/>
                    <a:pt x="642" y="1050"/>
                  </a:cubicBezTo>
                  <a:cubicBezTo>
                    <a:pt x="641" y="1047"/>
                    <a:pt x="648" y="1049"/>
                    <a:pt x="648" y="1050"/>
                  </a:cubicBezTo>
                  <a:cubicBezTo>
                    <a:pt x="649" y="1051"/>
                    <a:pt x="650" y="1052"/>
                    <a:pt x="651" y="1052"/>
                  </a:cubicBezTo>
                  <a:cubicBezTo>
                    <a:pt x="652" y="1053"/>
                    <a:pt x="653" y="1054"/>
                    <a:pt x="654" y="1054"/>
                  </a:cubicBezTo>
                  <a:cubicBezTo>
                    <a:pt x="655" y="1055"/>
                    <a:pt x="659" y="1054"/>
                    <a:pt x="657" y="1057"/>
                  </a:cubicBezTo>
                  <a:cubicBezTo>
                    <a:pt x="657" y="1058"/>
                    <a:pt x="655" y="1060"/>
                    <a:pt x="655" y="1061"/>
                  </a:cubicBezTo>
                  <a:cubicBezTo>
                    <a:pt x="657" y="1064"/>
                    <a:pt x="657" y="1067"/>
                    <a:pt x="659" y="1069"/>
                  </a:cubicBezTo>
                  <a:cubicBezTo>
                    <a:pt x="660" y="1071"/>
                    <a:pt x="661" y="1073"/>
                    <a:pt x="662" y="1075"/>
                  </a:cubicBezTo>
                  <a:cubicBezTo>
                    <a:pt x="664" y="1078"/>
                    <a:pt x="667" y="1076"/>
                    <a:pt x="669" y="1079"/>
                  </a:cubicBezTo>
                  <a:cubicBezTo>
                    <a:pt x="668" y="1080"/>
                    <a:pt x="667" y="1080"/>
                    <a:pt x="667" y="1081"/>
                  </a:cubicBezTo>
                  <a:cubicBezTo>
                    <a:pt x="664" y="1082"/>
                    <a:pt x="667" y="1088"/>
                    <a:pt x="666" y="1090"/>
                  </a:cubicBezTo>
                  <a:cubicBezTo>
                    <a:pt x="664" y="1094"/>
                    <a:pt x="666" y="1098"/>
                    <a:pt x="665" y="1103"/>
                  </a:cubicBezTo>
                  <a:cubicBezTo>
                    <a:pt x="665" y="1105"/>
                    <a:pt x="665" y="1108"/>
                    <a:pt x="667" y="1109"/>
                  </a:cubicBezTo>
                  <a:cubicBezTo>
                    <a:pt x="673" y="1112"/>
                    <a:pt x="662" y="1116"/>
                    <a:pt x="661" y="1119"/>
                  </a:cubicBezTo>
                  <a:cubicBezTo>
                    <a:pt x="658" y="1123"/>
                    <a:pt x="655" y="1127"/>
                    <a:pt x="652" y="1131"/>
                  </a:cubicBezTo>
                  <a:cubicBezTo>
                    <a:pt x="650" y="1134"/>
                    <a:pt x="648" y="1137"/>
                    <a:pt x="645" y="1139"/>
                  </a:cubicBezTo>
                  <a:cubicBezTo>
                    <a:pt x="645" y="1139"/>
                    <a:pt x="644" y="1140"/>
                    <a:pt x="644" y="1141"/>
                  </a:cubicBezTo>
                  <a:cubicBezTo>
                    <a:pt x="642" y="1143"/>
                    <a:pt x="638" y="1143"/>
                    <a:pt x="636" y="1143"/>
                  </a:cubicBezTo>
                  <a:cubicBezTo>
                    <a:pt x="632" y="1144"/>
                    <a:pt x="627" y="1148"/>
                    <a:pt x="631" y="1152"/>
                  </a:cubicBezTo>
                  <a:cubicBezTo>
                    <a:pt x="635" y="1156"/>
                    <a:pt x="627" y="1160"/>
                    <a:pt x="628" y="1164"/>
                  </a:cubicBezTo>
                  <a:cubicBezTo>
                    <a:pt x="628" y="1166"/>
                    <a:pt x="626" y="1168"/>
                    <a:pt x="624" y="1170"/>
                  </a:cubicBezTo>
                  <a:cubicBezTo>
                    <a:pt x="623" y="1170"/>
                    <a:pt x="623" y="1171"/>
                    <a:pt x="623" y="1172"/>
                  </a:cubicBezTo>
                  <a:cubicBezTo>
                    <a:pt x="623" y="1174"/>
                    <a:pt x="624" y="1175"/>
                    <a:pt x="624" y="1177"/>
                  </a:cubicBezTo>
                  <a:cubicBezTo>
                    <a:pt x="624" y="1180"/>
                    <a:pt x="623" y="1182"/>
                    <a:pt x="623" y="1184"/>
                  </a:cubicBezTo>
                  <a:cubicBezTo>
                    <a:pt x="623" y="1185"/>
                    <a:pt x="627" y="1188"/>
                    <a:pt x="628" y="1189"/>
                  </a:cubicBezTo>
                  <a:cubicBezTo>
                    <a:pt x="630" y="1190"/>
                    <a:pt x="632" y="1189"/>
                    <a:pt x="633" y="1187"/>
                  </a:cubicBezTo>
                  <a:cubicBezTo>
                    <a:pt x="634" y="1185"/>
                    <a:pt x="636" y="1183"/>
                    <a:pt x="637" y="1182"/>
                  </a:cubicBezTo>
                  <a:cubicBezTo>
                    <a:pt x="637" y="1183"/>
                    <a:pt x="637" y="1184"/>
                    <a:pt x="637" y="1184"/>
                  </a:cubicBezTo>
                  <a:cubicBezTo>
                    <a:pt x="637" y="1186"/>
                    <a:pt x="637" y="1186"/>
                    <a:pt x="637" y="1188"/>
                  </a:cubicBezTo>
                  <a:cubicBezTo>
                    <a:pt x="639" y="1191"/>
                    <a:pt x="637" y="1193"/>
                    <a:pt x="635" y="1195"/>
                  </a:cubicBezTo>
                  <a:cubicBezTo>
                    <a:pt x="632" y="1198"/>
                    <a:pt x="628" y="1200"/>
                    <a:pt x="625" y="1202"/>
                  </a:cubicBezTo>
                  <a:cubicBezTo>
                    <a:pt x="623" y="1203"/>
                    <a:pt x="621" y="1204"/>
                    <a:pt x="619" y="1205"/>
                  </a:cubicBezTo>
                  <a:cubicBezTo>
                    <a:pt x="616" y="1208"/>
                    <a:pt x="615" y="1211"/>
                    <a:pt x="618" y="1214"/>
                  </a:cubicBezTo>
                  <a:cubicBezTo>
                    <a:pt x="619" y="1215"/>
                    <a:pt x="623" y="1222"/>
                    <a:pt x="622" y="1224"/>
                  </a:cubicBezTo>
                  <a:cubicBezTo>
                    <a:pt x="620" y="1226"/>
                    <a:pt x="619" y="1226"/>
                    <a:pt x="619" y="1228"/>
                  </a:cubicBezTo>
                  <a:cubicBezTo>
                    <a:pt x="620" y="1231"/>
                    <a:pt x="626" y="1233"/>
                    <a:pt x="628" y="1233"/>
                  </a:cubicBezTo>
                  <a:cubicBezTo>
                    <a:pt x="631" y="1234"/>
                    <a:pt x="634" y="1233"/>
                    <a:pt x="637" y="1236"/>
                  </a:cubicBezTo>
                  <a:cubicBezTo>
                    <a:pt x="639" y="1237"/>
                    <a:pt x="639" y="1240"/>
                    <a:pt x="641" y="1242"/>
                  </a:cubicBezTo>
                  <a:cubicBezTo>
                    <a:pt x="643" y="1244"/>
                    <a:pt x="645" y="1245"/>
                    <a:pt x="647" y="1247"/>
                  </a:cubicBezTo>
                  <a:cubicBezTo>
                    <a:pt x="651" y="1249"/>
                    <a:pt x="651" y="1254"/>
                    <a:pt x="653" y="1258"/>
                  </a:cubicBezTo>
                  <a:cubicBezTo>
                    <a:pt x="654" y="1261"/>
                    <a:pt x="655" y="1263"/>
                    <a:pt x="657" y="1265"/>
                  </a:cubicBezTo>
                  <a:cubicBezTo>
                    <a:pt x="659" y="1268"/>
                    <a:pt x="659" y="1270"/>
                    <a:pt x="660" y="1273"/>
                  </a:cubicBezTo>
                  <a:cubicBezTo>
                    <a:pt x="661" y="1275"/>
                    <a:pt x="662" y="1276"/>
                    <a:pt x="663" y="1277"/>
                  </a:cubicBezTo>
                  <a:cubicBezTo>
                    <a:pt x="666" y="1281"/>
                    <a:pt x="669" y="1283"/>
                    <a:pt x="670" y="1287"/>
                  </a:cubicBezTo>
                  <a:cubicBezTo>
                    <a:pt x="672" y="1292"/>
                    <a:pt x="678" y="1295"/>
                    <a:pt x="680" y="1300"/>
                  </a:cubicBezTo>
                  <a:cubicBezTo>
                    <a:pt x="682" y="1305"/>
                    <a:pt x="681" y="1309"/>
                    <a:pt x="686" y="1313"/>
                  </a:cubicBezTo>
                  <a:cubicBezTo>
                    <a:pt x="688" y="1315"/>
                    <a:pt x="690" y="1317"/>
                    <a:pt x="692" y="1319"/>
                  </a:cubicBezTo>
                  <a:cubicBezTo>
                    <a:pt x="694" y="1321"/>
                    <a:pt x="695" y="1323"/>
                    <a:pt x="697" y="1324"/>
                  </a:cubicBezTo>
                  <a:cubicBezTo>
                    <a:pt x="700" y="1325"/>
                    <a:pt x="702" y="1326"/>
                    <a:pt x="705" y="1326"/>
                  </a:cubicBezTo>
                  <a:cubicBezTo>
                    <a:pt x="709" y="1326"/>
                    <a:pt x="711" y="1327"/>
                    <a:pt x="714" y="1330"/>
                  </a:cubicBezTo>
                  <a:cubicBezTo>
                    <a:pt x="719" y="1334"/>
                    <a:pt x="724" y="1335"/>
                    <a:pt x="730" y="1337"/>
                  </a:cubicBezTo>
                  <a:cubicBezTo>
                    <a:pt x="735" y="1340"/>
                    <a:pt x="740" y="1343"/>
                    <a:pt x="746" y="1346"/>
                  </a:cubicBezTo>
                  <a:cubicBezTo>
                    <a:pt x="747" y="1347"/>
                    <a:pt x="749" y="1348"/>
                    <a:pt x="751" y="1349"/>
                  </a:cubicBezTo>
                  <a:cubicBezTo>
                    <a:pt x="751" y="1352"/>
                    <a:pt x="751" y="1354"/>
                    <a:pt x="752" y="1357"/>
                  </a:cubicBezTo>
                  <a:cubicBezTo>
                    <a:pt x="753" y="1359"/>
                    <a:pt x="753" y="1362"/>
                    <a:pt x="753" y="1365"/>
                  </a:cubicBezTo>
                  <a:cubicBezTo>
                    <a:pt x="754" y="1367"/>
                    <a:pt x="753" y="1370"/>
                    <a:pt x="754" y="1372"/>
                  </a:cubicBezTo>
                  <a:cubicBezTo>
                    <a:pt x="754" y="1375"/>
                    <a:pt x="755" y="1378"/>
                    <a:pt x="755" y="1382"/>
                  </a:cubicBezTo>
                  <a:cubicBezTo>
                    <a:pt x="755" y="1385"/>
                    <a:pt x="753" y="1388"/>
                    <a:pt x="753" y="1391"/>
                  </a:cubicBezTo>
                  <a:cubicBezTo>
                    <a:pt x="752" y="1393"/>
                    <a:pt x="753" y="1395"/>
                    <a:pt x="753" y="1397"/>
                  </a:cubicBezTo>
                  <a:cubicBezTo>
                    <a:pt x="754" y="1401"/>
                    <a:pt x="753" y="1404"/>
                    <a:pt x="753" y="1407"/>
                  </a:cubicBezTo>
                  <a:cubicBezTo>
                    <a:pt x="753" y="1410"/>
                    <a:pt x="753" y="1412"/>
                    <a:pt x="753" y="1415"/>
                  </a:cubicBezTo>
                  <a:cubicBezTo>
                    <a:pt x="754" y="1417"/>
                    <a:pt x="752" y="1419"/>
                    <a:pt x="752" y="1422"/>
                  </a:cubicBezTo>
                  <a:cubicBezTo>
                    <a:pt x="752" y="1424"/>
                    <a:pt x="751" y="1425"/>
                    <a:pt x="751" y="1428"/>
                  </a:cubicBezTo>
                  <a:cubicBezTo>
                    <a:pt x="751" y="1430"/>
                    <a:pt x="751" y="1432"/>
                    <a:pt x="750" y="1434"/>
                  </a:cubicBezTo>
                  <a:cubicBezTo>
                    <a:pt x="749" y="1439"/>
                    <a:pt x="747" y="1442"/>
                    <a:pt x="746" y="1447"/>
                  </a:cubicBezTo>
                  <a:cubicBezTo>
                    <a:pt x="746" y="1449"/>
                    <a:pt x="748" y="1452"/>
                    <a:pt x="748" y="1453"/>
                  </a:cubicBezTo>
                  <a:cubicBezTo>
                    <a:pt x="748" y="1453"/>
                    <a:pt x="746" y="1458"/>
                    <a:pt x="746" y="1458"/>
                  </a:cubicBezTo>
                  <a:cubicBezTo>
                    <a:pt x="745" y="1462"/>
                    <a:pt x="747" y="1467"/>
                    <a:pt x="748" y="1471"/>
                  </a:cubicBezTo>
                  <a:cubicBezTo>
                    <a:pt x="749" y="1474"/>
                    <a:pt x="748" y="1477"/>
                    <a:pt x="747" y="1481"/>
                  </a:cubicBezTo>
                  <a:cubicBezTo>
                    <a:pt x="747" y="1483"/>
                    <a:pt x="749" y="1484"/>
                    <a:pt x="746" y="1486"/>
                  </a:cubicBezTo>
                  <a:cubicBezTo>
                    <a:pt x="743" y="1489"/>
                    <a:pt x="742" y="1495"/>
                    <a:pt x="741" y="1498"/>
                  </a:cubicBezTo>
                  <a:cubicBezTo>
                    <a:pt x="741" y="1502"/>
                    <a:pt x="740" y="1505"/>
                    <a:pt x="738" y="1508"/>
                  </a:cubicBezTo>
                  <a:cubicBezTo>
                    <a:pt x="738" y="1510"/>
                    <a:pt x="736" y="1510"/>
                    <a:pt x="735" y="1512"/>
                  </a:cubicBezTo>
                  <a:cubicBezTo>
                    <a:pt x="733" y="1514"/>
                    <a:pt x="732" y="1517"/>
                    <a:pt x="733" y="1519"/>
                  </a:cubicBezTo>
                  <a:cubicBezTo>
                    <a:pt x="734" y="1521"/>
                    <a:pt x="736" y="1521"/>
                    <a:pt x="737" y="1524"/>
                  </a:cubicBezTo>
                  <a:cubicBezTo>
                    <a:pt x="738" y="1527"/>
                    <a:pt x="737" y="1529"/>
                    <a:pt x="736" y="1531"/>
                  </a:cubicBezTo>
                  <a:cubicBezTo>
                    <a:pt x="734" y="1537"/>
                    <a:pt x="742" y="1538"/>
                    <a:pt x="748" y="1539"/>
                  </a:cubicBezTo>
                  <a:cubicBezTo>
                    <a:pt x="748" y="1541"/>
                    <a:pt x="746" y="1542"/>
                    <a:pt x="746" y="1544"/>
                  </a:cubicBezTo>
                  <a:cubicBezTo>
                    <a:pt x="744" y="1546"/>
                    <a:pt x="745" y="1549"/>
                    <a:pt x="745" y="1552"/>
                  </a:cubicBezTo>
                  <a:cubicBezTo>
                    <a:pt x="746" y="1556"/>
                    <a:pt x="744" y="1555"/>
                    <a:pt x="744" y="1558"/>
                  </a:cubicBezTo>
                  <a:cubicBezTo>
                    <a:pt x="743" y="1561"/>
                    <a:pt x="741" y="1561"/>
                    <a:pt x="738" y="1561"/>
                  </a:cubicBezTo>
                  <a:cubicBezTo>
                    <a:pt x="736" y="1560"/>
                    <a:pt x="734" y="1560"/>
                    <a:pt x="732" y="1562"/>
                  </a:cubicBezTo>
                  <a:cubicBezTo>
                    <a:pt x="730" y="1565"/>
                    <a:pt x="731" y="1567"/>
                    <a:pt x="735" y="1568"/>
                  </a:cubicBezTo>
                  <a:cubicBezTo>
                    <a:pt x="738" y="1568"/>
                    <a:pt x="736" y="1571"/>
                    <a:pt x="736" y="1573"/>
                  </a:cubicBezTo>
                  <a:cubicBezTo>
                    <a:pt x="737" y="1575"/>
                    <a:pt x="739" y="1577"/>
                    <a:pt x="741" y="1578"/>
                  </a:cubicBezTo>
                  <a:cubicBezTo>
                    <a:pt x="743" y="1580"/>
                    <a:pt x="745" y="1582"/>
                    <a:pt x="747" y="1583"/>
                  </a:cubicBezTo>
                  <a:cubicBezTo>
                    <a:pt x="750" y="1585"/>
                    <a:pt x="754" y="1584"/>
                    <a:pt x="756" y="1584"/>
                  </a:cubicBezTo>
                  <a:cubicBezTo>
                    <a:pt x="760" y="1584"/>
                    <a:pt x="763" y="1586"/>
                    <a:pt x="767" y="1586"/>
                  </a:cubicBezTo>
                  <a:cubicBezTo>
                    <a:pt x="769" y="1586"/>
                    <a:pt x="772" y="1585"/>
                    <a:pt x="775" y="1585"/>
                  </a:cubicBezTo>
                  <a:cubicBezTo>
                    <a:pt x="777" y="1585"/>
                    <a:pt x="778" y="1586"/>
                    <a:pt x="780" y="1586"/>
                  </a:cubicBezTo>
                  <a:cubicBezTo>
                    <a:pt x="784" y="1586"/>
                    <a:pt x="789" y="1585"/>
                    <a:pt x="793" y="1584"/>
                  </a:cubicBezTo>
                  <a:cubicBezTo>
                    <a:pt x="794" y="1584"/>
                    <a:pt x="795" y="1584"/>
                    <a:pt x="795" y="1584"/>
                  </a:cubicBezTo>
                  <a:cubicBezTo>
                    <a:pt x="801" y="1583"/>
                    <a:pt x="806" y="1582"/>
                    <a:pt x="811" y="1581"/>
                  </a:cubicBezTo>
                  <a:cubicBezTo>
                    <a:pt x="813" y="1580"/>
                    <a:pt x="814" y="1580"/>
                    <a:pt x="815" y="1579"/>
                  </a:cubicBezTo>
                  <a:close/>
                  <a:moveTo>
                    <a:pt x="1201" y="208"/>
                  </a:moveTo>
                  <a:cubicBezTo>
                    <a:pt x="1201" y="208"/>
                    <a:pt x="1201" y="208"/>
                    <a:pt x="1201" y="208"/>
                  </a:cubicBezTo>
                  <a:cubicBezTo>
                    <a:pt x="1201" y="208"/>
                    <a:pt x="1200" y="208"/>
                    <a:pt x="1200" y="208"/>
                  </a:cubicBezTo>
                  <a:cubicBezTo>
                    <a:pt x="1200" y="209"/>
                    <a:pt x="1200" y="210"/>
                    <a:pt x="1200" y="211"/>
                  </a:cubicBezTo>
                  <a:cubicBezTo>
                    <a:pt x="1201" y="212"/>
                    <a:pt x="1202" y="212"/>
                    <a:pt x="1202" y="213"/>
                  </a:cubicBezTo>
                  <a:cubicBezTo>
                    <a:pt x="1203" y="213"/>
                    <a:pt x="1203" y="213"/>
                    <a:pt x="1204" y="213"/>
                  </a:cubicBezTo>
                  <a:cubicBezTo>
                    <a:pt x="1205" y="213"/>
                    <a:pt x="1205" y="214"/>
                    <a:pt x="1206" y="215"/>
                  </a:cubicBezTo>
                  <a:cubicBezTo>
                    <a:pt x="1206" y="216"/>
                    <a:pt x="1207" y="217"/>
                    <a:pt x="1207" y="217"/>
                  </a:cubicBezTo>
                  <a:cubicBezTo>
                    <a:pt x="1208" y="217"/>
                    <a:pt x="1209" y="216"/>
                    <a:pt x="1209" y="216"/>
                  </a:cubicBezTo>
                  <a:cubicBezTo>
                    <a:pt x="1209" y="215"/>
                    <a:pt x="1208" y="214"/>
                    <a:pt x="1207" y="213"/>
                  </a:cubicBezTo>
                  <a:cubicBezTo>
                    <a:pt x="1206" y="212"/>
                    <a:pt x="1206" y="212"/>
                    <a:pt x="1204" y="211"/>
                  </a:cubicBezTo>
                  <a:cubicBezTo>
                    <a:pt x="1203" y="211"/>
                    <a:pt x="1202" y="210"/>
                    <a:pt x="1201" y="208"/>
                  </a:cubicBezTo>
                  <a:cubicBezTo>
                    <a:pt x="1201" y="208"/>
                    <a:pt x="1201" y="208"/>
                    <a:pt x="1201" y="208"/>
                  </a:cubicBezTo>
                  <a:close/>
                  <a:moveTo>
                    <a:pt x="215" y="294"/>
                  </a:moveTo>
                  <a:cubicBezTo>
                    <a:pt x="213" y="293"/>
                    <a:pt x="212" y="295"/>
                    <a:pt x="211" y="296"/>
                  </a:cubicBezTo>
                  <a:cubicBezTo>
                    <a:pt x="211" y="297"/>
                    <a:pt x="211" y="298"/>
                    <a:pt x="210" y="299"/>
                  </a:cubicBezTo>
                  <a:cubicBezTo>
                    <a:pt x="210" y="300"/>
                    <a:pt x="210" y="300"/>
                    <a:pt x="210" y="301"/>
                  </a:cubicBezTo>
                  <a:cubicBezTo>
                    <a:pt x="208" y="302"/>
                    <a:pt x="207" y="305"/>
                    <a:pt x="208" y="306"/>
                  </a:cubicBezTo>
                  <a:cubicBezTo>
                    <a:pt x="209" y="307"/>
                    <a:pt x="210" y="306"/>
                    <a:pt x="211" y="305"/>
                  </a:cubicBezTo>
                  <a:cubicBezTo>
                    <a:pt x="212" y="304"/>
                    <a:pt x="212" y="303"/>
                    <a:pt x="212" y="303"/>
                  </a:cubicBezTo>
                  <a:cubicBezTo>
                    <a:pt x="213" y="302"/>
                    <a:pt x="214" y="301"/>
                    <a:pt x="216" y="300"/>
                  </a:cubicBezTo>
                  <a:cubicBezTo>
                    <a:pt x="218" y="299"/>
                    <a:pt x="217" y="294"/>
                    <a:pt x="215" y="294"/>
                  </a:cubicBezTo>
                  <a:close/>
                  <a:moveTo>
                    <a:pt x="97" y="301"/>
                  </a:moveTo>
                  <a:cubicBezTo>
                    <a:pt x="97" y="297"/>
                    <a:pt x="100" y="295"/>
                    <a:pt x="102" y="293"/>
                  </a:cubicBezTo>
                  <a:cubicBezTo>
                    <a:pt x="104" y="291"/>
                    <a:pt x="104" y="290"/>
                    <a:pt x="104" y="288"/>
                  </a:cubicBezTo>
                  <a:cubicBezTo>
                    <a:pt x="103" y="287"/>
                    <a:pt x="102" y="287"/>
                    <a:pt x="102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99" y="290"/>
                    <a:pt x="89" y="304"/>
                    <a:pt x="87" y="303"/>
                  </a:cubicBezTo>
                  <a:cubicBezTo>
                    <a:pt x="87" y="303"/>
                    <a:pt x="87" y="303"/>
                    <a:pt x="86" y="303"/>
                  </a:cubicBezTo>
                  <a:cubicBezTo>
                    <a:pt x="82" y="306"/>
                    <a:pt x="70" y="315"/>
                    <a:pt x="75" y="322"/>
                  </a:cubicBezTo>
                  <a:cubicBezTo>
                    <a:pt x="75" y="322"/>
                    <a:pt x="76" y="322"/>
                    <a:pt x="76" y="322"/>
                  </a:cubicBezTo>
                  <a:cubicBezTo>
                    <a:pt x="81" y="319"/>
                    <a:pt x="83" y="312"/>
                    <a:pt x="88" y="310"/>
                  </a:cubicBezTo>
                  <a:cubicBezTo>
                    <a:pt x="91" y="309"/>
                    <a:pt x="93" y="306"/>
                    <a:pt x="96" y="304"/>
                  </a:cubicBezTo>
                  <a:cubicBezTo>
                    <a:pt x="96" y="303"/>
                    <a:pt x="97" y="302"/>
                    <a:pt x="97" y="301"/>
                  </a:cubicBezTo>
                  <a:close/>
                  <a:moveTo>
                    <a:pt x="1198" y="237"/>
                  </a:moveTo>
                  <a:cubicBezTo>
                    <a:pt x="1196" y="236"/>
                    <a:pt x="1194" y="236"/>
                    <a:pt x="1192" y="236"/>
                  </a:cubicBezTo>
                  <a:cubicBezTo>
                    <a:pt x="1191" y="236"/>
                    <a:pt x="1190" y="236"/>
                    <a:pt x="1189" y="237"/>
                  </a:cubicBezTo>
                  <a:cubicBezTo>
                    <a:pt x="1189" y="237"/>
                    <a:pt x="1189" y="237"/>
                    <a:pt x="1189" y="237"/>
                  </a:cubicBezTo>
                  <a:cubicBezTo>
                    <a:pt x="1189" y="237"/>
                    <a:pt x="1189" y="237"/>
                    <a:pt x="1189" y="237"/>
                  </a:cubicBezTo>
                  <a:cubicBezTo>
                    <a:pt x="1189" y="238"/>
                    <a:pt x="1189" y="238"/>
                    <a:pt x="1189" y="238"/>
                  </a:cubicBezTo>
                  <a:cubicBezTo>
                    <a:pt x="1189" y="239"/>
                    <a:pt x="1190" y="239"/>
                    <a:pt x="1191" y="239"/>
                  </a:cubicBezTo>
                  <a:cubicBezTo>
                    <a:pt x="1193" y="240"/>
                    <a:pt x="1195" y="241"/>
                    <a:pt x="1197" y="242"/>
                  </a:cubicBezTo>
                  <a:cubicBezTo>
                    <a:pt x="1199" y="243"/>
                    <a:pt x="1202" y="245"/>
                    <a:pt x="1203" y="242"/>
                  </a:cubicBezTo>
                  <a:cubicBezTo>
                    <a:pt x="1203" y="241"/>
                    <a:pt x="1202" y="240"/>
                    <a:pt x="1201" y="239"/>
                  </a:cubicBezTo>
                  <a:cubicBezTo>
                    <a:pt x="1201" y="239"/>
                    <a:pt x="1199" y="237"/>
                    <a:pt x="1198" y="237"/>
                  </a:cubicBezTo>
                  <a:close/>
                  <a:moveTo>
                    <a:pt x="807" y="232"/>
                  </a:moveTo>
                  <a:cubicBezTo>
                    <a:pt x="806" y="231"/>
                    <a:pt x="804" y="231"/>
                    <a:pt x="803" y="230"/>
                  </a:cubicBezTo>
                  <a:cubicBezTo>
                    <a:pt x="802" y="230"/>
                    <a:pt x="800" y="230"/>
                    <a:pt x="799" y="230"/>
                  </a:cubicBezTo>
                  <a:cubicBezTo>
                    <a:pt x="798" y="230"/>
                    <a:pt x="798" y="231"/>
                    <a:pt x="799" y="232"/>
                  </a:cubicBezTo>
                  <a:cubicBezTo>
                    <a:pt x="799" y="232"/>
                    <a:pt x="800" y="233"/>
                    <a:pt x="801" y="233"/>
                  </a:cubicBezTo>
                  <a:cubicBezTo>
                    <a:pt x="802" y="233"/>
                    <a:pt x="803" y="234"/>
                    <a:pt x="803" y="234"/>
                  </a:cubicBezTo>
                  <a:cubicBezTo>
                    <a:pt x="804" y="236"/>
                    <a:pt x="804" y="236"/>
                    <a:pt x="805" y="237"/>
                  </a:cubicBezTo>
                  <a:cubicBezTo>
                    <a:pt x="806" y="237"/>
                    <a:pt x="808" y="237"/>
                    <a:pt x="808" y="235"/>
                  </a:cubicBezTo>
                  <a:cubicBezTo>
                    <a:pt x="808" y="235"/>
                    <a:pt x="808" y="234"/>
                    <a:pt x="808" y="234"/>
                  </a:cubicBezTo>
                  <a:cubicBezTo>
                    <a:pt x="808" y="233"/>
                    <a:pt x="807" y="233"/>
                    <a:pt x="807" y="232"/>
                  </a:cubicBezTo>
                  <a:close/>
                  <a:moveTo>
                    <a:pt x="958" y="212"/>
                  </a:moveTo>
                  <a:cubicBezTo>
                    <a:pt x="957" y="210"/>
                    <a:pt x="954" y="208"/>
                    <a:pt x="953" y="206"/>
                  </a:cubicBezTo>
                  <a:cubicBezTo>
                    <a:pt x="951" y="205"/>
                    <a:pt x="950" y="204"/>
                    <a:pt x="950" y="202"/>
                  </a:cubicBezTo>
                  <a:cubicBezTo>
                    <a:pt x="950" y="202"/>
                    <a:pt x="949" y="202"/>
                    <a:pt x="949" y="202"/>
                  </a:cubicBezTo>
                  <a:cubicBezTo>
                    <a:pt x="949" y="201"/>
                    <a:pt x="949" y="201"/>
                    <a:pt x="949" y="201"/>
                  </a:cubicBezTo>
                  <a:cubicBezTo>
                    <a:pt x="948" y="202"/>
                    <a:pt x="947" y="202"/>
                    <a:pt x="947" y="203"/>
                  </a:cubicBezTo>
                  <a:cubicBezTo>
                    <a:pt x="946" y="204"/>
                    <a:pt x="944" y="204"/>
                    <a:pt x="946" y="202"/>
                  </a:cubicBezTo>
                  <a:cubicBezTo>
                    <a:pt x="947" y="201"/>
                    <a:pt x="946" y="199"/>
                    <a:pt x="945" y="199"/>
                  </a:cubicBezTo>
                  <a:cubicBezTo>
                    <a:pt x="945" y="199"/>
                    <a:pt x="944" y="199"/>
                    <a:pt x="944" y="199"/>
                  </a:cubicBezTo>
                  <a:cubicBezTo>
                    <a:pt x="943" y="199"/>
                    <a:pt x="941" y="199"/>
                    <a:pt x="940" y="199"/>
                  </a:cubicBezTo>
                  <a:cubicBezTo>
                    <a:pt x="939" y="199"/>
                    <a:pt x="938" y="199"/>
                    <a:pt x="937" y="198"/>
                  </a:cubicBezTo>
                  <a:cubicBezTo>
                    <a:pt x="936" y="198"/>
                    <a:pt x="936" y="198"/>
                    <a:pt x="936" y="198"/>
                  </a:cubicBezTo>
                  <a:cubicBezTo>
                    <a:pt x="937" y="198"/>
                    <a:pt x="937" y="198"/>
                    <a:pt x="937" y="197"/>
                  </a:cubicBezTo>
                  <a:cubicBezTo>
                    <a:pt x="937" y="195"/>
                    <a:pt x="936" y="193"/>
                    <a:pt x="935" y="191"/>
                  </a:cubicBezTo>
                  <a:cubicBezTo>
                    <a:pt x="935" y="190"/>
                    <a:pt x="934" y="190"/>
                    <a:pt x="933" y="189"/>
                  </a:cubicBezTo>
                  <a:cubicBezTo>
                    <a:pt x="932" y="189"/>
                    <a:pt x="933" y="187"/>
                    <a:pt x="932" y="186"/>
                  </a:cubicBezTo>
                  <a:cubicBezTo>
                    <a:pt x="930" y="186"/>
                    <a:pt x="929" y="186"/>
                    <a:pt x="928" y="185"/>
                  </a:cubicBezTo>
                  <a:cubicBezTo>
                    <a:pt x="926" y="185"/>
                    <a:pt x="926" y="187"/>
                    <a:pt x="924" y="185"/>
                  </a:cubicBezTo>
                  <a:cubicBezTo>
                    <a:pt x="924" y="186"/>
                    <a:pt x="919" y="181"/>
                    <a:pt x="920" y="183"/>
                  </a:cubicBezTo>
                  <a:cubicBezTo>
                    <a:pt x="919" y="181"/>
                    <a:pt x="917" y="180"/>
                    <a:pt x="915" y="179"/>
                  </a:cubicBezTo>
                  <a:cubicBezTo>
                    <a:pt x="912" y="179"/>
                    <a:pt x="918" y="179"/>
                    <a:pt x="919" y="178"/>
                  </a:cubicBezTo>
                  <a:cubicBezTo>
                    <a:pt x="919" y="178"/>
                    <a:pt x="919" y="178"/>
                    <a:pt x="919" y="178"/>
                  </a:cubicBezTo>
                  <a:cubicBezTo>
                    <a:pt x="919" y="178"/>
                    <a:pt x="919" y="177"/>
                    <a:pt x="919" y="177"/>
                  </a:cubicBezTo>
                  <a:cubicBezTo>
                    <a:pt x="919" y="177"/>
                    <a:pt x="919" y="177"/>
                    <a:pt x="919" y="177"/>
                  </a:cubicBezTo>
                  <a:cubicBezTo>
                    <a:pt x="915" y="176"/>
                    <a:pt x="911" y="175"/>
                    <a:pt x="909" y="172"/>
                  </a:cubicBezTo>
                  <a:cubicBezTo>
                    <a:pt x="910" y="172"/>
                    <a:pt x="910" y="172"/>
                    <a:pt x="910" y="172"/>
                  </a:cubicBezTo>
                  <a:cubicBezTo>
                    <a:pt x="911" y="172"/>
                    <a:pt x="912" y="172"/>
                    <a:pt x="913" y="171"/>
                  </a:cubicBezTo>
                  <a:cubicBezTo>
                    <a:pt x="913" y="171"/>
                    <a:pt x="913" y="170"/>
                    <a:pt x="913" y="170"/>
                  </a:cubicBezTo>
                  <a:cubicBezTo>
                    <a:pt x="912" y="170"/>
                    <a:pt x="912" y="170"/>
                    <a:pt x="911" y="170"/>
                  </a:cubicBezTo>
                  <a:cubicBezTo>
                    <a:pt x="910" y="169"/>
                    <a:pt x="913" y="169"/>
                    <a:pt x="913" y="169"/>
                  </a:cubicBezTo>
                  <a:cubicBezTo>
                    <a:pt x="914" y="168"/>
                    <a:pt x="914" y="167"/>
                    <a:pt x="913" y="167"/>
                  </a:cubicBezTo>
                  <a:cubicBezTo>
                    <a:pt x="912" y="166"/>
                    <a:pt x="912" y="166"/>
                    <a:pt x="911" y="166"/>
                  </a:cubicBezTo>
                  <a:cubicBezTo>
                    <a:pt x="912" y="165"/>
                    <a:pt x="913" y="165"/>
                    <a:pt x="914" y="166"/>
                  </a:cubicBezTo>
                  <a:cubicBezTo>
                    <a:pt x="915" y="166"/>
                    <a:pt x="914" y="166"/>
                    <a:pt x="915" y="167"/>
                  </a:cubicBezTo>
                  <a:cubicBezTo>
                    <a:pt x="918" y="167"/>
                    <a:pt x="920" y="169"/>
                    <a:pt x="923" y="168"/>
                  </a:cubicBezTo>
                  <a:cubicBezTo>
                    <a:pt x="923" y="168"/>
                    <a:pt x="923" y="168"/>
                    <a:pt x="924" y="168"/>
                  </a:cubicBezTo>
                  <a:cubicBezTo>
                    <a:pt x="925" y="163"/>
                    <a:pt x="921" y="161"/>
                    <a:pt x="917" y="159"/>
                  </a:cubicBezTo>
                  <a:cubicBezTo>
                    <a:pt x="916" y="159"/>
                    <a:pt x="916" y="159"/>
                    <a:pt x="915" y="159"/>
                  </a:cubicBezTo>
                  <a:cubicBezTo>
                    <a:pt x="914" y="157"/>
                    <a:pt x="914" y="157"/>
                    <a:pt x="916" y="158"/>
                  </a:cubicBezTo>
                  <a:cubicBezTo>
                    <a:pt x="917" y="158"/>
                    <a:pt x="917" y="159"/>
                    <a:pt x="918" y="159"/>
                  </a:cubicBezTo>
                  <a:cubicBezTo>
                    <a:pt x="919" y="159"/>
                    <a:pt x="922" y="159"/>
                    <a:pt x="922" y="158"/>
                  </a:cubicBezTo>
                  <a:cubicBezTo>
                    <a:pt x="923" y="156"/>
                    <a:pt x="922" y="155"/>
                    <a:pt x="921" y="154"/>
                  </a:cubicBezTo>
                  <a:cubicBezTo>
                    <a:pt x="920" y="152"/>
                    <a:pt x="917" y="148"/>
                    <a:pt x="916" y="148"/>
                  </a:cubicBezTo>
                  <a:cubicBezTo>
                    <a:pt x="914" y="148"/>
                    <a:pt x="909" y="150"/>
                    <a:pt x="909" y="150"/>
                  </a:cubicBezTo>
                  <a:cubicBezTo>
                    <a:pt x="908" y="148"/>
                    <a:pt x="906" y="149"/>
                    <a:pt x="904" y="149"/>
                  </a:cubicBezTo>
                  <a:cubicBezTo>
                    <a:pt x="902" y="149"/>
                    <a:pt x="905" y="149"/>
                    <a:pt x="905" y="149"/>
                  </a:cubicBezTo>
                  <a:cubicBezTo>
                    <a:pt x="906" y="149"/>
                    <a:pt x="907" y="148"/>
                    <a:pt x="908" y="148"/>
                  </a:cubicBezTo>
                  <a:cubicBezTo>
                    <a:pt x="910" y="147"/>
                    <a:pt x="913" y="148"/>
                    <a:pt x="914" y="147"/>
                  </a:cubicBezTo>
                  <a:cubicBezTo>
                    <a:pt x="916" y="144"/>
                    <a:pt x="911" y="141"/>
                    <a:pt x="909" y="139"/>
                  </a:cubicBezTo>
                  <a:cubicBezTo>
                    <a:pt x="906" y="138"/>
                    <a:pt x="904" y="138"/>
                    <a:pt x="902" y="137"/>
                  </a:cubicBezTo>
                  <a:cubicBezTo>
                    <a:pt x="901" y="136"/>
                    <a:pt x="897" y="139"/>
                    <a:pt x="899" y="137"/>
                  </a:cubicBezTo>
                  <a:cubicBezTo>
                    <a:pt x="899" y="136"/>
                    <a:pt x="899" y="136"/>
                    <a:pt x="899" y="135"/>
                  </a:cubicBezTo>
                  <a:cubicBezTo>
                    <a:pt x="898" y="135"/>
                    <a:pt x="896" y="133"/>
                    <a:pt x="896" y="133"/>
                  </a:cubicBezTo>
                  <a:cubicBezTo>
                    <a:pt x="896" y="132"/>
                    <a:pt x="897" y="132"/>
                    <a:pt x="898" y="131"/>
                  </a:cubicBezTo>
                  <a:cubicBezTo>
                    <a:pt x="898" y="131"/>
                    <a:pt x="898" y="131"/>
                    <a:pt x="898" y="131"/>
                  </a:cubicBezTo>
                  <a:cubicBezTo>
                    <a:pt x="897" y="129"/>
                    <a:pt x="894" y="126"/>
                    <a:pt x="891" y="125"/>
                  </a:cubicBezTo>
                  <a:cubicBezTo>
                    <a:pt x="891" y="125"/>
                    <a:pt x="890" y="124"/>
                    <a:pt x="890" y="124"/>
                  </a:cubicBezTo>
                  <a:cubicBezTo>
                    <a:pt x="889" y="123"/>
                    <a:pt x="887" y="121"/>
                    <a:pt x="886" y="121"/>
                  </a:cubicBezTo>
                  <a:cubicBezTo>
                    <a:pt x="883" y="121"/>
                    <a:pt x="881" y="125"/>
                    <a:pt x="878" y="122"/>
                  </a:cubicBezTo>
                  <a:cubicBezTo>
                    <a:pt x="877" y="121"/>
                    <a:pt x="878" y="120"/>
                    <a:pt x="878" y="118"/>
                  </a:cubicBezTo>
                  <a:cubicBezTo>
                    <a:pt x="877" y="117"/>
                    <a:pt x="870" y="120"/>
                    <a:pt x="873" y="118"/>
                  </a:cubicBezTo>
                  <a:cubicBezTo>
                    <a:pt x="874" y="117"/>
                    <a:pt x="874" y="114"/>
                    <a:pt x="873" y="113"/>
                  </a:cubicBezTo>
                  <a:cubicBezTo>
                    <a:pt x="873" y="112"/>
                    <a:pt x="869" y="112"/>
                    <a:pt x="870" y="111"/>
                  </a:cubicBezTo>
                  <a:cubicBezTo>
                    <a:pt x="874" y="106"/>
                    <a:pt x="861" y="103"/>
                    <a:pt x="860" y="102"/>
                  </a:cubicBezTo>
                  <a:cubicBezTo>
                    <a:pt x="858" y="100"/>
                    <a:pt x="857" y="100"/>
                    <a:pt x="855" y="100"/>
                  </a:cubicBezTo>
                  <a:cubicBezTo>
                    <a:pt x="853" y="100"/>
                    <a:pt x="851" y="99"/>
                    <a:pt x="849" y="99"/>
                  </a:cubicBezTo>
                  <a:cubicBezTo>
                    <a:pt x="848" y="99"/>
                    <a:pt x="845" y="100"/>
                    <a:pt x="844" y="100"/>
                  </a:cubicBezTo>
                  <a:cubicBezTo>
                    <a:pt x="842" y="100"/>
                    <a:pt x="841" y="101"/>
                    <a:pt x="840" y="102"/>
                  </a:cubicBezTo>
                  <a:cubicBezTo>
                    <a:pt x="836" y="106"/>
                    <a:pt x="839" y="102"/>
                    <a:pt x="837" y="101"/>
                  </a:cubicBezTo>
                  <a:cubicBezTo>
                    <a:pt x="835" y="100"/>
                    <a:pt x="831" y="101"/>
                    <a:pt x="830" y="101"/>
                  </a:cubicBezTo>
                  <a:cubicBezTo>
                    <a:pt x="829" y="101"/>
                    <a:pt x="825" y="103"/>
                    <a:pt x="827" y="100"/>
                  </a:cubicBezTo>
                  <a:cubicBezTo>
                    <a:pt x="827" y="99"/>
                    <a:pt x="827" y="99"/>
                    <a:pt x="827" y="98"/>
                  </a:cubicBezTo>
                  <a:cubicBezTo>
                    <a:pt x="826" y="96"/>
                    <a:pt x="830" y="96"/>
                    <a:pt x="831" y="95"/>
                  </a:cubicBezTo>
                  <a:cubicBezTo>
                    <a:pt x="832" y="95"/>
                    <a:pt x="832" y="95"/>
                    <a:pt x="832" y="95"/>
                  </a:cubicBezTo>
                  <a:cubicBezTo>
                    <a:pt x="831" y="93"/>
                    <a:pt x="831" y="94"/>
                    <a:pt x="830" y="93"/>
                  </a:cubicBezTo>
                  <a:cubicBezTo>
                    <a:pt x="830" y="93"/>
                    <a:pt x="832" y="91"/>
                    <a:pt x="833" y="90"/>
                  </a:cubicBezTo>
                  <a:cubicBezTo>
                    <a:pt x="833" y="89"/>
                    <a:pt x="833" y="89"/>
                    <a:pt x="832" y="88"/>
                  </a:cubicBezTo>
                  <a:cubicBezTo>
                    <a:pt x="829" y="85"/>
                    <a:pt x="832" y="85"/>
                    <a:pt x="833" y="83"/>
                  </a:cubicBezTo>
                  <a:cubicBezTo>
                    <a:pt x="835" y="80"/>
                    <a:pt x="827" y="79"/>
                    <a:pt x="822" y="80"/>
                  </a:cubicBezTo>
                  <a:cubicBezTo>
                    <a:pt x="821" y="79"/>
                    <a:pt x="820" y="78"/>
                    <a:pt x="818" y="78"/>
                  </a:cubicBezTo>
                  <a:cubicBezTo>
                    <a:pt x="817" y="78"/>
                    <a:pt x="815" y="78"/>
                    <a:pt x="814" y="79"/>
                  </a:cubicBezTo>
                  <a:cubicBezTo>
                    <a:pt x="812" y="80"/>
                    <a:pt x="811" y="79"/>
                    <a:pt x="809" y="79"/>
                  </a:cubicBezTo>
                  <a:cubicBezTo>
                    <a:pt x="808" y="78"/>
                    <a:pt x="803" y="77"/>
                    <a:pt x="802" y="78"/>
                  </a:cubicBezTo>
                  <a:cubicBezTo>
                    <a:pt x="801" y="80"/>
                    <a:pt x="798" y="83"/>
                    <a:pt x="797" y="83"/>
                  </a:cubicBezTo>
                  <a:cubicBezTo>
                    <a:pt x="796" y="83"/>
                    <a:pt x="795" y="83"/>
                    <a:pt x="793" y="83"/>
                  </a:cubicBezTo>
                  <a:cubicBezTo>
                    <a:pt x="791" y="85"/>
                    <a:pt x="789" y="90"/>
                    <a:pt x="793" y="90"/>
                  </a:cubicBezTo>
                  <a:cubicBezTo>
                    <a:pt x="793" y="90"/>
                    <a:pt x="796" y="90"/>
                    <a:pt x="796" y="90"/>
                  </a:cubicBezTo>
                  <a:cubicBezTo>
                    <a:pt x="796" y="90"/>
                    <a:pt x="794" y="92"/>
                    <a:pt x="794" y="93"/>
                  </a:cubicBezTo>
                  <a:cubicBezTo>
                    <a:pt x="794" y="93"/>
                    <a:pt x="795" y="96"/>
                    <a:pt x="795" y="96"/>
                  </a:cubicBezTo>
                  <a:cubicBezTo>
                    <a:pt x="793" y="95"/>
                    <a:pt x="792" y="92"/>
                    <a:pt x="789" y="92"/>
                  </a:cubicBezTo>
                  <a:cubicBezTo>
                    <a:pt x="788" y="92"/>
                    <a:pt x="784" y="92"/>
                    <a:pt x="783" y="94"/>
                  </a:cubicBezTo>
                  <a:cubicBezTo>
                    <a:pt x="783" y="95"/>
                    <a:pt x="783" y="98"/>
                    <a:pt x="784" y="99"/>
                  </a:cubicBezTo>
                  <a:cubicBezTo>
                    <a:pt x="785" y="100"/>
                    <a:pt x="788" y="103"/>
                    <a:pt x="787" y="104"/>
                  </a:cubicBezTo>
                  <a:cubicBezTo>
                    <a:pt x="786" y="104"/>
                    <a:pt x="786" y="105"/>
                    <a:pt x="786" y="105"/>
                  </a:cubicBezTo>
                  <a:cubicBezTo>
                    <a:pt x="785" y="107"/>
                    <a:pt x="782" y="109"/>
                    <a:pt x="782" y="111"/>
                  </a:cubicBezTo>
                  <a:cubicBezTo>
                    <a:pt x="782" y="110"/>
                    <a:pt x="781" y="108"/>
                    <a:pt x="780" y="108"/>
                  </a:cubicBezTo>
                  <a:cubicBezTo>
                    <a:pt x="778" y="108"/>
                    <a:pt x="776" y="108"/>
                    <a:pt x="773" y="108"/>
                  </a:cubicBezTo>
                  <a:cubicBezTo>
                    <a:pt x="776" y="107"/>
                    <a:pt x="774" y="107"/>
                    <a:pt x="778" y="107"/>
                  </a:cubicBezTo>
                  <a:cubicBezTo>
                    <a:pt x="780" y="107"/>
                    <a:pt x="783" y="107"/>
                    <a:pt x="785" y="105"/>
                  </a:cubicBezTo>
                  <a:cubicBezTo>
                    <a:pt x="785" y="105"/>
                    <a:pt x="785" y="105"/>
                    <a:pt x="785" y="104"/>
                  </a:cubicBezTo>
                  <a:cubicBezTo>
                    <a:pt x="784" y="102"/>
                    <a:pt x="781" y="99"/>
                    <a:pt x="779" y="98"/>
                  </a:cubicBezTo>
                  <a:cubicBezTo>
                    <a:pt x="775" y="97"/>
                    <a:pt x="782" y="90"/>
                    <a:pt x="783" y="89"/>
                  </a:cubicBezTo>
                  <a:cubicBezTo>
                    <a:pt x="785" y="88"/>
                    <a:pt x="782" y="87"/>
                    <a:pt x="785" y="84"/>
                  </a:cubicBezTo>
                  <a:cubicBezTo>
                    <a:pt x="788" y="83"/>
                    <a:pt x="790" y="82"/>
                    <a:pt x="793" y="80"/>
                  </a:cubicBezTo>
                  <a:cubicBezTo>
                    <a:pt x="795" y="79"/>
                    <a:pt x="798" y="77"/>
                    <a:pt x="801" y="77"/>
                  </a:cubicBezTo>
                  <a:cubicBezTo>
                    <a:pt x="803" y="76"/>
                    <a:pt x="807" y="76"/>
                    <a:pt x="806" y="73"/>
                  </a:cubicBezTo>
                  <a:cubicBezTo>
                    <a:pt x="806" y="73"/>
                    <a:pt x="806" y="73"/>
                    <a:pt x="806" y="73"/>
                  </a:cubicBezTo>
                  <a:cubicBezTo>
                    <a:pt x="805" y="73"/>
                    <a:pt x="803" y="72"/>
                    <a:pt x="802" y="72"/>
                  </a:cubicBezTo>
                  <a:cubicBezTo>
                    <a:pt x="799" y="72"/>
                    <a:pt x="796" y="71"/>
                    <a:pt x="794" y="70"/>
                  </a:cubicBezTo>
                  <a:cubicBezTo>
                    <a:pt x="790" y="70"/>
                    <a:pt x="786" y="70"/>
                    <a:pt x="783" y="71"/>
                  </a:cubicBezTo>
                  <a:cubicBezTo>
                    <a:pt x="780" y="71"/>
                    <a:pt x="778" y="71"/>
                    <a:pt x="776" y="72"/>
                  </a:cubicBezTo>
                  <a:cubicBezTo>
                    <a:pt x="774" y="72"/>
                    <a:pt x="772" y="74"/>
                    <a:pt x="770" y="74"/>
                  </a:cubicBezTo>
                  <a:cubicBezTo>
                    <a:pt x="766" y="76"/>
                    <a:pt x="764" y="78"/>
                    <a:pt x="761" y="80"/>
                  </a:cubicBezTo>
                  <a:cubicBezTo>
                    <a:pt x="754" y="85"/>
                    <a:pt x="749" y="90"/>
                    <a:pt x="746" y="97"/>
                  </a:cubicBezTo>
                  <a:cubicBezTo>
                    <a:pt x="744" y="102"/>
                    <a:pt x="758" y="103"/>
                    <a:pt x="760" y="104"/>
                  </a:cubicBezTo>
                  <a:cubicBezTo>
                    <a:pt x="760" y="104"/>
                    <a:pt x="761" y="105"/>
                    <a:pt x="761" y="105"/>
                  </a:cubicBezTo>
                  <a:cubicBezTo>
                    <a:pt x="761" y="105"/>
                    <a:pt x="760" y="105"/>
                    <a:pt x="760" y="105"/>
                  </a:cubicBezTo>
                  <a:cubicBezTo>
                    <a:pt x="757" y="106"/>
                    <a:pt x="754" y="106"/>
                    <a:pt x="751" y="104"/>
                  </a:cubicBezTo>
                  <a:cubicBezTo>
                    <a:pt x="750" y="103"/>
                    <a:pt x="747" y="103"/>
                    <a:pt x="747" y="103"/>
                  </a:cubicBezTo>
                  <a:cubicBezTo>
                    <a:pt x="744" y="103"/>
                    <a:pt x="744" y="104"/>
                    <a:pt x="744" y="106"/>
                  </a:cubicBezTo>
                  <a:cubicBezTo>
                    <a:pt x="744" y="107"/>
                    <a:pt x="744" y="109"/>
                    <a:pt x="744" y="110"/>
                  </a:cubicBezTo>
                  <a:cubicBezTo>
                    <a:pt x="745" y="112"/>
                    <a:pt x="748" y="113"/>
                    <a:pt x="749" y="115"/>
                  </a:cubicBezTo>
                  <a:cubicBezTo>
                    <a:pt x="750" y="118"/>
                    <a:pt x="754" y="117"/>
                    <a:pt x="757" y="118"/>
                  </a:cubicBezTo>
                  <a:cubicBezTo>
                    <a:pt x="760" y="119"/>
                    <a:pt x="763" y="121"/>
                    <a:pt x="764" y="122"/>
                  </a:cubicBezTo>
                  <a:cubicBezTo>
                    <a:pt x="765" y="123"/>
                    <a:pt x="765" y="123"/>
                    <a:pt x="766" y="123"/>
                  </a:cubicBezTo>
                  <a:cubicBezTo>
                    <a:pt x="768" y="123"/>
                    <a:pt x="770" y="122"/>
                    <a:pt x="772" y="123"/>
                  </a:cubicBezTo>
                  <a:cubicBezTo>
                    <a:pt x="773" y="124"/>
                    <a:pt x="774" y="123"/>
                    <a:pt x="774" y="123"/>
                  </a:cubicBezTo>
                  <a:cubicBezTo>
                    <a:pt x="775" y="123"/>
                    <a:pt x="779" y="121"/>
                    <a:pt x="776" y="124"/>
                  </a:cubicBezTo>
                  <a:cubicBezTo>
                    <a:pt x="775" y="124"/>
                    <a:pt x="775" y="124"/>
                    <a:pt x="775" y="125"/>
                  </a:cubicBezTo>
                  <a:cubicBezTo>
                    <a:pt x="775" y="125"/>
                    <a:pt x="775" y="125"/>
                    <a:pt x="775" y="126"/>
                  </a:cubicBezTo>
                  <a:cubicBezTo>
                    <a:pt x="778" y="128"/>
                    <a:pt x="782" y="125"/>
                    <a:pt x="785" y="128"/>
                  </a:cubicBezTo>
                  <a:cubicBezTo>
                    <a:pt x="786" y="129"/>
                    <a:pt x="788" y="128"/>
                    <a:pt x="789" y="128"/>
                  </a:cubicBezTo>
                  <a:cubicBezTo>
                    <a:pt x="789" y="128"/>
                    <a:pt x="789" y="128"/>
                    <a:pt x="789" y="128"/>
                  </a:cubicBezTo>
                  <a:cubicBezTo>
                    <a:pt x="793" y="128"/>
                    <a:pt x="793" y="129"/>
                    <a:pt x="795" y="130"/>
                  </a:cubicBezTo>
                  <a:cubicBezTo>
                    <a:pt x="798" y="131"/>
                    <a:pt x="800" y="131"/>
                    <a:pt x="802" y="132"/>
                  </a:cubicBezTo>
                  <a:cubicBezTo>
                    <a:pt x="803" y="133"/>
                    <a:pt x="805" y="133"/>
                    <a:pt x="807" y="133"/>
                  </a:cubicBezTo>
                  <a:cubicBezTo>
                    <a:pt x="807" y="133"/>
                    <a:pt x="807" y="133"/>
                    <a:pt x="807" y="133"/>
                  </a:cubicBezTo>
                  <a:cubicBezTo>
                    <a:pt x="809" y="127"/>
                    <a:pt x="815" y="134"/>
                    <a:pt x="818" y="135"/>
                  </a:cubicBezTo>
                  <a:cubicBezTo>
                    <a:pt x="821" y="135"/>
                    <a:pt x="825" y="136"/>
                    <a:pt x="828" y="135"/>
                  </a:cubicBezTo>
                  <a:cubicBezTo>
                    <a:pt x="830" y="133"/>
                    <a:pt x="827" y="129"/>
                    <a:pt x="826" y="128"/>
                  </a:cubicBezTo>
                  <a:cubicBezTo>
                    <a:pt x="825" y="127"/>
                    <a:pt x="820" y="125"/>
                    <a:pt x="824" y="124"/>
                  </a:cubicBezTo>
                  <a:cubicBezTo>
                    <a:pt x="825" y="123"/>
                    <a:pt x="827" y="122"/>
                    <a:pt x="827" y="125"/>
                  </a:cubicBezTo>
                  <a:cubicBezTo>
                    <a:pt x="827" y="127"/>
                    <a:pt x="829" y="130"/>
                    <a:pt x="831" y="131"/>
                  </a:cubicBezTo>
                  <a:cubicBezTo>
                    <a:pt x="832" y="131"/>
                    <a:pt x="837" y="131"/>
                    <a:pt x="836" y="133"/>
                  </a:cubicBezTo>
                  <a:cubicBezTo>
                    <a:pt x="836" y="133"/>
                    <a:pt x="832" y="137"/>
                    <a:pt x="833" y="139"/>
                  </a:cubicBezTo>
                  <a:cubicBezTo>
                    <a:pt x="833" y="139"/>
                    <a:pt x="833" y="140"/>
                    <a:pt x="834" y="140"/>
                  </a:cubicBezTo>
                  <a:cubicBezTo>
                    <a:pt x="837" y="141"/>
                    <a:pt x="836" y="142"/>
                    <a:pt x="838" y="144"/>
                  </a:cubicBezTo>
                  <a:cubicBezTo>
                    <a:pt x="838" y="144"/>
                    <a:pt x="840" y="144"/>
                    <a:pt x="840" y="144"/>
                  </a:cubicBezTo>
                  <a:cubicBezTo>
                    <a:pt x="840" y="145"/>
                    <a:pt x="842" y="146"/>
                    <a:pt x="842" y="147"/>
                  </a:cubicBezTo>
                  <a:cubicBezTo>
                    <a:pt x="843" y="149"/>
                    <a:pt x="845" y="149"/>
                    <a:pt x="847" y="150"/>
                  </a:cubicBezTo>
                  <a:cubicBezTo>
                    <a:pt x="846" y="150"/>
                    <a:pt x="845" y="151"/>
                    <a:pt x="845" y="151"/>
                  </a:cubicBezTo>
                  <a:cubicBezTo>
                    <a:pt x="843" y="152"/>
                    <a:pt x="841" y="152"/>
                    <a:pt x="839" y="152"/>
                  </a:cubicBezTo>
                  <a:cubicBezTo>
                    <a:pt x="837" y="152"/>
                    <a:pt x="837" y="154"/>
                    <a:pt x="838" y="155"/>
                  </a:cubicBezTo>
                  <a:cubicBezTo>
                    <a:pt x="838" y="157"/>
                    <a:pt x="851" y="156"/>
                    <a:pt x="850" y="157"/>
                  </a:cubicBezTo>
                  <a:cubicBezTo>
                    <a:pt x="850" y="158"/>
                    <a:pt x="851" y="159"/>
                    <a:pt x="851" y="159"/>
                  </a:cubicBezTo>
                  <a:cubicBezTo>
                    <a:pt x="853" y="159"/>
                    <a:pt x="851" y="161"/>
                    <a:pt x="852" y="162"/>
                  </a:cubicBezTo>
                  <a:cubicBezTo>
                    <a:pt x="854" y="163"/>
                    <a:pt x="855" y="163"/>
                    <a:pt x="857" y="163"/>
                  </a:cubicBezTo>
                  <a:cubicBezTo>
                    <a:pt x="857" y="162"/>
                    <a:pt x="857" y="162"/>
                    <a:pt x="858" y="162"/>
                  </a:cubicBezTo>
                  <a:cubicBezTo>
                    <a:pt x="860" y="163"/>
                    <a:pt x="859" y="165"/>
                    <a:pt x="859" y="167"/>
                  </a:cubicBezTo>
                  <a:cubicBezTo>
                    <a:pt x="859" y="167"/>
                    <a:pt x="859" y="167"/>
                    <a:pt x="860" y="167"/>
                  </a:cubicBezTo>
                  <a:cubicBezTo>
                    <a:pt x="861" y="168"/>
                    <a:pt x="863" y="168"/>
                    <a:pt x="864" y="169"/>
                  </a:cubicBezTo>
                  <a:cubicBezTo>
                    <a:pt x="864" y="170"/>
                    <a:pt x="865" y="170"/>
                    <a:pt x="865" y="170"/>
                  </a:cubicBezTo>
                  <a:cubicBezTo>
                    <a:pt x="870" y="171"/>
                    <a:pt x="865" y="172"/>
                    <a:pt x="866" y="174"/>
                  </a:cubicBezTo>
                  <a:cubicBezTo>
                    <a:pt x="866" y="175"/>
                    <a:pt x="865" y="177"/>
                    <a:pt x="867" y="179"/>
                  </a:cubicBezTo>
                  <a:cubicBezTo>
                    <a:pt x="868" y="179"/>
                    <a:pt x="868" y="180"/>
                    <a:pt x="869" y="180"/>
                  </a:cubicBezTo>
                  <a:cubicBezTo>
                    <a:pt x="870" y="179"/>
                    <a:pt x="871" y="178"/>
                    <a:pt x="872" y="179"/>
                  </a:cubicBezTo>
                  <a:cubicBezTo>
                    <a:pt x="874" y="180"/>
                    <a:pt x="874" y="181"/>
                    <a:pt x="872" y="182"/>
                  </a:cubicBezTo>
                  <a:cubicBezTo>
                    <a:pt x="871" y="182"/>
                    <a:pt x="871" y="182"/>
                    <a:pt x="871" y="181"/>
                  </a:cubicBezTo>
                  <a:cubicBezTo>
                    <a:pt x="870" y="181"/>
                    <a:pt x="869" y="181"/>
                    <a:pt x="868" y="180"/>
                  </a:cubicBezTo>
                  <a:cubicBezTo>
                    <a:pt x="866" y="180"/>
                    <a:pt x="865" y="183"/>
                    <a:pt x="866" y="184"/>
                  </a:cubicBezTo>
                  <a:cubicBezTo>
                    <a:pt x="866" y="185"/>
                    <a:pt x="869" y="185"/>
                    <a:pt x="864" y="185"/>
                  </a:cubicBezTo>
                  <a:cubicBezTo>
                    <a:pt x="863" y="184"/>
                    <a:pt x="862" y="184"/>
                    <a:pt x="861" y="185"/>
                  </a:cubicBezTo>
                  <a:cubicBezTo>
                    <a:pt x="859" y="186"/>
                    <a:pt x="856" y="187"/>
                    <a:pt x="855" y="189"/>
                  </a:cubicBezTo>
                  <a:cubicBezTo>
                    <a:pt x="855" y="189"/>
                    <a:pt x="855" y="189"/>
                    <a:pt x="855" y="190"/>
                  </a:cubicBezTo>
                  <a:cubicBezTo>
                    <a:pt x="857" y="192"/>
                    <a:pt x="861" y="192"/>
                    <a:pt x="863" y="192"/>
                  </a:cubicBezTo>
                  <a:cubicBezTo>
                    <a:pt x="866" y="193"/>
                    <a:pt x="869" y="195"/>
                    <a:pt x="872" y="194"/>
                  </a:cubicBezTo>
                  <a:cubicBezTo>
                    <a:pt x="873" y="192"/>
                    <a:pt x="873" y="193"/>
                    <a:pt x="874" y="192"/>
                  </a:cubicBezTo>
                  <a:cubicBezTo>
                    <a:pt x="874" y="191"/>
                    <a:pt x="874" y="191"/>
                    <a:pt x="874" y="191"/>
                  </a:cubicBezTo>
                  <a:cubicBezTo>
                    <a:pt x="874" y="188"/>
                    <a:pt x="878" y="191"/>
                    <a:pt x="877" y="193"/>
                  </a:cubicBezTo>
                  <a:cubicBezTo>
                    <a:pt x="877" y="195"/>
                    <a:pt x="878" y="196"/>
                    <a:pt x="880" y="197"/>
                  </a:cubicBezTo>
                  <a:cubicBezTo>
                    <a:pt x="882" y="198"/>
                    <a:pt x="884" y="197"/>
                    <a:pt x="886" y="200"/>
                  </a:cubicBezTo>
                  <a:cubicBezTo>
                    <a:pt x="887" y="200"/>
                    <a:pt x="888" y="200"/>
                    <a:pt x="887" y="201"/>
                  </a:cubicBezTo>
                  <a:cubicBezTo>
                    <a:pt x="886" y="202"/>
                    <a:pt x="884" y="204"/>
                    <a:pt x="883" y="203"/>
                  </a:cubicBezTo>
                  <a:cubicBezTo>
                    <a:pt x="883" y="202"/>
                    <a:pt x="882" y="202"/>
                    <a:pt x="882" y="202"/>
                  </a:cubicBezTo>
                  <a:cubicBezTo>
                    <a:pt x="879" y="202"/>
                    <a:pt x="879" y="203"/>
                    <a:pt x="876" y="201"/>
                  </a:cubicBezTo>
                  <a:cubicBezTo>
                    <a:pt x="875" y="200"/>
                    <a:pt x="871" y="204"/>
                    <a:pt x="872" y="204"/>
                  </a:cubicBezTo>
                  <a:cubicBezTo>
                    <a:pt x="871" y="205"/>
                    <a:pt x="870" y="205"/>
                    <a:pt x="869" y="206"/>
                  </a:cubicBezTo>
                  <a:cubicBezTo>
                    <a:pt x="869" y="205"/>
                    <a:pt x="869" y="205"/>
                    <a:pt x="869" y="205"/>
                  </a:cubicBezTo>
                  <a:cubicBezTo>
                    <a:pt x="870" y="203"/>
                    <a:pt x="872" y="201"/>
                    <a:pt x="872" y="200"/>
                  </a:cubicBezTo>
                  <a:cubicBezTo>
                    <a:pt x="874" y="194"/>
                    <a:pt x="864" y="193"/>
                    <a:pt x="861" y="193"/>
                  </a:cubicBezTo>
                  <a:cubicBezTo>
                    <a:pt x="857" y="192"/>
                    <a:pt x="855" y="190"/>
                    <a:pt x="852" y="192"/>
                  </a:cubicBezTo>
                  <a:cubicBezTo>
                    <a:pt x="848" y="194"/>
                    <a:pt x="844" y="194"/>
                    <a:pt x="841" y="198"/>
                  </a:cubicBezTo>
                  <a:cubicBezTo>
                    <a:pt x="841" y="198"/>
                    <a:pt x="842" y="201"/>
                    <a:pt x="843" y="201"/>
                  </a:cubicBezTo>
                  <a:cubicBezTo>
                    <a:pt x="844" y="202"/>
                    <a:pt x="845" y="206"/>
                    <a:pt x="846" y="209"/>
                  </a:cubicBezTo>
                  <a:cubicBezTo>
                    <a:pt x="844" y="209"/>
                    <a:pt x="843" y="208"/>
                    <a:pt x="841" y="207"/>
                  </a:cubicBezTo>
                  <a:cubicBezTo>
                    <a:pt x="840" y="206"/>
                    <a:pt x="839" y="207"/>
                    <a:pt x="838" y="208"/>
                  </a:cubicBezTo>
                  <a:cubicBezTo>
                    <a:pt x="833" y="210"/>
                    <a:pt x="836" y="208"/>
                    <a:pt x="834" y="207"/>
                  </a:cubicBezTo>
                  <a:cubicBezTo>
                    <a:pt x="833" y="206"/>
                    <a:pt x="831" y="208"/>
                    <a:pt x="830" y="208"/>
                  </a:cubicBezTo>
                  <a:cubicBezTo>
                    <a:pt x="828" y="209"/>
                    <a:pt x="818" y="206"/>
                    <a:pt x="819" y="206"/>
                  </a:cubicBezTo>
                  <a:cubicBezTo>
                    <a:pt x="817" y="205"/>
                    <a:pt x="816" y="205"/>
                    <a:pt x="814" y="204"/>
                  </a:cubicBezTo>
                  <a:cubicBezTo>
                    <a:pt x="813" y="204"/>
                    <a:pt x="812" y="202"/>
                    <a:pt x="811" y="202"/>
                  </a:cubicBezTo>
                  <a:cubicBezTo>
                    <a:pt x="809" y="202"/>
                    <a:pt x="806" y="203"/>
                    <a:pt x="808" y="206"/>
                  </a:cubicBezTo>
                  <a:cubicBezTo>
                    <a:pt x="808" y="207"/>
                    <a:pt x="802" y="207"/>
                    <a:pt x="802" y="208"/>
                  </a:cubicBezTo>
                  <a:cubicBezTo>
                    <a:pt x="801" y="208"/>
                    <a:pt x="800" y="210"/>
                    <a:pt x="800" y="211"/>
                  </a:cubicBezTo>
                  <a:cubicBezTo>
                    <a:pt x="797" y="213"/>
                    <a:pt x="798" y="217"/>
                    <a:pt x="801" y="219"/>
                  </a:cubicBezTo>
                  <a:cubicBezTo>
                    <a:pt x="805" y="222"/>
                    <a:pt x="807" y="223"/>
                    <a:pt x="812" y="222"/>
                  </a:cubicBezTo>
                  <a:cubicBezTo>
                    <a:pt x="813" y="222"/>
                    <a:pt x="813" y="222"/>
                    <a:pt x="814" y="222"/>
                  </a:cubicBezTo>
                  <a:cubicBezTo>
                    <a:pt x="816" y="221"/>
                    <a:pt x="818" y="222"/>
                    <a:pt x="820" y="222"/>
                  </a:cubicBezTo>
                  <a:cubicBezTo>
                    <a:pt x="821" y="221"/>
                    <a:pt x="821" y="221"/>
                    <a:pt x="821" y="221"/>
                  </a:cubicBezTo>
                  <a:cubicBezTo>
                    <a:pt x="824" y="222"/>
                    <a:pt x="826" y="223"/>
                    <a:pt x="829" y="224"/>
                  </a:cubicBezTo>
                  <a:cubicBezTo>
                    <a:pt x="832" y="224"/>
                    <a:pt x="834" y="221"/>
                    <a:pt x="838" y="223"/>
                  </a:cubicBezTo>
                  <a:cubicBezTo>
                    <a:pt x="839" y="224"/>
                    <a:pt x="842" y="223"/>
                    <a:pt x="842" y="225"/>
                  </a:cubicBezTo>
                  <a:cubicBezTo>
                    <a:pt x="841" y="227"/>
                    <a:pt x="842" y="228"/>
                    <a:pt x="844" y="229"/>
                  </a:cubicBezTo>
                  <a:cubicBezTo>
                    <a:pt x="846" y="232"/>
                    <a:pt x="846" y="236"/>
                    <a:pt x="849" y="238"/>
                  </a:cubicBezTo>
                  <a:cubicBezTo>
                    <a:pt x="849" y="238"/>
                    <a:pt x="850" y="238"/>
                    <a:pt x="850" y="238"/>
                  </a:cubicBezTo>
                  <a:cubicBezTo>
                    <a:pt x="852" y="237"/>
                    <a:pt x="855" y="239"/>
                    <a:pt x="857" y="240"/>
                  </a:cubicBezTo>
                  <a:cubicBezTo>
                    <a:pt x="855" y="239"/>
                    <a:pt x="851" y="241"/>
                    <a:pt x="850" y="243"/>
                  </a:cubicBezTo>
                  <a:cubicBezTo>
                    <a:pt x="849" y="244"/>
                    <a:pt x="853" y="247"/>
                    <a:pt x="854" y="247"/>
                  </a:cubicBezTo>
                  <a:cubicBezTo>
                    <a:pt x="856" y="248"/>
                    <a:pt x="859" y="249"/>
                    <a:pt x="861" y="251"/>
                  </a:cubicBezTo>
                  <a:cubicBezTo>
                    <a:pt x="862" y="252"/>
                    <a:pt x="863" y="253"/>
                    <a:pt x="864" y="254"/>
                  </a:cubicBezTo>
                  <a:cubicBezTo>
                    <a:pt x="868" y="257"/>
                    <a:pt x="872" y="259"/>
                    <a:pt x="875" y="262"/>
                  </a:cubicBezTo>
                  <a:cubicBezTo>
                    <a:pt x="876" y="263"/>
                    <a:pt x="877" y="265"/>
                    <a:pt x="879" y="265"/>
                  </a:cubicBezTo>
                  <a:cubicBezTo>
                    <a:pt x="882" y="266"/>
                    <a:pt x="884" y="267"/>
                    <a:pt x="887" y="268"/>
                  </a:cubicBezTo>
                  <a:cubicBezTo>
                    <a:pt x="891" y="271"/>
                    <a:pt x="895" y="272"/>
                    <a:pt x="899" y="275"/>
                  </a:cubicBezTo>
                  <a:cubicBezTo>
                    <a:pt x="900" y="277"/>
                    <a:pt x="902" y="277"/>
                    <a:pt x="904" y="276"/>
                  </a:cubicBezTo>
                  <a:cubicBezTo>
                    <a:pt x="905" y="274"/>
                    <a:pt x="905" y="272"/>
                    <a:pt x="903" y="270"/>
                  </a:cubicBezTo>
                  <a:cubicBezTo>
                    <a:pt x="901" y="267"/>
                    <a:pt x="900" y="264"/>
                    <a:pt x="897" y="262"/>
                  </a:cubicBezTo>
                  <a:cubicBezTo>
                    <a:pt x="893" y="260"/>
                    <a:pt x="892" y="255"/>
                    <a:pt x="889" y="253"/>
                  </a:cubicBezTo>
                  <a:cubicBezTo>
                    <a:pt x="886" y="251"/>
                    <a:pt x="887" y="250"/>
                    <a:pt x="886" y="248"/>
                  </a:cubicBezTo>
                  <a:cubicBezTo>
                    <a:pt x="885" y="247"/>
                    <a:pt x="885" y="247"/>
                    <a:pt x="884" y="246"/>
                  </a:cubicBezTo>
                  <a:cubicBezTo>
                    <a:pt x="883" y="245"/>
                    <a:pt x="882" y="244"/>
                    <a:pt x="882" y="242"/>
                  </a:cubicBezTo>
                  <a:cubicBezTo>
                    <a:pt x="884" y="243"/>
                    <a:pt x="885" y="243"/>
                    <a:pt x="886" y="245"/>
                  </a:cubicBezTo>
                  <a:cubicBezTo>
                    <a:pt x="887" y="245"/>
                    <a:pt x="887" y="246"/>
                    <a:pt x="888" y="246"/>
                  </a:cubicBezTo>
                  <a:cubicBezTo>
                    <a:pt x="891" y="246"/>
                    <a:pt x="893" y="250"/>
                    <a:pt x="895" y="252"/>
                  </a:cubicBezTo>
                  <a:cubicBezTo>
                    <a:pt x="896" y="254"/>
                    <a:pt x="898" y="253"/>
                    <a:pt x="899" y="256"/>
                  </a:cubicBezTo>
                  <a:cubicBezTo>
                    <a:pt x="899" y="257"/>
                    <a:pt x="900" y="258"/>
                    <a:pt x="900" y="258"/>
                  </a:cubicBezTo>
                  <a:cubicBezTo>
                    <a:pt x="901" y="259"/>
                    <a:pt x="902" y="257"/>
                    <a:pt x="904" y="258"/>
                  </a:cubicBezTo>
                  <a:cubicBezTo>
                    <a:pt x="904" y="259"/>
                    <a:pt x="907" y="260"/>
                    <a:pt x="908" y="261"/>
                  </a:cubicBezTo>
                  <a:cubicBezTo>
                    <a:pt x="909" y="262"/>
                    <a:pt x="909" y="264"/>
                    <a:pt x="910" y="266"/>
                  </a:cubicBezTo>
                  <a:cubicBezTo>
                    <a:pt x="911" y="267"/>
                    <a:pt x="912" y="269"/>
                    <a:pt x="913" y="268"/>
                  </a:cubicBezTo>
                  <a:cubicBezTo>
                    <a:pt x="915" y="267"/>
                    <a:pt x="915" y="266"/>
                    <a:pt x="915" y="264"/>
                  </a:cubicBezTo>
                  <a:cubicBezTo>
                    <a:pt x="914" y="262"/>
                    <a:pt x="916" y="264"/>
                    <a:pt x="916" y="264"/>
                  </a:cubicBezTo>
                  <a:cubicBezTo>
                    <a:pt x="918" y="264"/>
                    <a:pt x="917" y="264"/>
                    <a:pt x="918" y="264"/>
                  </a:cubicBezTo>
                  <a:cubicBezTo>
                    <a:pt x="919" y="264"/>
                    <a:pt x="919" y="263"/>
                    <a:pt x="919" y="263"/>
                  </a:cubicBezTo>
                  <a:cubicBezTo>
                    <a:pt x="919" y="261"/>
                    <a:pt x="918" y="260"/>
                    <a:pt x="917" y="258"/>
                  </a:cubicBezTo>
                  <a:cubicBezTo>
                    <a:pt x="917" y="257"/>
                    <a:pt x="916" y="256"/>
                    <a:pt x="915" y="255"/>
                  </a:cubicBezTo>
                  <a:cubicBezTo>
                    <a:pt x="916" y="256"/>
                    <a:pt x="917" y="256"/>
                    <a:pt x="917" y="256"/>
                  </a:cubicBezTo>
                  <a:cubicBezTo>
                    <a:pt x="918" y="256"/>
                    <a:pt x="918" y="257"/>
                    <a:pt x="918" y="257"/>
                  </a:cubicBezTo>
                  <a:cubicBezTo>
                    <a:pt x="920" y="259"/>
                    <a:pt x="921" y="257"/>
                    <a:pt x="922" y="255"/>
                  </a:cubicBezTo>
                  <a:cubicBezTo>
                    <a:pt x="922" y="254"/>
                    <a:pt x="921" y="251"/>
                    <a:pt x="921" y="249"/>
                  </a:cubicBezTo>
                  <a:cubicBezTo>
                    <a:pt x="921" y="248"/>
                    <a:pt x="918" y="244"/>
                    <a:pt x="918" y="243"/>
                  </a:cubicBezTo>
                  <a:cubicBezTo>
                    <a:pt x="918" y="240"/>
                    <a:pt x="917" y="239"/>
                    <a:pt x="916" y="236"/>
                  </a:cubicBezTo>
                  <a:cubicBezTo>
                    <a:pt x="915" y="234"/>
                    <a:pt x="911" y="233"/>
                    <a:pt x="910" y="231"/>
                  </a:cubicBezTo>
                  <a:cubicBezTo>
                    <a:pt x="909" y="230"/>
                    <a:pt x="909" y="230"/>
                    <a:pt x="908" y="230"/>
                  </a:cubicBezTo>
                  <a:cubicBezTo>
                    <a:pt x="908" y="230"/>
                    <a:pt x="907" y="230"/>
                    <a:pt x="907" y="230"/>
                  </a:cubicBezTo>
                  <a:cubicBezTo>
                    <a:pt x="907" y="231"/>
                    <a:pt x="905" y="227"/>
                    <a:pt x="905" y="227"/>
                  </a:cubicBezTo>
                  <a:cubicBezTo>
                    <a:pt x="904" y="224"/>
                    <a:pt x="904" y="222"/>
                    <a:pt x="903" y="220"/>
                  </a:cubicBezTo>
                  <a:cubicBezTo>
                    <a:pt x="903" y="219"/>
                    <a:pt x="902" y="218"/>
                    <a:pt x="902" y="218"/>
                  </a:cubicBezTo>
                  <a:cubicBezTo>
                    <a:pt x="898" y="218"/>
                    <a:pt x="901" y="216"/>
                    <a:pt x="900" y="214"/>
                  </a:cubicBezTo>
                  <a:cubicBezTo>
                    <a:pt x="899" y="213"/>
                    <a:pt x="897" y="214"/>
                    <a:pt x="898" y="212"/>
                  </a:cubicBezTo>
                  <a:cubicBezTo>
                    <a:pt x="898" y="211"/>
                    <a:pt x="893" y="208"/>
                    <a:pt x="892" y="206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3" y="207"/>
                    <a:pt x="893" y="207"/>
                    <a:pt x="893" y="207"/>
                  </a:cubicBezTo>
                  <a:cubicBezTo>
                    <a:pt x="897" y="208"/>
                    <a:pt x="904" y="214"/>
                    <a:pt x="906" y="212"/>
                  </a:cubicBezTo>
                  <a:cubicBezTo>
                    <a:pt x="907" y="212"/>
                    <a:pt x="907" y="211"/>
                    <a:pt x="907" y="210"/>
                  </a:cubicBezTo>
                  <a:cubicBezTo>
                    <a:pt x="907" y="210"/>
                    <a:pt x="902" y="205"/>
                    <a:pt x="904" y="205"/>
                  </a:cubicBezTo>
                  <a:cubicBezTo>
                    <a:pt x="905" y="205"/>
                    <a:pt x="905" y="205"/>
                    <a:pt x="906" y="205"/>
                  </a:cubicBezTo>
                  <a:cubicBezTo>
                    <a:pt x="907" y="204"/>
                    <a:pt x="913" y="211"/>
                    <a:pt x="914" y="212"/>
                  </a:cubicBezTo>
                  <a:cubicBezTo>
                    <a:pt x="916" y="212"/>
                    <a:pt x="921" y="209"/>
                    <a:pt x="918" y="212"/>
                  </a:cubicBezTo>
                  <a:cubicBezTo>
                    <a:pt x="917" y="213"/>
                    <a:pt x="915" y="214"/>
                    <a:pt x="916" y="215"/>
                  </a:cubicBezTo>
                  <a:cubicBezTo>
                    <a:pt x="917" y="216"/>
                    <a:pt x="920" y="215"/>
                    <a:pt x="921" y="215"/>
                  </a:cubicBezTo>
                  <a:cubicBezTo>
                    <a:pt x="922" y="215"/>
                    <a:pt x="923" y="214"/>
                    <a:pt x="924" y="214"/>
                  </a:cubicBezTo>
                  <a:cubicBezTo>
                    <a:pt x="925" y="213"/>
                    <a:pt x="926" y="212"/>
                    <a:pt x="927" y="212"/>
                  </a:cubicBezTo>
                  <a:cubicBezTo>
                    <a:pt x="927" y="212"/>
                    <a:pt x="927" y="212"/>
                    <a:pt x="927" y="212"/>
                  </a:cubicBezTo>
                  <a:cubicBezTo>
                    <a:pt x="926" y="213"/>
                    <a:pt x="925" y="213"/>
                    <a:pt x="924" y="214"/>
                  </a:cubicBezTo>
                  <a:cubicBezTo>
                    <a:pt x="923" y="215"/>
                    <a:pt x="919" y="215"/>
                    <a:pt x="919" y="218"/>
                  </a:cubicBezTo>
                  <a:cubicBezTo>
                    <a:pt x="919" y="219"/>
                    <a:pt x="919" y="220"/>
                    <a:pt x="919" y="222"/>
                  </a:cubicBezTo>
                  <a:cubicBezTo>
                    <a:pt x="919" y="223"/>
                    <a:pt x="923" y="226"/>
                    <a:pt x="922" y="226"/>
                  </a:cubicBezTo>
                  <a:cubicBezTo>
                    <a:pt x="923" y="228"/>
                    <a:pt x="926" y="228"/>
                    <a:pt x="928" y="230"/>
                  </a:cubicBezTo>
                  <a:cubicBezTo>
                    <a:pt x="930" y="231"/>
                    <a:pt x="931" y="235"/>
                    <a:pt x="934" y="235"/>
                  </a:cubicBezTo>
                  <a:cubicBezTo>
                    <a:pt x="935" y="235"/>
                    <a:pt x="936" y="234"/>
                    <a:pt x="936" y="232"/>
                  </a:cubicBezTo>
                  <a:cubicBezTo>
                    <a:pt x="937" y="230"/>
                    <a:pt x="934" y="225"/>
                    <a:pt x="936" y="223"/>
                  </a:cubicBezTo>
                  <a:cubicBezTo>
                    <a:pt x="938" y="225"/>
                    <a:pt x="940" y="226"/>
                    <a:pt x="944" y="226"/>
                  </a:cubicBezTo>
                  <a:cubicBezTo>
                    <a:pt x="944" y="226"/>
                    <a:pt x="944" y="225"/>
                    <a:pt x="944" y="225"/>
                  </a:cubicBezTo>
                  <a:cubicBezTo>
                    <a:pt x="945" y="223"/>
                    <a:pt x="943" y="221"/>
                    <a:pt x="946" y="221"/>
                  </a:cubicBezTo>
                  <a:cubicBezTo>
                    <a:pt x="948" y="221"/>
                    <a:pt x="950" y="222"/>
                    <a:pt x="950" y="220"/>
                  </a:cubicBezTo>
                  <a:cubicBezTo>
                    <a:pt x="951" y="220"/>
                    <a:pt x="951" y="220"/>
                    <a:pt x="950" y="220"/>
                  </a:cubicBezTo>
                  <a:cubicBezTo>
                    <a:pt x="950" y="219"/>
                    <a:pt x="950" y="219"/>
                    <a:pt x="950" y="219"/>
                  </a:cubicBezTo>
                  <a:cubicBezTo>
                    <a:pt x="948" y="217"/>
                    <a:pt x="952" y="218"/>
                    <a:pt x="953" y="218"/>
                  </a:cubicBezTo>
                  <a:cubicBezTo>
                    <a:pt x="954" y="218"/>
                    <a:pt x="955" y="218"/>
                    <a:pt x="956" y="217"/>
                  </a:cubicBezTo>
                  <a:cubicBezTo>
                    <a:pt x="956" y="217"/>
                    <a:pt x="956" y="217"/>
                    <a:pt x="956" y="217"/>
                  </a:cubicBezTo>
                  <a:cubicBezTo>
                    <a:pt x="953" y="213"/>
                    <a:pt x="959" y="216"/>
                    <a:pt x="958" y="212"/>
                  </a:cubicBezTo>
                  <a:close/>
                  <a:moveTo>
                    <a:pt x="661" y="8"/>
                  </a:moveTo>
                  <a:cubicBezTo>
                    <a:pt x="661" y="8"/>
                    <a:pt x="661" y="8"/>
                    <a:pt x="662" y="8"/>
                  </a:cubicBezTo>
                  <a:cubicBezTo>
                    <a:pt x="665" y="9"/>
                    <a:pt x="666" y="10"/>
                    <a:pt x="669" y="10"/>
                  </a:cubicBezTo>
                  <a:cubicBezTo>
                    <a:pt x="674" y="9"/>
                    <a:pt x="680" y="11"/>
                    <a:pt x="684" y="8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84" y="7"/>
                    <a:pt x="688" y="7"/>
                    <a:pt x="690" y="7"/>
                  </a:cubicBezTo>
                  <a:cubicBezTo>
                    <a:pt x="690" y="7"/>
                    <a:pt x="691" y="7"/>
                    <a:pt x="691" y="7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2" y="7"/>
                    <a:pt x="692" y="7"/>
                    <a:pt x="692" y="7"/>
                  </a:cubicBezTo>
                  <a:cubicBezTo>
                    <a:pt x="692" y="7"/>
                    <a:pt x="692" y="7"/>
                    <a:pt x="692" y="6"/>
                  </a:cubicBezTo>
                  <a:cubicBezTo>
                    <a:pt x="692" y="3"/>
                    <a:pt x="680" y="4"/>
                    <a:pt x="678" y="4"/>
                  </a:cubicBezTo>
                  <a:cubicBezTo>
                    <a:pt x="675" y="4"/>
                    <a:pt x="662" y="2"/>
                    <a:pt x="661" y="8"/>
                  </a:cubicBezTo>
                  <a:close/>
                  <a:moveTo>
                    <a:pt x="824" y="172"/>
                  </a:moveTo>
                  <a:cubicBezTo>
                    <a:pt x="824" y="174"/>
                    <a:pt x="826" y="176"/>
                    <a:pt x="828" y="176"/>
                  </a:cubicBezTo>
                  <a:cubicBezTo>
                    <a:pt x="831" y="176"/>
                    <a:pt x="835" y="177"/>
                    <a:pt x="838" y="177"/>
                  </a:cubicBezTo>
                  <a:cubicBezTo>
                    <a:pt x="840" y="177"/>
                    <a:pt x="841" y="176"/>
                    <a:pt x="842" y="175"/>
                  </a:cubicBezTo>
                  <a:cubicBezTo>
                    <a:pt x="843" y="174"/>
                    <a:pt x="844" y="172"/>
                    <a:pt x="845" y="171"/>
                  </a:cubicBezTo>
                  <a:cubicBezTo>
                    <a:pt x="846" y="170"/>
                    <a:pt x="848" y="168"/>
                    <a:pt x="847" y="166"/>
                  </a:cubicBezTo>
                  <a:cubicBezTo>
                    <a:pt x="845" y="164"/>
                    <a:pt x="839" y="160"/>
                    <a:pt x="836" y="161"/>
                  </a:cubicBezTo>
                  <a:cubicBezTo>
                    <a:pt x="836" y="160"/>
                    <a:pt x="836" y="160"/>
                    <a:pt x="836" y="160"/>
                  </a:cubicBezTo>
                  <a:cubicBezTo>
                    <a:pt x="832" y="161"/>
                    <a:pt x="830" y="163"/>
                    <a:pt x="828" y="165"/>
                  </a:cubicBezTo>
                  <a:cubicBezTo>
                    <a:pt x="826" y="167"/>
                    <a:pt x="823" y="169"/>
                    <a:pt x="824" y="172"/>
                  </a:cubicBezTo>
                  <a:close/>
                  <a:moveTo>
                    <a:pt x="1196" y="215"/>
                  </a:moveTo>
                  <a:cubicBezTo>
                    <a:pt x="1195" y="215"/>
                    <a:pt x="1195" y="214"/>
                    <a:pt x="1195" y="214"/>
                  </a:cubicBezTo>
                  <a:cubicBezTo>
                    <a:pt x="1195" y="214"/>
                    <a:pt x="1195" y="214"/>
                    <a:pt x="1195" y="214"/>
                  </a:cubicBezTo>
                  <a:cubicBezTo>
                    <a:pt x="1193" y="212"/>
                    <a:pt x="1191" y="211"/>
                    <a:pt x="1189" y="211"/>
                  </a:cubicBezTo>
                  <a:cubicBezTo>
                    <a:pt x="1189" y="211"/>
                    <a:pt x="1188" y="212"/>
                    <a:pt x="1189" y="212"/>
                  </a:cubicBezTo>
                  <a:cubicBezTo>
                    <a:pt x="1189" y="212"/>
                    <a:pt x="1189" y="212"/>
                    <a:pt x="1189" y="212"/>
                  </a:cubicBezTo>
                  <a:cubicBezTo>
                    <a:pt x="1189" y="212"/>
                    <a:pt x="1189" y="212"/>
                    <a:pt x="1189" y="212"/>
                  </a:cubicBezTo>
                  <a:cubicBezTo>
                    <a:pt x="1192" y="215"/>
                    <a:pt x="1194" y="217"/>
                    <a:pt x="1196" y="220"/>
                  </a:cubicBezTo>
                  <a:cubicBezTo>
                    <a:pt x="1196" y="220"/>
                    <a:pt x="1196" y="220"/>
                    <a:pt x="1196" y="220"/>
                  </a:cubicBezTo>
                  <a:cubicBezTo>
                    <a:pt x="1198" y="222"/>
                    <a:pt x="1199" y="224"/>
                    <a:pt x="1201" y="226"/>
                  </a:cubicBezTo>
                  <a:cubicBezTo>
                    <a:pt x="1202" y="227"/>
                    <a:pt x="1210" y="234"/>
                    <a:pt x="1211" y="231"/>
                  </a:cubicBezTo>
                  <a:cubicBezTo>
                    <a:pt x="1211" y="230"/>
                    <a:pt x="1210" y="228"/>
                    <a:pt x="1209" y="227"/>
                  </a:cubicBezTo>
                  <a:cubicBezTo>
                    <a:pt x="1207" y="225"/>
                    <a:pt x="1204" y="223"/>
                    <a:pt x="1202" y="221"/>
                  </a:cubicBezTo>
                  <a:cubicBezTo>
                    <a:pt x="1200" y="219"/>
                    <a:pt x="1198" y="217"/>
                    <a:pt x="1196" y="215"/>
                  </a:cubicBezTo>
                  <a:close/>
                  <a:moveTo>
                    <a:pt x="824" y="143"/>
                  </a:moveTo>
                  <a:cubicBezTo>
                    <a:pt x="822" y="144"/>
                    <a:pt x="819" y="144"/>
                    <a:pt x="816" y="146"/>
                  </a:cubicBezTo>
                  <a:cubicBezTo>
                    <a:pt x="816" y="147"/>
                    <a:pt x="814" y="148"/>
                    <a:pt x="814" y="149"/>
                  </a:cubicBezTo>
                  <a:cubicBezTo>
                    <a:pt x="814" y="151"/>
                    <a:pt x="817" y="150"/>
                    <a:pt x="818" y="150"/>
                  </a:cubicBezTo>
                  <a:cubicBezTo>
                    <a:pt x="821" y="150"/>
                    <a:pt x="826" y="148"/>
                    <a:pt x="828" y="145"/>
                  </a:cubicBezTo>
                  <a:cubicBezTo>
                    <a:pt x="829" y="144"/>
                    <a:pt x="829" y="143"/>
                    <a:pt x="829" y="142"/>
                  </a:cubicBezTo>
                  <a:cubicBezTo>
                    <a:pt x="828" y="141"/>
                    <a:pt x="826" y="142"/>
                    <a:pt x="824" y="143"/>
                  </a:cubicBezTo>
                  <a:close/>
                  <a:moveTo>
                    <a:pt x="962" y="54"/>
                  </a:moveTo>
                  <a:cubicBezTo>
                    <a:pt x="960" y="53"/>
                    <a:pt x="958" y="52"/>
                    <a:pt x="956" y="52"/>
                  </a:cubicBezTo>
                  <a:cubicBezTo>
                    <a:pt x="955" y="52"/>
                    <a:pt x="955" y="53"/>
                    <a:pt x="955" y="53"/>
                  </a:cubicBezTo>
                  <a:cubicBezTo>
                    <a:pt x="955" y="54"/>
                    <a:pt x="956" y="54"/>
                    <a:pt x="956" y="54"/>
                  </a:cubicBezTo>
                  <a:cubicBezTo>
                    <a:pt x="960" y="56"/>
                    <a:pt x="962" y="57"/>
                    <a:pt x="966" y="58"/>
                  </a:cubicBezTo>
                  <a:cubicBezTo>
                    <a:pt x="967" y="58"/>
                    <a:pt x="968" y="59"/>
                    <a:pt x="970" y="59"/>
                  </a:cubicBezTo>
                  <a:cubicBezTo>
                    <a:pt x="970" y="59"/>
                    <a:pt x="969" y="59"/>
                    <a:pt x="969" y="59"/>
                  </a:cubicBezTo>
                  <a:cubicBezTo>
                    <a:pt x="965" y="59"/>
                    <a:pt x="963" y="61"/>
                    <a:pt x="959" y="59"/>
                  </a:cubicBezTo>
                  <a:cubicBezTo>
                    <a:pt x="956" y="58"/>
                    <a:pt x="952" y="56"/>
                    <a:pt x="948" y="55"/>
                  </a:cubicBezTo>
                  <a:cubicBezTo>
                    <a:pt x="945" y="54"/>
                    <a:pt x="942" y="56"/>
                    <a:pt x="939" y="55"/>
                  </a:cubicBezTo>
                  <a:cubicBezTo>
                    <a:pt x="936" y="54"/>
                    <a:pt x="932" y="52"/>
                    <a:pt x="929" y="52"/>
                  </a:cubicBezTo>
                  <a:cubicBezTo>
                    <a:pt x="927" y="51"/>
                    <a:pt x="924" y="52"/>
                    <a:pt x="921" y="51"/>
                  </a:cubicBezTo>
                  <a:cubicBezTo>
                    <a:pt x="920" y="51"/>
                    <a:pt x="920" y="51"/>
                    <a:pt x="919" y="51"/>
                  </a:cubicBezTo>
                  <a:cubicBezTo>
                    <a:pt x="918" y="51"/>
                    <a:pt x="914" y="53"/>
                    <a:pt x="917" y="54"/>
                  </a:cubicBezTo>
                  <a:cubicBezTo>
                    <a:pt x="919" y="55"/>
                    <a:pt x="921" y="57"/>
                    <a:pt x="923" y="58"/>
                  </a:cubicBezTo>
                  <a:cubicBezTo>
                    <a:pt x="925" y="58"/>
                    <a:pt x="927" y="59"/>
                    <a:pt x="929" y="61"/>
                  </a:cubicBezTo>
                  <a:cubicBezTo>
                    <a:pt x="930" y="62"/>
                    <a:pt x="931" y="62"/>
                    <a:pt x="932" y="63"/>
                  </a:cubicBezTo>
                  <a:cubicBezTo>
                    <a:pt x="934" y="64"/>
                    <a:pt x="936" y="65"/>
                    <a:pt x="938" y="65"/>
                  </a:cubicBezTo>
                  <a:cubicBezTo>
                    <a:pt x="941" y="65"/>
                    <a:pt x="943" y="67"/>
                    <a:pt x="946" y="68"/>
                  </a:cubicBezTo>
                  <a:cubicBezTo>
                    <a:pt x="948" y="68"/>
                    <a:pt x="950" y="68"/>
                    <a:pt x="951" y="69"/>
                  </a:cubicBezTo>
                  <a:cubicBezTo>
                    <a:pt x="956" y="72"/>
                    <a:pt x="948" y="69"/>
                    <a:pt x="947" y="69"/>
                  </a:cubicBezTo>
                  <a:cubicBezTo>
                    <a:pt x="944" y="67"/>
                    <a:pt x="941" y="66"/>
                    <a:pt x="939" y="66"/>
                  </a:cubicBezTo>
                  <a:cubicBezTo>
                    <a:pt x="938" y="66"/>
                    <a:pt x="938" y="67"/>
                    <a:pt x="938" y="67"/>
                  </a:cubicBezTo>
                  <a:cubicBezTo>
                    <a:pt x="939" y="69"/>
                    <a:pt x="942" y="70"/>
                    <a:pt x="943" y="70"/>
                  </a:cubicBezTo>
                  <a:cubicBezTo>
                    <a:pt x="945" y="71"/>
                    <a:pt x="946" y="72"/>
                    <a:pt x="947" y="73"/>
                  </a:cubicBezTo>
                  <a:cubicBezTo>
                    <a:pt x="946" y="72"/>
                    <a:pt x="944" y="71"/>
                    <a:pt x="942" y="70"/>
                  </a:cubicBezTo>
                  <a:cubicBezTo>
                    <a:pt x="938" y="68"/>
                    <a:pt x="935" y="66"/>
                    <a:pt x="930" y="65"/>
                  </a:cubicBezTo>
                  <a:cubicBezTo>
                    <a:pt x="929" y="64"/>
                    <a:pt x="925" y="63"/>
                    <a:pt x="923" y="64"/>
                  </a:cubicBezTo>
                  <a:cubicBezTo>
                    <a:pt x="922" y="65"/>
                    <a:pt x="922" y="66"/>
                    <a:pt x="923" y="67"/>
                  </a:cubicBezTo>
                  <a:cubicBezTo>
                    <a:pt x="924" y="68"/>
                    <a:pt x="929" y="70"/>
                    <a:pt x="929" y="69"/>
                  </a:cubicBezTo>
                  <a:cubicBezTo>
                    <a:pt x="929" y="70"/>
                    <a:pt x="930" y="71"/>
                    <a:pt x="931" y="72"/>
                  </a:cubicBezTo>
                  <a:cubicBezTo>
                    <a:pt x="933" y="73"/>
                    <a:pt x="934" y="73"/>
                    <a:pt x="936" y="74"/>
                  </a:cubicBezTo>
                  <a:cubicBezTo>
                    <a:pt x="939" y="76"/>
                    <a:pt x="935" y="74"/>
                    <a:pt x="935" y="74"/>
                  </a:cubicBezTo>
                  <a:cubicBezTo>
                    <a:pt x="932" y="73"/>
                    <a:pt x="929" y="73"/>
                    <a:pt x="927" y="74"/>
                  </a:cubicBezTo>
                  <a:cubicBezTo>
                    <a:pt x="927" y="74"/>
                    <a:pt x="927" y="74"/>
                    <a:pt x="927" y="75"/>
                  </a:cubicBezTo>
                  <a:cubicBezTo>
                    <a:pt x="931" y="77"/>
                    <a:pt x="934" y="79"/>
                    <a:pt x="938" y="80"/>
                  </a:cubicBezTo>
                  <a:cubicBezTo>
                    <a:pt x="940" y="82"/>
                    <a:pt x="942" y="82"/>
                    <a:pt x="944" y="84"/>
                  </a:cubicBezTo>
                  <a:cubicBezTo>
                    <a:pt x="945" y="85"/>
                    <a:pt x="946" y="85"/>
                    <a:pt x="947" y="85"/>
                  </a:cubicBezTo>
                  <a:cubicBezTo>
                    <a:pt x="947" y="84"/>
                    <a:pt x="947" y="84"/>
                    <a:pt x="947" y="84"/>
                  </a:cubicBezTo>
                  <a:cubicBezTo>
                    <a:pt x="947" y="83"/>
                    <a:pt x="947" y="82"/>
                    <a:pt x="947" y="81"/>
                  </a:cubicBezTo>
                  <a:cubicBezTo>
                    <a:pt x="948" y="81"/>
                    <a:pt x="948" y="82"/>
                    <a:pt x="948" y="82"/>
                  </a:cubicBezTo>
                  <a:cubicBezTo>
                    <a:pt x="950" y="83"/>
                    <a:pt x="952" y="83"/>
                    <a:pt x="953" y="85"/>
                  </a:cubicBezTo>
                  <a:cubicBezTo>
                    <a:pt x="954" y="87"/>
                    <a:pt x="956" y="84"/>
                    <a:pt x="957" y="86"/>
                  </a:cubicBezTo>
                  <a:cubicBezTo>
                    <a:pt x="958" y="86"/>
                    <a:pt x="959" y="86"/>
                    <a:pt x="959" y="86"/>
                  </a:cubicBezTo>
                  <a:cubicBezTo>
                    <a:pt x="963" y="85"/>
                    <a:pt x="960" y="87"/>
                    <a:pt x="962" y="88"/>
                  </a:cubicBezTo>
                  <a:cubicBezTo>
                    <a:pt x="963" y="88"/>
                    <a:pt x="963" y="88"/>
                    <a:pt x="964" y="88"/>
                  </a:cubicBezTo>
                  <a:cubicBezTo>
                    <a:pt x="969" y="86"/>
                    <a:pt x="970" y="89"/>
                    <a:pt x="973" y="91"/>
                  </a:cubicBezTo>
                  <a:cubicBezTo>
                    <a:pt x="975" y="93"/>
                    <a:pt x="978" y="91"/>
                    <a:pt x="981" y="93"/>
                  </a:cubicBezTo>
                  <a:cubicBezTo>
                    <a:pt x="982" y="95"/>
                    <a:pt x="984" y="96"/>
                    <a:pt x="986" y="97"/>
                  </a:cubicBezTo>
                  <a:cubicBezTo>
                    <a:pt x="988" y="98"/>
                    <a:pt x="990" y="99"/>
                    <a:pt x="992" y="101"/>
                  </a:cubicBezTo>
                  <a:cubicBezTo>
                    <a:pt x="995" y="103"/>
                    <a:pt x="999" y="104"/>
                    <a:pt x="997" y="109"/>
                  </a:cubicBezTo>
                  <a:cubicBezTo>
                    <a:pt x="996" y="111"/>
                    <a:pt x="1001" y="112"/>
                    <a:pt x="1002" y="113"/>
                  </a:cubicBezTo>
                  <a:cubicBezTo>
                    <a:pt x="1003" y="114"/>
                    <a:pt x="1004" y="115"/>
                    <a:pt x="1004" y="116"/>
                  </a:cubicBezTo>
                  <a:cubicBezTo>
                    <a:pt x="1002" y="116"/>
                    <a:pt x="1001" y="116"/>
                    <a:pt x="1000" y="117"/>
                  </a:cubicBezTo>
                  <a:cubicBezTo>
                    <a:pt x="1000" y="117"/>
                    <a:pt x="1000" y="117"/>
                    <a:pt x="1000" y="117"/>
                  </a:cubicBezTo>
                  <a:cubicBezTo>
                    <a:pt x="1001" y="119"/>
                    <a:pt x="1003" y="119"/>
                    <a:pt x="1004" y="120"/>
                  </a:cubicBezTo>
                  <a:cubicBezTo>
                    <a:pt x="1005" y="120"/>
                    <a:pt x="1005" y="124"/>
                    <a:pt x="1006" y="125"/>
                  </a:cubicBezTo>
                  <a:cubicBezTo>
                    <a:pt x="1007" y="126"/>
                    <a:pt x="1008" y="126"/>
                    <a:pt x="1009" y="127"/>
                  </a:cubicBezTo>
                  <a:cubicBezTo>
                    <a:pt x="1010" y="128"/>
                    <a:pt x="1012" y="132"/>
                    <a:pt x="1012" y="133"/>
                  </a:cubicBezTo>
                  <a:cubicBezTo>
                    <a:pt x="1014" y="137"/>
                    <a:pt x="1011" y="137"/>
                    <a:pt x="1014" y="139"/>
                  </a:cubicBezTo>
                  <a:cubicBezTo>
                    <a:pt x="1015" y="139"/>
                    <a:pt x="1015" y="139"/>
                    <a:pt x="1016" y="140"/>
                  </a:cubicBezTo>
                  <a:cubicBezTo>
                    <a:pt x="1018" y="140"/>
                    <a:pt x="1018" y="140"/>
                    <a:pt x="1017" y="142"/>
                  </a:cubicBezTo>
                  <a:cubicBezTo>
                    <a:pt x="1015" y="141"/>
                    <a:pt x="1015" y="142"/>
                    <a:pt x="1014" y="143"/>
                  </a:cubicBezTo>
                  <a:cubicBezTo>
                    <a:pt x="1012" y="144"/>
                    <a:pt x="1014" y="147"/>
                    <a:pt x="1015" y="148"/>
                  </a:cubicBezTo>
                  <a:cubicBezTo>
                    <a:pt x="1016" y="149"/>
                    <a:pt x="1013" y="155"/>
                    <a:pt x="1012" y="155"/>
                  </a:cubicBezTo>
                  <a:cubicBezTo>
                    <a:pt x="1011" y="156"/>
                    <a:pt x="1011" y="158"/>
                    <a:pt x="1013" y="159"/>
                  </a:cubicBezTo>
                  <a:cubicBezTo>
                    <a:pt x="1015" y="160"/>
                    <a:pt x="1017" y="164"/>
                    <a:pt x="1020" y="164"/>
                  </a:cubicBezTo>
                  <a:cubicBezTo>
                    <a:pt x="1021" y="164"/>
                    <a:pt x="1024" y="164"/>
                    <a:pt x="1025" y="162"/>
                  </a:cubicBezTo>
                  <a:cubicBezTo>
                    <a:pt x="1025" y="162"/>
                    <a:pt x="1025" y="159"/>
                    <a:pt x="1026" y="160"/>
                  </a:cubicBezTo>
                  <a:cubicBezTo>
                    <a:pt x="1028" y="160"/>
                    <a:pt x="1031" y="161"/>
                    <a:pt x="1031" y="163"/>
                  </a:cubicBezTo>
                  <a:cubicBezTo>
                    <a:pt x="1031" y="164"/>
                    <a:pt x="1031" y="169"/>
                    <a:pt x="1032" y="169"/>
                  </a:cubicBezTo>
                  <a:cubicBezTo>
                    <a:pt x="1033" y="170"/>
                    <a:pt x="1035" y="171"/>
                    <a:pt x="1035" y="171"/>
                  </a:cubicBezTo>
                  <a:cubicBezTo>
                    <a:pt x="1035" y="172"/>
                    <a:pt x="1035" y="172"/>
                    <a:pt x="1036" y="173"/>
                  </a:cubicBezTo>
                  <a:cubicBezTo>
                    <a:pt x="1037" y="174"/>
                    <a:pt x="1037" y="175"/>
                    <a:pt x="1038" y="176"/>
                  </a:cubicBezTo>
                  <a:cubicBezTo>
                    <a:pt x="1038" y="177"/>
                    <a:pt x="1038" y="178"/>
                    <a:pt x="1037" y="177"/>
                  </a:cubicBezTo>
                  <a:cubicBezTo>
                    <a:pt x="1036" y="176"/>
                    <a:pt x="1035" y="175"/>
                    <a:pt x="1033" y="175"/>
                  </a:cubicBezTo>
                  <a:cubicBezTo>
                    <a:pt x="1027" y="173"/>
                    <a:pt x="1031" y="172"/>
                    <a:pt x="1028" y="171"/>
                  </a:cubicBezTo>
                  <a:cubicBezTo>
                    <a:pt x="1027" y="170"/>
                    <a:pt x="1024" y="170"/>
                    <a:pt x="1023" y="169"/>
                  </a:cubicBezTo>
                  <a:cubicBezTo>
                    <a:pt x="1021" y="168"/>
                    <a:pt x="1018" y="168"/>
                    <a:pt x="1016" y="170"/>
                  </a:cubicBezTo>
                  <a:cubicBezTo>
                    <a:pt x="1016" y="170"/>
                    <a:pt x="1016" y="170"/>
                    <a:pt x="1016" y="170"/>
                  </a:cubicBezTo>
                  <a:cubicBezTo>
                    <a:pt x="1017" y="172"/>
                    <a:pt x="1017" y="171"/>
                    <a:pt x="1019" y="172"/>
                  </a:cubicBezTo>
                  <a:cubicBezTo>
                    <a:pt x="1023" y="174"/>
                    <a:pt x="1020" y="175"/>
                    <a:pt x="1022" y="177"/>
                  </a:cubicBezTo>
                  <a:cubicBezTo>
                    <a:pt x="1022" y="177"/>
                    <a:pt x="1023" y="177"/>
                    <a:pt x="1024" y="178"/>
                  </a:cubicBezTo>
                  <a:cubicBezTo>
                    <a:pt x="1027" y="179"/>
                    <a:pt x="1029" y="180"/>
                    <a:pt x="1030" y="182"/>
                  </a:cubicBezTo>
                  <a:cubicBezTo>
                    <a:pt x="1033" y="185"/>
                    <a:pt x="1037" y="188"/>
                    <a:pt x="1040" y="189"/>
                  </a:cubicBezTo>
                  <a:cubicBezTo>
                    <a:pt x="1043" y="191"/>
                    <a:pt x="1046" y="191"/>
                    <a:pt x="1047" y="193"/>
                  </a:cubicBezTo>
                  <a:cubicBezTo>
                    <a:pt x="1045" y="194"/>
                    <a:pt x="1044" y="196"/>
                    <a:pt x="1041" y="197"/>
                  </a:cubicBezTo>
                  <a:cubicBezTo>
                    <a:pt x="1041" y="198"/>
                    <a:pt x="1041" y="198"/>
                    <a:pt x="1041" y="198"/>
                  </a:cubicBezTo>
                  <a:cubicBezTo>
                    <a:pt x="1042" y="202"/>
                    <a:pt x="1040" y="204"/>
                    <a:pt x="1036" y="204"/>
                  </a:cubicBezTo>
                  <a:cubicBezTo>
                    <a:pt x="1035" y="204"/>
                    <a:pt x="1033" y="204"/>
                    <a:pt x="1032" y="205"/>
                  </a:cubicBezTo>
                  <a:cubicBezTo>
                    <a:pt x="1032" y="206"/>
                    <a:pt x="1032" y="207"/>
                    <a:pt x="1033" y="208"/>
                  </a:cubicBezTo>
                  <a:cubicBezTo>
                    <a:pt x="1031" y="207"/>
                    <a:pt x="1029" y="206"/>
                    <a:pt x="1027" y="206"/>
                  </a:cubicBezTo>
                  <a:cubicBezTo>
                    <a:pt x="1027" y="206"/>
                    <a:pt x="1026" y="206"/>
                    <a:pt x="1026" y="206"/>
                  </a:cubicBezTo>
                  <a:cubicBezTo>
                    <a:pt x="1026" y="210"/>
                    <a:pt x="1023" y="214"/>
                    <a:pt x="1021" y="216"/>
                  </a:cubicBezTo>
                  <a:cubicBezTo>
                    <a:pt x="1018" y="219"/>
                    <a:pt x="1019" y="219"/>
                    <a:pt x="1022" y="222"/>
                  </a:cubicBezTo>
                  <a:cubicBezTo>
                    <a:pt x="1026" y="227"/>
                    <a:pt x="1021" y="228"/>
                    <a:pt x="1020" y="231"/>
                  </a:cubicBezTo>
                  <a:cubicBezTo>
                    <a:pt x="1019" y="234"/>
                    <a:pt x="1022" y="235"/>
                    <a:pt x="1022" y="238"/>
                  </a:cubicBezTo>
                  <a:cubicBezTo>
                    <a:pt x="1022" y="239"/>
                    <a:pt x="1022" y="239"/>
                    <a:pt x="1023" y="240"/>
                  </a:cubicBezTo>
                  <a:cubicBezTo>
                    <a:pt x="1026" y="241"/>
                    <a:pt x="1027" y="242"/>
                    <a:pt x="1028" y="245"/>
                  </a:cubicBezTo>
                  <a:cubicBezTo>
                    <a:pt x="1029" y="245"/>
                    <a:pt x="1031" y="246"/>
                    <a:pt x="1029" y="247"/>
                  </a:cubicBezTo>
                  <a:cubicBezTo>
                    <a:pt x="1029" y="248"/>
                    <a:pt x="1028" y="248"/>
                    <a:pt x="1028" y="249"/>
                  </a:cubicBezTo>
                  <a:cubicBezTo>
                    <a:pt x="1028" y="251"/>
                    <a:pt x="1029" y="253"/>
                    <a:pt x="1030" y="255"/>
                  </a:cubicBezTo>
                  <a:cubicBezTo>
                    <a:pt x="1031" y="258"/>
                    <a:pt x="1030" y="256"/>
                    <a:pt x="1030" y="258"/>
                  </a:cubicBezTo>
                  <a:cubicBezTo>
                    <a:pt x="1029" y="259"/>
                    <a:pt x="1030" y="260"/>
                    <a:pt x="1030" y="262"/>
                  </a:cubicBezTo>
                  <a:cubicBezTo>
                    <a:pt x="1030" y="267"/>
                    <a:pt x="1035" y="264"/>
                    <a:pt x="1038" y="264"/>
                  </a:cubicBezTo>
                  <a:cubicBezTo>
                    <a:pt x="1040" y="264"/>
                    <a:pt x="1044" y="260"/>
                    <a:pt x="1044" y="264"/>
                  </a:cubicBezTo>
                  <a:cubicBezTo>
                    <a:pt x="1044" y="265"/>
                    <a:pt x="1044" y="265"/>
                    <a:pt x="1044" y="266"/>
                  </a:cubicBezTo>
                  <a:cubicBezTo>
                    <a:pt x="1045" y="266"/>
                    <a:pt x="1045" y="267"/>
                    <a:pt x="1044" y="267"/>
                  </a:cubicBezTo>
                  <a:cubicBezTo>
                    <a:pt x="1041" y="267"/>
                    <a:pt x="1038" y="268"/>
                    <a:pt x="1035" y="268"/>
                  </a:cubicBezTo>
                  <a:cubicBezTo>
                    <a:pt x="1033" y="268"/>
                    <a:pt x="1035" y="272"/>
                    <a:pt x="1035" y="272"/>
                  </a:cubicBezTo>
                  <a:cubicBezTo>
                    <a:pt x="1036" y="274"/>
                    <a:pt x="1038" y="274"/>
                    <a:pt x="1038" y="276"/>
                  </a:cubicBezTo>
                  <a:cubicBezTo>
                    <a:pt x="1038" y="278"/>
                    <a:pt x="1038" y="280"/>
                    <a:pt x="1039" y="282"/>
                  </a:cubicBezTo>
                  <a:cubicBezTo>
                    <a:pt x="1040" y="283"/>
                    <a:pt x="1041" y="285"/>
                    <a:pt x="1043" y="286"/>
                  </a:cubicBezTo>
                  <a:cubicBezTo>
                    <a:pt x="1046" y="288"/>
                    <a:pt x="1045" y="289"/>
                    <a:pt x="1046" y="291"/>
                  </a:cubicBezTo>
                  <a:cubicBezTo>
                    <a:pt x="1047" y="296"/>
                    <a:pt x="1053" y="303"/>
                    <a:pt x="1051" y="307"/>
                  </a:cubicBezTo>
                  <a:cubicBezTo>
                    <a:pt x="1050" y="310"/>
                    <a:pt x="1053" y="312"/>
                    <a:pt x="1054" y="313"/>
                  </a:cubicBezTo>
                  <a:cubicBezTo>
                    <a:pt x="1056" y="314"/>
                    <a:pt x="1057" y="316"/>
                    <a:pt x="1058" y="317"/>
                  </a:cubicBezTo>
                  <a:cubicBezTo>
                    <a:pt x="1063" y="318"/>
                    <a:pt x="1063" y="319"/>
                    <a:pt x="1063" y="323"/>
                  </a:cubicBezTo>
                  <a:cubicBezTo>
                    <a:pt x="1062" y="326"/>
                    <a:pt x="1064" y="326"/>
                    <a:pt x="1066" y="326"/>
                  </a:cubicBezTo>
                  <a:cubicBezTo>
                    <a:pt x="1069" y="325"/>
                    <a:pt x="1072" y="323"/>
                    <a:pt x="1075" y="323"/>
                  </a:cubicBezTo>
                  <a:cubicBezTo>
                    <a:pt x="1075" y="323"/>
                    <a:pt x="1080" y="321"/>
                    <a:pt x="1079" y="323"/>
                  </a:cubicBezTo>
                  <a:cubicBezTo>
                    <a:pt x="1079" y="324"/>
                    <a:pt x="1079" y="325"/>
                    <a:pt x="1079" y="326"/>
                  </a:cubicBezTo>
                  <a:cubicBezTo>
                    <a:pt x="1079" y="328"/>
                    <a:pt x="1079" y="330"/>
                    <a:pt x="1079" y="332"/>
                  </a:cubicBezTo>
                  <a:cubicBezTo>
                    <a:pt x="1080" y="333"/>
                    <a:pt x="1082" y="334"/>
                    <a:pt x="1083" y="334"/>
                  </a:cubicBezTo>
                  <a:cubicBezTo>
                    <a:pt x="1085" y="336"/>
                    <a:pt x="1085" y="337"/>
                    <a:pt x="1086" y="338"/>
                  </a:cubicBezTo>
                  <a:cubicBezTo>
                    <a:pt x="1087" y="339"/>
                    <a:pt x="1089" y="339"/>
                    <a:pt x="1090" y="340"/>
                  </a:cubicBezTo>
                  <a:cubicBezTo>
                    <a:pt x="1092" y="342"/>
                    <a:pt x="1094" y="342"/>
                    <a:pt x="1095" y="345"/>
                  </a:cubicBezTo>
                  <a:cubicBezTo>
                    <a:pt x="1099" y="350"/>
                    <a:pt x="1106" y="335"/>
                    <a:pt x="1106" y="333"/>
                  </a:cubicBezTo>
                  <a:cubicBezTo>
                    <a:pt x="1107" y="332"/>
                    <a:pt x="1106" y="330"/>
                    <a:pt x="1106" y="328"/>
                  </a:cubicBezTo>
                  <a:cubicBezTo>
                    <a:pt x="1105" y="324"/>
                    <a:pt x="1107" y="323"/>
                    <a:pt x="1108" y="320"/>
                  </a:cubicBezTo>
                  <a:cubicBezTo>
                    <a:pt x="1109" y="317"/>
                    <a:pt x="1109" y="314"/>
                    <a:pt x="1108" y="312"/>
                  </a:cubicBezTo>
                  <a:cubicBezTo>
                    <a:pt x="1109" y="312"/>
                    <a:pt x="1111" y="311"/>
                    <a:pt x="1111" y="310"/>
                  </a:cubicBezTo>
                  <a:cubicBezTo>
                    <a:pt x="1114" y="306"/>
                    <a:pt x="1114" y="303"/>
                    <a:pt x="1118" y="300"/>
                  </a:cubicBezTo>
                  <a:cubicBezTo>
                    <a:pt x="1119" y="299"/>
                    <a:pt x="1121" y="295"/>
                    <a:pt x="1121" y="294"/>
                  </a:cubicBezTo>
                  <a:cubicBezTo>
                    <a:pt x="1121" y="292"/>
                    <a:pt x="1121" y="291"/>
                    <a:pt x="1120" y="290"/>
                  </a:cubicBezTo>
                  <a:cubicBezTo>
                    <a:pt x="1119" y="287"/>
                    <a:pt x="1120" y="287"/>
                    <a:pt x="1122" y="287"/>
                  </a:cubicBezTo>
                  <a:cubicBezTo>
                    <a:pt x="1124" y="287"/>
                    <a:pt x="1123" y="284"/>
                    <a:pt x="1123" y="284"/>
                  </a:cubicBezTo>
                  <a:cubicBezTo>
                    <a:pt x="1123" y="283"/>
                    <a:pt x="1122" y="279"/>
                    <a:pt x="1123" y="279"/>
                  </a:cubicBezTo>
                  <a:cubicBezTo>
                    <a:pt x="1123" y="278"/>
                    <a:pt x="1124" y="279"/>
                    <a:pt x="1124" y="278"/>
                  </a:cubicBezTo>
                  <a:cubicBezTo>
                    <a:pt x="1125" y="277"/>
                    <a:pt x="1124" y="272"/>
                    <a:pt x="1127" y="273"/>
                  </a:cubicBezTo>
                  <a:cubicBezTo>
                    <a:pt x="1129" y="274"/>
                    <a:pt x="1131" y="274"/>
                    <a:pt x="1132" y="275"/>
                  </a:cubicBezTo>
                  <a:cubicBezTo>
                    <a:pt x="1133" y="276"/>
                    <a:pt x="1133" y="276"/>
                    <a:pt x="1134" y="276"/>
                  </a:cubicBezTo>
                  <a:cubicBezTo>
                    <a:pt x="1136" y="276"/>
                    <a:pt x="1137" y="275"/>
                    <a:pt x="1138" y="272"/>
                  </a:cubicBezTo>
                  <a:cubicBezTo>
                    <a:pt x="1138" y="269"/>
                    <a:pt x="1139" y="272"/>
                    <a:pt x="1141" y="273"/>
                  </a:cubicBezTo>
                  <a:cubicBezTo>
                    <a:pt x="1144" y="274"/>
                    <a:pt x="1146" y="276"/>
                    <a:pt x="1150" y="276"/>
                  </a:cubicBezTo>
                  <a:cubicBezTo>
                    <a:pt x="1151" y="276"/>
                    <a:pt x="1152" y="276"/>
                    <a:pt x="1152" y="275"/>
                  </a:cubicBezTo>
                  <a:cubicBezTo>
                    <a:pt x="1154" y="274"/>
                    <a:pt x="1157" y="275"/>
                    <a:pt x="1158" y="274"/>
                  </a:cubicBezTo>
                  <a:cubicBezTo>
                    <a:pt x="1165" y="272"/>
                    <a:pt x="1164" y="262"/>
                    <a:pt x="1171" y="261"/>
                  </a:cubicBezTo>
                  <a:cubicBezTo>
                    <a:pt x="1172" y="260"/>
                    <a:pt x="1173" y="259"/>
                    <a:pt x="1172" y="257"/>
                  </a:cubicBezTo>
                  <a:cubicBezTo>
                    <a:pt x="1172" y="255"/>
                    <a:pt x="1171" y="253"/>
                    <a:pt x="1169" y="251"/>
                  </a:cubicBezTo>
                  <a:cubicBezTo>
                    <a:pt x="1170" y="252"/>
                    <a:pt x="1171" y="253"/>
                    <a:pt x="1171" y="253"/>
                  </a:cubicBezTo>
                  <a:cubicBezTo>
                    <a:pt x="1173" y="256"/>
                    <a:pt x="1174" y="257"/>
                    <a:pt x="1176" y="258"/>
                  </a:cubicBezTo>
                  <a:cubicBezTo>
                    <a:pt x="1181" y="261"/>
                    <a:pt x="1186" y="262"/>
                    <a:pt x="1192" y="262"/>
                  </a:cubicBezTo>
                  <a:cubicBezTo>
                    <a:pt x="1195" y="262"/>
                    <a:pt x="1198" y="263"/>
                    <a:pt x="1201" y="264"/>
                  </a:cubicBezTo>
                  <a:cubicBezTo>
                    <a:pt x="1203" y="264"/>
                    <a:pt x="1205" y="265"/>
                    <a:pt x="1206" y="264"/>
                  </a:cubicBezTo>
                  <a:cubicBezTo>
                    <a:pt x="1209" y="262"/>
                    <a:pt x="1212" y="260"/>
                    <a:pt x="1216" y="260"/>
                  </a:cubicBezTo>
                  <a:cubicBezTo>
                    <a:pt x="1217" y="259"/>
                    <a:pt x="1219" y="259"/>
                    <a:pt x="1220" y="258"/>
                  </a:cubicBezTo>
                  <a:cubicBezTo>
                    <a:pt x="1221" y="258"/>
                    <a:pt x="1221" y="258"/>
                    <a:pt x="1221" y="258"/>
                  </a:cubicBezTo>
                  <a:cubicBezTo>
                    <a:pt x="1220" y="256"/>
                    <a:pt x="1217" y="255"/>
                    <a:pt x="1216" y="254"/>
                  </a:cubicBezTo>
                  <a:cubicBezTo>
                    <a:pt x="1212" y="251"/>
                    <a:pt x="1209" y="250"/>
                    <a:pt x="1205" y="247"/>
                  </a:cubicBezTo>
                  <a:cubicBezTo>
                    <a:pt x="1204" y="247"/>
                    <a:pt x="1204" y="247"/>
                    <a:pt x="1203" y="247"/>
                  </a:cubicBezTo>
                  <a:cubicBezTo>
                    <a:pt x="1201" y="246"/>
                    <a:pt x="1199" y="245"/>
                    <a:pt x="1197" y="245"/>
                  </a:cubicBezTo>
                  <a:cubicBezTo>
                    <a:pt x="1194" y="245"/>
                    <a:pt x="1192" y="244"/>
                    <a:pt x="1191" y="243"/>
                  </a:cubicBezTo>
                  <a:cubicBezTo>
                    <a:pt x="1192" y="243"/>
                    <a:pt x="1193" y="243"/>
                    <a:pt x="1194" y="244"/>
                  </a:cubicBezTo>
                  <a:cubicBezTo>
                    <a:pt x="1195" y="244"/>
                    <a:pt x="1197" y="244"/>
                    <a:pt x="1198" y="244"/>
                  </a:cubicBezTo>
                  <a:cubicBezTo>
                    <a:pt x="1198" y="244"/>
                    <a:pt x="1199" y="243"/>
                    <a:pt x="1198" y="243"/>
                  </a:cubicBezTo>
                  <a:cubicBezTo>
                    <a:pt x="1197" y="242"/>
                    <a:pt x="1193" y="241"/>
                    <a:pt x="1191" y="240"/>
                  </a:cubicBezTo>
                  <a:cubicBezTo>
                    <a:pt x="1190" y="240"/>
                    <a:pt x="1189" y="238"/>
                    <a:pt x="1187" y="237"/>
                  </a:cubicBezTo>
                  <a:cubicBezTo>
                    <a:pt x="1186" y="237"/>
                    <a:pt x="1185" y="237"/>
                    <a:pt x="1184" y="237"/>
                  </a:cubicBezTo>
                  <a:cubicBezTo>
                    <a:pt x="1184" y="237"/>
                    <a:pt x="1184" y="237"/>
                    <a:pt x="1184" y="237"/>
                  </a:cubicBezTo>
                  <a:cubicBezTo>
                    <a:pt x="1185" y="237"/>
                    <a:pt x="1188" y="237"/>
                    <a:pt x="1188" y="235"/>
                  </a:cubicBezTo>
                  <a:cubicBezTo>
                    <a:pt x="1187" y="234"/>
                    <a:pt x="1187" y="233"/>
                    <a:pt x="1186" y="232"/>
                  </a:cubicBezTo>
                  <a:cubicBezTo>
                    <a:pt x="1187" y="232"/>
                    <a:pt x="1188" y="232"/>
                    <a:pt x="1189" y="233"/>
                  </a:cubicBezTo>
                  <a:cubicBezTo>
                    <a:pt x="1190" y="234"/>
                    <a:pt x="1191" y="234"/>
                    <a:pt x="1192" y="235"/>
                  </a:cubicBezTo>
                  <a:cubicBezTo>
                    <a:pt x="1194" y="236"/>
                    <a:pt x="1197" y="236"/>
                    <a:pt x="1198" y="236"/>
                  </a:cubicBezTo>
                  <a:cubicBezTo>
                    <a:pt x="1199" y="236"/>
                    <a:pt x="1199" y="235"/>
                    <a:pt x="1199" y="235"/>
                  </a:cubicBezTo>
                  <a:cubicBezTo>
                    <a:pt x="1198" y="235"/>
                    <a:pt x="1198" y="234"/>
                    <a:pt x="1198" y="234"/>
                  </a:cubicBezTo>
                  <a:cubicBezTo>
                    <a:pt x="1198" y="233"/>
                    <a:pt x="1195" y="231"/>
                    <a:pt x="1195" y="231"/>
                  </a:cubicBezTo>
                  <a:cubicBezTo>
                    <a:pt x="1193" y="230"/>
                    <a:pt x="1192" y="229"/>
                    <a:pt x="1190" y="228"/>
                  </a:cubicBezTo>
                  <a:cubicBezTo>
                    <a:pt x="1190" y="228"/>
                    <a:pt x="1190" y="228"/>
                    <a:pt x="1190" y="228"/>
                  </a:cubicBezTo>
                  <a:cubicBezTo>
                    <a:pt x="1189" y="227"/>
                    <a:pt x="1188" y="227"/>
                    <a:pt x="1187" y="227"/>
                  </a:cubicBezTo>
                  <a:cubicBezTo>
                    <a:pt x="1186" y="226"/>
                    <a:pt x="1183" y="227"/>
                    <a:pt x="1185" y="226"/>
                  </a:cubicBezTo>
                  <a:cubicBezTo>
                    <a:pt x="1186" y="225"/>
                    <a:pt x="1184" y="222"/>
                    <a:pt x="1184" y="222"/>
                  </a:cubicBezTo>
                  <a:cubicBezTo>
                    <a:pt x="1185" y="223"/>
                    <a:pt x="1187" y="224"/>
                    <a:pt x="1189" y="226"/>
                  </a:cubicBezTo>
                  <a:cubicBezTo>
                    <a:pt x="1191" y="228"/>
                    <a:pt x="1194" y="228"/>
                    <a:pt x="1195" y="230"/>
                  </a:cubicBezTo>
                  <a:cubicBezTo>
                    <a:pt x="1197" y="231"/>
                    <a:pt x="1201" y="234"/>
                    <a:pt x="1201" y="236"/>
                  </a:cubicBezTo>
                  <a:cubicBezTo>
                    <a:pt x="1201" y="239"/>
                    <a:pt x="1205" y="242"/>
                    <a:pt x="1207" y="245"/>
                  </a:cubicBezTo>
                  <a:cubicBezTo>
                    <a:pt x="1208" y="247"/>
                    <a:pt x="1212" y="252"/>
                    <a:pt x="1215" y="252"/>
                  </a:cubicBezTo>
                  <a:cubicBezTo>
                    <a:pt x="1217" y="253"/>
                    <a:pt x="1219" y="256"/>
                    <a:pt x="1221" y="256"/>
                  </a:cubicBezTo>
                  <a:cubicBezTo>
                    <a:pt x="1221" y="256"/>
                    <a:pt x="1221" y="256"/>
                    <a:pt x="1221" y="255"/>
                  </a:cubicBezTo>
                  <a:cubicBezTo>
                    <a:pt x="1222" y="250"/>
                    <a:pt x="1217" y="245"/>
                    <a:pt x="1214" y="241"/>
                  </a:cubicBezTo>
                  <a:cubicBezTo>
                    <a:pt x="1214" y="240"/>
                    <a:pt x="1213" y="239"/>
                    <a:pt x="1212" y="237"/>
                  </a:cubicBezTo>
                  <a:cubicBezTo>
                    <a:pt x="1211" y="236"/>
                    <a:pt x="1209" y="238"/>
                    <a:pt x="1209" y="234"/>
                  </a:cubicBezTo>
                  <a:cubicBezTo>
                    <a:pt x="1209" y="232"/>
                    <a:pt x="1206" y="231"/>
                    <a:pt x="1205" y="230"/>
                  </a:cubicBezTo>
                  <a:cubicBezTo>
                    <a:pt x="1203" y="229"/>
                    <a:pt x="1200" y="224"/>
                    <a:pt x="1198" y="223"/>
                  </a:cubicBezTo>
                  <a:cubicBezTo>
                    <a:pt x="1195" y="223"/>
                    <a:pt x="1194" y="223"/>
                    <a:pt x="1194" y="221"/>
                  </a:cubicBezTo>
                  <a:cubicBezTo>
                    <a:pt x="1194" y="219"/>
                    <a:pt x="1192" y="216"/>
                    <a:pt x="1190" y="216"/>
                  </a:cubicBezTo>
                  <a:cubicBezTo>
                    <a:pt x="1190" y="216"/>
                    <a:pt x="1190" y="215"/>
                    <a:pt x="1189" y="215"/>
                  </a:cubicBezTo>
                  <a:cubicBezTo>
                    <a:pt x="1189" y="215"/>
                    <a:pt x="1190" y="215"/>
                    <a:pt x="1190" y="215"/>
                  </a:cubicBezTo>
                  <a:cubicBezTo>
                    <a:pt x="1190" y="215"/>
                    <a:pt x="1190" y="214"/>
                    <a:pt x="1190" y="214"/>
                  </a:cubicBezTo>
                  <a:cubicBezTo>
                    <a:pt x="1189" y="213"/>
                    <a:pt x="1188" y="211"/>
                    <a:pt x="1186" y="210"/>
                  </a:cubicBezTo>
                  <a:cubicBezTo>
                    <a:pt x="1187" y="208"/>
                    <a:pt x="1189" y="208"/>
                    <a:pt x="1192" y="210"/>
                  </a:cubicBezTo>
                  <a:cubicBezTo>
                    <a:pt x="1193" y="211"/>
                    <a:pt x="1193" y="212"/>
                    <a:pt x="1194" y="213"/>
                  </a:cubicBezTo>
                  <a:cubicBezTo>
                    <a:pt x="1196" y="214"/>
                    <a:pt x="1197" y="215"/>
                    <a:pt x="1199" y="216"/>
                  </a:cubicBezTo>
                  <a:cubicBezTo>
                    <a:pt x="1200" y="218"/>
                    <a:pt x="1205" y="224"/>
                    <a:pt x="1208" y="222"/>
                  </a:cubicBezTo>
                  <a:cubicBezTo>
                    <a:pt x="1208" y="222"/>
                    <a:pt x="1208" y="222"/>
                    <a:pt x="1208" y="222"/>
                  </a:cubicBezTo>
                  <a:cubicBezTo>
                    <a:pt x="1207" y="219"/>
                    <a:pt x="1206" y="216"/>
                    <a:pt x="1203" y="215"/>
                  </a:cubicBezTo>
                  <a:cubicBezTo>
                    <a:pt x="1201" y="212"/>
                    <a:pt x="1198" y="212"/>
                    <a:pt x="1199" y="208"/>
                  </a:cubicBezTo>
                  <a:cubicBezTo>
                    <a:pt x="1199" y="207"/>
                    <a:pt x="1199" y="207"/>
                    <a:pt x="1200" y="207"/>
                  </a:cubicBezTo>
                  <a:cubicBezTo>
                    <a:pt x="1200" y="207"/>
                    <a:pt x="1200" y="206"/>
                    <a:pt x="1200" y="206"/>
                  </a:cubicBezTo>
                  <a:cubicBezTo>
                    <a:pt x="1200" y="204"/>
                    <a:pt x="1199" y="203"/>
                    <a:pt x="1198" y="202"/>
                  </a:cubicBezTo>
                  <a:cubicBezTo>
                    <a:pt x="1130" y="140"/>
                    <a:pt x="1051" y="90"/>
                    <a:pt x="964" y="55"/>
                  </a:cubicBezTo>
                  <a:cubicBezTo>
                    <a:pt x="964" y="54"/>
                    <a:pt x="963" y="54"/>
                    <a:pt x="962" y="54"/>
                  </a:cubicBezTo>
                  <a:close/>
                  <a:moveTo>
                    <a:pt x="1203" y="207"/>
                  </a:moveTo>
                  <a:cubicBezTo>
                    <a:pt x="1203" y="207"/>
                    <a:pt x="1203" y="207"/>
                    <a:pt x="1203" y="207"/>
                  </a:cubicBezTo>
                  <a:cubicBezTo>
                    <a:pt x="1202" y="208"/>
                    <a:pt x="1203" y="208"/>
                    <a:pt x="1203" y="208"/>
                  </a:cubicBezTo>
                  <a:cubicBezTo>
                    <a:pt x="1203" y="209"/>
                    <a:pt x="1203" y="209"/>
                    <a:pt x="1203" y="209"/>
                  </a:cubicBezTo>
                  <a:cubicBezTo>
                    <a:pt x="1203" y="209"/>
                    <a:pt x="1203" y="209"/>
                    <a:pt x="1203" y="209"/>
                  </a:cubicBezTo>
                  <a:cubicBezTo>
                    <a:pt x="1203" y="209"/>
                    <a:pt x="1203" y="209"/>
                    <a:pt x="1204" y="209"/>
                  </a:cubicBezTo>
                  <a:cubicBezTo>
                    <a:pt x="1204" y="209"/>
                    <a:pt x="1204" y="210"/>
                    <a:pt x="1204" y="210"/>
                  </a:cubicBezTo>
                  <a:cubicBezTo>
                    <a:pt x="1205" y="210"/>
                    <a:pt x="1205" y="210"/>
                    <a:pt x="1205" y="210"/>
                  </a:cubicBezTo>
                  <a:cubicBezTo>
                    <a:pt x="1206" y="211"/>
                    <a:pt x="1207" y="211"/>
                    <a:pt x="1207" y="212"/>
                  </a:cubicBezTo>
                  <a:cubicBezTo>
                    <a:pt x="1208" y="212"/>
                    <a:pt x="1208" y="212"/>
                    <a:pt x="1208" y="211"/>
                  </a:cubicBezTo>
                  <a:cubicBezTo>
                    <a:pt x="1207" y="210"/>
                    <a:pt x="1205" y="209"/>
                    <a:pt x="1204" y="207"/>
                  </a:cubicBezTo>
                  <a:cubicBezTo>
                    <a:pt x="1204" y="207"/>
                    <a:pt x="1203" y="207"/>
                    <a:pt x="1203" y="207"/>
                  </a:cubicBezTo>
                  <a:close/>
                  <a:moveTo>
                    <a:pt x="853" y="173"/>
                  </a:moveTo>
                  <a:cubicBezTo>
                    <a:pt x="853" y="173"/>
                    <a:pt x="854" y="174"/>
                    <a:pt x="854" y="174"/>
                  </a:cubicBezTo>
                  <a:cubicBezTo>
                    <a:pt x="855" y="174"/>
                    <a:pt x="857" y="174"/>
                    <a:pt x="857" y="173"/>
                  </a:cubicBezTo>
                  <a:cubicBezTo>
                    <a:pt x="859" y="172"/>
                    <a:pt x="858" y="170"/>
                    <a:pt x="856" y="169"/>
                  </a:cubicBezTo>
                  <a:cubicBezTo>
                    <a:pt x="855" y="167"/>
                    <a:pt x="852" y="167"/>
                    <a:pt x="850" y="167"/>
                  </a:cubicBezTo>
                  <a:cubicBezTo>
                    <a:pt x="849" y="167"/>
                    <a:pt x="849" y="168"/>
                    <a:pt x="849" y="168"/>
                  </a:cubicBezTo>
                  <a:cubicBezTo>
                    <a:pt x="849" y="170"/>
                    <a:pt x="849" y="171"/>
                    <a:pt x="850" y="171"/>
                  </a:cubicBezTo>
                  <a:cubicBezTo>
                    <a:pt x="851" y="172"/>
                    <a:pt x="852" y="172"/>
                    <a:pt x="853" y="173"/>
                  </a:cubicBezTo>
                  <a:close/>
                  <a:moveTo>
                    <a:pt x="996" y="527"/>
                  </a:moveTo>
                  <a:cubicBezTo>
                    <a:pt x="997" y="528"/>
                    <a:pt x="1002" y="529"/>
                    <a:pt x="1003" y="526"/>
                  </a:cubicBezTo>
                  <a:cubicBezTo>
                    <a:pt x="1003" y="522"/>
                    <a:pt x="1007" y="518"/>
                    <a:pt x="1005" y="513"/>
                  </a:cubicBezTo>
                  <a:cubicBezTo>
                    <a:pt x="1005" y="513"/>
                    <a:pt x="1004" y="513"/>
                    <a:pt x="1003" y="513"/>
                  </a:cubicBezTo>
                  <a:cubicBezTo>
                    <a:pt x="998" y="515"/>
                    <a:pt x="1001" y="512"/>
                    <a:pt x="1002" y="508"/>
                  </a:cubicBezTo>
                  <a:cubicBezTo>
                    <a:pt x="1002" y="508"/>
                    <a:pt x="1002" y="506"/>
                    <a:pt x="1000" y="507"/>
                  </a:cubicBezTo>
                  <a:cubicBezTo>
                    <a:pt x="998" y="508"/>
                    <a:pt x="997" y="510"/>
                    <a:pt x="995" y="512"/>
                  </a:cubicBezTo>
                  <a:cubicBezTo>
                    <a:pt x="995" y="511"/>
                    <a:pt x="994" y="509"/>
                    <a:pt x="994" y="508"/>
                  </a:cubicBezTo>
                  <a:cubicBezTo>
                    <a:pt x="994" y="505"/>
                    <a:pt x="995" y="503"/>
                    <a:pt x="998" y="502"/>
                  </a:cubicBezTo>
                  <a:cubicBezTo>
                    <a:pt x="999" y="501"/>
                    <a:pt x="1000" y="499"/>
                    <a:pt x="1001" y="498"/>
                  </a:cubicBezTo>
                  <a:cubicBezTo>
                    <a:pt x="1002" y="498"/>
                    <a:pt x="1002" y="497"/>
                    <a:pt x="1001" y="496"/>
                  </a:cubicBezTo>
                  <a:cubicBezTo>
                    <a:pt x="999" y="496"/>
                    <a:pt x="997" y="497"/>
                    <a:pt x="995" y="498"/>
                  </a:cubicBezTo>
                  <a:cubicBezTo>
                    <a:pt x="987" y="506"/>
                    <a:pt x="993" y="497"/>
                    <a:pt x="993" y="495"/>
                  </a:cubicBezTo>
                  <a:cubicBezTo>
                    <a:pt x="993" y="492"/>
                    <a:pt x="1003" y="483"/>
                    <a:pt x="993" y="483"/>
                  </a:cubicBezTo>
                  <a:cubicBezTo>
                    <a:pt x="989" y="483"/>
                    <a:pt x="985" y="483"/>
                    <a:pt x="981" y="483"/>
                  </a:cubicBezTo>
                  <a:cubicBezTo>
                    <a:pt x="973" y="482"/>
                    <a:pt x="974" y="480"/>
                    <a:pt x="977" y="475"/>
                  </a:cubicBezTo>
                  <a:cubicBezTo>
                    <a:pt x="980" y="470"/>
                    <a:pt x="971" y="471"/>
                    <a:pt x="969" y="472"/>
                  </a:cubicBezTo>
                  <a:cubicBezTo>
                    <a:pt x="968" y="473"/>
                    <a:pt x="966" y="475"/>
                    <a:pt x="965" y="476"/>
                  </a:cubicBezTo>
                  <a:cubicBezTo>
                    <a:pt x="959" y="481"/>
                    <a:pt x="969" y="468"/>
                    <a:pt x="970" y="467"/>
                  </a:cubicBezTo>
                  <a:cubicBezTo>
                    <a:pt x="971" y="466"/>
                    <a:pt x="974" y="465"/>
                    <a:pt x="975" y="464"/>
                  </a:cubicBezTo>
                  <a:cubicBezTo>
                    <a:pt x="976" y="463"/>
                    <a:pt x="979" y="457"/>
                    <a:pt x="979" y="457"/>
                  </a:cubicBezTo>
                  <a:cubicBezTo>
                    <a:pt x="981" y="455"/>
                    <a:pt x="982" y="448"/>
                    <a:pt x="977" y="451"/>
                  </a:cubicBezTo>
                  <a:cubicBezTo>
                    <a:pt x="973" y="452"/>
                    <a:pt x="966" y="454"/>
                    <a:pt x="964" y="457"/>
                  </a:cubicBezTo>
                  <a:cubicBezTo>
                    <a:pt x="962" y="463"/>
                    <a:pt x="958" y="468"/>
                    <a:pt x="955" y="473"/>
                  </a:cubicBezTo>
                  <a:cubicBezTo>
                    <a:pt x="953" y="475"/>
                    <a:pt x="947" y="486"/>
                    <a:pt x="947" y="486"/>
                  </a:cubicBezTo>
                  <a:cubicBezTo>
                    <a:pt x="943" y="487"/>
                    <a:pt x="938" y="490"/>
                    <a:pt x="936" y="493"/>
                  </a:cubicBezTo>
                  <a:cubicBezTo>
                    <a:pt x="935" y="493"/>
                    <a:pt x="935" y="494"/>
                    <a:pt x="936" y="494"/>
                  </a:cubicBezTo>
                  <a:cubicBezTo>
                    <a:pt x="936" y="496"/>
                    <a:pt x="938" y="496"/>
                    <a:pt x="939" y="496"/>
                  </a:cubicBezTo>
                  <a:cubicBezTo>
                    <a:pt x="936" y="500"/>
                    <a:pt x="932" y="504"/>
                    <a:pt x="937" y="508"/>
                  </a:cubicBezTo>
                  <a:cubicBezTo>
                    <a:pt x="938" y="509"/>
                    <a:pt x="941" y="509"/>
                    <a:pt x="942" y="509"/>
                  </a:cubicBezTo>
                  <a:cubicBezTo>
                    <a:pt x="947" y="508"/>
                    <a:pt x="946" y="509"/>
                    <a:pt x="952" y="509"/>
                  </a:cubicBezTo>
                  <a:cubicBezTo>
                    <a:pt x="956" y="509"/>
                    <a:pt x="961" y="508"/>
                    <a:pt x="965" y="509"/>
                  </a:cubicBezTo>
                  <a:cubicBezTo>
                    <a:pt x="970" y="510"/>
                    <a:pt x="972" y="512"/>
                    <a:pt x="977" y="512"/>
                  </a:cubicBezTo>
                  <a:cubicBezTo>
                    <a:pt x="980" y="512"/>
                    <a:pt x="974" y="518"/>
                    <a:pt x="973" y="518"/>
                  </a:cubicBezTo>
                  <a:cubicBezTo>
                    <a:pt x="973" y="520"/>
                    <a:pt x="971" y="520"/>
                    <a:pt x="970" y="522"/>
                  </a:cubicBezTo>
                  <a:cubicBezTo>
                    <a:pt x="970" y="523"/>
                    <a:pt x="970" y="523"/>
                    <a:pt x="971" y="523"/>
                  </a:cubicBezTo>
                  <a:cubicBezTo>
                    <a:pt x="977" y="526"/>
                    <a:pt x="981" y="517"/>
                    <a:pt x="986" y="516"/>
                  </a:cubicBezTo>
                  <a:cubicBezTo>
                    <a:pt x="987" y="516"/>
                    <a:pt x="988" y="515"/>
                    <a:pt x="988" y="514"/>
                  </a:cubicBezTo>
                  <a:cubicBezTo>
                    <a:pt x="988" y="517"/>
                    <a:pt x="987" y="523"/>
                    <a:pt x="987" y="524"/>
                  </a:cubicBezTo>
                  <a:cubicBezTo>
                    <a:pt x="987" y="524"/>
                    <a:pt x="988" y="525"/>
                    <a:pt x="988" y="525"/>
                  </a:cubicBezTo>
                  <a:cubicBezTo>
                    <a:pt x="991" y="525"/>
                    <a:pt x="997" y="519"/>
                    <a:pt x="993" y="524"/>
                  </a:cubicBezTo>
                  <a:cubicBezTo>
                    <a:pt x="992" y="525"/>
                    <a:pt x="994" y="527"/>
                    <a:pt x="996" y="527"/>
                  </a:cubicBezTo>
                  <a:close/>
                  <a:moveTo>
                    <a:pt x="1017" y="186"/>
                  </a:moveTo>
                  <a:cubicBezTo>
                    <a:pt x="1019" y="188"/>
                    <a:pt x="1020" y="190"/>
                    <a:pt x="1023" y="192"/>
                  </a:cubicBezTo>
                  <a:cubicBezTo>
                    <a:pt x="1025" y="192"/>
                    <a:pt x="1026" y="194"/>
                    <a:pt x="1028" y="194"/>
                  </a:cubicBezTo>
                  <a:cubicBezTo>
                    <a:pt x="1030" y="194"/>
                    <a:pt x="1031" y="194"/>
                    <a:pt x="1032" y="193"/>
                  </a:cubicBezTo>
                  <a:cubicBezTo>
                    <a:pt x="1034" y="194"/>
                    <a:pt x="1036" y="194"/>
                    <a:pt x="1037" y="193"/>
                  </a:cubicBezTo>
                  <a:cubicBezTo>
                    <a:pt x="1039" y="190"/>
                    <a:pt x="1036" y="190"/>
                    <a:pt x="1035" y="189"/>
                  </a:cubicBezTo>
                  <a:cubicBezTo>
                    <a:pt x="1032" y="186"/>
                    <a:pt x="1029" y="183"/>
                    <a:pt x="1025" y="180"/>
                  </a:cubicBezTo>
                  <a:cubicBezTo>
                    <a:pt x="1024" y="179"/>
                    <a:pt x="1021" y="178"/>
                    <a:pt x="1019" y="177"/>
                  </a:cubicBezTo>
                  <a:cubicBezTo>
                    <a:pt x="1019" y="176"/>
                    <a:pt x="1017" y="175"/>
                    <a:pt x="1016" y="175"/>
                  </a:cubicBezTo>
                  <a:cubicBezTo>
                    <a:pt x="1014" y="175"/>
                    <a:pt x="1013" y="177"/>
                    <a:pt x="1015" y="179"/>
                  </a:cubicBezTo>
                  <a:cubicBezTo>
                    <a:pt x="1017" y="181"/>
                    <a:pt x="1017" y="181"/>
                    <a:pt x="1016" y="184"/>
                  </a:cubicBezTo>
                  <a:cubicBezTo>
                    <a:pt x="1016" y="185"/>
                    <a:pt x="1016" y="186"/>
                    <a:pt x="1017" y="186"/>
                  </a:cubicBezTo>
                  <a:close/>
                  <a:moveTo>
                    <a:pt x="217" y="450"/>
                  </a:moveTo>
                  <a:cubicBezTo>
                    <a:pt x="218" y="456"/>
                    <a:pt x="227" y="459"/>
                    <a:pt x="232" y="459"/>
                  </a:cubicBezTo>
                  <a:cubicBezTo>
                    <a:pt x="232" y="459"/>
                    <a:pt x="232" y="459"/>
                    <a:pt x="233" y="459"/>
                  </a:cubicBezTo>
                  <a:cubicBezTo>
                    <a:pt x="235" y="454"/>
                    <a:pt x="234" y="447"/>
                    <a:pt x="233" y="443"/>
                  </a:cubicBezTo>
                  <a:cubicBezTo>
                    <a:pt x="232" y="440"/>
                    <a:pt x="231" y="439"/>
                    <a:pt x="229" y="437"/>
                  </a:cubicBezTo>
                  <a:cubicBezTo>
                    <a:pt x="227" y="436"/>
                    <a:pt x="227" y="433"/>
                    <a:pt x="226" y="431"/>
                  </a:cubicBezTo>
                  <a:cubicBezTo>
                    <a:pt x="224" y="429"/>
                    <a:pt x="225" y="424"/>
                    <a:pt x="224" y="423"/>
                  </a:cubicBezTo>
                  <a:cubicBezTo>
                    <a:pt x="222" y="421"/>
                    <a:pt x="219" y="421"/>
                    <a:pt x="217" y="421"/>
                  </a:cubicBezTo>
                  <a:cubicBezTo>
                    <a:pt x="213" y="419"/>
                    <a:pt x="210" y="414"/>
                    <a:pt x="205" y="415"/>
                  </a:cubicBezTo>
                  <a:cubicBezTo>
                    <a:pt x="203" y="414"/>
                    <a:pt x="204" y="414"/>
                    <a:pt x="202" y="414"/>
                  </a:cubicBezTo>
                  <a:cubicBezTo>
                    <a:pt x="201" y="414"/>
                    <a:pt x="201" y="414"/>
                    <a:pt x="201" y="415"/>
                  </a:cubicBezTo>
                  <a:cubicBezTo>
                    <a:pt x="201" y="418"/>
                    <a:pt x="203" y="421"/>
                    <a:pt x="203" y="424"/>
                  </a:cubicBezTo>
                  <a:cubicBezTo>
                    <a:pt x="202" y="425"/>
                    <a:pt x="201" y="428"/>
                    <a:pt x="202" y="430"/>
                  </a:cubicBezTo>
                  <a:cubicBezTo>
                    <a:pt x="203" y="431"/>
                    <a:pt x="204" y="433"/>
                    <a:pt x="206" y="433"/>
                  </a:cubicBezTo>
                  <a:cubicBezTo>
                    <a:pt x="209" y="434"/>
                    <a:pt x="208" y="436"/>
                    <a:pt x="209" y="437"/>
                  </a:cubicBezTo>
                  <a:cubicBezTo>
                    <a:pt x="211" y="439"/>
                    <a:pt x="212" y="444"/>
                    <a:pt x="214" y="445"/>
                  </a:cubicBezTo>
                  <a:cubicBezTo>
                    <a:pt x="214" y="446"/>
                    <a:pt x="215" y="447"/>
                    <a:pt x="216" y="447"/>
                  </a:cubicBezTo>
                  <a:cubicBezTo>
                    <a:pt x="218" y="448"/>
                    <a:pt x="216" y="449"/>
                    <a:pt x="217" y="450"/>
                  </a:cubicBezTo>
                  <a:close/>
                  <a:moveTo>
                    <a:pt x="674" y="810"/>
                  </a:moveTo>
                  <a:cubicBezTo>
                    <a:pt x="673" y="810"/>
                    <a:pt x="672" y="810"/>
                    <a:pt x="671" y="810"/>
                  </a:cubicBezTo>
                  <a:cubicBezTo>
                    <a:pt x="670" y="810"/>
                    <a:pt x="669" y="810"/>
                    <a:pt x="668" y="811"/>
                  </a:cubicBezTo>
                  <a:cubicBezTo>
                    <a:pt x="667" y="811"/>
                    <a:pt x="666" y="812"/>
                    <a:pt x="665" y="813"/>
                  </a:cubicBezTo>
                  <a:cubicBezTo>
                    <a:pt x="664" y="815"/>
                    <a:pt x="667" y="818"/>
                    <a:pt x="669" y="817"/>
                  </a:cubicBezTo>
                  <a:cubicBezTo>
                    <a:pt x="670" y="817"/>
                    <a:pt x="671" y="816"/>
                    <a:pt x="672" y="815"/>
                  </a:cubicBezTo>
                  <a:cubicBezTo>
                    <a:pt x="672" y="815"/>
                    <a:pt x="673" y="813"/>
                    <a:pt x="674" y="814"/>
                  </a:cubicBezTo>
                  <a:cubicBezTo>
                    <a:pt x="674" y="814"/>
                    <a:pt x="675" y="815"/>
                    <a:pt x="676" y="815"/>
                  </a:cubicBezTo>
                  <a:cubicBezTo>
                    <a:pt x="678" y="813"/>
                    <a:pt x="676" y="809"/>
                    <a:pt x="674" y="810"/>
                  </a:cubicBezTo>
                  <a:close/>
                  <a:moveTo>
                    <a:pt x="683" y="824"/>
                  </a:moveTo>
                  <a:cubicBezTo>
                    <a:pt x="683" y="825"/>
                    <a:pt x="685" y="825"/>
                    <a:pt x="685" y="824"/>
                  </a:cubicBezTo>
                  <a:cubicBezTo>
                    <a:pt x="685" y="822"/>
                    <a:pt x="690" y="820"/>
                    <a:pt x="688" y="817"/>
                  </a:cubicBezTo>
                  <a:cubicBezTo>
                    <a:pt x="687" y="815"/>
                    <a:pt x="686" y="814"/>
                    <a:pt x="685" y="812"/>
                  </a:cubicBezTo>
                  <a:cubicBezTo>
                    <a:pt x="684" y="811"/>
                    <a:pt x="683" y="810"/>
                    <a:pt x="681" y="810"/>
                  </a:cubicBezTo>
                  <a:cubicBezTo>
                    <a:pt x="680" y="810"/>
                    <a:pt x="680" y="812"/>
                    <a:pt x="681" y="812"/>
                  </a:cubicBezTo>
                  <a:cubicBezTo>
                    <a:pt x="682" y="812"/>
                    <a:pt x="683" y="813"/>
                    <a:pt x="683" y="814"/>
                  </a:cubicBezTo>
                  <a:cubicBezTo>
                    <a:pt x="683" y="815"/>
                    <a:pt x="683" y="815"/>
                    <a:pt x="683" y="815"/>
                  </a:cubicBezTo>
                  <a:cubicBezTo>
                    <a:pt x="684" y="817"/>
                    <a:pt x="684" y="818"/>
                    <a:pt x="683" y="819"/>
                  </a:cubicBezTo>
                  <a:cubicBezTo>
                    <a:pt x="683" y="821"/>
                    <a:pt x="683" y="822"/>
                    <a:pt x="683" y="824"/>
                  </a:cubicBezTo>
                  <a:close/>
                  <a:moveTo>
                    <a:pt x="671" y="844"/>
                  </a:moveTo>
                  <a:cubicBezTo>
                    <a:pt x="673" y="845"/>
                    <a:pt x="676" y="844"/>
                    <a:pt x="676" y="841"/>
                  </a:cubicBezTo>
                  <a:cubicBezTo>
                    <a:pt x="676" y="840"/>
                    <a:pt x="675" y="839"/>
                    <a:pt x="675" y="838"/>
                  </a:cubicBezTo>
                  <a:cubicBezTo>
                    <a:pt x="674" y="837"/>
                    <a:pt x="674" y="836"/>
                    <a:pt x="673" y="835"/>
                  </a:cubicBezTo>
                  <a:cubicBezTo>
                    <a:pt x="673" y="834"/>
                    <a:pt x="671" y="835"/>
                    <a:pt x="671" y="835"/>
                  </a:cubicBezTo>
                  <a:cubicBezTo>
                    <a:pt x="670" y="835"/>
                    <a:pt x="670" y="836"/>
                    <a:pt x="670" y="836"/>
                  </a:cubicBezTo>
                  <a:cubicBezTo>
                    <a:pt x="670" y="836"/>
                    <a:pt x="670" y="836"/>
                    <a:pt x="670" y="836"/>
                  </a:cubicBezTo>
                  <a:cubicBezTo>
                    <a:pt x="670" y="837"/>
                    <a:pt x="670" y="838"/>
                    <a:pt x="670" y="838"/>
                  </a:cubicBezTo>
                  <a:cubicBezTo>
                    <a:pt x="670" y="838"/>
                    <a:pt x="670" y="839"/>
                    <a:pt x="670" y="839"/>
                  </a:cubicBezTo>
                  <a:cubicBezTo>
                    <a:pt x="669" y="840"/>
                    <a:pt x="669" y="842"/>
                    <a:pt x="671" y="844"/>
                  </a:cubicBezTo>
                  <a:close/>
                  <a:moveTo>
                    <a:pt x="679" y="848"/>
                  </a:moveTo>
                  <a:cubicBezTo>
                    <a:pt x="678" y="847"/>
                    <a:pt x="677" y="846"/>
                    <a:pt x="676" y="847"/>
                  </a:cubicBezTo>
                  <a:cubicBezTo>
                    <a:pt x="675" y="847"/>
                    <a:pt x="675" y="848"/>
                    <a:pt x="674" y="849"/>
                  </a:cubicBezTo>
                  <a:cubicBezTo>
                    <a:pt x="673" y="850"/>
                    <a:pt x="672" y="852"/>
                    <a:pt x="672" y="854"/>
                  </a:cubicBezTo>
                  <a:cubicBezTo>
                    <a:pt x="673" y="857"/>
                    <a:pt x="676" y="859"/>
                    <a:pt x="678" y="856"/>
                  </a:cubicBezTo>
                  <a:cubicBezTo>
                    <a:pt x="678" y="855"/>
                    <a:pt x="678" y="853"/>
                    <a:pt x="678" y="852"/>
                  </a:cubicBezTo>
                  <a:cubicBezTo>
                    <a:pt x="678" y="851"/>
                    <a:pt x="678" y="850"/>
                    <a:pt x="678" y="850"/>
                  </a:cubicBezTo>
                  <a:cubicBezTo>
                    <a:pt x="679" y="849"/>
                    <a:pt x="679" y="849"/>
                    <a:pt x="679" y="848"/>
                  </a:cubicBezTo>
                  <a:close/>
                  <a:moveTo>
                    <a:pt x="702" y="843"/>
                  </a:moveTo>
                  <a:cubicBezTo>
                    <a:pt x="702" y="843"/>
                    <a:pt x="702" y="843"/>
                    <a:pt x="702" y="843"/>
                  </a:cubicBezTo>
                  <a:cubicBezTo>
                    <a:pt x="702" y="842"/>
                    <a:pt x="701" y="842"/>
                    <a:pt x="700" y="843"/>
                  </a:cubicBezTo>
                  <a:cubicBezTo>
                    <a:pt x="700" y="845"/>
                    <a:pt x="701" y="845"/>
                    <a:pt x="702" y="847"/>
                  </a:cubicBezTo>
                  <a:cubicBezTo>
                    <a:pt x="702" y="847"/>
                    <a:pt x="702" y="847"/>
                    <a:pt x="702" y="848"/>
                  </a:cubicBezTo>
                  <a:cubicBezTo>
                    <a:pt x="702" y="848"/>
                    <a:pt x="702" y="849"/>
                    <a:pt x="702" y="849"/>
                  </a:cubicBezTo>
                  <a:cubicBezTo>
                    <a:pt x="702" y="850"/>
                    <a:pt x="703" y="852"/>
                    <a:pt x="704" y="853"/>
                  </a:cubicBezTo>
                  <a:cubicBezTo>
                    <a:pt x="705" y="853"/>
                    <a:pt x="706" y="853"/>
                    <a:pt x="706" y="853"/>
                  </a:cubicBezTo>
                  <a:cubicBezTo>
                    <a:pt x="706" y="852"/>
                    <a:pt x="706" y="852"/>
                    <a:pt x="706" y="852"/>
                  </a:cubicBezTo>
                  <a:cubicBezTo>
                    <a:pt x="707" y="851"/>
                    <a:pt x="707" y="849"/>
                    <a:pt x="706" y="847"/>
                  </a:cubicBezTo>
                  <a:cubicBezTo>
                    <a:pt x="705" y="846"/>
                    <a:pt x="704" y="843"/>
                    <a:pt x="702" y="843"/>
                  </a:cubicBezTo>
                  <a:close/>
                  <a:moveTo>
                    <a:pt x="696" y="841"/>
                  </a:moveTo>
                  <a:cubicBezTo>
                    <a:pt x="696" y="839"/>
                    <a:pt x="697" y="836"/>
                    <a:pt x="695" y="834"/>
                  </a:cubicBezTo>
                  <a:cubicBezTo>
                    <a:pt x="694" y="833"/>
                    <a:pt x="693" y="831"/>
                    <a:pt x="691" y="832"/>
                  </a:cubicBezTo>
                  <a:cubicBezTo>
                    <a:pt x="690" y="832"/>
                    <a:pt x="690" y="832"/>
                    <a:pt x="690" y="833"/>
                  </a:cubicBezTo>
                  <a:cubicBezTo>
                    <a:pt x="690" y="833"/>
                    <a:pt x="690" y="833"/>
                    <a:pt x="690" y="833"/>
                  </a:cubicBezTo>
                  <a:cubicBezTo>
                    <a:pt x="690" y="834"/>
                    <a:pt x="692" y="834"/>
                    <a:pt x="692" y="834"/>
                  </a:cubicBezTo>
                  <a:cubicBezTo>
                    <a:pt x="692" y="834"/>
                    <a:pt x="693" y="834"/>
                    <a:pt x="693" y="834"/>
                  </a:cubicBezTo>
                  <a:cubicBezTo>
                    <a:pt x="693" y="835"/>
                    <a:pt x="694" y="835"/>
                    <a:pt x="694" y="835"/>
                  </a:cubicBezTo>
                  <a:cubicBezTo>
                    <a:pt x="695" y="837"/>
                    <a:pt x="694" y="839"/>
                    <a:pt x="694" y="840"/>
                  </a:cubicBezTo>
                  <a:cubicBezTo>
                    <a:pt x="694" y="842"/>
                    <a:pt x="696" y="842"/>
                    <a:pt x="696" y="841"/>
                  </a:cubicBezTo>
                  <a:close/>
                  <a:moveTo>
                    <a:pt x="607" y="885"/>
                  </a:moveTo>
                  <a:cubicBezTo>
                    <a:pt x="608" y="886"/>
                    <a:pt x="609" y="885"/>
                    <a:pt x="610" y="885"/>
                  </a:cubicBezTo>
                  <a:cubicBezTo>
                    <a:pt x="611" y="884"/>
                    <a:pt x="612" y="884"/>
                    <a:pt x="612" y="883"/>
                  </a:cubicBezTo>
                  <a:cubicBezTo>
                    <a:pt x="613" y="881"/>
                    <a:pt x="612" y="880"/>
                    <a:pt x="611" y="879"/>
                  </a:cubicBezTo>
                  <a:cubicBezTo>
                    <a:pt x="609" y="878"/>
                    <a:pt x="607" y="878"/>
                    <a:pt x="605" y="879"/>
                  </a:cubicBezTo>
                  <a:cubicBezTo>
                    <a:pt x="605" y="880"/>
                    <a:pt x="604" y="881"/>
                    <a:pt x="605" y="882"/>
                  </a:cubicBezTo>
                  <a:cubicBezTo>
                    <a:pt x="605" y="882"/>
                    <a:pt x="605" y="882"/>
                    <a:pt x="606" y="882"/>
                  </a:cubicBezTo>
                  <a:cubicBezTo>
                    <a:pt x="606" y="883"/>
                    <a:pt x="606" y="883"/>
                    <a:pt x="606" y="883"/>
                  </a:cubicBezTo>
                  <a:cubicBezTo>
                    <a:pt x="606" y="883"/>
                    <a:pt x="606" y="883"/>
                    <a:pt x="606" y="883"/>
                  </a:cubicBezTo>
                  <a:cubicBezTo>
                    <a:pt x="606" y="884"/>
                    <a:pt x="606" y="885"/>
                    <a:pt x="607" y="885"/>
                  </a:cubicBezTo>
                  <a:close/>
                  <a:moveTo>
                    <a:pt x="796" y="930"/>
                  </a:moveTo>
                  <a:cubicBezTo>
                    <a:pt x="793" y="937"/>
                    <a:pt x="799" y="934"/>
                    <a:pt x="803" y="934"/>
                  </a:cubicBezTo>
                  <a:cubicBezTo>
                    <a:pt x="806" y="933"/>
                    <a:pt x="809" y="934"/>
                    <a:pt x="811" y="934"/>
                  </a:cubicBezTo>
                  <a:cubicBezTo>
                    <a:pt x="812" y="935"/>
                    <a:pt x="814" y="935"/>
                    <a:pt x="815" y="935"/>
                  </a:cubicBezTo>
                  <a:cubicBezTo>
                    <a:pt x="816" y="934"/>
                    <a:pt x="822" y="931"/>
                    <a:pt x="822" y="930"/>
                  </a:cubicBezTo>
                  <a:cubicBezTo>
                    <a:pt x="824" y="925"/>
                    <a:pt x="817" y="925"/>
                    <a:pt x="814" y="926"/>
                  </a:cubicBezTo>
                  <a:cubicBezTo>
                    <a:pt x="810" y="926"/>
                    <a:pt x="805" y="925"/>
                    <a:pt x="802" y="927"/>
                  </a:cubicBezTo>
                  <a:cubicBezTo>
                    <a:pt x="799" y="928"/>
                    <a:pt x="800" y="931"/>
                    <a:pt x="798" y="932"/>
                  </a:cubicBezTo>
                  <a:cubicBezTo>
                    <a:pt x="798" y="933"/>
                    <a:pt x="798" y="933"/>
                    <a:pt x="798" y="933"/>
                  </a:cubicBezTo>
                  <a:cubicBezTo>
                    <a:pt x="797" y="933"/>
                    <a:pt x="797" y="932"/>
                    <a:pt x="797" y="931"/>
                  </a:cubicBezTo>
                  <a:cubicBezTo>
                    <a:pt x="798" y="930"/>
                    <a:pt x="797" y="930"/>
                    <a:pt x="796" y="930"/>
                  </a:cubicBezTo>
                  <a:close/>
                  <a:moveTo>
                    <a:pt x="861" y="1033"/>
                  </a:moveTo>
                  <a:cubicBezTo>
                    <a:pt x="864" y="1032"/>
                    <a:pt x="868" y="1035"/>
                    <a:pt x="870" y="1032"/>
                  </a:cubicBezTo>
                  <a:cubicBezTo>
                    <a:pt x="872" y="1030"/>
                    <a:pt x="872" y="1025"/>
                    <a:pt x="870" y="1024"/>
                  </a:cubicBezTo>
                  <a:cubicBezTo>
                    <a:pt x="869" y="1022"/>
                    <a:pt x="865" y="1022"/>
                    <a:pt x="864" y="1024"/>
                  </a:cubicBezTo>
                  <a:cubicBezTo>
                    <a:pt x="863" y="1025"/>
                    <a:pt x="863" y="1027"/>
                    <a:pt x="863" y="1028"/>
                  </a:cubicBezTo>
                  <a:cubicBezTo>
                    <a:pt x="862" y="1029"/>
                    <a:pt x="860" y="1029"/>
                    <a:pt x="860" y="1031"/>
                  </a:cubicBezTo>
                  <a:cubicBezTo>
                    <a:pt x="860" y="1031"/>
                    <a:pt x="860" y="1031"/>
                    <a:pt x="860" y="1031"/>
                  </a:cubicBezTo>
                  <a:cubicBezTo>
                    <a:pt x="859" y="1032"/>
                    <a:pt x="860" y="1034"/>
                    <a:pt x="861" y="1033"/>
                  </a:cubicBezTo>
                  <a:close/>
                  <a:moveTo>
                    <a:pt x="698" y="909"/>
                  </a:moveTo>
                  <a:cubicBezTo>
                    <a:pt x="700" y="909"/>
                    <a:pt x="699" y="909"/>
                    <a:pt x="701" y="908"/>
                  </a:cubicBezTo>
                  <a:cubicBezTo>
                    <a:pt x="703" y="907"/>
                    <a:pt x="707" y="907"/>
                    <a:pt x="709" y="907"/>
                  </a:cubicBezTo>
                  <a:cubicBezTo>
                    <a:pt x="711" y="907"/>
                    <a:pt x="713" y="906"/>
                    <a:pt x="715" y="905"/>
                  </a:cubicBezTo>
                  <a:cubicBezTo>
                    <a:pt x="717" y="903"/>
                    <a:pt x="714" y="901"/>
                    <a:pt x="712" y="900"/>
                  </a:cubicBezTo>
                  <a:cubicBezTo>
                    <a:pt x="710" y="899"/>
                    <a:pt x="709" y="896"/>
                    <a:pt x="707" y="896"/>
                  </a:cubicBezTo>
                  <a:cubicBezTo>
                    <a:pt x="705" y="895"/>
                    <a:pt x="702" y="895"/>
                    <a:pt x="699" y="895"/>
                  </a:cubicBezTo>
                  <a:cubicBezTo>
                    <a:pt x="696" y="895"/>
                    <a:pt x="700" y="894"/>
                    <a:pt x="700" y="893"/>
                  </a:cubicBezTo>
                  <a:cubicBezTo>
                    <a:pt x="701" y="892"/>
                    <a:pt x="701" y="892"/>
                    <a:pt x="700" y="891"/>
                  </a:cubicBezTo>
                  <a:cubicBezTo>
                    <a:pt x="700" y="890"/>
                    <a:pt x="698" y="891"/>
                    <a:pt x="697" y="891"/>
                  </a:cubicBezTo>
                  <a:cubicBezTo>
                    <a:pt x="693" y="891"/>
                    <a:pt x="689" y="888"/>
                    <a:pt x="685" y="886"/>
                  </a:cubicBezTo>
                  <a:cubicBezTo>
                    <a:pt x="680" y="884"/>
                    <a:pt x="678" y="879"/>
                    <a:pt x="673" y="878"/>
                  </a:cubicBezTo>
                  <a:cubicBezTo>
                    <a:pt x="670" y="878"/>
                    <a:pt x="667" y="875"/>
                    <a:pt x="664" y="874"/>
                  </a:cubicBezTo>
                  <a:cubicBezTo>
                    <a:pt x="661" y="873"/>
                    <a:pt x="657" y="873"/>
                    <a:pt x="653" y="873"/>
                  </a:cubicBezTo>
                  <a:cubicBezTo>
                    <a:pt x="651" y="872"/>
                    <a:pt x="650" y="869"/>
                    <a:pt x="648" y="867"/>
                  </a:cubicBezTo>
                  <a:cubicBezTo>
                    <a:pt x="645" y="866"/>
                    <a:pt x="642" y="865"/>
                    <a:pt x="639" y="865"/>
                  </a:cubicBezTo>
                  <a:cubicBezTo>
                    <a:pt x="636" y="864"/>
                    <a:pt x="633" y="865"/>
                    <a:pt x="630" y="865"/>
                  </a:cubicBezTo>
                  <a:cubicBezTo>
                    <a:pt x="627" y="865"/>
                    <a:pt x="622" y="862"/>
                    <a:pt x="620" y="861"/>
                  </a:cubicBezTo>
                  <a:cubicBezTo>
                    <a:pt x="616" y="860"/>
                    <a:pt x="612" y="862"/>
                    <a:pt x="609" y="863"/>
                  </a:cubicBezTo>
                  <a:cubicBezTo>
                    <a:pt x="605" y="864"/>
                    <a:pt x="601" y="866"/>
                    <a:pt x="598" y="867"/>
                  </a:cubicBezTo>
                  <a:cubicBezTo>
                    <a:pt x="595" y="867"/>
                    <a:pt x="592" y="869"/>
                    <a:pt x="590" y="871"/>
                  </a:cubicBezTo>
                  <a:cubicBezTo>
                    <a:pt x="588" y="873"/>
                    <a:pt x="588" y="874"/>
                    <a:pt x="586" y="876"/>
                  </a:cubicBezTo>
                  <a:cubicBezTo>
                    <a:pt x="584" y="877"/>
                    <a:pt x="583" y="877"/>
                    <a:pt x="582" y="878"/>
                  </a:cubicBezTo>
                  <a:cubicBezTo>
                    <a:pt x="582" y="879"/>
                    <a:pt x="582" y="879"/>
                    <a:pt x="582" y="879"/>
                  </a:cubicBezTo>
                  <a:cubicBezTo>
                    <a:pt x="585" y="881"/>
                    <a:pt x="588" y="880"/>
                    <a:pt x="590" y="878"/>
                  </a:cubicBezTo>
                  <a:cubicBezTo>
                    <a:pt x="592" y="877"/>
                    <a:pt x="594" y="877"/>
                    <a:pt x="596" y="877"/>
                  </a:cubicBezTo>
                  <a:cubicBezTo>
                    <a:pt x="596" y="878"/>
                    <a:pt x="597" y="878"/>
                    <a:pt x="598" y="878"/>
                  </a:cubicBezTo>
                  <a:cubicBezTo>
                    <a:pt x="601" y="876"/>
                    <a:pt x="603" y="874"/>
                    <a:pt x="606" y="873"/>
                  </a:cubicBezTo>
                  <a:cubicBezTo>
                    <a:pt x="609" y="873"/>
                    <a:pt x="608" y="870"/>
                    <a:pt x="612" y="870"/>
                  </a:cubicBezTo>
                  <a:cubicBezTo>
                    <a:pt x="614" y="870"/>
                    <a:pt x="617" y="872"/>
                    <a:pt x="620" y="872"/>
                  </a:cubicBezTo>
                  <a:cubicBezTo>
                    <a:pt x="617" y="872"/>
                    <a:pt x="616" y="874"/>
                    <a:pt x="616" y="876"/>
                  </a:cubicBezTo>
                  <a:cubicBezTo>
                    <a:pt x="616" y="876"/>
                    <a:pt x="617" y="876"/>
                    <a:pt x="617" y="876"/>
                  </a:cubicBezTo>
                  <a:cubicBezTo>
                    <a:pt x="618" y="876"/>
                    <a:pt x="620" y="876"/>
                    <a:pt x="622" y="876"/>
                  </a:cubicBezTo>
                  <a:cubicBezTo>
                    <a:pt x="625" y="876"/>
                    <a:pt x="628" y="877"/>
                    <a:pt x="632" y="878"/>
                  </a:cubicBezTo>
                  <a:cubicBezTo>
                    <a:pt x="635" y="878"/>
                    <a:pt x="637" y="877"/>
                    <a:pt x="640" y="879"/>
                  </a:cubicBezTo>
                  <a:cubicBezTo>
                    <a:pt x="641" y="880"/>
                    <a:pt x="641" y="880"/>
                    <a:pt x="642" y="880"/>
                  </a:cubicBezTo>
                  <a:cubicBezTo>
                    <a:pt x="642" y="884"/>
                    <a:pt x="645" y="883"/>
                    <a:pt x="648" y="883"/>
                  </a:cubicBezTo>
                  <a:cubicBezTo>
                    <a:pt x="652" y="883"/>
                    <a:pt x="657" y="882"/>
                    <a:pt x="658" y="886"/>
                  </a:cubicBezTo>
                  <a:cubicBezTo>
                    <a:pt x="658" y="888"/>
                    <a:pt x="660" y="889"/>
                    <a:pt x="661" y="889"/>
                  </a:cubicBezTo>
                  <a:cubicBezTo>
                    <a:pt x="664" y="890"/>
                    <a:pt x="663" y="898"/>
                    <a:pt x="667" y="897"/>
                  </a:cubicBezTo>
                  <a:cubicBezTo>
                    <a:pt x="671" y="897"/>
                    <a:pt x="674" y="897"/>
                    <a:pt x="677" y="899"/>
                  </a:cubicBezTo>
                  <a:cubicBezTo>
                    <a:pt x="678" y="899"/>
                    <a:pt x="683" y="902"/>
                    <a:pt x="679" y="903"/>
                  </a:cubicBezTo>
                  <a:cubicBezTo>
                    <a:pt x="677" y="903"/>
                    <a:pt x="676" y="904"/>
                    <a:pt x="675" y="905"/>
                  </a:cubicBezTo>
                  <a:cubicBezTo>
                    <a:pt x="674" y="905"/>
                    <a:pt x="670" y="907"/>
                    <a:pt x="672" y="909"/>
                  </a:cubicBezTo>
                  <a:cubicBezTo>
                    <a:pt x="673" y="910"/>
                    <a:pt x="678" y="909"/>
                    <a:pt x="681" y="908"/>
                  </a:cubicBezTo>
                  <a:cubicBezTo>
                    <a:pt x="683" y="908"/>
                    <a:pt x="684" y="907"/>
                    <a:pt x="687" y="907"/>
                  </a:cubicBezTo>
                  <a:cubicBezTo>
                    <a:pt x="688" y="907"/>
                    <a:pt x="690" y="908"/>
                    <a:pt x="691" y="908"/>
                  </a:cubicBezTo>
                  <a:cubicBezTo>
                    <a:pt x="693" y="909"/>
                    <a:pt x="696" y="910"/>
                    <a:pt x="698" y="909"/>
                  </a:cubicBezTo>
                  <a:close/>
                  <a:moveTo>
                    <a:pt x="706" y="858"/>
                  </a:moveTo>
                  <a:cubicBezTo>
                    <a:pt x="705" y="857"/>
                    <a:pt x="705" y="857"/>
                    <a:pt x="705" y="858"/>
                  </a:cubicBezTo>
                  <a:cubicBezTo>
                    <a:pt x="704" y="858"/>
                    <a:pt x="704" y="858"/>
                    <a:pt x="704" y="858"/>
                  </a:cubicBezTo>
                  <a:cubicBezTo>
                    <a:pt x="704" y="857"/>
                    <a:pt x="703" y="858"/>
                    <a:pt x="703" y="859"/>
                  </a:cubicBezTo>
                  <a:cubicBezTo>
                    <a:pt x="703" y="859"/>
                    <a:pt x="703" y="859"/>
                    <a:pt x="703" y="859"/>
                  </a:cubicBezTo>
                  <a:cubicBezTo>
                    <a:pt x="703" y="860"/>
                    <a:pt x="703" y="860"/>
                    <a:pt x="704" y="860"/>
                  </a:cubicBezTo>
                  <a:cubicBezTo>
                    <a:pt x="704" y="861"/>
                    <a:pt x="704" y="863"/>
                    <a:pt x="705" y="864"/>
                  </a:cubicBezTo>
                  <a:cubicBezTo>
                    <a:pt x="705" y="865"/>
                    <a:pt x="707" y="867"/>
                    <a:pt x="708" y="866"/>
                  </a:cubicBezTo>
                  <a:cubicBezTo>
                    <a:pt x="710" y="865"/>
                    <a:pt x="709" y="863"/>
                    <a:pt x="708" y="862"/>
                  </a:cubicBezTo>
                  <a:cubicBezTo>
                    <a:pt x="708" y="861"/>
                    <a:pt x="708" y="861"/>
                    <a:pt x="707" y="860"/>
                  </a:cubicBezTo>
                  <a:cubicBezTo>
                    <a:pt x="707" y="859"/>
                    <a:pt x="707" y="858"/>
                    <a:pt x="706" y="858"/>
                  </a:cubicBezTo>
                  <a:close/>
                  <a:moveTo>
                    <a:pt x="681" y="925"/>
                  </a:moveTo>
                  <a:cubicBezTo>
                    <a:pt x="678" y="922"/>
                    <a:pt x="674" y="923"/>
                    <a:pt x="671" y="925"/>
                  </a:cubicBezTo>
                  <a:cubicBezTo>
                    <a:pt x="671" y="925"/>
                    <a:pt x="671" y="925"/>
                    <a:pt x="671" y="925"/>
                  </a:cubicBezTo>
                  <a:cubicBezTo>
                    <a:pt x="670" y="925"/>
                    <a:pt x="670" y="925"/>
                    <a:pt x="670" y="926"/>
                  </a:cubicBezTo>
                  <a:cubicBezTo>
                    <a:pt x="667" y="926"/>
                    <a:pt x="664" y="925"/>
                    <a:pt x="662" y="926"/>
                  </a:cubicBezTo>
                  <a:cubicBezTo>
                    <a:pt x="660" y="927"/>
                    <a:pt x="660" y="928"/>
                    <a:pt x="661" y="929"/>
                  </a:cubicBezTo>
                  <a:cubicBezTo>
                    <a:pt x="662" y="932"/>
                    <a:pt x="666" y="934"/>
                    <a:pt x="669" y="935"/>
                  </a:cubicBezTo>
                  <a:cubicBezTo>
                    <a:pt x="672" y="936"/>
                    <a:pt x="674" y="939"/>
                    <a:pt x="677" y="937"/>
                  </a:cubicBezTo>
                  <a:cubicBezTo>
                    <a:pt x="678" y="937"/>
                    <a:pt x="693" y="935"/>
                    <a:pt x="689" y="931"/>
                  </a:cubicBezTo>
                  <a:cubicBezTo>
                    <a:pt x="688" y="930"/>
                    <a:pt x="687" y="930"/>
                    <a:pt x="686" y="930"/>
                  </a:cubicBezTo>
                  <a:cubicBezTo>
                    <a:pt x="685" y="930"/>
                    <a:pt x="682" y="926"/>
                    <a:pt x="681" y="925"/>
                  </a:cubicBezTo>
                  <a:close/>
                  <a:moveTo>
                    <a:pt x="1433" y="645"/>
                  </a:moveTo>
                  <a:cubicBezTo>
                    <a:pt x="1433" y="647"/>
                    <a:pt x="1432" y="649"/>
                    <a:pt x="1432" y="650"/>
                  </a:cubicBezTo>
                  <a:cubicBezTo>
                    <a:pt x="1432" y="652"/>
                    <a:pt x="1433" y="653"/>
                    <a:pt x="1433" y="655"/>
                  </a:cubicBezTo>
                  <a:cubicBezTo>
                    <a:pt x="1434" y="656"/>
                    <a:pt x="1434" y="660"/>
                    <a:pt x="1435" y="660"/>
                  </a:cubicBezTo>
                  <a:cubicBezTo>
                    <a:pt x="1436" y="660"/>
                    <a:pt x="1436" y="660"/>
                    <a:pt x="1436" y="660"/>
                  </a:cubicBezTo>
                  <a:cubicBezTo>
                    <a:pt x="1436" y="657"/>
                    <a:pt x="1436" y="654"/>
                    <a:pt x="1436" y="651"/>
                  </a:cubicBezTo>
                  <a:cubicBezTo>
                    <a:pt x="1435" y="649"/>
                    <a:pt x="1436" y="645"/>
                    <a:pt x="1435" y="643"/>
                  </a:cubicBezTo>
                  <a:cubicBezTo>
                    <a:pt x="1434" y="643"/>
                    <a:pt x="1434" y="643"/>
                    <a:pt x="1434" y="643"/>
                  </a:cubicBezTo>
                  <a:cubicBezTo>
                    <a:pt x="1433" y="643"/>
                    <a:pt x="1433" y="644"/>
                    <a:pt x="1434" y="644"/>
                  </a:cubicBezTo>
                  <a:cubicBezTo>
                    <a:pt x="1434" y="644"/>
                    <a:pt x="1434" y="644"/>
                    <a:pt x="1434" y="645"/>
                  </a:cubicBezTo>
                  <a:cubicBezTo>
                    <a:pt x="1434" y="644"/>
                    <a:pt x="1433" y="644"/>
                    <a:pt x="1433" y="645"/>
                  </a:cubicBezTo>
                  <a:close/>
                  <a:moveTo>
                    <a:pt x="1343" y="452"/>
                  </a:moveTo>
                  <a:cubicBezTo>
                    <a:pt x="1343" y="453"/>
                    <a:pt x="1343" y="453"/>
                    <a:pt x="1344" y="453"/>
                  </a:cubicBezTo>
                  <a:cubicBezTo>
                    <a:pt x="1344" y="453"/>
                    <a:pt x="1344" y="454"/>
                    <a:pt x="1344" y="454"/>
                  </a:cubicBezTo>
                  <a:cubicBezTo>
                    <a:pt x="1344" y="455"/>
                    <a:pt x="1344" y="456"/>
                    <a:pt x="1345" y="456"/>
                  </a:cubicBezTo>
                  <a:cubicBezTo>
                    <a:pt x="1345" y="457"/>
                    <a:pt x="1346" y="458"/>
                    <a:pt x="1346" y="459"/>
                  </a:cubicBezTo>
                  <a:cubicBezTo>
                    <a:pt x="1347" y="459"/>
                    <a:pt x="1347" y="459"/>
                    <a:pt x="1347" y="458"/>
                  </a:cubicBezTo>
                  <a:cubicBezTo>
                    <a:pt x="1347" y="457"/>
                    <a:pt x="1347" y="457"/>
                    <a:pt x="1346" y="456"/>
                  </a:cubicBezTo>
                  <a:cubicBezTo>
                    <a:pt x="1346" y="454"/>
                    <a:pt x="1346" y="453"/>
                    <a:pt x="1345" y="452"/>
                  </a:cubicBezTo>
                  <a:cubicBezTo>
                    <a:pt x="1344" y="452"/>
                    <a:pt x="1343" y="449"/>
                    <a:pt x="1342" y="451"/>
                  </a:cubicBezTo>
                  <a:cubicBezTo>
                    <a:pt x="1342" y="451"/>
                    <a:pt x="1342" y="451"/>
                    <a:pt x="1342" y="451"/>
                  </a:cubicBezTo>
                  <a:cubicBezTo>
                    <a:pt x="1342" y="451"/>
                    <a:pt x="1342" y="451"/>
                    <a:pt x="1342" y="451"/>
                  </a:cubicBezTo>
                  <a:cubicBezTo>
                    <a:pt x="1342" y="452"/>
                    <a:pt x="1342" y="452"/>
                    <a:pt x="1343" y="452"/>
                  </a:cubicBezTo>
                  <a:close/>
                  <a:moveTo>
                    <a:pt x="1343" y="439"/>
                  </a:moveTo>
                  <a:cubicBezTo>
                    <a:pt x="1342" y="439"/>
                    <a:pt x="1342" y="439"/>
                    <a:pt x="1341" y="440"/>
                  </a:cubicBezTo>
                  <a:cubicBezTo>
                    <a:pt x="1341" y="440"/>
                    <a:pt x="1340" y="441"/>
                    <a:pt x="1340" y="441"/>
                  </a:cubicBezTo>
                  <a:cubicBezTo>
                    <a:pt x="1340" y="442"/>
                    <a:pt x="1339" y="442"/>
                    <a:pt x="1338" y="443"/>
                  </a:cubicBezTo>
                  <a:cubicBezTo>
                    <a:pt x="1338" y="444"/>
                    <a:pt x="1338" y="445"/>
                    <a:pt x="1339" y="445"/>
                  </a:cubicBezTo>
                  <a:cubicBezTo>
                    <a:pt x="1340" y="446"/>
                    <a:pt x="1340" y="446"/>
                    <a:pt x="1340" y="447"/>
                  </a:cubicBezTo>
                  <a:cubicBezTo>
                    <a:pt x="1340" y="447"/>
                    <a:pt x="1340" y="448"/>
                    <a:pt x="1341" y="448"/>
                  </a:cubicBezTo>
                  <a:cubicBezTo>
                    <a:pt x="1341" y="448"/>
                    <a:pt x="1342" y="448"/>
                    <a:pt x="1341" y="447"/>
                  </a:cubicBezTo>
                  <a:cubicBezTo>
                    <a:pt x="1341" y="447"/>
                    <a:pt x="1341" y="447"/>
                    <a:pt x="1341" y="447"/>
                  </a:cubicBezTo>
                  <a:cubicBezTo>
                    <a:pt x="1343" y="446"/>
                    <a:pt x="1343" y="444"/>
                    <a:pt x="1343" y="442"/>
                  </a:cubicBezTo>
                  <a:cubicBezTo>
                    <a:pt x="1343" y="441"/>
                    <a:pt x="1344" y="440"/>
                    <a:pt x="1343" y="439"/>
                  </a:cubicBezTo>
                  <a:close/>
                  <a:moveTo>
                    <a:pt x="712" y="931"/>
                  </a:moveTo>
                  <a:cubicBezTo>
                    <a:pt x="713" y="932"/>
                    <a:pt x="714" y="934"/>
                    <a:pt x="716" y="934"/>
                  </a:cubicBezTo>
                  <a:cubicBezTo>
                    <a:pt x="716" y="934"/>
                    <a:pt x="716" y="934"/>
                    <a:pt x="716" y="934"/>
                  </a:cubicBezTo>
                  <a:cubicBezTo>
                    <a:pt x="721" y="930"/>
                    <a:pt x="726" y="933"/>
                    <a:pt x="731" y="933"/>
                  </a:cubicBezTo>
                  <a:cubicBezTo>
                    <a:pt x="733" y="933"/>
                    <a:pt x="735" y="932"/>
                    <a:pt x="737" y="932"/>
                  </a:cubicBezTo>
                  <a:cubicBezTo>
                    <a:pt x="740" y="932"/>
                    <a:pt x="741" y="935"/>
                    <a:pt x="742" y="937"/>
                  </a:cubicBezTo>
                  <a:cubicBezTo>
                    <a:pt x="743" y="938"/>
                    <a:pt x="746" y="937"/>
                    <a:pt x="746" y="937"/>
                  </a:cubicBezTo>
                  <a:cubicBezTo>
                    <a:pt x="749" y="937"/>
                    <a:pt x="752" y="934"/>
                    <a:pt x="753" y="932"/>
                  </a:cubicBezTo>
                  <a:cubicBezTo>
                    <a:pt x="756" y="926"/>
                    <a:pt x="755" y="931"/>
                    <a:pt x="758" y="932"/>
                  </a:cubicBezTo>
                  <a:cubicBezTo>
                    <a:pt x="760" y="932"/>
                    <a:pt x="762" y="932"/>
                    <a:pt x="764" y="930"/>
                  </a:cubicBezTo>
                  <a:cubicBezTo>
                    <a:pt x="767" y="926"/>
                    <a:pt x="772" y="929"/>
                    <a:pt x="776" y="928"/>
                  </a:cubicBezTo>
                  <a:cubicBezTo>
                    <a:pt x="780" y="928"/>
                    <a:pt x="785" y="929"/>
                    <a:pt x="788" y="927"/>
                  </a:cubicBezTo>
                  <a:cubicBezTo>
                    <a:pt x="792" y="925"/>
                    <a:pt x="788" y="920"/>
                    <a:pt x="785" y="920"/>
                  </a:cubicBezTo>
                  <a:cubicBezTo>
                    <a:pt x="781" y="920"/>
                    <a:pt x="783" y="918"/>
                    <a:pt x="780" y="917"/>
                  </a:cubicBezTo>
                  <a:cubicBezTo>
                    <a:pt x="778" y="916"/>
                    <a:pt x="776" y="916"/>
                    <a:pt x="775" y="914"/>
                  </a:cubicBezTo>
                  <a:cubicBezTo>
                    <a:pt x="773" y="913"/>
                    <a:pt x="773" y="912"/>
                    <a:pt x="771" y="911"/>
                  </a:cubicBezTo>
                  <a:cubicBezTo>
                    <a:pt x="771" y="911"/>
                    <a:pt x="769" y="910"/>
                    <a:pt x="768" y="910"/>
                  </a:cubicBezTo>
                  <a:cubicBezTo>
                    <a:pt x="765" y="910"/>
                    <a:pt x="763" y="909"/>
                    <a:pt x="760" y="908"/>
                  </a:cubicBezTo>
                  <a:cubicBezTo>
                    <a:pt x="757" y="907"/>
                    <a:pt x="752" y="906"/>
                    <a:pt x="750" y="908"/>
                  </a:cubicBezTo>
                  <a:cubicBezTo>
                    <a:pt x="744" y="911"/>
                    <a:pt x="741" y="906"/>
                    <a:pt x="737" y="906"/>
                  </a:cubicBezTo>
                  <a:cubicBezTo>
                    <a:pt x="732" y="906"/>
                    <a:pt x="728" y="904"/>
                    <a:pt x="725" y="907"/>
                  </a:cubicBezTo>
                  <a:cubicBezTo>
                    <a:pt x="724" y="907"/>
                    <a:pt x="724" y="908"/>
                    <a:pt x="725" y="908"/>
                  </a:cubicBezTo>
                  <a:cubicBezTo>
                    <a:pt x="725" y="909"/>
                    <a:pt x="725" y="909"/>
                    <a:pt x="727" y="909"/>
                  </a:cubicBezTo>
                  <a:cubicBezTo>
                    <a:pt x="733" y="910"/>
                    <a:pt x="730" y="916"/>
                    <a:pt x="731" y="920"/>
                  </a:cubicBezTo>
                  <a:cubicBezTo>
                    <a:pt x="731" y="922"/>
                    <a:pt x="734" y="922"/>
                    <a:pt x="735" y="924"/>
                  </a:cubicBezTo>
                  <a:cubicBezTo>
                    <a:pt x="733" y="924"/>
                    <a:pt x="730" y="924"/>
                    <a:pt x="727" y="925"/>
                  </a:cubicBezTo>
                  <a:cubicBezTo>
                    <a:pt x="724" y="925"/>
                    <a:pt x="721" y="924"/>
                    <a:pt x="718" y="924"/>
                  </a:cubicBezTo>
                  <a:cubicBezTo>
                    <a:pt x="715" y="923"/>
                    <a:pt x="713" y="924"/>
                    <a:pt x="711" y="925"/>
                  </a:cubicBezTo>
                  <a:cubicBezTo>
                    <a:pt x="710" y="925"/>
                    <a:pt x="707" y="926"/>
                    <a:pt x="708" y="927"/>
                  </a:cubicBezTo>
                  <a:cubicBezTo>
                    <a:pt x="708" y="929"/>
                    <a:pt x="711" y="930"/>
                    <a:pt x="712" y="931"/>
                  </a:cubicBezTo>
                  <a:close/>
                  <a:moveTo>
                    <a:pt x="1365" y="421"/>
                  </a:moveTo>
                  <a:cubicBezTo>
                    <a:pt x="1365" y="422"/>
                    <a:pt x="1366" y="424"/>
                    <a:pt x="1366" y="425"/>
                  </a:cubicBezTo>
                  <a:cubicBezTo>
                    <a:pt x="1367" y="427"/>
                    <a:pt x="1366" y="429"/>
                    <a:pt x="1367" y="431"/>
                  </a:cubicBezTo>
                  <a:cubicBezTo>
                    <a:pt x="1368" y="432"/>
                    <a:pt x="1370" y="435"/>
                    <a:pt x="1369" y="436"/>
                  </a:cubicBezTo>
                  <a:cubicBezTo>
                    <a:pt x="1369" y="437"/>
                    <a:pt x="1369" y="438"/>
                    <a:pt x="1370" y="439"/>
                  </a:cubicBezTo>
                  <a:cubicBezTo>
                    <a:pt x="1371" y="440"/>
                    <a:pt x="1376" y="446"/>
                    <a:pt x="1376" y="447"/>
                  </a:cubicBezTo>
                  <a:cubicBezTo>
                    <a:pt x="1376" y="450"/>
                    <a:pt x="1376" y="454"/>
                    <a:pt x="1378" y="456"/>
                  </a:cubicBezTo>
                  <a:cubicBezTo>
                    <a:pt x="1380" y="459"/>
                    <a:pt x="1379" y="461"/>
                    <a:pt x="1380" y="464"/>
                  </a:cubicBezTo>
                  <a:cubicBezTo>
                    <a:pt x="1381" y="467"/>
                    <a:pt x="1384" y="469"/>
                    <a:pt x="1385" y="471"/>
                  </a:cubicBezTo>
                  <a:cubicBezTo>
                    <a:pt x="1385" y="471"/>
                    <a:pt x="1388" y="478"/>
                    <a:pt x="1389" y="476"/>
                  </a:cubicBezTo>
                  <a:cubicBezTo>
                    <a:pt x="1390" y="475"/>
                    <a:pt x="1391" y="473"/>
                    <a:pt x="1391" y="472"/>
                  </a:cubicBezTo>
                  <a:cubicBezTo>
                    <a:pt x="1391" y="472"/>
                    <a:pt x="1391" y="472"/>
                    <a:pt x="1391" y="472"/>
                  </a:cubicBezTo>
                  <a:cubicBezTo>
                    <a:pt x="1392" y="474"/>
                    <a:pt x="1394" y="477"/>
                    <a:pt x="1395" y="479"/>
                  </a:cubicBezTo>
                  <a:cubicBezTo>
                    <a:pt x="1398" y="483"/>
                    <a:pt x="1399" y="488"/>
                    <a:pt x="1401" y="493"/>
                  </a:cubicBezTo>
                  <a:cubicBezTo>
                    <a:pt x="1402" y="498"/>
                    <a:pt x="1404" y="502"/>
                    <a:pt x="1406" y="506"/>
                  </a:cubicBezTo>
                  <a:cubicBezTo>
                    <a:pt x="1407" y="510"/>
                    <a:pt x="1406" y="514"/>
                    <a:pt x="1409" y="517"/>
                  </a:cubicBezTo>
                  <a:cubicBezTo>
                    <a:pt x="1410" y="518"/>
                    <a:pt x="1411" y="517"/>
                    <a:pt x="1411" y="516"/>
                  </a:cubicBezTo>
                  <a:cubicBezTo>
                    <a:pt x="1399" y="482"/>
                    <a:pt x="1383" y="449"/>
                    <a:pt x="1366" y="417"/>
                  </a:cubicBezTo>
                  <a:cubicBezTo>
                    <a:pt x="1366" y="419"/>
                    <a:pt x="1366" y="420"/>
                    <a:pt x="1365" y="421"/>
                  </a:cubicBezTo>
                  <a:close/>
                  <a:moveTo>
                    <a:pt x="1419" y="1032"/>
                  </a:moveTo>
                  <a:cubicBezTo>
                    <a:pt x="1418" y="1034"/>
                    <a:pt x="1417" y="1036"/>
                    <a:pt x="1416" y="1038"/>
                  </a:cubicBezTo>
                  <a:cubicBezTo>
                    <a:pt x="1416" y="1042"/>
                    <a:pt x="1415" y="1045"/>
                    <a:pt x="1414" y="1048"/>
                  </a:cubicBezTo>
                  <a:cubicBezTo>
                    <a:pt x="1413" y="1054"/>
                    <a:pt x="1410" y="1059"/>
                    <a:pt x="1410" y="1065"/>
                  </a:cubicBezTo>
                  <a:cubicBezTo>
                    <a:pt x="1410" y="1066"/>
                    <a:pt x="1410" y="1067"/>
                    <a:pt x="1410" y="1067"/>
                  </a:cubicBezTo>
                  <a:cubicBezTo>
                    <a:pt x="1409" y="1070"/>
                    <a:pt x="1408" y="1074"/>
                    <a:pt x="1407" y="1077"/>
                  </a:cubicBezTo>
                  <a:cubicBezTo>
                    <a:pt x="1406" y="1082"/>
                    <a:pt x="1403" y="1087"/>
                    <a:pt x="1403" y="1093"/>
                  </a:cubicBezTo>
                  <a:cubicBezTo>
                    <a:pt x="1403" y="1094"/>
                    <a:pt x="1403" y="1095"/>
                    <a:pt x="1402" y="1097"/>
                  </a:cubicBezTo>
                  <a:cubicBezTo>
                    <a:pt x="1440" y="1004"/>
                    <a:pt x="1461" y="902"/>
                    <a:pt x="1461" y="795"/>
                  </a:cubicBezTo>
                  <a:cubicBezTo>
                    <a:pt x="1461" y="791"/>
                    <a:pt x="1461" y="786"/>
                    <a:pt x="1461" y="782"/>
                  </a:cubicBezTo>
                  <a:cubicBezTo>
                    <a:pt x="1461" y="783"/>
                    <a:pt x="1461" y="783"/>
                    <a:pt x="1460" y="784"/>
                  </a:cubicBezTo>
                  <a:cubicBezTo>
                    <a:pt x="1459" y="780"/>
                    <a:pt x="1459" y="776"/>
                    <a:pt x="1460" y="772"/>
                  </a:cubicBezTo>
                  <a:cubicBezTo>
                    <a:pt x="1460" y="771"/>
                    <a:pt x="1459" y="770"/>
                    <a:pt x="1459" y="769"/>
                  </a:cubicBezTo>
                  <a:cubicBezTo>
                    <a:pt x="1457" y="767"/>
                    <a:pt x="1458" y="765"/>
                    <a:pt x="1458" y="762"/>
                  </a:cubicBezTo>
                  <a:cubicBezTo>
                    <a:pt x="1458" y="760"/>
                    <a:pt x="1458" y="759"/>
                    <a:pt x="1458" y="757"/>
                  </a:cubicBezTo>
                  <a:cubicBezTo>
                    <a:pt x="1457" y="755"/>
                    <a:pt x="1455" y="753"/>
                    <a:pt x="1454" y="753"/>
                  </a:cubicBezTo>
                  <a:cubicBezTo>
                    <a:pt x="1454" y="752"/>
                    <a:pt x="1453" y="752"/>
                    <a:pt x="1452" y="752"/>
                  </a:cubicBezTo>
                  <a:cubicBezTo>
                    <a:pt x="1450" y="751"/>
                    <a:pt x="1450" y="750"/>
                    <a:pt x="1449" y="748"/>
                  </a:cubicBezTo>
                  <a:cubicBezTo>
                    <a:pt x="1448" y="746"/>
                    <a:pt x="1447" y="745"/>
                    <a:pt x="1446" y="743"/>
                  </a:cubicBezTo>
                  <a:cubicBezTo>
                    <a:pt x="1445" y="740"/>
                    <a:pt x="1447" y="737"/>
                    <a:pt x="1448" y="734"/>
                  </a:cubicBezTo>
                  <a:cubicBezTo>
                    <a:pt x="1449" y="731"/>
                    <a:pt x="1448" y="725"/>
                    <a:pt x="1447" y="723"/>
                  </a:cubicBezTo>
                  <a:cubicBezTo>
                    <a:pt x="1445" y="719"/>
                    <a:pt x="1449" y="716"/>
                    <a:pt x="1448" y="712"/>
                  </a:cubicBezTo>
                  <a:cubicBezTo>
                    <a:pt x="1448" y="711"/>
                    <a:pt x="1445" y="710"/>
                    <a:pt x="1445" y="709"/>
                  </a:cubicBezTo>
                  <a:cubicBezTo>
                    <a:pt x="1444" y="708"/>
                    <a:pt x="1444" y="707"/>
                    <a:pt x="1443" y="707"/>
                  </a:cubicBezTo>
                  <a:cubicBezTo>
                    <a:pt x="1443" y="706"/>
                    <a:pt x="1442" y="706"/>
                    <a:pt x="1442" y="707"/>
                  </a:cubicBezTo>
                  <a:cubicBezTo>
                    <a:pt x="1440" y="707"/>
                    <a:pt x="1440" y="710"/>
                    <a:pt x="1437" y="709"/>
                  </a:cubicBezTo>
                  <a:cubicBezTo>
                    <a:pt x="1435" y="708"/>
                    <a:pt x="1433" y="708"/>
                    <a:pt x="1431" y="709"/>
                  </a:cubicBezTo>
                  <a:cubicBezTo>
                    <a:pt x="1428" y="710"/>
                    <a:pt x="1426" y="706"/>
                    <a:pt x="1424" y="708"/>
                  </a:cubicBezTo>
                  <a:cubicBezTo>
                    <a:pt x="1421" y="709"/>
                    <a:pt x="1419" y="709"/>
                    <a:pt x="1416" y="710"/>
                  </a:cubicBezTo>
                  <a:cubicBezTo>
                    <a:pt x="1414" y="710"/>
                    <a:pt x="1413" y="713"/>
                    <a:pt x="1412" y="714"/>
                  </a:cubicBezTo>
                  <a:cubicBezTo>
                    <a:pt x="1412" y="716"/>
                    <a:pt x="1413" y="716"/>
                    <a:pt x="1410" y="716"/>
                  </a:cubicBezTo>
                  <a:cubicBezTo>
                    <a:pt x="1410" y="717"/>
                    <a:pt x="1409" y="717"/>
                    <a:pt x="1409" y="718"/>
                  </a:cubicBezTo>
                  <a:cubicBezTo>
                    <a:pt x="1408" y="719"/>
                    <a:pt x="1407" y="721"/>
                    <a:pt x="1406" y="723"/>
                  </a:cubicBezTo>
                  <a:cubicBezTo>
                    <a:pt x="1405" y="725"/>
                    <a:pt x="1402" y="720"/>
                    <a:pt x="1402" y="720"/>
                  </a:cubicBezTo>
                  <a:cubicBezTo>
                    <a:pt x="1401" y="719"/>
                    <a:pt x="1400" y="718"/>
                    <a:pt x="1399" y="719"/>
                  </a:cubicBezTo>
                  <a:cubicBezTo>
                    <a:pt x="1396" y="720"/>
                    <a:pt x="1389" y="722"/>
                    <a:pt x="1390" y="716"/>
                  </a:cubicBezTo>
                  <a:cubicBezTo>
                    <a:pt x="1390" y="715"/>
                    <a:pt x="1389" y="714"/>
                    <a:pt x="1388" y="714"/>
                  </a:cubicBezTo>
                  <a:cubicBezTo>
                    <a:pt x="1383" y="712"/>
                    <a:pt x="1385" y="726"/>
                    <a:pt x="1384" y="728"/>
                  </a:cubicBezTo>
                  <a:cubicBezTo>
                    <a:pt x="1383" y="731"/>
                    <a:pt x="1379" y="738"/>
                    <a:pt x="1376" y="739"/>
                  </a:cubicBezTo>
                  <a:cubicBezTo>
                    <a:pt x="1374" y="741"/>
                    <a:pt x="1371" y="744"/>
                    <a:pt x="1369" y="746"/>
                  </a:cubicBezTo>
                  <a:cubicBezTo>
                    <a:pt x="1367" y="749"/>
                    <a:pt x="1368" y="752"/>
                    <a:pt x="1368" y="755"/>
                  </a:cubicBezTo>
                  <a:cubicBezTo>
                    <a:pt x="1367" y="758"/>
                    <a:pt x="1366" y="760"/>
                    <a:pt x="1365" y="764"/>
                  </a:cubicBezTo>
                  <a:cubicBezTo>
                    <a:pt x="1365" y="766"/>
                    <a:pt x="1366" y="768"/>
                    <a:pt x="1365" y="771"/>
                  </a:cubicBezTo>
                  <a:cubicBezTo>
                    <a:pt x="1364" y="774"/>
                    <a:pt x="1364" y="776"/>
                    <a:pt x="1365" y="779"/>
                  </a:cubicBezTo>
                  <a:cubicBezTo>
                    <a:pt x="1366" y="781"/>
                    <a:pt x="1362" y="785"/>
                    <a:pt x="1362" y="787"/>
                  </a:cubicBezTo>
                  <a:cubicBezTo>
                    <a:pt x="1360" y="790"/>
                    <a:pt x="1362" y="790"/>
                    <a:pt x="1358" y="794"/>
                  </a:cubicBezTo>
                  <a:cubicBezTo>
                    <a:pt x="1357" y="795"/>
                    <a:pt x="1355" y="797"/>
                    <a:pt x="1354" y="798"/>
                  </a:cubicBezTo>
                  <a:cubicBezTo>
                    <a:pt x="1351" y="801"/>
                    <a:pt x="1348" y="801"/>
                    <a:pt x="1346" y="804"/>
                  </a:cubicBezTo>
                  <a:cubicBezTo>
                    <a:pt x="1345" y="805"/>
                    <a:pt x="1342" y="809"/>
                    <a:pt x="1342" y="811"/>
                  </a:cubicBezTo>
                  <a:cubicBezTo>
                    <a:pt x="1342" y="813"/>
                    <a:pt x="1342" y="815"/>
                    <a:pt x="1340" y="816"/>
                  </a:cubicBezTo>
                  <a:cubicBezTo>
                    <a:pt x="1339" y="817"/>
                    <a:pt x="1337" y="818"/>
                    <a:pt x="1336" y="819"/>
                  </a:cubicBezTo>
                  <a:cubicBezTo>
                    <a:pt x="1334" y="820"/>
                    <a:pt x="1334" y="823"/>
                    <a:pt x="1333" y="824"/>
                  </a:cubicBezTo>
                  <a:cubicBezTo>
                    <a:pt x="1333" y="828"/>
                    <a:pt x="1332" y="830"/>
                    <a:pt x="1331" y="833"/>
                  </a:cubicBezTo>
                  <a:cubicBezTo>
                    <a:pt x="1330" y="836"/>
                    <a:pt x="1329" y="839"/>
                    <a:pt x="1327" y="842"/>
                  </a:cubicBezTo>
                  <a:cubicBezTo>
                    <a:pt x="1326" y="844"/>
                    <a:pt x="1325" y="846"/>
                    <a:pt x="1325" y="848"/>
                  </a:cubicBezTo>
                  <a:cubicBezTo>
                    <a:pt x="1324" y="851"/>
                    <a:pt x="1324" y="852"/>
                    <a:pt x="1323" y="855"/>
                  </a:cubicBezTo>
                  <a:cubicBezTo>
                    <a:pt x="1323" y="856"/>
                    <a:pt x="1322" y="857"/>
                    <a:pt x="1321" y="858"/>
                  </a:cubicBezTo>
                  <a:cubicBezTo>
                    <a:pt x="1321" y="860"/>
                    <a:pt x="1320" y="862"/>
                    <a:pt x="1321" y="864"/>
                  </a:cubicBezTo>
                  <a:cubicBezTo>
                    <a:pt x="1319" y="865"/>
                    <a:pt x="1318" y="867"/>
                    <a:pt x="1318" y="868"/>
                  </a:cubicBezTo>
                  <a:cubicBezTo>
                    <a:pt x="1317" y="871"/>
                    <a:pt x="1317" y="873"/>
                    <a:pt x="1315" y="876"/>
                  </a:cubicBezTo>
                  <a:cubicBezTo>
                    <a:pt x="1314" y="878"/>
                    <a:pt x="1313" y="880"/>
                    <a:pt x="1313" y="882"/>
                  </a:cubicBezTo>
                  <a:cubicBezTo>
                    <a:pt x="1314" y="883"/>
                    <a:pt x="1314" y="883"/>
                    <a:pt x="1315" y="884"/>
                  </a:cubicBezTo>
                  <a:cubicBezTo>
                    <a:pt x="1317" y="885"/>
                    <a:pt x="1317" y="884"/>
                    <a:pt x="1318" y="886"/>
                  </a:cubicBezTo>
                  <a:cubicBezTo>
                    <a:pt x="1319" y="889"/>
                    <a:pt x="1320" y="892"/>
                    <a:pt x="1319" y="896"/>
                  </a:cubicBezTo>
                  <a:cubicBezTo>
                    <a:pt x="1318" y="898"/>
                    <a:pt x="1318" y="902"/>
                    <a:pt x="1318" y="904"/>
                  </a:cubicBezTo>
                  <a:cubicBezTo>
                    <a:pt x="1317" y="909"/>
                    <a:pt x="1318" y="914"/>
                    <a:pt x="1317" y="919"/>
                  </a:cubicBezTo>
                  <a:cubicBezTo>
                    <a:pt x="1315" y="924"/>
                    <a:pt x="1315" y="930"/>
                    <a:pt x="1314" y="935"/>
                  </a:cubicBezTo>
                  <a:cubicBezTo>
                    <a:pt x="1314" y="939"/>
                    <a:pt x="1312" y="942"/>
                    <a:pt x="1310" y="945"/>
                  </a:cubicBezTo>
                  <a:cubicBezTo>
                    <a:pt x="1309" y="946"/>
                    <a:pt x="1308" y="948"/>
                    <a:pt x="1308" y="950"/>
                  </a:cubicBezTo>
                  <a:cubicBezTo>
                    <a:pt x="1308" y="953"/>
                    <a:pt x="1309" y="955"/>
                    <a:pt x="1311" y="956"/>
                  </a:cubicBezTo>
                  <a:cubicBezTo>
                    <a:pt x="1311" y="961"/>
                    <a:pt x="1309" y="965"/>
                    <a:pt x="1309" y="969"/>
                  </a:cubicBezTo>
                  <a:cubicBezTo>
                    <a:pt x="1309" y="972"/>
                    <a:pt x="1310" y="976"/>
                    <a:pt x="1312" y="978"/>
                  </a:cubicBezTo>
                  <a:cubicBezTo>
                    <a:pt x="1313" y="981"/>
                    <a:pt x="1315" y="981"/>
                    <a:pt x="1318" y="981"/>
                  </a:cubicBezTo>
                  <a:cubicBezTo>
                    <a:pt x="1320" y="981"/>
                    <a:pt x="1318" y="982"/>
                    <a:pt x="1318" y="982"/>
                  </a:cubicBezTo>
                  <a:cubicBezTo>
                    <a:pt x="1318" y="984"/>
                    <a:pt x="1318" y="984"/>
                    <a:pt x="1318" y="986"/>
                  </a:cubicBezTo>
                  <a:cubicBezTo>
                    <a:pt x="1319" y="986"/>
                    <a:pt x="1321" y="988"/>
                    <a:pt x="1321" y="989"/>
                  </a:cubicBezTo>
                  <a:cubicBezTo>
                    <a:pt x="1320" y="991"/>
                    <a:pt x="1321" y="992"/>
                    <a:pt x="1321" y="994"/>
                  </a:cubicBezTo>
                  <a:cubicBezTo>
                    <a:pt x="1322" y="997"/>
                    <a:pt x="1326" y="997"/>
                    <a:pt x="1327" y="1000"/>
                  </a:cubicBezTo>
                  <a:cubicBezTo>
                    <a:pt x="1328" y="1002"/>
                    <a:pt x="1329" y="1004"/>
                    <a:pt x="1330" y="1007"/>
                  </a:cubicBezTo>
                  <a:cubicBezTo>
                    <a:pt x="1330" y="1009"/>
                    <a:pt x="1329" y="1012"/>
                    <a:pt x="1330" y="1014"/>
                  </a:cubicBezTo>
                  <a:cubicBezTo>
                    <a:pt x="1330" y="1017"/>
                    <a:pt x="1332" y="1023"/>
                    <a:pt x="1335" y="1025"/>
                  </a:cubicBezTo>
                  <a:cubicBezTo>
                    <a:pt x="1337" y="1027"/>
                    <a:pt x="1339" y="1027"/>
                    <a:pt x="1341" y="1028"/>
                  </a:cubicBezTo>
                  <a:cubicBezTo>
                    <a:pt x="1344" y="1029"/>
                    <a:pt x="1342" y="1032"/>
                    <a:pt x="1343" y="1034"/>
                  </a:cubicBezTo>
                  <a:cubicBezTo>
                    <a:pt x="1346" y="1037"/>
                    <a:pt x="1350" y="1039"/>
                    <a:pt x="1352" y="1042"/>
                  </a:cubicBezTo>
                  <a:cubicBezTo>
                    <a:pt x="1354" y="1043"/>
                    <a:pt x="1356" y="1045"/>
                    <a:pt x="1358" y="1044"/>
                  </a:cubicBezTo>
                  <a:cubicBezTo>
                    <a:pt x="1362" y="1040"/>
                    <a:pt x="1367" y="1037"/>
                    <a:pt x="1372" y="1034"/>
                  </a:cubicBezTo>
                  <a:cubicBezTo>
                    <a:pt x="1374" y="1033"/>
                    <a:pt x="1376" y="1033"/>
                    <a:pt x="1378" y="1032"/>
                  </a:cubicBezTo>
                  <a:cubicBezTo>
                    <a:pt x="1380" y="1030"/>
                    <a:pt x="1383" y="1031"/>
                    <a:pt x="1386" y="1030"/>
                  </a:cubicBezTo>
                  <a:cubicBezTo>
                    <a:pt x="1389" y="1029"/>
                    <a:pt x="1392" y="1026"/>
                    <a:pt x="1395" y="1024"/>
                  </a:cubicBezTo>
                  <a:cubicBezTo>
                    <a:pt x="1396" y="1024"/>
                    <a:pt x="1396" y="1023"/>
                    <a:pt x="1397" y="1022"/>
                  </a:cubicBezTo>
                  <a:cubicBezTo>
                    <a:pt x="1398" y="1017"/>
                    <a:pt x="1401" y="1017"/>
                    <a:pt x="1403" y="1015"/>
                  </a:cubicBezTo>
                  <a:cubicBezTo>
                    <a:pt x="1406" y="1013"/>
                    <a:pt x="1405" y="1011"/>
                    <a:pt x="1408" y="1009"/>
                  </a:cubicBezTo>
                  <a:cubicBezTo>
                    <a:pt x="1409" y="1008"/>
                    <a:pt x="1410" y="1008"/>
                    <a:pt x="1412" y="1007"/>
                  </a:cubicBezTo>
                  <a:cubicBezTo>
                    <a:pt x="1412" y="1008"/>
                    <a:pt x="1412" y="1009"/>
                    <a:pt x="1412" y="1010"/>
                  </a:cubicBezTo>
                  <a:cubicBezTo>
                    <a:pt x="1412" y="1012"/>
                    <a:pt x="1413" y="1014"/>
                    <a:pt x="1413" y="1016"/>
                  </a:cubicBezTo>
                  <a:cubicBezTo>
                    <a:pt x="1413" y="1018"/>
                    <a:pt x="1411" y="1021"/>
                    <a:pt x="1413" y="1023"/>
                  </a:cubicBezTo>
                  <a:cubicBezTo>
                    <a:pt x="1414" y="1024"/>
                    <a:pt x="1416" y="1021"/>
                    <a:pt x="1417" y="1021"/>
                  </a:cubicBezTo>
                  <a:cubicBezTo>
                    <a:pt x="1418" y="1019"/>
                    <a:pt x="1419" y="1019"/>
                    <a:pt x="1420" y="1018"/>
                  </a:cubicBezTo>
                  <a:cubicBezTo>
                    <a:pt x="1421" y="1017"/>
                    <a:pt x="1421" y="1017"/>
                    <a:pt x="1421" y="1017"/>
                  </a:cubicBezTo>
                  <a:cubicBezTo>
                    <a:pt x="1422" y="1018"/>
                    <a:pt x="1423" y="1020"/>
                    <a:pt x="1422" y="1023"/>
                  </a:cubicBezTo>
                  <a:cubicBezTo>
                    <a:pt x="1421" y="1026"/>
                    <a:pt x="1421" y="1030"/>
                    <a:pt x="1419" y="1032"/>
                  </a:cubicBezTo>
                  <a:close/>
                  <a:moveTo>
                    <a:pt x="1365" y="492"/>
                  </a:moveTo>
                  <a:cubicBezTo>
                    <a:pt x="1364" y="492"/>
                    <a:pt x="1364" y="493"/>
                    <a:pt x="1365" y="493"/>
                  </a:cubicBezTo>
                  <a:cubicBezTo>
                    <a:pt x="1365" y="495"/>
                    <a:pt x="1366" y="496"/>
                    <a:pt x="1367" y="498"/>
                  </a:cubicBezTo>
                  <a:cubicBezTo>
                    <a:pt x="1367" y="499"/>
                    <a:pt x="1367" y="499"/>
                    <a:pt x="1367" y="499"/>
                  </a:cubicBezTo>
                  <a:cubicBezTo>
                    <a:pt x="1368" y="500"/>
                    <a:pt x="1368" y="500"/>
                    <a:pt x="1369" y="500"/>
                  </a:cubicBezTo>
                  <a:cubicBezTo>
                    <a:pt x="1370" y="501"/>
                    <a:pt x="1369" y="505"/>
                    <a:pt x="1370" y="506"/>
                  </a:cubicBezTo>
                  <a:cubicBezTo>
                    <a:pt x="1370" y="509"/>
                    <a:pt x="1369" y="508"/>
                    <a:pt x="1367" y="508"/>
                  </a:cubicBezTo>
                  <a:cubicBezTo>
                    <a:pt x="1367" y="508"/>
                    <a:pt x="1366" y="508"/>
                    <a:pt x="1366" y="509"/>
                  </a:cubicBezTo>
                  <a:cubicBezTo>
                    <a:pt x="1366" y="510"/>
                    <a:pt x="1365" y="512"/>
                    <a:pt x="1365" y="513"/>
                  </a:cubicBezTo>
                  <a:cubicBezTo>
                    <a:pt x="1365" y="514"/>
                    <a:pt x="1366" y="514"/>
                    <a:pt x="1366" y="514"/>
                  </a:cubicBezTo>
                  <a:cubicBezTo>
                    <a:pt x="1368" y="513"/>
                    <a:pt x="1368" y="516"/>
                    <a:pt x="1368" y="517"/>
                  </a:cubicBezTo>
                  <a:cubicBezTo>
                    <a:pt x="1368" y="520"/>
                    <a:pt x="1367" y="521"/>
                    <a:pt x="1365" y="522"/>
                  </a:cubicBezTo>
                  <a:cubicBezTo>
                    <a:pt x="1365" y="522"/>
                    <a:pt x="1365" y="522"/>
                    <a:pt x="1365" y="523"/>
                  </a:cubicBezTo>
                  <a:cubicBezTo>
                    <a:pt x="1365" y="524"/>
                    <a:pt x="1365" y="525"/>
                    <a:pt x="1366" y="526"/>
                  </a:cubicBezTo>
                  <a:cubicBezTo>
                    <a:pt x="1368" y="527"/>
                    <a:pt x="1369" y="527"/>
                    <a:pt x="1370" y="529"/>
                  </a:cubicBezTo>
                  <a:cubicBezTo>
                    <a:pt x="1370" y="530"/>
                    <a:pt x="1371" y="532"/>
                    <a:pt x="1373" y="533"/>
                  </a:cubicBezTo>
                  <a:cubicBezTo>
                    <a:pt x="1372" y="533"/>
                    <a:pt x="1370" y="533"/>
                    <a:pt x="1370" y="534"/>
                  </a:cubicBezTo>
                  <a:cubicBezTo>
                    <a:pt x="1370" y="538"/>
                    <a:pt x="1365" y="541"/>
                    <a:pt x="1368" y="544"/>
                  </a:cubicBezTo>
                  <a:cubicBezTo>
                    <a:pt x="1368" y="545"/>
                    <a:pt x="1368" y="545"/>
                    <a:pt x="1368" y="545"/>
                  </a:cubicBezTo>
                  <a:cubicBezTo>
                    <a:pt x="1370" y="544"/>
                    <a:pt x="1370" y="544"/>
                    <a:pt x="1372" y="545"/>
                  </a:cubicBezTo>
                  <a:cubicBezTo>
                    <a:pt x="1373" y="545"/>
                    <a:pt x="1374" y="546"/>
                    <a:pt x="1375" y="545"/>
                  </a:cubicBezTo>
                  <a:cubicBezTo>
                    <a:pt x="1379" y="541"/>
                    <a:pt x="1379" y="543"/>
                    <a:pt x="1382" y="543"/>
                  </a:cubicBezTo>
                  <a:cubicBezTo>
                    <a:pt x="1385" y="543"/>
                    <a:pt x="1388" y="545"/>
                    <a:pt x="1391" y="544"/>
                  </a:cubicBezTo>
                  <a:cubicBezTo>
                    <a:pt x="1393" y="544"/>
                    <a:pt x="1396" y="543"/>
                    <a:pt x="1394" y="540"/>
                  </a:cubicBezTo>
                  <a:cubicBezTo>
                    <a:pt x="1394" y="540"/>
                    <a:pt x="1393" y="540"/>
                    <a:pt x="1393" y="540"/>
                  </a:cubicBezTo>
                  <a:cubicBezTo>
                    <a:pt x="1387" y="538"/>
                    <a:pt x="1391" y="537"/>
                    <a:pt x="1392" y="535"/>
                  </a:cubicBezTo>
                  <a:cubicBezTo>
                    <a:pt x="1392" y="533"/>
                    <a:pt x="1393" y="530"/>
                    <a:pt x="1392" y="528"/>
                  </a:cubicBezTo>
                  <a:cubicBezTo>
                    <a:pt x="1392" y="525"/>
                    <a:pt x="1391" y="524"/>
                    <a:pt x="1389" y="522"/>
                  </a:cubicBezTo>
                  <a:cubicBezTo>
                    <a:pt x="1387" y="520"/>
                    <a:pt x="1386" y="519"/>
                    <a:pt x="1385" y="516"/>
                  </a:cubicBezTo>
                  <a:cubicBezTo>
                    <a:pt x="1384" y="513"/>
                    <a:pt x="1383" y="512"/>
                    <a:pt x="1382" y="509"/>
                  </a:cubicBezTo>
                  <a:cubicBezTo>
                    <a:pt x="1381" y="507"/>
                    <a:pt x="1381" y="506"/>
                    <a:pt x="1380" y="504"/>
                  </a:cubicBezTo>
                  <a:cubicBezTo>
                    <a:pt x="1379" y="502"/>
                    <a:pt x="1378" y="500"/>
                    <a:pt x="1377" y="498"/>
                  </a:cubicBezTo>
                  <a:cubicBezTo>
                    <a:pt x="1375" y="496"/>
                    <a:pt x="1373" y="494"/>
                    <a:pt x="1373" y="491"/>
                  </a:cubicBezTo>
                  <a:cubicBezTo>
                    <a:pt x="1372" y="488"/>
                    <a:pt x="1370" y="484"/>
                    <a:pt x="1369" y="481"/>
                  </a:cubicBezTo>
                  <a:cubicBezTo>
                    <a:pt x="1368" y="479"/>
                    <a:pt x="1367" y="478"/>
                    <a:pt x="1365" y="477"/>
                  </a:cubicBezTo>
                  <a:cubicBezTo>
                    <a:pt x="1363" y="476"/>
                    <a:pt x="1362" y="478"/>
                    <a:pt x="1360" y="476"/>
                  </a:cubicBezTo>
                  <a:cubicBezTo>
                    <a:pt x="1360" y="476"/>
                    <a:pt x="1363" y="476"/>
                    <a:pt x="1363" y="476"/>
                  </a:cubicBezTo>
                  <a:cubicBezTo>
                    <a:pt x="1364" y="476"/>
                    <a:pt x="1364" y="476"/>
                    <a:pt x="1364" y="476"/>
                  </a:cubicBezTo>
                  <a:cubicBezTo>
                    <a:pt x="1364" y="473"/>
                    <a:pt x="1364" y="471"/>
                    <a:pt x="1365" y="469"/>
                  </a:cubicBezTo>
                  <a:cubicBezTo>
                    <a:pt x="1365" y="467"/>
                    <a:pt x="1364" y="466"/>
                    <a:pt x="1364" y="464"/>
                  </a:cubicBezTo>
                  <a:cubicBezTo>
                    <a:pt x="1362" y="458"/>
                    <a:pt x="1359" y="457"/>
                    <a:pt x="1354" y="455"/>
                  </a:cubicBezTo>
                  <a:cubicBezTo>
                    <a:pt x="1354" y="454"/>
                    <a:pt x="1354" y="453"/>
                    <a:pt x="1354" y="452"/>
                  </a:cubicBezTo>
                  <a:cubicBezTo>
                    <a:pt x="1353" y="451"/>
                    <a:pt x="1355" y="451"/>
                    <a:pt x="1356" y="450"/>
                  </a:cubicBezTo>
                  <a:cubicBezTo>
                    <a:pt x="1356" y="449"/>
                    <a:pt x="1355" y="446"/>
                    <a:pt x="1355" y="445"/>
                  </a:cubicBezTo>
                  <a:cubicBezTo>
                    <a:pt x="1353" y="443"/>
                    <a:pt x="1349" y="442"/>
                    <a:pt x="1347" y="441"/>
                  </a:cubicBezTo>
                  <a:cubicBezTo>
                    <a:pt x="1346" y="441"/>
                    <a:pt x="1346" y="441"/>
                    <a:pt x="1346" y="441"/>
                  </a:cubicBezTo>
                  <a:cubicBezTo>
                    <a:pt x="1345" y="444"/>
                    <a:pt x="1348" y="446"/>
                    <a:pt x="1346" y="449"/>
                  </a:cubicBezTo>
                  <a:cubicBezTo>
                    <a:pt x="1345" y="451"/>
                    <a:pt x="1347" y="453"/>
                    <a:pt x="1347" y="455"/>
                  </a:cubicBezTo>
                  <a:cubicBezTo>
                    <a:pt x="1348" y="457"/>
                    <a:pt x="1349" y="460"/>
                    <a:pt x="1347" y="462"/>
                  </a:cubicBezTo>
                  <a:cubicBezTo>
                    <a:pt x="1347" y="463"/>
                    <a:pt x="1347" y="463"/>
                    <a:pt x="1347" y="464"/>
                  </a:cubicBezTo>
                  <a:cubicBezTo>
                    <a:pt x="1347" y="465"/>
                    <a:pt x="1349" y="466"/>
                    <a:pt x="1350" y="467"/>
                  </a:cubicBezTo>
                  <a:cubicBezTo>
                    <a:pt x="1351" y="467"/>
                    <a:pt x="1352" y="466"/>
                    <a:pt x="1352" y="466"/>
                  </a:cubicBezTo>
                  <a:cubicBezTo>
                    <a:pt x="1352" y="468"/>
                    <a:pt x="1352" y="470"/>
                    <a:pt x="1352" y="472"/>
                  </a:cubicBezTo>
                  <a:cubicBezTo>
                    <a:pt x="1352" y="473"/>
                    <a:pt x="1353" y="476"/>
                    <a:pt x="1355" y="477"/>
                  </a:cubicBezTo>
                  <a:cubicBezTo>
                    <a:pt x="1356" y="477"/>
                    <a:pt x="1355" y="478"/>
                    <a:pt x="1356" y="479"/>
                  </a:cubicBezTo>
                  <a:cubicBezTo>
                    <a:pt x="1357" y="484"/>
                    <a:pt x="1356" y="488"/>
                    <a:pt x="1362" y="490"/>
                  </a:cubicBezTo>
                  <a:cubicBezTo>
                    <a:pt x="1363" y="490"/>
                    <a:pt x="1366" y="489"/>
                    <a:pt x="1365" y="492"/>
                  </a:cubicBezTo>
                  <a:close/>
                  <a:moveTo>
                    <a:pt x="1438" y="626"/>
                  </a:moveTo>
                  <a:cubicBezTo>
                    <a:pt x="1438" y="628"/>
                    <a:pt x="1439" y="631"/>
                    <a:pt x="1439" y="632"/>
                  </a:cubicBezTo>
                  <a:cubicBezTo>
                    <a:pt x="1439" y="633"/>
                    <a:pt x="1439" y="633"/>
                    <a:pt x="1440" y="633"/>
                  </a:cubicBezTo>
                  <a:cubicBezTo>
                    <a:pt x="1440" y="632"/>
                    <a:pt x="1441" y="631"/>
                    <a:pt x="1441" y="630"/>
                  </a:cubicBezTo>
                  <a:cubicBezTo>
                    <a:pt x="1443" y="640"/>
                    <a:pt x="1445" y="650"/>
                    <a:pt x="1449" y="659"/>
                  </a:cubicBezTo>
                  <a:cubicBezTo>
                    <a:pt x="1450" y="663"/>
                    <a:pt x="1451" y="666"/>
                    <a:pt x="1451" y="669"/>
                  </a:cubicBezTo>
                  <a:cubicBezTo>
                    <a:pt x="1451" y="672"/>
                    <a:pt x="1452" y="675"/>
                    <a:pt x="1453" y="677"/>
                  </a:cubicBezTo>
                  <a:cubicBezTo>
                    <a:pt x="1445" y="628"/>
                    <a:pt x="1434" y="581"/>
                    <a:pt x="1418" y="535"/>
                  </a:cubicBezTo>
                  <a:cubicBezTo>
                    <a:pt x="1418" y="535"/>
                    <a:pt x="1418" y="536"/>
                    <a:pt x="1418" y="536"/>
                  </a:cubicBezTo>
                  <a:cubicBezTo>
                    <a:pt x="1417" y="535"/>
                    <a:pt x="1416" y="534"/>
                    <a:pt x="1415" y="532"/>
                  </a:cubicBezTo>
                  <a:cubicBezTo>
                    <a:pt x="1414" y="531"/>
                    <a:pt x="1415" y="529"/>
                    <a:pt x="1414" y="528"/>
                  </a:cubicBezTo>
                  <a:cubicBezTo>
                    <a:pt x="1414" y="528"/>
                    <a:pt x="1414" y="527"/>
                    <a:pt x="1413" y="528"/>
                  </a:cubicBezTo>
                  <a:cubicBezTo>
                    <a:pt x="1412" y="528"/>
                    <a:pt x="1411" y="527"/>
                    <a:pt x="1410" y="526"/>
                  </a:cubicBezTo>
                  <a:cubicBezTo>
                    <a:pt x="1409" y="523"/>
                    <a:pt x="1409" y="519"/>
                    <a:pt x="1407" y="515"/>
                  </a:cubicBezTo>
                  <a:cubicBezTo>
                    <a:pt x="1405" y="513"/>
                    <a:pt x="1404" y="512"/>
                    <a:pt x="1404" y="509"/>
                  </a:cubicBezTo>
                  <a:cubicBezTo>
                    <a:pt x="1404" y="507"/>
                    <a:pt x="1404" y="505"/>
                    <a:pt x="1402" y="503"/>
                  </a:cubicBezTo>
                  <a:cubicBezTo>
                    <a:pt x="1402" y="502"/>
                    <a:pt x="1402" y="501"/>
                    <a:pt x="1402" y="500"/>
                  </a:cubicBezTo>
                  <a:cubicBezTo>
                    <a:pt x="1401" y="499"/>
                    <a:pt x="1401" y="497"/>
                    <a:pt x="1400" y="496"/>
                  </a:cubicBezTo>
                  <a:cubicBezTo>
                    <a:pt x="1400" y="496"/>
                    <a:pt x="1400" y="496"/>
                    <a:pt x="1400" y="496"/>
                  </a:cubicBezTo>
                  <a:cubicBezTo>
                    <a:pt x="1400" y="495"/>
                    <a:pt x="1400" y="495"/>
                    <a:pt x="1400" y="495"/>
                  </a:cubicBezTo>
                  <a:cubicBezTo>
                    <a:pt x="1400" y="493"/>
                    <a:pt x="1399" y="492"/>
                    <a:pt x="1398" y="490"/>
                  </a:cubicBezTo>
                  <a:cubicBezTo>
                    <a:pt x="1398" y="490"/>
                    <a:pt x="1398" y="490"/>
                    <a:pt x="1398" y="490"/>
                  </a:cubicBezTo>
                  <a:cubicBezTo>
                    <a:pt x="1398" y="490"/>
                    <a:pt x="1398" y="489"/>
                    <a:pt x="1398" y="488"/>
                  </a:cubicBezTo>
                  <a:cubicBezTo>
                    <a:pt x="1398" y="488"/>
                    <a:pt x="1397" y="488"/>
                    <a:pt x="1397" y="488"/>
                  </a:cubicBezTo>
                  <a:cubicBezTo>
                    <a:pt x="1396" y="487"/>
                    <a:pt x="1395" y="488"/>
                    <a:pt x="1395" y="488"/>
                  </a:cubicBezTo>
                  <a:cubicBezTo>
                    <a:pt x="1395" y="489"/>
                    <a:pt x="1395" y="489"/>
                    <a:pt x="1395" y="489"/>
                  </a:cubicBezTo>
                  <a:cubicBezTo>
                    <a:pt x="1395" y="489"/>
                    <a:pt x="1395" y="489"/>
                    <a:pt x="1395" y="489"/>
                  </a:cubicBezTo>
                  <a:cubicBezTo>
                    <a:pt x="1395" y="489"/>
                    <a:pt x="1395" y="490"/>
                    <a:pt x="1395" y="490"/>
                  </a:cubicBezTo>
                  <a:cubicBezTo>
                    <a:pt x="1395" y="491"/>
                    <a:pt x="1395" y="491"/>
                    <a:pt x="1396" y="491"/>
                  </a:cubicBezTo>
                  <a:cubicBezTo>
                    <a:pt x="1396" y="492"/>
                    <a:pt x="1396" y="492"/>
                    <a:pt x="1396" y="493"/>
                  </a:cubicBezTo>
                  <a:cubicBezTo>
                    <a:pt x="1396" y="493"/>
                    <a:pt x="1397" y="493"/>
                    <a:pt x="1397" y="493"/>
                  </a:cubicBezTo>
                  <a:cubicBezTo>
                    <a:pt x="1396" y="494"/>
                    <a:pt x="1396" y="494"/>
                    <a:pt x="1396" y="495"/>
                  </a:cubicBezTo>
                  <a:cubicBezTo>
                    <a:pt x="1397" y="497"/>
                    <a:pt x="1398" y="500"/>
                    <a:pt x="1399" y="501"/>
                  </a:cubicBezTo>
                  <a:cubicBezTo>
                    <a:pt x="1399" y="502"/>
                    <a:pt x="1399" y="503"/>
                    <a:pt x="1399" y="503"/>
                  </a:cubicBezTo>
                  <a:cubicBezTo>
                    <a:pt x="1400" y="503"/>
                    <a:pt x="1400" y="503"/>
                    <a:pt x="1400" y="504"/>
                  </a:cubicBezTo>
                  <a:cubicBezTo>
                    <a:pt x="1400" y="504"/>
                    <a:pt x="1400" y="504"/>
                    <a:pt x="1400" y="504"/>
                  </a:cubicBezTo>
                  <a:cubicBezTo>
                    <a:pt x="1399" y="504"/>
                    <a:pt x="1399" y="504"/>
                    <a:pt x="1399" y="505"/>
                  </a:cubicBezTo>
                  <a:cubicBezTo>
                    <a:pt x="1400" y="506"/>
                    <a:pt x="1400" y="508"/>
                    <a:pt x="1401" y="508"/>
                  </a:cubicBezTo>
                  <a:cubicBezTo>
                    <a:pt x="1401" y="508"/>
                    <a:pt x="1401" y="508"/>
                    <a:pt x="1401" y="509"/>
                  </a:cubicBezTo>
                  <a:cubicBezTo>
                    <a:pt x="1402" y="509"/>
                    <a:pt x="1402" y="510"/>
                    <a:pt x="1402" y="511"/>
                  </a:cubicBezTo>
                  <a:cubicBezTo>
                    <a:pt x="1402" y="514"/>
                    <a:pt x="1404" y="515"/>
                    <a:pt x="1405" y="517"/>
                  </a:cubicBezTo>
                  <a:cubicBezTo>
                    <a:pt x="1406" y="520"/>
                    <a:pt x="1407" y="524"/>
                    <a:pt x="1408" y="527"/>
                  </a:cubicBezTo>
                  <a:cubicBezTo>
                    <a:pt x="1408" y="527"/>
                    <a:pt x="1408" y="527"/>
                    <a:pt x="1408" y="527"/>
                  </a:cubicBezTo>
                  <a:cubicBezTo>
                    <a:pt x="1406" y="529"/>
                    <a:pt x="1407" y="528"/>
                    <a:pt x="1407" y="527"/>
                  </a:cubicBezTo>
                  <a:cubicBezTo>
                    <a:pt x="1406" y="526"/>
                    <a:pt x="1406" y="525"/>
                    <a:pt x="1405" y="525"/>
                  </a:cubicBezTo>
                  <a:cubicBezTo>
                    <a:pt x="1404" y="524"/>
                    <a:pt x="1404" y="525"/>
                    <a:pt x="1402" y="526"/>
                  </a:cubicBezTo>
                  <a:cubicBezTo>
                    <a:pt x="1402" y="526"/>
                    <a:pt x="1401" y="526"/>
                    <a:pt x="1401" y="526"/>
                  </a:cubicBezTo>
                  <a:cubicBezTo>
                    <a:pt x="1397" y="529"/>
                    <a:pt x="1399" y="534"/>
                    <a:pt x="1399" y="537"/>
                  </a:cubicBezTo>
                  <a:cubicBezTo>
                    <a:pt x="1398" y="539"/>
                    <a:pt x="1398" y="541"/>
                    <a:pt x="1398" y="542"/>
                  </a:cubicBezTo>
                  <a:cubicBezTo>
                    <a:pt x="1399" y="543"/>
                    <a:pt x="1399" y="543"/>
                    <a:pt x="1399" y="543"/>
                  </a:cubicBezTo>
                  <a:cubicBezTo>
                    <a:pt x="1398" y="544"/>
                    <a:pt x="1396" y="545"/>
                    <a:pt x="1395" y="546"/>
                  </a:cubicBezTo>
                  <a:cubicBezTo>
                    <a:pt x="1394" y="547"/>
                    <a:pt x="1396" y="551"/>
                    <a:pt x="1396" y="552"/>
                  </a:cubicBezTo>
                  <a:cubicBezTo>
                    <a:pt x="1396" y="553"/>
                    <a:pt x="1396" y="554"/>
                    <a:pt x="1396" y="555"/>
                  </a:cubicBezTo>
                  <a:cubicBezTo>
                    <a:pt x="1396" y="556"/>
                    <a:pt x="1396" y="555"/>
                    <a:pt x="1395" y="555"/>
                  </a:cubicBezTo>
                  <a:cubicBezTo>
                    <a:pt x="1392" y="555"/>
                    <a:pt x="1391" y="559"/>
                    <a:pt x="1392" y="560"/>
                  </a:cubicBezTo>
                  <a:cubicBezTo>
                    <a:pt x="1390" y="558"/>
                    <a:pt x="1390" y="553"/>
                    <a:pt x="1386" y="553"/>
                  </a:cubicBezTo>
                  <a:cubicBezTo>
                    <a:pt x="1385" y="553"/>
                    <a:pt x="1385" y="554"/>
                    <a:pt x="1385" y="554"/>
                  </a:cubicBezTo>
                  <a:cubicBezTo>
                    <a:pt x="1384" y="559"/>
                    <a:pt x="1389" y="563"/>
                    <a:pt x="1388" y="567"/>
                  </a:cubicBezTo>
                  <a:cubicBezTo>
                    <a:pt x="1388" y="567"/>
                    <a:pt x="1386" y="565"/>
                    <a:pt x="1386" y="565"/>
                  </a:cubicBezTo>
                  <a:cubicBezTo>
                    <a:pt x="1384" y="564"/>
                    <a:pt x="1384" y="562"/>
                    <a:pt x="1382" y="561"/>
                  </a:cubicBezTo>
                  <a:cubicBezTo>
                    <a:pt x="1382" y="560"/>
                    <a:pt x="1381" y="561"/>
                    <a:pt x="1381" y="561"/>
                  </a:cubicBezTo>
                  <a:cubicBezTo>
                    <a:pt x="1379" y="563"/>
                    <a:pt x="1378" y="562"/>
                    <a:pt x="1376" y="563"/>
                  </a:cubicBezTo>
                  <a:cubicBezTo>
                    <a:pt x="1376" y="563"/>
                    <a:pt x="1375" y="563"/>
                    <a:pt x="1375" y="563"/>
                  </a:cubicBezTo>
                  <a:cubicBezTo>
                    <a:pt x="1375" y="565"/>
                    <a:pt x="1375" y="566"/>
                    <a:pt x="1376" y="567"/>
                  </a:cubicBezTo>
                  <a:cubicBezTo>
                    <a:pt x="1377" y="569"/>
                    <a:pt x="1378" y="569"/>
                    <a:pt x="1378" y="571"/>
                  </a:cubicBezTo>
                  <a:cubicBezTo>
                    <a:pt x="1378" y="572"/>
                    <a:pt x="1377" y="573"/>
                    <a:pt x="1378" y="573"/>
                  </a:cubicBezTo>
                  <a:cubicBezTo>
                    <a:pt x="1378" y="574"/>
                    <a:pt x="1379" y="575"/>
                    <a:pt x="1380" y="575"/>
                  </a:cubicBezTo>
                  <a:cubicBezTo>
                    <a:pt x="1382" y="575"/>
                    <a:pt x="1383" y="580"/>
                    <a:pt x="1385" y="581"/>
                  </a:cubicBezTo>
                  <a:cubicBezTo>
                    <a:pt x="1386" y="582"/>
                    <a:pt x="1388" y="584"/>
                    <a:pt x="1389" y="586"/>
                  </a:cubicBezTo>
                  <a:cubicBezTo>
                    <a:pt x="1389" y="588"/>
                    <a:pt x="1388" y="590"/>
                    <a:pt x="1390" y="592"/>
                  </a:cubicBezTo>
                  <a:cubicBezTo>
                    <a:pt x="1391" y="593"/>
                    <a:pt x="1392" y="594"/>
                    <a:pt x="1394" y="596"/>
                  </a:cubicBezTo>
                  <a:cubicBezTo>
                    <a:pt x="1395" y="598"/>
                    <a:pt x="1394" y="599"/>
                    <a:pt x="1394" y="601"/>
                  </a:cubicBezTo>
                  <a:cubicBezTo>
                    <a:pt x="1395" y="603"/>
                    <a:pt x="1395" y="605"/>
                    <a:pt x="1396" y="607"/>
                  </a:cubicBezTo>
                  <a:cubicBezTo>
                    <a:pt x="1396" y="607"/>
                    <a:pt x="1396" y="607"/>
                    <a:pt x="1396" y="608"/>
                  </a:cubicBezTo>
                  <a:cubicBezTo>
                    <a:pt x="1395" y="609"/>
                    <a:pt x="1395" y="612"/>
                    <a:pt x="1396" y="614"/>
                  </a:cubicBezTo>
                  <a:cubicBezTo>
                    <a:pt x="1396" y="617"/>
                    <a:pt x="1396" y="619"/>
                    <a:pt x="1396" y="622"/>
                  </a:cubicBezTo>
                  <a:cubicBezTo>
                    <a:pt x="1397" y="623"/>
                    <a:pt x="1398" y="629"/>
                    <a:pt x="1394" y="627"/>
                  </a:cubicBezTo>
                  <a:cubicBezTo>
                    <a:pt x="1393" y="626"/>
                    <a:pt x="1393" y="626"/>
                    <a:pt x="1392" y="626"/>
                  </a:cubicBezTo>
                  <a:cubicBezTo>
                    <a:pt x="1390" y="625"/>
                    <a:pt x="1389" y="623"/>
                    <a:pt x="1387" y="623"/>
                  </a:cubicBezTo>
                  <a:cubicBezTo>
                    <a:pt x="1387" y="623"/>
                    <a:pt x="1386" y="623"/>
                    <a:pt x="1386" y="623"/>
                  </a:cubicBezTo>
                  <a:cubicBezTo>
                    <a:pt x="1383" y="624"/>
                    <a:pt x="1381" y="622"/>
                    <a:pt x="1379" y="620"/>
                  </a:cubicBezTo>
                  <a:cubicBezTo>
                    <a:pt x="1377" y="618"/>
                    <a:pt x="1374" y="619"/>
                    <a:pt x="1371" y="619"/>
                  </a:cubicBezTo>
                  <a:cubicBezTo>
                    <a:pt x="1371" y="618"/>
                    <a:pt x="1369" y="616"/>
                    <a:pt x="1368" y="617"/>
                  </a:cubicBezTo>
                  <a:cubicBezTo>
                    <a:pt x="1366" y="617"/>
                    <a:pt x="1366" y="618"/>
                    <a:pt x="1366" y="619"/>
                  </a:cubicBezTo>
                  <a:cubicBezTo>
                    <a:pt x="1365" y="622"/>
                    <a:pt x="1362" y="620"/>
                    <a:pt x="1361" y="622"/>
                  </a:cubicBezTo>
                  <a:cubicBezTo>
                    <a:pt x="1360" y="623"/>
                    <a:pt x="1360" y="624"/>
                    <a:pt x="1361" y="625"/>
                  </a:cubicBezTo>
                  <a:cubicBezTo>
                    <a:pt x="1361" y="626"/>
                    <a:pt x="1362" y="628"/>
                    <a:pt x="1363" y="629"/>
                  </a:cubicBezTo>
                  <a:cubicBezTo>
                    <a:pt x="1364" y="631"/>
                    <a:pt x="1366" y="632"/>
                    <a:pt x="1364" y="634"/>
                  </a:cubicBezTo>
                  <a:cubicBezTo>
                    <a:pt x="1363" y="635"/>
                    <a:pt x="1364" y="636"/>
                    <a:pt x="1364" y="637"/>
                  </a:cubicBezTo>
                  <a:cubicBezTo>
                    <a:pt x="1365" y="643"/>
                    <a:pt x="1366" y="647"/>
                    <a:pt x="1366" y="652"/>
                  </a:cubicBezTo>
                  <a:cubicBezTo>
                    <a:pt x="1366" y="656"/>
                    <a:pt x="1366" y="659"/>
                    <a:pt x="1366" y="663"/>
                  </a:cubicBezTo>
                  <a:cubicBezTo>
                    <a:pt x="1365" y="666"/>
                    <a:pt x="1364" y="668"/>
                    <a:pt x="1362" y="671"/>
                  </a:cubicBezTo>
                  <a:cubicBezTo>
                    <a:pt x="1362" y="673"/>
                    <a:pt x="1362" y="676"/>
                    <a:pt x="1365" y="676"/>
                  </a:cubicBezTo>
                  <a:cubicBezTo>
                    <a:pt x="1365" y="676"/>
                    <a:pt x="1366" y="676"/>
                    <a:pt x="1366" y="676"/>
                  </a:cubicBezTo>
                  <a:cubicBezTo>
                    <a:pt x="1366" y="676"/>
                    <a:pt x="1366" y="676"/>
                    <a:pt x="1366" y="677"/>
                  </a:cubicBezTo>
                  <a:cubicBezTo>
                    <a:pt x="1365" y="679"/>
                    <a:pt x="1365" y="680"/>
                    <a:pt x="1366" y="681"/>
                  </a:cubicBezTo>
                  <a:cubicBezTo>
                    <a:pt x="1366" y="681"/>
                    <a:pt x="1367" y="682"/>
                    <a:pt x="1367" y="681"/>
                  </a:cubicBezTo>
                  <a:cubicBezTo>
                    <a:pt x="1367" y="681"/>
                    <a:pt x="1368" y="681"/>
                    <a:pt x="1368" y="681"/>
                  </a:cubicBezTo>
                  <a:cubicBezTo>
                    <a:pt x="1368" y="683"/>
                    <a:pt x="1368" y="684"/>
                    <a:pt x="1368" y="686"/>
                  </a:cubicBezTo>
                  <a:cubicBezTo>
                    <a:pt x="1369" y="690"/>
                    <a:pt x="1367" y="692"/>
                    <a:pt x="1369" y="696"/>
                  </a:cubicBezTo>
                  <a:cubicBezTo>
                    <a:pt x="1369" y="696"/>
                    <a:pt x="1369" y="697"/>
                    <a:pt x="1370" y="697"/>
                  </a:cubicBezTo>
                  <a:cubicBezTo>
                    <a:pt x="1372" y="696"/>
                    <a:pt x="1373" y="698"/>
                    <a:pt x="1375" y="698"/>
                  </a:cubicBezTo>
                  <a:cubicBezTo>
                    <a:pt x="1377" y="697"/>
                    <a:pt x="1379" y="697"/>
                    <a:pt x="1380" y="701"/>
                  </a:cubicBezTo>
                  <a:cubicBezTo>
                    <a:pt x="1381" y="704"/>
                    <a:pt x="1383" y="709"/>
                    <a:pt x="1387" y="710"/>
                  </a:cubicBezTo>
                  <a:cubicBezTo>
                    <a:pt x="1389" y="711"/>
                    <a:pt x="1388" y="709"/>
                    <a:pt x="1390" y="708"/>
                  </a:cubicBezTo>
                  <a:cubicBezTo>
                    <a:pt x="1391" y="707"/>
                    <a:pt x="1393" y="704"/>
                    <a:pt x="1394" y="704"/>
                  </a:cubicBezTo>
                  <a:cubicBezTo>
                    <a:pt x="1395" y="704"/>
                    <a:pt x="1396" y="702"/>
                    <a:pt x="1398" y="705"/>
                  </a:cubicBezTo>
                  <a:cubicBezTo>
                    <a:pt x="1398" y="705"/>
                    <a:pt x="1399" y="705"/>
                    <a:pt x="1399" y="706"/>
                  </a:cubicBezTo>
                  <a:cubicBezTo>
                    <a:pt x="1400" y="706"/>
                    <a:pt x="1400" y="706"/>
                    <a:pt x="1401" y="705"/>
                  </a:cubicBezTo>
                  <a:cubicBezTo>
                    <a:pt x="1401" y="705"/>
                    <a:pt x="1401" y="705"/>
                    <a:pt x="1401" y="704"/>
                  </a:cubicBezTo>
                  <a:cubicBezTo>
                    <a:pt x="1401" y="704"/>
                    <a:pt x="1401" y="704"/>
                    <a:pt x="1402" y="705"/>
                  </a:cubicBezTo>
                  <a:cubicBezTo>
                    <a:pt x="1402" y="705"/>
                    <a:pt x="1403" y="705"/>
                    <a:pt x="1403" y="704"/>
                  </a:cubicBezTo>
                  <a:cubicBezTo>
                    <a:pt x="1404" y="699"/>
                    <a:pt x="1408" y="697"/>
                    <a:pt x="1409" y="691"/>
                  </a:cubicBezTo>
                  <a:cubicBezTo>
                    <a:pt x="1409" y="690"/>
                    <a:pt x="1409" y="688"/>
                    <a:pt x="1410" y="686"/>
                  </a:cubicBezTo>
                  <a:cubicBezTo>
                    <a:pt x="1410" y="686"/>
                    <a:pt x="1411" y="686"/>
                    <a:pt x="1411" y="685"/>
                  </a:cubicBezTo>
                  <a:cubicBezTo>
                    <a:pt x="1411" y="683"/>
                    <a:pt x="1409" y="680"/>
                    <a:pt x="1408" y="678"/>
                  </a:cubicBezTo>
                  <a:cubicBezTo>
                    <a:pt x="1407" y="672"/>
                    <a:pt x="1409" y="667"/>
                    <a:pt x="1411" y="661"/>
                  </a:cubicBezTo>
                  <a:cubicBezTo>
                    <a:pt x="1412" y="656"/>
                    <a:pt x="1417" y="656"/>
                    <a:pt x="1417" y="651"/>
                  </a:cubicBezTo>
                  <a:cubicBezTo>
                    <a:pt x="1416" y="648"/>
                    <a:pt x="1417" y="645"/>
                    <a:pt x="1416" y="642"/>
                  </a:cubicBezTo>
                  <a:cubicBezTo>
                    <a:pt x="1416" y="639"/>
                    <a:pt x="1415" y="638"/>
                    <a:pt x="1416" y="636"/>
                  </a:cubicBezTo>
                  <a:cubicBezTo>
                    <a:pt x="1417" y="635"/>
                    <a:pt x="1417" y="634"/>
                    <a:pt x="1417" y="633"/>
                  </a:cubicBezTo>
                  <a:cubicBezTo>
                    <a:pt x="1417" y="631"/>
                    <a:pt x="1421" y="636"/>
                    <a:pt x="1421" y="637"/>
                  </a:cubicBezTo>
                  <a:cubicBezTo>
                    <a:pt x="1422" y="639"/>
                    <a:pt x="1421" y="640"/>
                    <a:pt x="1423" y="642"/>
                  </a:cubicBezTo>
                  <a:cubicBezTo>
                    <a:pt x="1426" y="643"/>
                    <a:pt x="1427" y="639"/>
                    <a:pt x="1427" y="638"/>
                  </a:cubicBezTo>
                  <a:cubicBezTo>
                    <a:pt x="1427" y="635"/>
                    <a:pt x="1429" y="634"/>
                    <a:pt x="1430" y="632"/>
                  </a:cubicBezTo>
                  <a:cubicBezTo>
                    <a:pt x="1430" y="632"/>
                    <a:pt x="1430" y="631"/>
                    <a:pt x="1430" y="631"/>
                  </a:cubicBezTo>
                  <a:cubicBezTo>
                    <a:pt x="1433" y="634"/>
                    <a:pt x="1434" y="640"/>
                    <a:pt x="1435" y="642"/>
                  </a:cubicBezTo>
                  <a:cubicBezTo>
                    <a:pt x="1437" y="645"/>
                    <a:pt x="1437" y="650"/>
                    <a:pt x="1438" y="653"/>
                  </a:cubicBezTo>
                  <a:cubicBezTo>
                    <a:pt x="1439" y="657"/>
                    <a:pt x="1440" y="662"/>
                    <a:pt x="1442" y="665"/>
                  </a:cubicBezTo>
                  <a:cubicBezTo>
                    <a:pt x="1443" y="667"/>
                    <a:pt x="1445" y="668"/>
                    <a:pt x="1445" y="669"/>
                  </a:cubicBezTo>
                  <a:cubicBezTo>
                    <a:pt x="1446" y="674"/>
                    <a:pt x="1447" y="678"/>
                    <a:pt x="1448" y="682"/>
                  </a:cubicBezTo>
                  <a:cubicBezTo>
                    <a:pt x="1449" y="686"/>
                    <a:pt x="1451" y="691"/>
                    <a:pt x="1451" y="695"/>
                  </a:cubicBezTo>
                  <a:cubicBezTo>
                    <a:pt x="1451" y="697"/>
                    <a:pt x="1453" y="700"/>
                    <a:pt x="1450" y="701"/>
                  </a:cubicBezTo>
                  <a:cubicBezTo>
                    <a:pt x="1449" y="702"/>
                    <a:pt x="1448" y="702"/>
                    <a:pt x="1447" y="701"/>
                  </a:cubicBezTo>
                  <a:cubicBezTo>
                    <a:pt x="1447" y="701"/>
                    <a:pt x="1447" y="702"/>
                    <a:pt x="1446" y="702"/>
                  </a:cubicBezTo>
                  <a:cubicBezTo>
                    <a:pt x="1446" y="703"/>
                    <a:pt x="1446" y="703"/>
                    <a:pt x="1447" y="704"/>
                  </a:cubicBezTo>
                  <a:cubicBezTo>
                    <a:pt x="1448" y="706"/>
                    <a:pt x="1448" y="707"/>
                    <a:pt x="1449" y="710"/>
                  </a:cubicBezTo>
                  <a:cubicBezTo>
                    <a:pt x="1449" y="713"/>
                    <a:pt x="1450" y="716"/>
                    <a:pt x="1453" y="718"/>
                  </a:cubicBezTo>
                  <a:cubicBezTo>
                    <a:pt x="1453" y="718"/>
                    <a:pt x="1454" y="718"/>
                    <a:pt x="1454" y="718"/>
                  </a:cubicBezTo>
                  <a:cubicBezTo>
                    <a:pt x="1454" y="717"/>
                    <a:pt x="1454" y="716"/>
                    <a:pt x="1454" y="714"/>
                  </a:cubicBezTo>
                  <a:cubicBezTo>
                    <a:pt x="1454" y="711"/>
                    <a:pt x="1453" y="709"/>
                    <a:pt x="1453" y="706"/>
                  </a:cubicBezTo>
                  <a:cubicBezTo>
                    <a:pt x="1454" y="704"/>
                    <a:pt x="1454" y="702"/>
                    <a:pt x="1454" y="699"/>
                  </a:cubicBezTo>
                  <a:cubicBezTo>
                    <a:pt x="1454" y="695"/>
                    <a:pt x="1454" y="691"/>
                    <a:pt x="1453" y="687"/>
                  </a:cubicBezTo>
                  <a:cubicBezTo>
                    <a:pt x="1453" y="684"/>
                    <a:pt x="1453" y="680"/>
                    <a:pt x="1451" y="676"/>
                  </a:cubicBezTo>
                  <a:cubicBezTo>
                    <a:pt x="1450" y="672"/>
                    <a:pt x="1450" y="667"/>
                    <a:pt x="1449" y="663"/>
                  </a:cubicBezTo>
                  <a:cubicBezTo>
                    <a:pt x="1448" y="661"/>
                    <a:pt x="1447" y="659"/>
                    <a:pt x="1447" y="657"/>
                  </a:cubicBezTo>
                  <a:cubicBezTo>
                    <a:pt x="1447" y="655"/>
                    <a:pt x="1446" y="653"/>
                    <a:pt x="1445" y="651"/>
                  </a:cubicBezTo>
                  <a:cubicBezTo>
                    <a:pt x="1445" y="650"/>
                    <a:pt x="1443" y="649"/>
                    <a:pt x="1442" y="647"/>
                  </a:cubicBezTo>
                  <a:cubicBezTo>
                    <a:pt x="1442" y="645"/>
                    <a:pt x="1442" y="642"/>
                    <a:pt x="1441" y="640"/>
                  </a:cubicBezTo>
                  <a:cubicBezTo>
                    <a:pt x="1441" y="638"/>
                    <a:pt x="1439" y="636"/>
                    <a:pt x="1438" y="635"/>
                  </a:cubicBezTo>
                  <a:cubicBezTo>
                    <a:pt x="1437" y="631"/>
                    <a:pt x="1437" y="629"/>
                    <a:pt x="1437" y="625"/>
                  </a:cubicBezTo>
                  <a:cubicBezTo>
                    <a:pt x="1437" y="624"/>
                    <a:pt x="1437" y="623"/>
                    <a:pt x="1437" y="622"/>
                  </a:cubicBezTo>
                  <a:cubicBezTo>
                    <a:pt x="1438" y="624"/>
                    <a:pt x="1438" y="624"/>
                    <a:pt x="1438" y="626"/>
                  </a:cubicBezTo>
                  <a:close/>
                  <a:moveTo>
                    <a:pt x="1453" y="682"/>
                  </a:moveTo>
                  <a:cubicBezTo>
                    <a:pt x="1453" y="683"/>
                    <a:pt x="1453" y="684"/>
                    <a:pt x="1454" y="686"/>
                  </a:cubicBezTo>
                  <a:cubicBezTo>
                    <a:pt x="1454" y="684"/>
                    <a:pt x="1453" y="683"/>
                    <a:pt x="1453" y="682"/>
                  </a:cubicBezTo>
                  <a:close/>
                  <a:moveTo>
                    <a:pt x="903" y="482"/>
                  </a:moveTo>
                  <a:cubicBezTo>
                    <a:pt x="905" y="483"/>
                    <a:pt x="908" y="485"/>
                    <a:pt x="910" y="484"/>
                  </a:cubicBezTo>
                  <a:cubicBezTo>
                    <a:pt x="912" y="484"/>
                    <a:pt x="913" y="482"/>
                    <a:pt x="911" y="480"/>
                  </a:cubicBezTo>
                  <a:cubicBezTo>
                    <a:pt x="909" y="478"/>
                    <a:pt x="906" y="476"/>
                    <a:pt x="904" y="474"/>
                  </a:cubicBezTo>
                  <a:cubicBezTo>
                    <a:pt x="903" y="472"/>
                    <a:pt x="902" y="471"/>
                    <a:pt x="900" y="470"/>
                  </a:cubicBezTo>
                  <a:cubicBezTo>
                    <a:pt x="897" y="468"/>
                    <a:pt x="894" y="468"/>
                    <a:pt x="892" y="467"/>
                  </a:cubicBezTo>
                  <a:cubicBezTo>
                    <a:pt x="889" y="467"/>
                    <a:pt x="885" y="466"/>
                    <a:pt x="882" y="466"/>
                  </a:cubicBezTo>
                  <a:cubicBezTo>
                    <a:pt x="882" y="466"/>
                    <a:pt x="881" y="466"/>
                    <a:pt x="881" y="467"/>
                  </a:cubicBezTo>
                  <a:cubicBezTo>
                    <a:pt x="881" y="470"/>
                    <a:pt x="884" y="471"/>
                    <a:pt x="886" y="472"/>
                  </a:cubicBezTo>
                  <a:cubicBezTo>
                    <a:pt x="889" y="474"/>
                    <a:pt x="890" y="474"/>
                    <a:pt x="891" y="476"/>
                  </a:cubicBezTo>
                  <a:cubicBezTo>
                    <a:pt x="892" y="478"/>
                    <a:pt x="892" y="477"/>
                    <a:pt x="893" y="478"/>
                  </a:cubicBezTo>
                  <a:cubicBezTo>
                    <a:pt x="895" y="480"/>
                    <a:pt x="899" y="480"/>
                    <a:pt x="902" y="482"/>
                  </a:cubicBezTo>
                  <a:cubicBezTo>
                    <a:pt x="902" y="482"/>
                    <a:pt x="903" y="482"/>
                    <a:pt x="903" y="482"/>
                  </a:cubicBezTo>
                  <a:close/>
                  <a:moveTo>
                    <a:pt x="1437" y="690"/>
                  </a:moveTo>
                  <a:cubicBezTo>
                    <a:pt x="1437" y="690"/>
                    <a:pt x="1438" y="690"/>
                    <a:pt x="1438" y="690"/>
                  </a:cubicBezTo>
                  <a:cubicBezTo>
                    <a:pt x="1439" y="688"/>
                    <a:pt x="1438" y="687"/>
                    <a:pt x="1439" y="685"/>
                  </a:cubicBezTo>
                  <a:cubicBezTo>
                    <a:pt x="1441" y="684"/>
                    <a:pt x="1439" y="679"/>
                    <a:pt x="1439" y="677"/>
                  </a:cubicBezTo>
                  <a:cubicBezTo>
                    <a:pt x="1440" y="673"/>
                    <a:pt x="1440" y="665"/>
                    <a:pt x="1436" y="662"/>
                  </a:cubicBezTo>
                  <a:cubicBezTo>
                    <a:pt x="1436" y="662"/>
                    <a:pt x="1436" y="662"/>
                    <a:pt x="1436" y="662"/>
                  </a:cubicBezTo>
                  <a:cubicBezTo>
                    <a:pt x="1435" y="662"/>
                    <a:pt x="1435" y="662"/>
                    <a:pt x="1435" y="662"/>
                  </a:cubicBezTo>
                  <a:cubicBezTo>
                    <a:pt x="1435" y="662"/>
                    <a:pt x="1435" y="663"/>
                    <a:pt x="1435" y="663"/>
                  </a:cubicBezTo>
                  <a:cubicBezTo>
                    <a:pt x="1435" y="663"/>
                    <a:pt x="1435" y="663"/>
                    <a:pt x="1435" y="663"/>
                  </a:cubicBezTo>
                  <a:cubicBezTo>
                    <a:pt x="1434" y="665"/>
                    <a:pt x="1433" y="666"/>
                    <a:pt x="1433" y="669"/>
                  </a:cubicBezTo>
                  <a:cubicBezTo>
                    <a:pt x="1434" y="671"/>
                    <a:pt x="1434" y="675"/>
                    <a:pt x="1435" y="677"/>
                  </a:cubicBezTo>
                  <a:cubicBezTo>
                    <a:pt x="1436" y="681"/>
                    <a:pt x="1434" y="688"/>
                    <a:pt x="1437" y="690"/>
                  </a:cubicBezTo>
                  <a:close/>
                  <a:moveTo>
                    <a:pt x="1343" y="506"/>
                  </a:moveTo>
                  <a:cubicBezTo>
                    <a:pt x="1342" y="507"/>
                    <a:pt x="1340" y="508"/>
                    <a:pt x="1339" y="509"/>
                  </a:cubicBezTo>
                  <a:cubicBezTo>
                    <a:pt x="1339" y="509"/>
                    <a:pt x="1339" y="510"/>
                    <a:pt x="1339" y="511"/>
                  </a:cubicBezTo>
                  <a:cubicBezTo>
                    <a:pt x="1341" y="512"/>
                    <a:pt x="1341" y="512"/>
                    <a:pt x="1342" y="514"/>
                  </a:cubicBezTo>
                  <a:cubicBezTo>
                    <a:pt x="1343" y="516"/>
                    <a:pt x="1345" y="522"/>
                    <a:pt x="1348" y="521"/>
                  </a:cubicBezTo>
                  <a:cubicBezTo>
                    <a:pt x="1350" y="521"/>
                    <a:pt x="1351" y="519"/>
                    <a:pt x="1353" y="518"/>
                  </a:cubicBezTo>
                  <a:cubicBezTo>
                    <a:pt x="1355" y="516"/>
                    <a:pt x="1357" y="518"/>
                    <a:pt x="1359" y="518"/>
                  </a:cubicBezTo>
                  <a:cubicBezTo>
                    <a:pt x="1359" y="518"/>
                    <a:pt x="1359" y="518"/>
                    <a:pt x="1359" y="517"/>
                  </a:cubicBezTo>
                  <a:cubicBezTo>
                    <a:pt x="1360" y="515"/>
                    <a:pt x="1360" y="509"/>
                    <a:pt x="1359" y="507"/>
                  </a:cubicBezTo>
                  <a:cubicBezTo>
                    <a:pt x="1358" y="504"/>
                    <a:pt x="1358" y="502"/>
                    <a:pt x="1357" y="499"/>
                  </a:cubicBezTo>
                  <a:cubicBezTo>
                    <a:pt x="1357" y="497"/>
                    <a:pt x="1356" y="496"/>
                    <a:pt x="1356" y="494"/>
                  </a:cubicBezTo>
                  <a:cubicBezTo>
                    <a:pt x="1356" y="494"/>
                    <a:pt x="1357" y="493"/>
                    <a:pt x="1357" y="492"/>
                  </a:cubicBezTo>
                  <a:cubicBezTo>
                    <a:pt x="1357" y="491"/>
                    <a:pt x="1356" y="487"/>
                    <a:pt x="1355" y="487"/>
                  </a:cubicBezTo>
                  <a:cubicBezTo>
                    <a:pt x="1355" y="487"/>
                    <a:pt x="1355" y="486"/>
                    <a:pt x="1355" y="486"/>
                  </a:cubicBezTo>
                  <a:cubicBezTo>
                    <a:pt x="1355" y="485"/>
                    <a:pt x="1354" y="485"/>
                    <a:pt x="1353" y="484"/>
                  </a:cubicBezTo>
                  <a:cubicBezTo>
                    <a:pt x="1353" y="483"/>
                    <a:pt x="1353" y="483"/>
                    <a:pt x="1352" y="483"/>
                  </a:cubicBezTo>
                  <a:cubicBezTo>
                    <a:pt x="1352" y="482"/>
                    <a:pt x="1352" y="482"/>
                    <a:pt x="1352" y="481"/>
                  </a:cubicBezTo>
                  <a:cubicBezTo>
                    <a:pt x="1351" y="480"/>
                    <a:pt x="1351" y="480"/>
                    <a:pt x="1351" y="480"/>
                  </a:cubicBezTo>
                  <a:cubicBezTo>
                    <a:pt x="1350" y="479"/>
                    <a:pt x="1350" y="480"/>
                    <a:pt x="1349" y="480"/>
                  </a:cubicBezTo>
                  <a:cubicBezTo>
                    <a:pt x="1349" y="480"/>
                    <a:pt x="1348" y="478"/>
                    <a:pt x="1348" y="478"/>
                  </a:cubicBezTo>
                  <a:cubicBezTo>
                    <a:pt x="1348" y="477"/>
                    <a:pt x="1346" y="476"/>
                    <a:pt x="1345" y="476"/>
                  </a:cubicBezTo>
                  <a:cubicBezTo>
                    <a:pt x="1344" y="476"/>
                    <a:pt x="1344" y="478"/>
                    <a:pt x="1343" y="478"/>
                  </a:cubicBezTo>
                  <a:cubicBezTo>
                    <a:pt x="1342" y="479"/>
                    <a:pt x="1341" y="479"/>
                    <a:pt x="1341" y="480"/>
                  </a:cubicBezTo>
                  <a:cubicBezTo>
                    <a:pt x="1341" y="483"/>
                    <a:pt x="1344" y="482"/>
                    <a:pt x="1344" y="485"/>
                  </a:cubicBezTo>
                  <a:cubicBezTo>
                    <a:pt x="1343" y="486"/>
                    <a:pt x="1341" y="485"/>
                    <a:pt x="1340" y="484"/>
                  </a:cubicBezTo>
                  <a:cubicBezTo>
                    <a:pt x="1339" y="483"/>
                    <a:pt x="1338" y="483"/>
                    <a:pt x="1336" y="483"/>
                  </a:cubicBezTo>
                  <a:cubicBezTo>
                    <a:pt x="1336" y="483"/>
                    <a:pt x="1336" y="484"/>
                    <a:pt x="1336" y="484"/>
                  </a:cubicBezTo>
                  <a:cubicBezTo>
                    <a:pt x="1336" y="485"/>
                    <a:pt x="1336" y="488"/>
                    <a:pt x="1337" y="488"/>
                  </a:cubicBezTo>
                  <a:cubicBezTo>
                    <a:pt x="1340" y="490"/>
                    <a:pt x="1337" y="492"/>
                    <a:pt x="1338" y="495"/>
                  </a:cubicBezTo>
                  <a:cubicBezTo>
                    <a:pt x="1339" y="496"/>
                    <a:pt x="1341" y="498"/>
                    <a:pt x="1342" y="499"/>
                  </a:cubicBezTo>
                  <a:cubicBezTo>
                    <a:pt x="1344" y="500"/>
                    <a:pt x="1342" y="502"/>
                    <a:pt x="1342" y="504"/>
                  </a:cubicBezTo>
                  <a:cubicBezTo>
                    <a:pt x="1341" y="504"/>
                    <a:pt x="1342" y="504"/>
                    <a:pt x="1342" y="505"/>
                  </a:cubicBezTo>
                  <a:cubicBezTo>
                    <a:pt x="1343" y="506"/>
                    <a:pt x="1349" y="506"/>
                    <a:pt x="1343" y="506"/>
                  </a:cubicBezTo>
                  <a:close/>
                  <a:moveTo>
                    <a:pt x="711" y="65"/>
                  </a:moveTo>
                  <a:cubicBezTo>
                    <a:pt x="710" y="65"/>
                    <a:pt x="709" y="65"/>
                    <a:pt x="709" y="66"/>
                  </a:cubicBezTo>
                  <a:cubicBezTo>
                    <a:pt x="708" y="66"/>
                    <a:pt x="708" y="68"/>
                    <a:pt x="709" y="69"/>
                  </a:cubicBezTo>
                  <a:cubicBezTo>
                    <a:pt x="711" y="69"/>
                    <a:pt x="712" y="68"/>
                    <a:pt x="712" y="67"/>
                  </a:cubicBezTo>
                  <a:cubicBezTo>
                    <a:pt x="712" y="67"/>
                    <a:pt x="712" y="67"/>
                    <a:pt x="712" y="67"/>
                  </a:cubicBezTo>
                  <a:cubicBezTo>
                    <a:pt x="713" y="67"/>
                    <a:pt x="714" y="65"/>
                    <a:pt x="713" y="65"/>
                  </a:cubicBezTo>
                  <a:cubicBezTo>
                    <a:pt x="712" y="64"/>
                    <a:pt x="711" y="64"/>
                    <a:pt x="711" y="65"/>
                  </a:cubicBezTo>
                  <a:close/>
                  <a:moveTo>
                    <a:pt x="682" y="89"/>
                  </a:moveTo>
                  <a:cubicBezTo>
                    <a:pt x="682" y="89"/>
                    <a:pt x="682" y="89"/>
                    <a:pt x="683" y="88"/>
                  </a:cubicBezTo>
                  <a:cubicBezTo>
                    <a:pt x="684" y="85"/>
                    <a:pt x="687" y="84"/>
                    <a:pt x="690" y="84"/>
                  </a:cubicBezTo>
                  <a:cubicBezTo>
                    <a:pt x="692" y="85"/>
                    <a:pt x="696" y="84"/>
                    <a:pt x="697" y="83"/>
                  </a:cubicBezTo>
                  <a:cubicBezTo>
                    <a:pt x="698" y="83"/>
                    <a:pt x="701" y="83"/>
                    <a:pt x="702" y="82"/>
                  </a:cubicBezTo>
                  <a:cubicBezTo>
                    <a:pt x="704" y="80"/>
                    <a:pt x="701" y="79"/>
                    <a:pt x="705" y="77"/>
                  </a:cubicBezTo>
                  <a:cubicBezTo>
                    <a:pt x="706" y="77"/>
                    <a:pt x="709" y="74"/>
                    <a:pt x="710" y="73"/>
                  </a:cubicBezTo>
                  <a:cubicBezTo>
                    <a:pt x="711" y="71"/>
                    <a:pt x="710" y="71"/>
                    <a:pt x="708" y="71"/>
                  </a:cubicBezTo>
                  <a:cubicBezTo>
                    <a:pt x="707" y="71"/>
                    <a:pt x="708" y="68"/>
                    <a:pt x="707" y="67"/>
                  </a:cubicBezTo>
                  <a:cubicBezTo>
                    <a:pt x="707" y="67"/>
                    <a:pt x="706" y="66"/>
                    <a:pt x="705" y="66"/>
                  </a:cubicBezTo>
                  <a:cubicBezTo>
                    <a:pt x="705" y="65"/>
                    <a:pt x="705" y="65"/>
                    <a:pt x="704" y="65"/>
                  </a:cubicBezTo>
                  <a:cubicBezTo>
                    <a:pt x="704" y="64"/>
                    <a:pt x="701" y="63"/>
                    <a:pt x="703" y="63"/>
                  </a:cubicBezTo>
                  <a:cubicBezTo>
                    <a:pt x="705" y="63"/>
                    <a:pt x="707" y="63"/>
                    <a:pt x="709" y="63"/>
                  </a:cubicBezTo>
                  <a:cubicBezTo>
                    <a:pt x="710" y="63"/>
                    <a:pt x="711" y="62"/>
                    <a:pt x="711" y="61"/>
                  </a:cubicBezTo>
                  <a:cubicBezTo>
                    <a:pt x="712" y="58"/>
                    <a:pt x="717" y="59"/>
                    <a:pt x="718" y="57"/>
                  </a:cubicBezTo>
                  <a:cubicBezTo>
                    <a:pt x="719" y="56"/>
                    <a:pt x="719" y="56"/>
                    <a:pt x="718" y="56"/>
                  </a:cubicBezTo>
                  <a:cubicBezTo>
                    <a:pt x="716" y="54"/>
                    <a:pt x="712" y="55"/>
                    <a:pt x="710" y="56"/>
                  </a:cubicBezTo>
                  <a:cubicBezTo>
                    <a:pt x="703" y="58"/>
                    <a:pt x="699" y="50"/>
                    <a:pt x="693" y="51"/>
                  </a:cubicBezTo>
                  <a:cubicBezTo>
                    <a:pt x="690" y="51"/>
                    <a:pt x="685" y="51"/>
                    <a:pt x="684" y="54"/>
                  </a:cubicBezTo>
                  <a:cubicBezTo>
                    <a:pt x="684" y="55"/>
                    <a:pt x="685" y="56"/>
                    <a:pt x="682" y="56"/>
                  </a:cubicBezTo>
                  <a:cubicBezTo>
                    <a:pt x="682" y="56"/>
                    <a:pt x="680" y="56"/>
                    <a:pt x="680" y="57"/>
                  </a:cubicBezTo>
                  <a:cubicBezTo>
                    <a:pt x="679" y="59"/>
                    <a:pt x="682" y="60"/>
                    <a:pt x="684" y="60"/>
                  </a:cubicBezTo>
                  <a:cubicBezTo>
                    <a:pt x="687" y="61"/>
                    <a:pt x="685" y="61"/>
                    <a:pt x="683" y="62"/>
                  </a:cubicBezTo>
                  <a:cubicBezTo>
                    <a:pt x="682" y="62"/>
                    <a:pt x="681" y="63"/>
                    <a:pt x="681" y="64"/>
                  </a:cubicBezTo>
                  <a:cubicBezTo>
                    <a:pt x="679" y="70"/>
                    <a:pt x="675" y="62"/>
                    <a:pt x="674" y="61"/>
                  </a:cubicBezTo>
                  <a:cubicBezTo>
                    <a:pt x="673" y="60"/>
                    <a:pt x="671" y="60"/>
                    <a:pt x="670" y="60"/>
                  </a:cubicBezTo>
                  <a:cubicBezTo>
                    <a:pt x="668" y="60"/>
                    <a:pt x="662" y="62"/>
                    <a:pt x="662" y="65"/>
                  </a:cubicBezTo>
                  <a:cubicBezTo>
                    <a:pt x="662" y="66"/>
                    <a:pt x="663" y="68"/>
                    <a:pt x="663" y="68"/>
                  </a:cubicBezTo>
                  <a:cubicBezTo>
                    <a:pt x="663" y="69"/>
                    <a:pt x="661" y="70"/>
                    <a:pt x="662" y="71"/>
                  </a:cubicBezTo>
                  <a:cubicBezTo>
                    <a:pt x="662" y="72"/>
                    <a:pt x="663" y="73"/>
                    <a:pt x="664" y="73"/>
                  </a:cubicBezTo>
                  <a:cubicBezTo>
                    <a:pt x="669" y="74"/>
                    <a:pt x="672" y="81"/>
                    <a:pt x="672" y="85"/>
                  </a:cubicBezTo>
                  <a:cubicBezTo>
                    <a:pt x="672" y="87"/>
                    <a:pt x="676" y="91"/>
                    <a:pt x="678" y="91"/>
                  </a:cubicBezTo>
                  <a:cubicBezTo>
                    <a:pt x="679" y="91"/>
                    <a:pt x="681" y="90"/>
                    <a:pt x="682" y="89"/>
                  </a:cubicBezTo>
                  <a:close/>
                  <a:moveTo>
                    <a:pt x="687" y="30"/>
                  </a:moveTo>
                  <a:cubicBezTo>
                    <a:pt x="685" y="30"/>
                    <a:pt x="685" y="31"/>
                    <a:pt x="684" y="31"/>
                  </a:cubicBezTo>
                  <a:cubicBezTo>
                    <a:pt x="683" y="32"/>
                    <a:pt x="682" y="32"/>
                    <a:pt x="681" y="33"/>
                  </a:cubicBezTo>
                  <a:cubicBezTo>
                    <a:pt x="681" y="33"/>
                    <a:pt x="680" y="33"/>
                    <a:pt x="680" y="33"/>
                  </a:cubicBezTo>
                  <a:cubicBezTo>
                    <a:pt x="680" y="33"/>
                    <a:pt x="680" y="34"/>
                    <a:pt x="680" y="34"/>
                  </a:cubicBezTo>
                  <a:cubicBezTo>
                    <a:pt x="680" y="35"/>
                    <a:pt x="681" y="35"/>
                    <a:pt x="682" y="35"/>
                  </a:cubicBezTo>
                  <a:cubicBezTo>
                    <a:pt x="683" y="35"/>
                    <a:pt x="684" y="35"/>
                    <a:pt x="685" y="36"/>
                  </a:cubicBezTo>
                  <a:cubicBezTo>
                    <a:pt x="686" y="36"/>
                    <a:pt x="687" y="36"/>
                    <a:pt x="688" y="35"/>
                  </a:cubicBezTo>
                  <a:cubicBezTo>
                    <a:pt x="688" y="35"/>
                    <a:pt x="688" y="35"/>
                    <a:pt x="688" y="34"/>
                  </a:cubicBezTo>
                  <a:cubicBezTo>
                    <a:pt x="688" y="34"/>
                    <a:pt x="689" y="33"/>
                    <a:pt x="688" y="32"/>
                  </a:cubicBezTo>
                  <a:cubicBezTo>
                    <a:pt x="687" y="31"/>
                    <a:pt x="688" y="30"/>
                    <a:pt x="687" y="30"/>
                  </a:cubicBezTo>
                  <a:close/>
                  <a:moveTo>
                    <a:pt x="905" y="33"/>
                  </a:moveTo>
                  <a:cubicBezTo>
                    <a:pt x="902" y="33"/>
                    <a:pt x="899" y="32"/>
                    <a:pt x="897" y="32"/>
                  </a:cubicBezTo>
                  <a:cubicBezTo>
                    <a:pt x="893" y="31"/>
                    <a:pt x="889" y="30"/>
                    <a:pt x="886" y="29"/>
                  </a:cubicBezTo>
                  <a:cubicBezTo>
                    <a:pt x="884" y="27"/>
                    <a:pt x="881" y="26"/>
                    <a:pt x="878" y="27"/>
                  </a:cubicBezTo>
                  <a:cubicBezTo>
                    <a:pt x="878" y="27"/>
                    <a:pt x="878" y="27"/>
                    <a:pt x="878" y="27"/>
                  </a:cubicBezTo>
                  <a:cubicBezTo>
                    <a:pt x="878" y="29"/>
                    <a:pt x="873" y="26"/>
                    <a:pt x="872" y="26"/>
                  </a:cubicBezTo>
                  <a:cubicBezTo>
                    <a:pt x="869" y="24"/>
                    <a:pt x="866" y="24"/>
                    <a:pt x="864" y="23"/>
                  </a:cubicBezTo>
                  <a:cubicBezTo>
                    <a:pt x="863" y="23"/>
                    <a:pt x="862" y="23"/>
                    <a:pt x="861" y="23"/>
                  </a:cubicBezTo>
                  <a:cubicBezTo>
                    <a:pt x="858" y="22"/>
                    <a:pt x="856" y="20"/>
                    <a:pt x="853" y="21"/>
                  </a:cubicBezTo>
                  <a:cubicBezTo>
                    <a:pt x="853" y="21"/>
                    <a:pt x="853" y="22"/>
                    <a:pt x="853" y="22"/>
                  </a:cubicBezTo>
                  <a:cubicBezTo>
                    <a:pt x="854" y="23"/>
                    <a:pt x="854" y="23"/>
                    <a:pt x="855" y="24"/>
                  </a:cubicBezTo>
                  <a:cubicBezTo>
                    <a:pt x="855" y="24"/>
                    <a:pt x="856" y="27"/>
                    <a:pt x="856" y="27"/>
                  </a:cubicBezTo>
                  <a:cubicBezTo>
                    <a:pt x="857" y="28"/>
                    <a:pt x="856" y="27"/>
                    <a:pt x="855" y="28"/>
                  </a:cubicBezTo>
                  <a:cubicBezTo>
                    <a:pt x="854" y="28"/>
                    <a:pt x="854" y="29"/>
                    <a:pt x="854" y="29"/>
                  </a:cubicBezTo>
                  <a:cubicBezTo>
                    <a:pt x="855" y="30"/>
                    <a:pt x="854" y="29"/>
                    <a:pt x="854" y="29"/>
                  </a:cubicBezTo>
                  <a:cubicBezTo>
                    <a:pt x="852" y="29"/>
                    <a:pt x="849" y="27"/>
                    <a:pt x="847" y="27"/>
                  </a:cubicBezTo>
                  <a:cubicBezTo>
                    <a:pt x="843" y="27"/>
                    <a:pt x="840" y="28"/>
                    <a:pt x="836" y="28"/>
                  </a:cubicBezTo>
                  <a:cubicBezTo>
                    <a:pt x="836" y="28"/>
                    <a:pt x="826" y="27"/>
                    <a:pt x="829" y="30"/>
                  </a:cubicBezTo>
                  <a:cubicBezTo>
                    <a:pt x="831" y="32"/>
                    <a:pt x="834" y="32"/>
                    <a:pt x="835" y="32"/>
                  </a:cubicBezTo>
                  <a:cubicBezTo>
                    <a:pt x="839" y="33"/>
                    <a:pt x="840" y="34"/>
                    <a:pt x="843" y="33"/>
                  </a:cubicBezTo>
                  <a:cubicBezTo>
                    <a:pt x="845" y="33"/>
                    <a:pt x="846" y="32"/>
                    <a:pt x="848" y="31"/>
                  </a:cubicBezTo>
                  <a:cubicBezTo>
                    <a:pt x="848" y="31"/>
                    <a:pt x="848" y="32"/>
                    <a:pt x="847" y="32"/>
                  </a:cubicBezTo>
                  <a:cubicBezTo>
                    <a:pt x="846" y="33"/>
                    <a:pt x="845" y="34"/>
                    <a:pt x="843" y="34"/>
                  </a:cubicBezTo>
                  <a:cubicBezTo>
                    <a:pt x="842" y="34"/>
                    <a:pt x="840" y="34"/>
                    <a:pt x="839" y="35"/>
                  </a:cubicBezTo>
                  <a:cubicBezTo>
                    <a:pt x="839" y="35"/>
                    <a:pt x="839" y="36"/>
                    <a:pt x="839" y="36"/>
                  </a:cubicBezTo>
                  <a:cubicBezTo>
                    <a:pt x="842" y="38"/>
                    <a:pt x="845" y="39"/>
                    <a:pt x="848" y="40"/>
                  </a:cubicBezTo>
                  <a:cubicBezTo>
                    <a:pt x="844" y="39"/>
                    <a:pt x="841" y="38"/>
                    <a:pt x="838" y="37"/>
                  </a:cubicBezTo>
                  <a:cubicBezTo>
                    <a:pt x="837" y="36"/>
                    <a:pt x="836" y="34"/>
                    <a:pt x="834" y="34"/>
                  </a:cubicBezTo>
                  <a:cubicBezTo>
                    <a:pt x="833" y="33"/>
                    <a:pt x="831" y="33"/>
                    <a:pt x="829" y="32"/>
                  </a:cubicBezTo>
                  <a:cubicBezTo>
                    <a:pt x="827" y="31"/>
                    <a:pt x="824" y="30"/>
                    <a:pt x="822" y="31"/>
                  </a:cubicBezTo>
                  <a:cubicBezTo>
                    <a:pt x="822" y="31"/>
                    <a:pt x="822" y="31"/>
                    <a:pt x="822" y="32"/>
                  </a:cubicBezTo>
                  <a:cubicBezTo>
                    <a:pt x="822" y="34"/>
                    <a:pt x="822" y="34"/>
                    <a:pt x="824" y="35"/>
                  </a:cubicBezTo>
                  <a:cubicBezTo>
                    <a:pt x="824" y="35"/>
                    <a:pt x="825" y="36"/>
                    <a:pt x="825" y="36"/>
                  </a:cubicBezTo>
                  <a:cubicBezTo>
                    <a:pt x="826" y="37"/>
                    <a:pt x="831" y="38"/>
                    <a:pt x="827" y="38"/>
                  </a:cubicBezTo>
                  <a:cubicBezTo>
                    <a:pt x="822" y="36"/>
                    <a:pt x="816" y="35"/>
                    <a:pt x="811" y="35"/>
                  </a:cubicBezTo>
                  <a:cubicBezTo>
                    <a:pt x="808" y="35"/>
                    <a:pt x="802" y="36"/>
                    <a:pt x="801" y="40"/>
                  </a:cubicBezTo>
                  <a:cubicBezTo>
                    <a:pt x="800" y="41"/>
                    <a:pt x="801" y="41"/>
                    <a:pt x="802" y="42"/>
                  </a:cubicBezTo>
                  <a:cubicBezTo>
                    <a:pt x="802" y="42"/>
                    <a:pt x="803" y="42"/>
                    <a:pt x="803" y="42"/>
                  </a:cubicBezTo>
                  <a:cubicBezTo>
                    <a:pt x="806" y="41"/>
                    <a:pt x="805" y="43"/>
                    <a:pt x="807" y="44"/>
                  </a:cubicBezTo>
                  <a:cubicBezTo>
                    <a:pt x="808" y="44"/>
                    <a:pt x="809" y="43"/>
                    <a:pt x="811" y="44"/>
                  </a:cubicBezTo>
                  <a:cubicBezTo>
                    <a:pt x="812" y="46"/>
                    <a:pt x="814" y="45"/>
                    <a:pt x="816" y="46"/>
                  </a:cubicBezTo>
                  <a:cubicBezTo>
                    <a:pt x="817" y="48"/>
                    <a:pt x="821" y="47"/>
                    <a:pt x="823" y="48"/>
                  </a:cubicBezTo>
                  <a:cubicBezTo>
                    <a:pt x="824" y="50"/>
                    <a:pt x="827" y="50"/>
                    <a:pt x="828" y="50"/>
                  </a:cubicBezTo>
                  <a:cubicBezTo>
                    <a:pt x="831" y="50"/>
                    <a:pt x="830" y="48"/>
                    <a:pt x="829" y="47"/>
                  </a:cubicBezTo>
                  <a:cubicBezTo>
                    <a:pt x="827" y="46"/>
                    <a:pt x="831" y="48"/>
                    <a:pt x="832" y="48"/>
                  </a:cubicBezTo>
                  <a:cubicBezTo>
                    <a:pt x="833" y="48"/>
                    <a:pt x="834" y="48"/>
                    <a:pt x="835" y="47"/>
                  </a:cubicBezTo>
                  <a:cubicBezTo>
                    <a:pt x="835" y="49"/>
                    <a:pt x="837" y="50"/>
                    <a:pt x="838" y="50"/>
                  </a:cubicBezTo>
                  <a:cubicBezTo>
                    <a:pt x="841" y="50"/>
                    <a:pt x="844" y="54"/>
                    <a:pt x="847" y="52"/>
                  </a:cubicBezTo>
                  <a:cubicBezTo>
                    <a:pt x="849" y="49"/>
                    <a:pt x="856" y="57"/>
                    <a:pt x="858" y="58"/>
                  </a:cubicBezTo>
                  <a:cubicBezTo>
                    <a:pt x="861" y="59"/>
                    <a:pt x="864" y="58"/>
                    <a:pt x="867" y="59"/>
                  </a:cubicBezTo>
                  <a:cubicBezTo>
                    <a:pt x="869" y="59"/>
                    <a:pt x="870" y="57"/>
                    <a:pt x="872" y="59"/>
                  </a:cubicBezTo>
                  <a:cubicBezTo>
                    <a:pt x="873" y="59"/>
                    <a:pt x="873" y="59"/>
                    <a:pt x="874" y="59"/>
                  </a:cubicBezTo>
                  <a:cubicBezTo>
                    <a:pt x="876" y="58"/>
                    <a:pt x="879" y="59"/>
                    <a:pt x="880" y="58"/>
                  </a:cubicBezTo>
                  <a:cubicBezTo>
                    <a:pt x="882" y="56"/>
                    <a:pt x="879" y="54"/>
                    <a:pt x="877" y="54"/>
                  </a:cubicBezTo>
                  <a:cubicBezTo>
                    <a:pt x="876" y="53"/>
                    <a:pt x="872" y="54"/>
                    <a:pt x="873" y="52"/>
                  </a:cubicBezTo>
                  <a:cubicBezTo>
                    <a:pt x="873" y="52"/>
                    <a:pt x="873" y="51"/>
                    <a:pt x="873" y="51"/>
                  </a:cubicBezTo>
                  <a:cubicBezTo>
                    <a:pt x="873" y="50"/>
                    <a:pt x="873" y="50"/>
                    <a:pt x="873" y="50"/>
                  </a:cubicBezTo>
                  <a:cubicBezTo>
                    <a:pt x="873" y="50"/>
                    <a:pt x="873" y="50"/>
                    <a:pt x="873" y="50"/>
                  </a:cubicBezTo>
                  <a:cubicBezTo>
                    <a:pt x="877" y="50"/>
                    <a:pt x="883" y="51"/>
                    <a:pt x="886" y="48"/>
                  </a:cubicBezTo>
                  <a:cubicBezTo>
                    <a:pt x="886" y="48"/>
                    <a:pt x="886" y="48"/>
                    <a:pt x="886" y="48"/>
                  </a:cubicBezTo>
                  <a:cubicBezTo>
                    <a:pt x="885" y="45"/>
                    <a:pt x="897" y="51"/>
                    <a:pt x="899" y="50"/>
                  </a:cubicBezTo>
                  <a:cubicBezTo>
                    <a:pt x="901" y="50"/>
                    <a:pt x="901" y="51"/>
                    <a:pt x="903" y="50"/>
                  </a:cubicBezTo>
                  <a:cubicBezTo>
                    <a:pt x="904" y="50"/>
                    <a:pt x="906" y="49"/>
                    <a:pt x="907" y="49"/>
                  </a:cubicBezTo>
                  <a:cubicBezTo>
                    <a:pt x="909" y="49"/>
                    <a:pt x="912" y="49"/>
                    <a:pt x="912" y="47"/>
                  </a:cubicBezTo>
                  <a:cubicBezTo>
                    <a:pt x="912" y="47"/>
                    <a:pt x="912" y="46"/>
                    <a:pt x="912" y="46"/>
                  </a:cubicBezTo>
                  <a:cubicBezTo>
                    <a:pt x="909" y="44"/>
                    <a:pt x="906" y="43"/>
                    <a:pt x="903" y="41"/>
                  </a:cubicBezTo>
                  <a:cubicBezTo>
                    <a:pt x="901" y="40"/>
                    <a:pt x="900" y="40"/>
                    <a:pt x="899" y="40"/>
                  </a:cubicBezTo>
                  <a:cubicBezTo>
                    <a:pt x="901" y="40"/>
                    <a:pt x="903" y="40"/>
                    <a:pt x="905" y="40"/>
                  </a:cubicBezTo>
                  <a:cubicBezTo>
                    <a:pt x="910" y="40"/>
                    <a:pt x="914" y="43"/>
                    <a:pt x="918" y="44"/>
                  </a:cubicBezTo>
                  <a:cubicBezTo>
                    <a:pt x="921" y="45"/>
                    <a:pt x="923" y="44"/>
                    <a:pt x="926" y="45"/>
                  </a:cubicBezTo>
                  <a:cubicBezTo>
                    <a:pt x="930" y="46"/>
                    <a:pt x="931" y="49"/>
                    <a:pt x="935" y="48"/>
                  </a:cubicBezTo>
                  <a:cubicBezTo>
                    <a:pt x="938" y="47"/>
                    <a:pt x="945" y="49"/>
                    <a:pt x="948" y="49"/>
                  </a:cubicBezTo>
                  <a:cubicBezTo>
                    <a:pt x="949" y="50"/>
                    <a:pt x="951" y="50"/>
                    <a:pt x="953" y="50"/>
                  </a:cubicBezTo>
                  <a:cubicBezTo>
                    <a:pt x="937" y="44"/>
                    <a:pt x="921" y="38"/>
                    <a:pt x="905" y="33"/>
                  </a:cubicBezTo>
                  <a:cubicBezTo>
                    <a:pt x="905" y="33"/>
                    <a:pt x="905" y="33"/>
                    <a:pt x="905" y="33"/>
                  </a:cubicBezTo>
                  <a:close/>
                  <a:moveTo>
                    <a:pt x="740" y="155"/>
                  </a:moveTo>
                  <a:cubicBezTo>
                    <a:pt x="741" y="155"/>
                    <a:pt x="742" y="154"/>
                    <a:pt x="743" y="153"/>
                  </a:cubicBezTo>
                  <a:cubicBezTo>
                    <a:pt x="745" y="152"/>
                    <a:pt x="745" y="151"/>
                    <a:pt x="745" y="150"/>
                  </a:cubicBezTo>
                  <a:cubicBezTo>
                    <a:pt x="746" y="149"/>
                    <a:pt x="746" y="148"/>
                    <a:pt x="746" y="146"/>
                  </a:cubicBezTo>
                  <a:cubicBezTo>
                    <a:pt x="745" y="146"/>
                    <a:pt x="745" y="145"/>
                    <a:pt x="744" y="146"/>
                  </a:cubicBezTo>
                  <a:cubicBezTo>
                    <a:pt x="743" y="146"/>
                    <a:pt x="741" y="146"/>
                    <a:pt x="741" y="147"/>
                  </a:cubicBezTo>
                  <a:cubicBezTo>
                    <a:pt x="740" y="147"/>
                    <a:pt x="740" y="147"/>
                    <a:pt x="740" y="148"/>
                  </a:cubicBezTo>
                  <a:cubicBezTo>
                    <a:pt x="740" y="149"/>
                    <a:pt x="740" y="150"/>
                    <a:pt x="740" y="150"/>
                  </a:cubicBezTo>
                  <a:cubicBezTo>
                    <a:pt x="740" y="150"/>
                    <a:pt x="739" y="151"/>
                    <a:pt x="740" y="151"/>
                  </a:cubicBezTo>
                  <a:cubicBezTo>
                    <a:pt x="739" y="151"/>
                    <a:pt x="739" y="152"/>
                    <a:pt x="739" y="153"/>
                  </a:cubicBezTo>
                  <a:cubicBezTo>
                    <a:pt x="738" y="154"/>
                    <a:pt x="739" y="155"/>
                    <a:pt x="740" y="155"/>
                  </a:cubicBezTo>
                  <a:close/>
                  <a:moveTo>
                    <a:pt x="680" y="121"/>
                  </a:moveTo>
                  <a:cubicBezTo>
                    <a:pt x="681" y="121"/>
                    <a:pt x="683" y="119"/>
                    <a:pt x="683" y="117"/>
                  </a:cubicBezTo>
                  <a:cubicBezTo>
                    <a:pt x="683" y="116"/>
                    <a:pt x="679" y="116"/>
                    <a:pt x="678" y="116"/>
                  </a:cubicBezTo>
                  <a:cubicBezTo>
                    <a:pt x="678" y="117"/>
                    <a:pt x="677" y="117"/>
                    <a:pt x="677" y="118"/>
                  </a:cubicBezTo>
                  <a:cubicBezTo>
                    <a:pt x="678" y="118"/>
                    <a:pt x="678" y="118"/>
                    <a:pt x="678" y="119"/>
                  </a:cubicBezTo>
                  <a:cubicBezTo>
                    <a:pt x="678" y="119"/>
                    <a:pt x="678" y="119"/>
                    <a:pt x="679" y="119"/>
                  </a:cubicBezTo>
                  <a:cubicBezTo>
                    <a:pt x="678" y="120"/>
                    <a:pt x="678" y="121"/>
                    <a:pt x="680" y="121"/>
                  </a:cubicBezTo>
                  <a:close/>
                  <a:moveTo>
                    <a:pt x="642" y="58"/>
                  </a:moveTo>
                  <a:cubicBezTo>
                    <a:pt x="642" y="59"/>
                    <a:pt x="642" y="61"/>
                    <a:pt x="644" y="61"/>
                  </a:cubicBezTo>
                  <a:cubicBezTo>
                    <a:pt x="646" y="60"/>
                    <a:pt x="649" y="59"/>
                    <a:pt x="651" y="57"/>
                  </a:cubicBezTo>
                  <a:cubicBezTo>
                    <a:pt x="653" y="55"/>
                    <a:pt x="658" y="56"/>
                    <a:pt x="660" y="54"/>
                  </a:cubicBezTo>
                  <a:cubicBezTo>
                    <a:pt x="661" y="53"/>
                    <a:pt x="660" y="50"/>
                    <a:pt x="660" y="50"/>
                  </a:cubicBezTo>
                  <a:cubicBezTo>
                    <a:pt x="659" y="48"/>
                    <a:pt x="656" y="48"/>
                    <a:pt x="655" y="48"/>
                  </a:cubicBezTo>
                  <a:cubicBezTo>
                    <a:pt x="653" y="48"/>
                    <a:pt x="651" y="49"/>
                    <a:pt x="649" y="48"/>
                  </a:cubicBezTo>
                  <a:cubicBezTo>
                    <a:pt x="647" y="48"/>
                    <a:pt x="647" y="47"/>
                    <a:pt x="646" y="48"/>
                  </a:cubicBezTo>
                  <a:cubicBezTo>
                    <a:pt x="644" y="48"/>
                    <a:pt x="642" y="49"/>
                    <a:pt x="641" y="49"/>
                  </a:cubicBezTo>
                  <a:cubicBezTo>
                    <a:pt x="640" y="49"/>
                    <a:pt x="639" y="49"/>
                    <a:pt x="638" y="50"/>
                  </a:cubicBezTo>
                  <a:cubicBezTo>
                    <a:pt x="638" y="50"/>
                    <a:pt x="638" y="51"/>
                    <a:pt x="638" y="51"/>
                  </a:cubicBezTo>
                  <a:cubicBezTo>
                    <a:pt x="640" y="51"/>
                    <a:pt x="641" y="53"/>
                    <a:pt x="642" y="54"/>
                  </a:cubicBezTo>
                  <a:cubicBezTo>
                    <a:pt x="642" y="55"/>
                    <a:pt x="642" y="56"/>
                    <a:pt x="642" y="58"/>
                  </a:cubicBezTo>
                  <a:close/>
                  <a:moveTo>
                    <a:pt x="644" y="123"/>
                  </a:moveTo>
                  <a:cubicBezTo>
                    <a:pt x="650" y="124"/>
                    <a:pt x="655" y="129"/>
                    <a:pt x="662" y="131"/>
                  </a:cubicBezTo>
                  <a:cubicBezTo>
                    <a:pt x="664" y="131"/>
                    <a:pt x="667" y="131"/>
                    <a:pt x="669" y="130"/>
                  </a:cubicBezTo>
                  <a:cubicBezTo>
                    <a:pt x="675" y="127"/>
                    <a:pt x="671" y="130"/>
                    <a:pt x="674" y="129"/>
                  </a:cubicBezTo>
                  <a:cubicBezTo>
                    <a:pt x="675" y="129"/>
                    <a:pt x="675" y="129"/>
                    <a:pt x="675" y="129"/>
                  </a:cubicBezTo>
                  <a:cubicBezTo>
                    <a:pt x="676" y="130"/>
                    <a:pt x="678" y="130"/>
                    <a:pt x="679" y="128"/>
                  </a:cubicBezTo>
                  <a:cubicBezTo>
                    <a:pt x="679" y="126"/>
                    <a:pt x="677" y="123"/>
                    <a:pt x="677" y="121"/>
                  </a:cubicBezTo>
                  <a:cubicBezTo>
                    <a:pt x="677" y="119"/>
                    <a:pt x="675" y="118"/>
                    <a:pt x="674" y="117"/>
                  </a:cubicBezTo>
                  <a:cubicBezTo>
                    <a:pt x="674" y="116"/>
                    <a:pt x="673" y="115"/>
                    <a:pt x="672" y="115"/>
                  </a:cubicBezTo>
                  <a:cubicBezTo>
                    <a:pt x="671" y="114"/>
                    <a:pt x="670" y="112"/>
                    <a:pt x="669" y="110"/>
                  </a:cubicBezTo>
                  <a:cubicBezTo>
                    <a:pt x="669" y="109"/>
                    <a:pt x="667" y="109"/>
                    <a:pt x="666" y="109"/>
                  </a:cubicBezTo>
                  <a:cubicBezTo>
                    <a:pt x="664" y="110"/>
                    <a:pt x="663" y="110"/>
                    <a:pt x="662" y="112"/>
                  </a:cubicBezTo>
                  <a:cubicBezTo>
                    <a:pt x="661" y="113"/>
                    <a:pt x="658" y="112"/>
                    <a:pt x="656" y="113"/>
                  </a:cubicBezTo>
                  <a:cubicBezTo>
                    <a:pt x="655" y="114"/>
                    <a:pt x="653" y="116"/>
                    <a:pt x="652" y="117"/>
                  </a:cubicBezTo>
                  <a:cubicBezTo>
                    <a:pt x="650" y="118"/>
                    <a:pt x="647" y="117"/>
                    <a:pt x="645" y="117"/>
                  </a:cubicBezTo>
                  <a:cubicBezTo>
                    <a:pt x="644" y="118"/>
                    <a:pt x="642" y="118"/>
                    <a:pt x="641" y="119"/>
                  </a:cubicBezTo>
                  <a:cubicBezTo>
                    <a:pt x="638" y="121"/>
                    <a:pt x="642" y="122"/>
                    <a:pt x="644" y="123"/>
                  </a:cubicBezTo>
                  <a:close/>
                  <a:moveTo>
                    <a:pt x="607" y="18"/>
                  </a:moveTo>
                  <a:cubicBezTo>
                    <a:pt x="608" y="17"/>
                    <a:pt x="609" y="17"/>
                    <a:pt x="610" y="16"/>
                  </a:cubicBezTo>
                  <a:cubicBezTo>
                    <a:pt x="610" y="16"/>
                    <a:pt x="610" y="16"/>
                    <a:pt x="610" y="16"/>
                  </a:cubicBezTo>
                  <a:cubicBezTo>
                    <a:pt x="610" y="16"/>
                    <a:pt x="610" y="15"/>
                    <a:pt x="610" y="15"/>
                  </a:cubicBezTo>
                  <a:cubicBezTo>
                    <a:pt x="610" y="15"/>
                    <a:pt x="609" y="15"/>
                    <a:pt x="609" y="15"/>
                  </a:cubicBezTo>
                  <a:cubicBezTo>
                    <a:pt x="609" y="15"/>
                    <a:pt x="609" y="15"/>
                    <a:pt x="609" y="15"/>
                  </a:cubicBezTo>
                  <a:cubicBezTo>
                    <a:pt x="605" y="16"/>
                    <a:pt x="601" y="17"/>
                    <a:pt x="597" y="18"/>
                  </a:cubicBezTo>
                  <a:cubicBezTo>
                    <a:pt x="595" y="18"/>
                    <a:pt x="591" y="19"/>
                    <a:pt x="589" y="21"/>
                  </a:cubicBezTo>
                  <a:cubicBezTo>
                    <a:pt x="589" y="21"/>
                    <a:pt x="589" y="22"/>
                    <a:pt x="589" y="22"/>
                  </a:cubicBezTo>
                  <a:cubicBezTo>
                    <a:pt x="593" y="22"/>
                    <a:pt x="597" y="21"/>
                    <a:pt x="600" y="20"/>
                  </a:cubicBezTo>
                  <a:cubicBezTo>
                    <a:pt x="602" y="19"/>
                    <a:pt x="605" y="18"/>
                    <a:pt x="607" y="18"/>
                  </a:cubicBezTo>
                  <a:close/>
                  <a:moveTo>
                    <a:pt x="861" y="21"/>
                  </a:moveTo>
                  <a:cubicBezTo>
                    <a:pt x="865" y="22"/>
                    <a:pt x="869" y="24"/>
                    <a:pt x="873" y="25"/>
                  </a:cubicBezTo>
                  <a:cubicBezTo>
                    <a:pt x="876" y="25"/>
                    <a:pt x="878" y="24"/>
                    <a:pt x="881" y="26"/>
                  </a:cubicBezTo>
                  <a:cubicBezTo>
                    <a:pt x="883" y="27"/>
                    <a:pt x="885" y="28"/>
                    <a:pt x="887" y="28"/>
                  </a:cubicBezTo>
                  <a:cubicBezTo>
                    <a:pt x="890" y="29"/>
                    <a:pt x="892" y="29"/>
                    <a:pt x="895" y="31"/>
                  </a:cubicBezTo>
                  <a:cubicBezTo>
                    <a:pt x="896" y="31"/>
                    <a:pt x="898" y="31"/>
                    <a:pt x="899" y="31"/>
                  </a:cubicBezTo>
                  <a:cubicBezTo>
                    <a:pt x="886" y="27"/>
                    <a:pt x="874" y="24"/>
                    <a:pt x="861" y="20"/>
                  </a:cubicBezTo>
                  <a:cubicBezTo>
                    <a:pt x="861" y="21"/>
                    <a:pt x="861" y="21"/>
                    <a:pt x="861" y="21"/>
                  </a:cubicBezTo>
                  <a:close/>
                  <a:moveTo>
                    <a:pt x="644" y="4"/>
                  </a:moveTo>
                  <a:cubicBezTo>
                    <a:pt x="642" y="4"/>
                    <a:pt x="640" y="3"/>
                    <a:pt x="639" y="4"/>
                  </a:cubicBezTo>
                  <a:cubicBezTo>
                    <a:pt x="638" y="5"/>
                    <a:pt x="637" y="5"/>
                    <a:pt x="635" y="5"/>
                  </a:cubicBezTo>
                  <a:cubicBezTo>
                    <a:pt x="627" y="5"/>
                    <a:pt x="619" y="5"/>
                    <a:pt x="611" y="7"/>
                  </a:cubicBezTo>
                  <a:cubicBezTo>
                    <a:pt x="607" y="8"/>
                    <a:pt x="603" y="9"/>
                    <a:pt x="599" y="9"/>
                  </a:cubicBezTo>
                  <a:cubicBezTo>
                    <a:pt x="595" y="10"/>
                    <a:pt x="591" y="10"/>
                    <a:pt x="586" y="11"/>
                  </a:cubicBezTo>
                  <a:cubicBezTo>
                    <a:pt x="582" y="11"/>
                    <a:pt x="578" y="13"/>
                    <a:pt x="575" y="16"/>
                  </a:cubicBezTo>
                  <a:cubicBezTo>
                    <a:pt x="575" y="16"/>
                    <a:pt x="575" y="17"/>
                    <a:pt x="576" y="17"/>
                  </a:cubicBezTo>
                  <a:cubicBezTo>
                    <a:pt x="577" y="17"/>
                    <a:pt x="579" y="17"/>
                    <a:pt x="580" y="16"/>
                  </a:cubicBezTo>
                  <a:cubicBezTo>
                    <a:pt x="581" y="16"/>
                    <a:pt x="584" y="18"/>
                    <a:pt x="585" y="17"/>
                  </a:cubicBezTo>
                  <a:cubicBezTo>
                    <a:pt x="586" y="16"/>
                    <a:pt x="588" y="15"/>
                    <a:pt x="590" y="15"/>
                  </a:cubicBezTo>
                  <a:cubicBezTo>
                    <a:pt x="591" y="14"/>
                    <a:pt x="591" y="14"/>
                    <a:pt x="592" y="14"/>
                  </a:cubicBezTo>
                  <a:cubicBezTo>
                    <a:pt x="591" y="14"/>
                    <a:pt x="591" y="15"/>
                    <a:pt x="590" y="15"/>
                  </a:cubicBezTo>
                  <a:cubicBezTo>
                    <a:pt x="590" y="15"/>
                    <a:pt x="589" y="16"/>
                    <a:pt x="588" y="17"/>
                  </a:cubicBezTo>
                  <a:cubicBezTo>
                    <a:pt x="588" y="17"/>
                    <a:pt x="588" y="18"/>
                    <a:pt x="589" y="18"/>
                  </a:cubicBezTo>
                  <a:cubicBezTo>
                    <a:pt x="591" y="18"/>
                    <a:pt x="593" y="17"/>
                    <a:pt x="596" y="17"/>
                  </a:cubicBezTo>
                  <a:cubicBezTo>
                    <a:pt x="596" y="16"/>
                    <a:pt x="601" y="14"/>
                    <a:pt x="601" y="15"/>
                  </a:cubicBezTo>
                  <a:cubicBezTo>
                    <a:pt x="601" y="15"/>
                    <a:pt x="601" y="15"/>
                    <a:pt x="602" y="15"/>
                  </a:cubicBezTo>
                  <a:cubicBezTo>
                    <a:pt x="604" y="16"/>
                    <a:pt x="608" y="14"/>
                    <a:pt x="609" y="13"/>
                  </a:cubicBezTo>
                  <a:cubicBezTo>
                    <a:pt x="610" y="13"/>
                    <a:pt x="610" y="12"/>
                    <a:pt x="610" y="12"/>
                  </a:cubicBezTo>
                  <a:cubicBezTo>
                    <a:pt x="609" y="11"/>
                    <a:pt x="613" y="11"/>
                    <a:pt x="614" y="11"/>
                  </a:cubicBezTo>
                  <a:cubicBezTo>
                    <a:pt x="615" y="11"/>
                    <a:pt x="617" y="11"/>
                    <a:pt x="618" y="10"/>
                  </a:cubicBezTo>
                  <a:cubicBezTo>
                    <a:pt x="617" y="11"/>
                    <a:pt x="616" y="12"/>
                    <a:pt x="615" y="12"/>
                  </a:cubicBezTo>
                  <a:cubicBezTo>
                    <a:pt x="613" y="13"/>
                    <a:pt x="612" y="13"/>
                    <a:pt x="610" y="14"/>
                  </a:cubicBezTo>
                  <a:cubicBezTo>
                    <a:pt x="610" y="14"/>
                    <a:pt x="610" y="14"/>
                    <a:pt x="610" y="15"/>
                  </a:cubicBezTo>
                  <a:cubicBezTo>
                    <a:pt x="615" y="17"/>
                    <a:pt x="619" y="15"/>
                    <a:pt x="622" y="13"/>
                  </a:cubicBezTo>
                  <a:cubicBezTo>
                    <a:pt x="625" y="11"/>
                    <a:pt x="629" y="14"/>
                    <a:pt x="632" y="12"/>
                  </a:cubicBezTo>
                  <a:cubicBezTo>
                    <a:pt x="633" y="11"/>
                    <a:pt x="632" y="10"/>
                    <a:pt x="635" y="10"/>
                  </a:cubicBezTo>
                  <a:cubicBezTo>
                    <a:pt x="635" y="10"/>
                    <a:pt x="636" y="10"/>
                    <a:pt x="637" y="10"/>
                  </a:cubicBezTo>
                  <a:cubicBezTo>
                    <a:pt x="637" y="9"/>
                    <a:pt x="637" y="9"/>
                    <a:pt x="637" y="9"/>
                  </a:cubicBezTo>
                  <a:cubicBezTo>
                    <a:pt x="637" y="8"/>
                    <a:pt x="645" y="8"/>
                    <a:pt x="645" y="8"/>
                  </a:cubicBezTo>
                  <a:cubicBezTo>
                    <a:pt x="648" y="7"/>
                    <a:pt x="647" y="4"/>
                    <a:pt x="644" y="4"/>
                  </a:cubicBezTo>
                  <a:close/>
                  <a:moveTo>
                    <a:pt x="648" y="10"/>
                  </a:moveTo>
                  <a:cubicBezTo>
                    <a:pt x="647" y="10"/>
                    <a:pt x="646" y="10"/>
                    <a:pt x="645" y="10"/>
                  </a:cubicBezTo>
                  <a:cubicBezTo>
                    <a:pt x="644" y="10"/>
                    <a:pt x="643" y="10"/>
                    <a:pt x="641" y="10"/>
                  </a:cubicBezTo>
                  <a:cubicBezTo>
                    <a:pt x="641" y="10"/>
                    <a:pt x="641" y="11"/>
                    <a:pt x="641" y="11"/>
                  </a:cubicBezTo>
                  <a:cubicBezTo>
                    <a:pt x="641" y="11"/>
                    <a:pt x="641" y="11"/>
                    <a:pt x="641" y="12"/>
                  </a:cubicBezTo>
                  <a:cubicBezTo>
                    <a:pt x="641" y="12"/>
                    <a:pt x="643" y="12"/>
                    <a:pt x="643" y="12"/>
                  </a:cubicBezTo>
                  <a:cubicBezTo>
                    <a:pt x="643" y="13"/>
                    <a:pt x="644" y="13"/>
                    <a:pt x="644" y="13"/>
                  </a:cubicBezTo>
                  <a:cubicBezTo>
                    <a:pt x="645" y="13"/>
                    <a:pt x="647" y="13"/>
                    <a:pt x="648" y="13"/>
                  </a:cubicBezTo>
                  <a:cubicBezTo>
                    <a:pt x="648" y="13"/>
                    <a:pt x="649" y="13"/>
                    <a:pt x="649" y="12"/>
                  </a:cubicBezTo>
                  <a:cubicBezTo>
                    <a:pt x="650" y="11"/>
                    <a:pt x="649" y="10"/>
                    <a:pt x="648" y="10"/>
                  </a:cubicBezTo>
                  <a:close/>
                  <a:moveTo>
                    <a:pt x="658" y="5"/>
                  </a:moveTo>
                  <a:cubicBezTo>
                    <a:pt x="659" y="6"/>
                    <a:pt x="661" y="5"/>
                    <a:pt x="662" y="5"/>
                  </a:cubicBezTo>
                  <a:cubicBezTo>
                    <a:pt x="662" y="5"/>
                    <a:pt x="663" y="4"/>
                    <a:pt x="663" y="4"/>
                  </a:cubicBezTo>
                  <a:cubicBezTo>
                    <a:pt x="664" y="4"/>
                    <a:pt x="666" y="4"/>
                    <a:pt x="666" y="3"/>
                  </a:cubicBezTo>
                  <a:cubicBezTo>
                    <a:pt x="666" y="3"/>
                    <a:pt x="666" y="2"/>
                    <a:pt x="666" y="2"/>
                  </a:cubicBezTo>
                  <a:cubicBezTo>
                    <a:pt x="666" y="2"/>
                    <a:pt x="665" y="2"/>
                    <a:pt x="665" y="2"/>
                  </a:cubicBezTo>
                  <a:cubicBezTo>
                    <a:pt x="665" y="2"/>
                    <a:pt x="665" y="2"/>
                    <a:pt x="665" y="2"/>
                  </a:cubicBezTo>
                  <a:cubicBezTo>
                    <a:pt x="665" y="1"/>
                    <a:pt x="665" y="1"/>
                    <a:pt x="665" y="1"/>
                  </a:cubicBezTo>
                  <a:cubicBezTo>
                    <a:pt x="664" y="0"/>
                    <a:pt x="663" y="1"/>
                    <a:pt x="662" y="2"/>
                  </a:cubicBezTo>
                  <a:cubicBezTo>
                    <a:pt x="660" y="2"/>
                    <a:pt x="657" y="3"/>
                    <a:pt x="658" y="5"/>
                  </a:cubicBezTo>
                  <a:close/>
                  <a:moveTo>
                    <a:pt x="755" y="191"/>
                  </a:moveTo>
                  <a:cubicBezTo>
                    <a:pt x="756" y="192"/>
                    <a:pt x="760" y="192"/>
                    <a:pt x="760" y="190"/>
                  </a:cubicBezTo>
                  <a:cubicBezTo>
                    <a:pt x="760" y="189"/>
                    <a:pt x="759" y="188"/>
                    <a:pt x="758" y="188"/>
                  </a:cubicBezTo>
                  <a:cubicBezTo>
                    <a:pt x="756" y="187"/>
                    <a:pt x="754" y="185"/>
                    <a:pt x="753" y="184"/>
                  </a:cubicBezTo>
                  <a:cubicBezTo>
                    <a:pt x="753" y="183"/>
                    <a:pt x="752" y="182"/>
                    <a:pt x="751" y="182"/>
                  </a:cubicBezTo>
                  <a:cubicBezTo>
                    <a:pt x="750" y="182"/>
                    <a:pt x="750" y="183"/>
                    <a:pt x="750" y="184"/>
                  </a:cubicBezTo>
                  <a:cubicBezTo>
                    <a:pt x="751" y="185"/>
                    <a:pt x="752" y="187"/>
                    <a:pt x="753" y="188"/>
                  </a:cubicBezTo>
                  <a:cubicBezTo>
                    <a:pt x="753" y="189"/>
                    <a:pt x="754" y="190"/>
                    <a:pt x="755" y="190"/>
                  </a:cubicBezTo>
                  <a:cubicBezTo>
                    <a:pt x="755" y="190"/>
                    <a:pt x="755" y="191"/>
                    <a:pt x="755" y="191"/>
                  </a:cubicBezTo>
                  <a:close/>
                  <a:moveTo>
                    <a:pt x="858" y="20"/>
                  </a:moveTo>
                  <a:cubicBezTo>
                    <a:pt x="855" y="19"/>
                    <a:pt x="853" y="18"/>
                    <a:pt x="850" y="18"/>
                  </a:cubicBezTo>
                  <a:cubicBezTo>
                    <a:pt x="853" y="19"/>
                    <a:pt x="855" y="20"/>
                    <a:pt x="857" y="20"/>
                  </a:cubicBezTo>
                  <a:cubicBezTo>
                    <a:pt x="858" y="20"/>
                    <a:pt x="858" y="20"/>
                    <a:pt x="858" y="20"/>
                  </a:cubicBezTo>
                  <a:close/>
                  <a:moveTo>
                    <a:pt x="760" y="227"/>
                  </a:moveTo>
                  <a:cubicBezTo>
                    <a:pt x="762" y="228"/>
                    <a:pt x="765" y="229"/>
                    <a:pt x="767" y="229"/>
                  </a:cubicBezTo>
                  <a:cubicBezTo>
                    <a:pt x="767" y="229"/>
                    <a:pt x="768" y="229"/>
                    <a:pt x="768" y="229"/>
                  </a:cubicBezTo>
                  <a:cubicBezTo>
                    <a:pt x="769" y="226"/>
                    <a:pt x="772" y="227"/>
                    <a:pt x="774" y="225"/>
                  </a:cubicBezTo>
                  <a:cubicBezTo>
                    <a:pt x="775" y="224"/>
                    <a:pt x="772" y="221"/>
                    <a:pt x="771" y="220"/>
                  </a:cubicBezTo>
                  <a:cubicBezTo>
                    <a:pt x="769" y="217"/>
                    <a:pt x="767" y="218"/>
                    <a:pt x="764" y="218"/>
                  </a:cubicBezTo>
                  <a:cubicBezTo>
                    <a:pt x="759" y="218"/>
                    <a:pt x="762" y="216"/>
                    <a:pt x="763" y="213"/>
                  </a:cubicBezTo>
                  <a:cubicBezTo>
                    <a:pt x="763" y="212"/>
                    <a:pt x="763" y="210"/>
                    <a:pt x="762" y="209"/>
                  </a:cubicBezTo>
                  <a:cubicBezTo>
                    <a:pt x="761" y="207"/>
                    <a:pt x="758" y="204"/>
                    <a:pt x="756" y="203"/>
                  </a:cubicBezTo>
                  <a:cubicBezTo>
                    <a:pt x="754" y="203"/>
                    <a:pt x="754" y="200"/>
                    <a:pt x="753" y="199"/>
                  </a:cubicBezTo>
                  <a:cubicBezTo>
                    <a:pt x="751" y="197"/>
                    <a:pt x="748" y="197"/>
                    <a:pt x="747" y="194"/>
                  </a:cubicBezTo>
                  <a:cubicBezTo>
                    <a:pt x="746" y="192"/>
                    <a:pt x="743" y="191"/>
                    <a:pt x="741" y="192"/>
                  </a:cubicBezTo>
                  <a:cubicBezTo>
                    <a:pt x="740" y="193"/>
                    <a:pt x="739" y="186"/>
                    <a:pt x="739" y="185"/>
                  </a:cubicBezTo>
                  <a:cubicBezTo>
                    <a:pt x="739" y="185"/>
                    <a:pt x="739" y="184"/>
                    <a:pt x="739" y="184"/>
                  </a:cubicBezTo>
                  <a:cubicBezTo>
                    <a:pt x="736" y="183"/>
                    <a:pt x="731" y="185"/>
                    <a:pt x="729" y="188"/>
                  </a:cubicBezTo>
                  <a:cubicBezTo>
                    <a:pt x="728" y="190"/>
                    <a:pt x="726" y="193"/>
                    <a:pt x="725" y="196"/>
                  </a:cubicBezTo>
                  <a:cubicBezTo>
                    <a:pt x="724" y="198"/>
                    <a:pt x="725" y="201"/>
                    <a:pt x="722" y="203"/>
                  </a:cubicBezTo>
                  <a:cubicBezTo>
                    <a:pt x="720" y="204"/>
                    <a:pt x="720" y="204"/>
                    <a:pt x="719" y="206"/>
                  </a:cubicBezTo>
                  <a:cubicBezTo>
                    <a:pt x="719" y="207"/>
                    <a:pt x="719" y="208"/>
                    <a:pt x="719" y="209"/>
                  </a:cubicBezTo>
                  <a:cubicBezTo>
                    <a:pt x="719" y="212"/>
                    <a:pt x="718" y="211"/>
                    <a:pt x="716" y="212"/>
                  </a:cubicBezTo>
                  <a:cubicBezTo>
                    <a:pt x="714" y="212"/>
                    <a:pt x="711" y="215"/>
                    <a:pt x="711" y="218"/>
                  </a:cubicBezTo>
                  <a:cubicBezTo>
                    <a:pt x="710" y="218"/>
                    <a:pt x="710" y="219"/>
                    <a:pt x="710" y="220"/>
                  </a:cubicBezTo>
                  <a:cubicBezTo>
                    <a:pt x="710" y="220"/>
                    <a:pt x="710" y="220"/>
                    <a:pt x="710" y="221"/>
                  </a:cubicBezTo>
                  <a:cubicBezTo>
                    <a:pt x="712" y="221"/>
                    <a:pt x="713" y="219"/>
                    <a:pt x="715" y="219"/>
                  </a:cubicBezTo>
                  <a:cubicBezTo>
                    <a:pt x="717" y="219"/>
                    <a:pt x="722" y="220"/>
                    <a:pt x="721" y="221"/>
                  </a:cubicBezTo>
                  <a:cubicBezTo>
                    <a:pt x="721" y="222"/>
                    <a:pt x="716" y="227"/>
                    <a:pt x="719" y="229"/>
                  </a:cubicBezTo>
                  <a:cubicBezTo>
                    <a:pt x="722" y="231"/>
                    <a:pt x="727" y="229"/>
                    <a:pt x="730" y="227"/>
                  </a:cubicBezTo>
                  <a:cubicBezTo>
                    <a:pt x="733" y="226"/>
                    <a:pt x="733" y="223"/>
                    <a:pt x="736" y="222"/>
                  </a:cubicBezTo>
                  <a:cubicBezTo>
                    <a:pt x="738" y="222"/>
                    <a:pt x="741" y="222"/>
                    <a:pt x="742" y="220"/>
                  </a:cubicBezTo>
                  <a:cubicBezTo>
                    <a:pt x="743" y="219"/>
                    <a:pt x="742" y="215"/>
                    <a:pt x="745" y="216"/>
                  </a:cubicBezTo>
                  <a:cubicBezTo>
                    <a:pt x="746" y="216"/>
                    <a:pt x="749" y="215"/>
                    <a:pt x="749" y="217"/>
                  </a:cubicBezTo>
                  <a:cubicBezTo>
                    <a:pt x="748" y="220"/>
                    <a:pt x="753" y="219"/>
                    <a:pt x="754" y="221"/>
                  </a:cubicBezTo>
                  <a:cubicBezTo>
                    <a:pt x="755" y="222"/>
                    <a:pt x="751" y="223"/>
                    <a:pt x="754" y="226"/>
                  </a:cubicBezTo>
                  <a:cubicBezTo>
                    <a:pt x="755" y="227"/>
                    <a:pt x="758" y="226"/>
                    <a:pt x="760" y="227"/>
                  </a:cubicBezTo>
                  <a:close/>
                  <a:moveTo>
                    <a:pt x="914" y="534"/>
                  </a:moveTo>
                  <a:cubicBezTo>
                    <a:pt x="913" y="534"/>
                    <a:pt x="913" y="535"/>
                    <a:pt x="913" y="536"/>
                  </a:cubicBezTo>
                  <a:cubicBezTo>
                    <a:pt x="913" y="536"/>
                    <a:pt x="913" y="537"/>
                    <a:pt x="913" y="537"/>
                  </a:cubicBezTo>
                  <a:cubicBezTo>
                    <a:pt x="918" y="539"/>
                    <a:pt x="924" y="534"/>
                    <a:pt x="928" y="532"/>
                  </a:cubicBezTo>
                  <a:cubicBezTo>
                    <a:pt x="929" y="531"/>
                    <a:pt x="930" y="530"/>
                    <a:pt x="929" y="529"/>
                  </a:cubicBezTo>
                  <a:cubicBezTo>
                    <a:pt x="928" y="527"/>
                    <a:pt x="925" y="528"/>
                    <a:pt x="924" y="528"/>
                  </a:cubicBezTo>
                  <a:cubicBezTo>
                    <a:pt x="923" y="528"/>
                    <a:pt x="920" y="529"/>
                    <a:pt x="920" y="527"/>
                  </a:cubicBezTo>
                  <a:cubicBezTo>
                    <a:pt x="920" y="525"/>
                    <a:pt x="920" y="523"/>
                    <a:pt x="920" y="521"/>
                  </a:cubicBezTo>
                  <a:cubicBezTo>
                    <a:pt x="921" y="519"/>
                    <a:pt x="921" y="517"/>
                    <a:pt x="920" y="515"/>
                  </a:cubicBezTo>
                  <a:cubicBezTo>
                    <a:pt x="919" y="513"/>
                    <a:pt x="917" y="514"/>
                    <a:pt x="916" y="514"/>
                  </a:cubicBezTo>
                  <a:cubicBezTo>
                    <a:pt x="915" y="515"/>
                    <a:pt x="915" y="516"/>
                    <a:pt x="914" y="516"/>
                  </a:cubicBezTo>
                  <a:cubicBezTo>
                    <a:pt x="914" y="517"/>
                    <a:pt x="914" y="517"/>
                    <a:pt x="914" y="517"/>
                  </a:cubicBezTo>
                  <a:cubicBezTo>
                    <a:pt x="914" y="520"/>
                    <a:pt x="913" y="522"/>
                    <a:pt x="911" y="524"/>
                  </a:cubicBezTo>
                  <a:cubicBezTo>
                    <a:pt x="910" y="524"/>
                    <a:pt x="910" y="524"/>
                    <a:pt x="909" y="525"/>
                  </a:cubicBezTo>
                  <a:cubicBezTo>
                    <a:pt x="907" y="526"/>
                    <a:pt x="906" y="528"/>
                    <a:pt x="906" y="530"/>
                  </a:cubicBezTo>
                  <a:cubicBezTo>
                    <a:pt x="905" y="532"/>
                    <a:pt x="908" y="534"/>
                    <a:pt x="909" y="535"/>
                  </a:cubicBezTo>
                  <a:cubicBezTo>
                    <a:pt x="910" y="536"/>
                    <a:pt x="911" y="535"/>
                    <a:pt x="911" y="535"/>
                  </a:cubicBezTo>
                  <a:cubicBezTo>
                    <a:pt x="911" y="534"/>
                    <a:pt x="911" y="534"/>
                    <a:pt x="911" y="533"/>
                  </a:cubicBezTo>
                  <a:cubicBezTo>
                    <a:pt x="910" y="531"/>
                    <a:pt x="914" y="532"/>
                    <a:pt x="914" y="532"/>
                  </a:cubicBezTo>
                  <a:cubicBezTo>
                    <a:pt x="916" y="532"/>
                    <a:pt x="914" y="534"/>
                    <a:pt x="914" y="534"/>
                  </a:cubicBezTo>
                  <a:close/>
                  <a:moveTo>
                    <a:pt x="763" y="257"/>
                  </a:moveTo>
                  <a:cubicBezTo>
                    <a:pt x="764" y="257"/>
                    <a:pt x="764" y="257"/>
                    <a:pt x="764" y="259"/>
                  </a:cubicBezTo>
                  <a:cubicBezTo>
                    <a:pt x="765" y="259"/>
                    <a:pt x="765" y="260"/>
                    <a:pt x="766" y="260"/>
                  </a:cubicBezTo>
                  <a:cubicBezTo>
                    <a:pt x="768" y="260"/>
                    <a:pt x="767" y="258"/>
                    <a:pt x="768" y="257"/>
                  </a:cubicBezTo>
                  <a:cubicBezTo>
                    <a:pt x="768" y="256"/>
                    <a:pt x="769" y="256"/>
                    <a:pt x="769" y="255"/>
                  </a:cubicBezTo>
                  <a:cubicBezTo>
                    <a:pt x="770" y="255"/>
                    <a:pt x="772" y="255"/>
                    <a:pt x="772" y="254"/>
                  </a:cubicBezTo>
                  <a:cubicBezTo>
                    <a:pt x="773" y="253"/>
                    <a:pt x="774" y="252"/>
                    <a:pt x="774" y="251"/>
                  </a:cubicBezTo>
                  <a:cubicBezTo>
                    <a:pt x="775" y="250"/>
                    <a:pt x="775" y="250"/>
                    <a:pt x="775" y="249"/>
                  </a:cubicBezTo>
                  <a:cubicBezTo>
                    <a:pt x="775" y="247"/>
                    <a:pt x="772" y="247"/>
                    <a:pt x="771" y="246"/>
                  </a:cubicBezTo>
                  <a:cubicBezTo>
                    <a:pt x="769" y="245"/>
                    <a:pt x="767" y="247"/>
                    <a:pt x="765" y="247"/>
                  </a:cubicBezTo>
                  <a:cubicBezTo>
                    <a:pt x="765" y="248"/>
                    <a:pt x="764" y="248"/>
                    <a:pt x="764" y="249"/>
                  </a:cubicBezTo>
                  <a:cubicBezTo>
                    <a:pt x="763" y="250"/>
                    <a:pt x="763" y="251"/>
                    <a:pt x="763" y="252"/>
                  </a:cubicBezTo>
                  <a:cubicBezTo>
                    <a:pt x="762" y="252"/>
                    <a:pt x="762" y="252"/>
                    <a:pt x="762" y="253"/>
                  </a:cubicBezTo>
                  <a:cubicBezTo>
                    <a:pt x="762" y="254"/>
                    <a:pt x="761" y="256"/>
                    <a:pt x="763" y="257"/>
                  </a:cubicBezTo>
                  <a:close/>
                  <a:moveTo>
                    <a:pt x="713" y="401"/>
                  </a:moveTo>
                  <a:cubicBezTo>
                    <a:pt x="712" y="400"/>
                    <a:pt x="712" y="399"/>
                    <a:pt x="710" y="398"/>
                  </a:cubicBezTo>
                  <a:cubicBezTo>
                    <a:pt x="709" y="397"/>
                    <a:pt x="708" y="396"/>
                    <a:pt x="706" y="396"/>
                  </a:cubicBezTo>
                  <a:cubicBezTo>
                    <a:pt x="704" y="396"/>
                    <a:pt x="699" y="398"/>
                    <a:pt x="700" y="401"/>
                  </a:cubicBezTo>
                  <a:cubicBezTo>
                    <a:pt x="700" y="402"/>
                    <a:pt x="702" y="403"/>
                    <a:pt x="703" y="404"/>
                  </a:cubicBezTo>
                  <a:cubicBezTo>
                    <a:pt x="704" y="405"/>
                    <a:pt x="707" y="406"/>
                    <a:pt x="708" y="406"/>
                  </a:cubicBezTo>
                  <a:cubicBezTo>
                    <a:pt x="710" y="406"/>
                    <a:pt x="711" y="407"/>
                    <a:pt x="713" y="406"/>
                  </a:cubicBezTo>
                  <a:cubicBezTo>
                    <a:pt x="713" y="405"/>
                    <a:pt x="714" y="404"/>
                    <a:pt x="714" y="403"/>
                  </a:cubicBezTo>
                  <a:cubicBezTo>
                    <a:pt x="714" y="403"/>
                    <a:pt x="714" y="402"/>
                    <a:pt x="714" y="402"/>
                  </a:cubicBezTo>
                  <a:cubicBezTo>
                    <a:pt x="714" y="402"/>
                    <a:pt x="714" y="402"/>
                    <a:pt x="714" y="402"/>
                  </a:cubicBezTo>
                  <a:cubicBezTo>
                    <a:pt x="714" y="401"/>
                    <a:pt x="713" y="401"/>
                    <a:pt x="713" y="401"/>
                  </a:cubicBezTo>
                  <a:close/>
                  <a:moveTo>
                    <a:pt x="753" y="236"/>
                  </a:moveTo>
                  <a:cubicBezTo>
                    <a:pt x="751" y="235"/>
                    <a:pt x="742" y="237"/>
                    <a:pt x="742" y="236"/>
                  </a:cubicBezTo>
                  <a:cubicBezTo>
                    <a:pt x="741" y="234"/>
                    <a:pt x="738" y="235"/>
                    <a:pt x="736" y="236"/>
                  </a:cubicBezTo>
                  <a:cubicBezTo>
                    <a:pt x="734" y="238"/>
                    <a:pt x="732" y="238"/>
                    <a:pt x="730" y="239"/>
                  </a:cubicBezTo>
                  <a:cubicBezTo>
                    <a:pt x="729" y="240"/>
                    <a:pt x="729" y="240"/>
                    <a:pt x="728" y="241"/>
                  </a:cubicBezTo>
                  <a:cubicBezTo>
                    <a:pt x="728" y="241"/>
                    <a:pt x="729" y="242"/>
                    <a:pt x="729" y="242"/>
                  </a:cubicBezTo>
                  <a:cubicBezTo>
                    <a:pt x="731" y="244"/>
                    <a:pt x="730" y="245"/>
                    <a:pt x="731" y="246"/>
                  </a:cubicBezTo>
                  <a:cubicBezTo>
                    <a:pt x="731" y="247"/>
                    <a:pt x="731" y="247"/>
                    <a:pt x="730" y="247"/>
                  </a:cubicBezTo>
                  <a:cubicBezTo>
                    <a:pt x="730" y="248"/>
                    <a:pt x="731" y="248"/>
                    <a:pt x="731" y="248"/>
                  </a:cubicBezTo>
                  <a:cubicBezTo>
                    <a:pt x="733" y="249"/>
                    <a:pt x="734" y="246"/>
                    <a:pt x="735" y="245"/>
                  </a:cubicBezTo>
                  <a:cubicBezTo>
                    <a:pt x="735" y="245"/>
                    <a:pt x="736" y="247"/>
                    <a:pt x="737" y="247"/>
                  </a:cubicBezTo>
                  <a:cubicBezTo>
                    <a:pt x="739" y="247"/>
                    <a:pt x="740" y="245"/>
                    <a:pt x="742" y="245"/>
                  </a:cubicBezTo>
                  <a:cubicBezTo>
                    <a:pt x="744" y="244"/>
                    <a:pt x="757" y="238"/>
                    <a:pt x="753" y="236"/>
                  </a:cubicBezTo>
                  <a:close/>
                  <a:moveTo>
                    <a:pt x="877" y="513"/>
                  </a:moveTo>
                  <a:cubicBezTo>
                    <a:pt x="877" y="513"/>
                    <a:pt x="877" y="513"/>
                    <a:pt x="877" y="513"/>
                  </a:cubicBezTo>
                  <a:cubicBezTo>
                    <a:pt x="877" y="514"/>
                    <a:pt x="877" y="514"/>
                    <a:pt x="877" y="514"/>
                  </a:cubicBezTo>
                  <a:cubicBezTo>
                    <a:pt x="877" y="515"/>
                    <a:pt x="878" y="516"/>
                    <a:pt x="879" y="517"/>
                  </a:cubicBezTo>
                  <a:cubicBezTo>
                    <a:pt x="879" y="518"/>
                    <a:pt x="881" y="520"/>
                    <a:pt x="882" y="521"/>
                  </a:cubicBezTo>
                  <a:cubicBezTo>
                    <a:pt x="882" y="521"/>
                    <a:pt x="883" y="522"/>
                    <a:pt x="883" y="523"/>
                  </a:cubicBezTo>
                  <a:cubicBezTo>
                    <a:pt x="884" y="524"/>
                    <a:pt x="887" y="525"/>
                    <a:pt x="888" y="526"/>
                  </a:cubicBezTo>
                  <a:cubicBezTo>
                    <a:pt x="890" y="527"/>
                    <a:pt x="891" y="527"/>
                    <a:pt x="893" y="528"/>
                  </a:cubicBezTo>
                  <a:cubicBezTo>
                    <a:pt x="893" y="529"/>
                    <a:pt x="894" y="530"/>
                    <a:pt x="894" y="530"/>
                  </a:cubicBezTo>
                  <a:cubicBezTo>
                    <a:pt x="897" y="529"/>
                    <a:pt x="899" y="527"/>
                    <a:pt x="901" y="525"/>
                  </a:cubicBezTo>
                  <a:cubicBezTo>
                    <a:pt x="902" y="524"/>
                    <a:pt x="903" y="523"/>
                    <a:pt x="902" y="521"/>
                  </a:cubicBezTo>
                  <a:cubicBezTo>
                    <a:pt x="901" y="520"/>
                    <a:pt x="898" y="521"/>
                    <a:pt x="896" y="521"/>
                  </a:cubicBezTo>
                  <a:cubicBezTo>
                    <a:pt x="894" y="521"/>
                    <a:pt x="890" y="522"/>
                    <a:pt x="888" y="520"/>
                  </a:cubicBezTo>
                  <a:cubicBezTo>
                    <a:pt x="887" y="519"/>
                    <a:pt x="886" y="518"/>
                    <a:pt x="885" y="518"/>
                  </a:cubicBezTo>
                  <a:cubicBezTo>
                    <a:pt x="884" y="517"/>
                    <a:pt x="883" y="518"/>
                    <a:pt x="883" y="519"/>
                  </a:cubicBezTo>
                  <a:cubicBezTo>
                    <a:pt x="883" y="519"/>
                    <a:pt x="883" y="519"/>
                    <a:pt x="883" y="518"/>
                  </a:cubicBezTo>
                  <a:cubicBezTo>
                    <a:pt x="882" y="518"/>
                    <a:pt x="882" y="518"/>
                    <a:pt x="881" y="517"/>
                  </a:cubicBezTo>
                  <a:cubicBezTo>
                    <a:pt x="882" y="517"/>
                    <a:pt x="882" y="517"/>
                    <a:pt x="882" y="516"/>
                  </a:cubicBezTo>
                  <a:cubicBezTo>
                    <a:pt x="882" y="516"/>
                    <a:pt x="882" y="515"/>
                    <a:pt x="881" y="515"/>
                  </a:cubicBezTo>
                  <a:cubicBezTo>
                    <a:pt x="882" y="514"/>
                    <a:pt x="882" y="513"/>
                    <a:pt x="883" y="512"/>
                  </a:cubicBezTo>
                  <a:cubicBezTo>
                    <a:pt x="883" y="510"/>
                    <a:pt x="880" y="509"/>
                    <a:pt x="878" y="510"/>
                  </a:cubicBezTo>
                  <a:cubicBezTo>
                    <a:pt x="878" y="511"/>
                    <a:pt x="878" y="511"/>
                    <a:pt x="878" y="511"/>
                  </a:cubicBezTo>
                  <a:cubicBezTo>
                    <a:pt x="878" y="512"/>
                    <a:pt x="878" y="512"/>
                    <a:pt x="878" y="512"/>
                  </a:cubicBezTo>
                  <a:cubicBezTo>
                    <a:pt x="877" y="512"/>
                    <a:pt x="877" y="512"/>
                    <a:pt x="877" y="513"/>
                  </a:cubicBezTo>
                  <a:close/>
                  <a:moveTo>
                    <a:pt x="805" y="8"/>
                  </a:moveTo>
                  <a:cubicBezTo>
                    <a:pt x="805" y="8"/>
                    <a:pt x="805" y="8"/>
                    <a:pt x="805" y="9"/>
                  </a:cubicBezTo>
                  <a:cubicBezTo>
                    <a:pt x="803" y="9"/>
                    <a:pt x="802" y="10"/>
                    <a:pt x="800" y="12"/>
                  </a:cubicBezTo>
                  <a:cubicBezTo>
                    <a:pt x="797" y="15"/>
                    <a:pt x="807" y="16"/>
                    <a:pt x="808" y="16"/>
                  </a:cubicBezTo>
                  <a:cubicBezTo>
                    <a:pt x="809" y="17"/>
                    <a:pt x="810" y="17"/>
                    <a:pt x="812" y="17"/>
                  </a:cubicBezTo>
                  <a:cubicBezTo>
                    <a:pt x="810" y="17"/>
                    <a:pt x="808" y="17"/>
                    <a:pt x="806" y="17"/>
                  </a:cubicBezTo>
                  <a:cubicBezTo>
                    <a:pt x="805" y="17"/>
                    <a:pt x="801" y="16"/>
                    <a:pt x="800" y="17"/>
                  </a:cubicBezTo>
                  <a:cubicBezTo>
                    <a:pt x="797" y="19"/>
                    <a:pt x="802" y="23"/>
                    <a:pt x="803" y="24"/>
                  </a:cubicBezTo>
                  <a:cubicBezTo>
                    <a:pt x="806" y="25"/>
                    <a:pt x="808" y="26"/>
                    <a:pt x="810" y="27"/>
                  </a:cubicBezTo>
                  <a:cubicBezTo>
                    <a:pt x="812" y="27"/>
                    <a:pt x="815" y="28"/>
                    <a:pt x="817" y="27"/>
                  </a:cubicBezTo>
                  <a:cubicBezTo>
                    <a:pt x="817" y="26"/>
                    <a:pt x="820" y="29"/>
                    <a:pt x="821" y="29"/>
                  </a:cubicBezTo>
                  <a:cubicBezTo>
                    <a:pt x="823" y="29"/>
                    <a:pt x="825" y="27"/>
                    <a:pt x="827" y="27"/>
                  </a:cubicBezTo>
                  <a:cubicBezTo>
                    <a:pt x="829" y="27"/>
                    <a:pt x="832" y="26"/>
                    <a:pt x="834" y="26"/>
                  </a:cubicBezTo>
                  <a:cubicBezTo>
                    <a:pt x="836" y="26"/>
                    <a:pt x="838" y="24"/>
                    <a:pt x="840" y="25"/>
                  </a:cubicBezTo>
                  <a:cubicBezTo>
                    <a:pt x="842" y="26"/>
                    <a:pt x="845" y="26"/>
                    <a:pt x="847" y="26"/>
                  </a:cubicBezTo>
                  <a:cubicBezTo>
                    <a:pt x="849" y="26"/>
                    <a:pt x="851" y="28"/>
                    <a:pt x="853" y="27"/>
                  </a:cubicBezTo>
                  <a:cubicBezTo>
                    <a:pt x="854" y="26"/>
                    <a:pt x="854" y="26"/>
                    <a:pt x="854" y="26"/>
                  </a:cubicBezTo>
                  <a:cubicBezTo>
                    <a:pt x="853" y="25"/>
                    <a:pt x="852" y="24"/>
                    <a:pt x="851" y="23"/>
                  </a:cubicBezTo>
                  <a:cubicBezTo>
                    <a:pt x="850" y="23"/>
                    <a:pt x="849" y="22"/>
                    <a:pt x="848" y="22"/>
                  </a:cubicBezTo>
                  <a:cubicBezTo>
                    <a:pt x="847" y="22"/>
                    <a:pt x="849" y="22"/>
                    <a:pt x="850" y="21"/>
                  </a:cubicBezTo>
                  <a:cubicBezTo>
                    <a:pt x="853" y="20"/>
                    <a:pt x="849" y="18"/>
                    <a:pt x="848" y="18"/>
                  </a:cubicBezTo>
                  <a:cubicBezTo>
                    <a:pt x="846" y="17"/>
                    <a:pt x="843" y="17"/>
                    <a:pt x="841" y="16"/>
                  </a:cubicBezTo>
                  <a:cubicBezTo>
                    <a:pt x="841" y="16"/>
                    <a:pt x="841" y="16"/>
                    <a:pt x="840" y="15"/>
                  </a:cubicBezTo>
                  <a:cubicBezTo>
                    <a:pt x="829" y="13"/>
                    <a:pt x="817" y="10"/>
                    <a:pt x="806" y="8"/>
                  </a:cubicBezTo>
                  <a:cubicBezTo>
                    <a:pt x="806" y="8"/>
                    <a:pt x="805" y="8"/>
                    <a:pt x="805" y="8"/>
                  </a:cubicBezTo>
                  <a:close/>
                  <a:moveTo>
                    <a:pt x="737" y="356"/>
                  </a:moveTo>
                  <a:cubicBezTo>
                    <a:pt x="737" y="356"/>
                    <a:pt x="738" y="356"/>
                    <a:pt x="739" y="355"/>
                  </a:cubicBezTo>
                  <a:cubicBezTo>
                    <a:pt x="740" y="355"/>
                    <a:pt x="742" y="355"/>
                    <a:pt x="743" y="354"/>
                  </a:cubicBezTo>
                  <a:cubicBezTo>
                    <a:pt x="745" y="354"/>
                    <a:pt x="746" y="353"/>
                    <a:pt x="746" y="351"/>
                  </a:cubicBezTo>
                  <a:cubicBezTo>
                    <a:pt x="747" y="349"/>
                    <a:pt x="746" y="347"/>
                    <a:pt x="745" y="345"/>
                  </a:cubicBezTo>
                  <a:cubicBezTo>
                    <a:pt x="745" y="345"/>
                    <a:pt x="744" y="345"/>
                    <a:pt x="744" y="345"/>
                  </a:cubicBezTo>
                  <a:cubicBezTo>
                    <a:pt x="743" y="345"/>
                    <a:pt x="742" y="346"/>
                    <a:pt x="742" y="347"/>
                  </a:cubicBezTo>
                  <a:cubicBezTo>
                    <a:pt x="741" y="347"/>
                    <a:pt x="740" y="347"/>
                    <a:pt x="739" y="348"/>
                  </a:cubicBezTo>
                  <a:cubicBezTo>
                    <a:pt x="737" y="349"/>
                    <a:pt x="736" y="351"/>
                    <a:pt x="736" y="353"/>
                  </a:cubicBezTo>
                  <a:cubicBezTo>
                    <a:pt x="736" y="353"/>
                    <a:pt x="736" y="353"/>
                    <a:pt x="736" y="353"/>
                  </a:cubicBezTo>
                  <a:cubicBezTo>
                    <a:pt x="735" y="354"/>
                    <a:pt x="735" y="355"/>
                    <a:pt x="737" y="356"/>
                  </a:cubicBezTo>
                  <a:close/>
                  <a:moveTo>
                    <a:pt x="795" y="233"/>
                  </a:moveTo>
                  <a:cubicBezTo>
                    <a:pt x="795" y="233"/>
                    <a:pt x="795" y="233"/>
                    <a:pt x="795" y="233"/>
                  </a:cubicBezTo>
                  <a:cubicBezTo>
                    <a:pt x="794" y="232"/>
                    <a:pt x="794" y="232"/>
                    <a:pt x="792" y="231"/>
                  </a:cubicBezTo>
                  <a:cubicBezTo>
                    <a:pt x="791" y="231"/>
                    <a:pt x="788" y="231"/>
                    <a:pt x="787" y="231"/>
                  </a:cubicBezTo>
                  <a:cubicBezTo>
                    <a:pt x="786" y="231"/>
                    <a:pt x="786" y="232"/>
                    <a:pt x="786" y="233"/>
                  </a:cubicBezTo>
                  <a:cubicBezTo>
                    <a:pt x="786" y="234"/>
                    <a:pt x="787" y="234"/>
                    <a:pt x="787" y="234"/>
                  </a:cubicBezTo>
                  <a:cubicBezTo>
                    <a:pt x="788" y="235"/>
                    <a:pt x="788" y="235"/>
                    <a:pt x="789" y="235"/>
                  </a:cubicBezTo>
                  <a:cubicBezTo>
                    <a:pt x="789" y="236"/>
                    <a:pt x="789" y="236"/>
                    <a:pt x="790" y="237"/>
                  </a:cubicBezTo>
                  <a:cubicBezTo>
                    <a:pt x="791" y="240"/>
                    <a:pt x="794" y="240"/>
                    <a:pt x="797" y="238"/>
                  </a:cubicBezTo>
                  <a:cubicBezTo>
                    <a:pt x="799" y="236"/>
                    <a:pt x="798" y="232"/>
                    <a:pt x="795" y="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416082" y="296586"/>
            <a:ext cx="33598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Sports </a:t>
            </a:r>
            <a:r>
              <a:rPr lang="en-US" sz="3200" b="1" dirty="0">
                <a:solidFill>
                  <a:schemeClr val="accent4"/>
                </a:solidFill>
              </a:rPr>
              <a:t>Betting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7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50" grpId="0" animBg="1"/>
      <p:bldP spid="51" grpId="0" animBg="1"/>
      <p:bldP spid="53" grpId="0" animBg="1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773160" y="1924990"/>
            <a:ext cx="2510602" cy="4102644"/>
            <a:chOff x="2384425" y="1694528"/>
            <a:chExt cx="3159772" cy="5163471"/>
          </a:xfrm>
        </p:grpSpPr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2384425" y="1901353"/>
              <a:ext cx="3159772" cy="4956646"/>
            </a:xfrm>
            <a:custGeom>
              <a:avLst/>
              <a:gdLst>
                <a:gd name="T0" fmla="*/ 905 w 2643"/>
                <a:gd name="T1" fmla="*/ 1864 h 4146"/>
                <a:gd name="T2" fmla="*/ 859 w 2643"/>
                <a:gd name="T3" fmla="*/ 1936 h 4146"/>
                <a:gd name="T4" fmla="*/ 694 w 2643"/>
                <a:gd name="T5" fmla="*/ 2179 h 4146"/>
                <a:gd name="T6" fmla="*/ 529 w 2643"/>
                <a:gd name="T7" fmla="*/ 2430 h 4146"/>
                <a:gd name="T8" fmla="*/ 374 w 2643"/>
                <a:gd name="T9" fmla="*/ 2683 h 4146"/>
                <a:gd name="T10" fmla="*/ 238 w 2643"/>
                <a:gd name="T11" fmla="*/ 2931 h 4146"/>
                <a:gd name="T12" fmla="*/ 133 w 2643"/>
                <a:gd name="T13" fmla="*/ 3169 h 4146"/>
                <a:gd name="T14" fmla="*/ 69 w 2643"/>
                <a:gd name="T15" fmla="*/ 3391 h 4146"/>
                <a:gd name="T16" fmla="*/ 55 w 2643"/>
                <a:gd name="T17" fmla="*/ 3589 h 4146"/>
                <a:gd name="T18" fmla="*/ 105 w 2643"/>
                <a:gd name="T19" fmla="*/ 3751 h 4146"/>
                <a:gd name="T20" fmla="*/ 234 w 2643"/>
                <a:gd name="T21" fmla="*/ 3875 h 4146"/>
                <a:gd name="T22" fmla="*/ 425 w 2643"/>
                <a:gd name="T23" fmla="*/ 3975 h 4146"/>
                <a:gd name="T24" fmla="*/ 676 w 2643"/>
                <a:gd name="T25" fmla="*/ 4044 h 4146"/>
                <a:gd name="T26" fmla="*/ 978 w 2643"/>
                <a:gd name="T27" fmla="*/ 4084 h 4146"/>
                <a:gd name="T28" fmla="*/ 1204 w 2643"/>
                <a:gd name="T29" fmla="*/ 4091 h 4146"/>
                <a:gd name="T30" fmla="*/ 1537 w 2643"/>
                <a:gd name="T31" fmla="*/ 4075 h 4146"/>
                <a:gd name="T32" fmla="*/ 1848 w 2643"/>
                <a:gd name="T33" fmla="*/ 4031 h 4146"/>
                <a:gd name="T34" fmla="*/ 2124 w 2643"/>
                <a:gd name="T35" fmla="*/ 3965 h 4146"/>
                <a:gd name="T36" fmla="*/ 2348 w 2643"/>
                <a:gd name="T37" fmla="*/ 3877 h 4146"/>
                <a:gd name="T38" fmla="*/ 2504 w 2643"/>
                <a:gd name="T39" fmla="*/ 3776 h 4146"/>
                <a:gd name="T40" fmla="*/ 2579 w 2643"/>
                <a:gd name="T41" fmla="*/ 3643 h 4146"/>
                <a:gd name="T42" fmla="*/ 2583 w 2643"/>
                <a:gd name="T43" fmla="*/ 3449 h 4146"/>
                <a:gd name="T44" fmla="*/ 2532 w 2643"/>
                <a:gd name="T45" fmla="*/ 3233 h 4146"/>
                <a:gd name="T46" fmla="*/ 2437 w 2643"/>
                <a:gd name="T47" fmla="*/ 3001 h 4146"/>
                <a:gd name="T48" fmla="*/ 2305 w 2643"/>
                <a:gd name="T49" fmla="*/ 2756 h 4146"/>
                <a:gd name="T50" fmla="*/ 2150 w 2643"/>
                <a:gd name="T51" fmla="*/ 2505 h 4146"/>
                <a:gd name="T52" fmla="*/ 1980 w 2643"/>
                <a:gd name="T53" fmla="*/ 2252 h 4146"/>
                <a:gd name="T54" fmla="*/ 1807 w 2643"/>
                <a:gd name="T55" fmla="*/ 2004 h 4146"/>
                <a:gd name="T56" fmla="*/ 1705 w 2643"/>
                <a:gd name="T57" fmla="*/ 1854 h 4146"/>
                <a:gd name="T58" fmla="*/ 907 w 2643"/>
                <a:gd name="T59" fmla="*/ 57 h 4146"/>
                <a:gd name="T60" fmla="*/ 1744 w 2643"/>
                <a:gd name="T61" fmla="*/ 17 h 4146"/>
                <a:gd name="T62" fmla="*/ 1757 w 2643"/>
                <a:gd name="T63" fmla="*/ 1840 h 4146"/>
                <a:gd name="T64" fmla="*/ 1968 w 2643"/>
                <a:gd name="T65" fmla="*/ 2140 h 4146"/>
                <a:gd name="T66" fmla="*/ 2144 w 2643"/>
                <a:gd name="T67" fmla="*/ 2397 h 4146"/>
                <a:gd name="T68" fmla="*/ 2308 w 2643"/>
                <a:gd name="T69" fmla="*/ 2655 h 4146"/>
                <a:gd name="T70" fmla="*/ 2450 w 2643"/>
                <a:gd name="T71" fmla="*/ 2907 h 4146"/>
                <a:gd name="T72" fmla="*/ 2560 w 2643"/>
                <a:gd name="T73" fmla="*/ 3152 h 4146"/>
                <a:gd name="T74" fmla="*/ 2627 w 2643"/>
                <a:gd name="T75" fmla="*/ 3382 h 4146"/>
                <a:gd name="T76" fmla="*/ 2640 w 2643"/>
                <a:gd name="T77" fmla="*/ 3595 h 4146"/>
                <a:gd name="T78" fmla="*/ 2611 w 2643"/>
                <a:gd name="T79" fmla="*/ 3726 h 4146"/>
                <a:gd name="T80" fmla="*/ 2514 w 2643"/>
                <a:gd name="T81" fmla="*/ 3840 h 4146"/>
                <a:gd name="T82" fmla="*/ 2366 w 2643"/>
                <a:gd name="T83" fmla="*/ 3931 h 4146"/>
                <a:gd name="T84" fmla="*/ 2198 w 2643"/>
                <a:gd name="T85" fmla="*/ 3999 h 4146"/>
                <a:gd name="T86" fmla="*/ 1988 w 2643"/>
                <a:gd name="T87" fmla="*/ 4058 h 4146"/>
                <a:gd name="T88" fmla="*/ 1664 w 2643"/>
                <a:gd name="T89" fmla="*/ 4116 h 4146"/>
                <a:gd name="T90" fmla="*/ 1319 w 2643"/>
                <a:gd name="T91" fmla="*/ 4145 h 4146"/>
                <a:gd name="T92" fmla="*/ 1087 w 2643"/>
                <a:gd name="T93" fmla="*/ 4145 h 4146"/>
                <a:gd name="T94" fmla="*/ 758 w 2643"/>
                <a:gd name="T95" fmla="*/ 4115 h 4146"/>
                <a:gd name="T96" fmla="*/ 476 w 2643"/>
                <a:gd name="T97" fmla="*/ 4051 h 4146"/>
                <a:gd name="T98" fmla="*/ 252 w 2643"/>
                <a:gd name="T99" fmla="*/ 3953 h 4146"/>
                <a:gd name="T100" fmla="*/ 95 w 2643"/>
                <a:gd name="T101" fmla="*/ 3827 h 4146"/>
                <a:gd name="T102" fmla="*/ 28 w 2643"/>
                <a:gd name="T103" fmla="*/ 3724 h 4146"/>
                <a:gd name="T104" fmla="*/ 0 w 2643"/>
                <a:gd name="T105" fmla="*/ 3545 h 4146"/>
                <a:gd name="T106" fmla="*/ 26 w 2643"/>
                <a:gd name="T107" fmla="*/ 3341 h 4146"/>
                <a:gd name="T108" fmla="*/ 98 w 2643"/>
                <a:gd name="T109" fmla="*/ 3117 h 4146"/>
                <a:gd name="T110" fmla="*/ 205 w 2643"/>
                <a:gd name="T111" fmla="*/ 2879 h 4146"/>
                <a:gd name="T112" fmla="*/ 340 w 2643"/>
                <a:gd name="T113" fmla="*/ 2634 h 4146"/>
                <a:gd name="T114" fmla="*/ 493 w 2643"/>
                <a:gd name="T115" fmla="*/ 2386 h 4146"/>
                <a:gd name="T116" fmla="*/ 655 w 2643"/>
                <a:gd name="T117" fmla="*/ 2140 h 4146"/>
                <a:gd name="T118" fmla="*/ 815 w 2643"/>
                <a:gd name="T119" fmla="*/ 1904 h 4146"/>
                <a:gd name="T120" fmla="*/ 853 w 2643"/>
                <a:gd name="T121" fmla="*/ 22 h 4146"/>
                <a:gd name="T122" fmla="*/ 864 w 2643"/>
                <a:gd name="T123" fmla="*/ 6 h 4146"/>
                <a:gd name="T124" fmla="*/ 880 w 2643"/>
                <a:gd name="T125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43" h="4146">
                  <a:moveTo>
                    <a:pt x="907" y="57"/>
                  </a:moveTo>
                  <a:lnTo>
                    <a:pt x="907" y="1858"/>
                  </a:lnTo>
                  <a:lnTo>
                    <a:pt x="905" y="1864"/>
                  </a:lnTo>
                  <a:lnTo>
                    <a:pt x="904" y="1868"/>
                  </a:lnTo>
                  <a:lnTo>
                    <a:pt x="901" y="1874"/>
                  </a:lnTo>
                  <a:lnTo>
                    <a:pt x="859" y="1936"/>
                  </a:lnTo>
                  <a:lnTo>
                    <a:pt x="805" y="2016"/>
                  </a:lnTo>
                  <a:lnTo>
                    <a:pt x="750" y="2097"/>
                  </a:lnTo>
                  <a:lnTo>
                    <a:pt x="694" y="2179"/>
                  </a:lnTo>
                  <a:lnTo>
                    <a:pt x="639" y="2261"/>
                  </a:lnTo>
                  <a:lnTo>
                    <a:pt x="584" y="2346"/>
                  </a:lnTo>
                  <a:lnTo>
                    <a:pt x="529" y="2430"/>
                  </a:lnTo>
                  <a:lnTo>
                    <a:pt x="476" y="2515"/>
                  </a:lnTo>
                  <a:lnTo>
                    <a:pt x="424" y="2598"/>
                  </a:lnTo>
                  <a:lnTo>
                    <a:pt x="374" y="2683"/>
                  </a:lnTo>
                  <a:lnTo>
                    <a:pt x="326" y="2767"/>
                  </a:lnTo>
                  <a:lnTo>
                    <a:pt x="281" y="2851"/>
                  </a:lnTo>
                  <a:lnTo>
                    <a:pt x="238" y="2931"/>
                  </a:lnTo>
                  <a:lnTo>
                    <a:pt x="200" y="3014"/>
                  </a:lnTo>
                  <a:lnTo>
                    <a:pt x="164" y="3093"/>
                  </a:lnTo>
                  <a:lnTo>
                    <a:pt x="133" y="3169"/>
                  </a:lnTo>
                  <a:lnTo>
                    <a:pt x="108" y="3246"/>
                  </a:lnTo>
                  <a:lnTo>
                    <a:pt x="85" y="3320"/>
                  </a:lnTo>
                  <a:lnTo>
                    <a:pt x="69" y="3391"/>
                  </a:lnTo>
                  <a:lnTo>
                    <a:pt x="58" y="3460"/>
                  </a:lnTo>
                  <a:lnTo>
                    <a:pt x="54" y="3525"/>
                  </a:lnTo>
                  <a:lnTo>
                    <a:pt x="55" y="3589"/>
                  </a:lnTo>
                  <a:lnTo>
                    <a:pt x="64" y="3647"/>
                  </a:lnTo>
                  <a:lnTo>
                    <a:pt x="78" y="3704"/>
                  </a:lnTo>
                  <a:lnTo>
                    <a:pt x="105" y="3751"/>
                  </a:lnTo>
                  <a:lnTo>
                    <a:pt x="140" y="3796"/>
                  </a:lnTo>
                  <a:lnTo>
                    <a:pt x="183" y="3837"/>
                  </a:lnTo>
                  <a:lnTo>
                    <a:pt x="234" y="3875"/>
                  </a:lnTo>
                  <a:lnTo>
                    <a:pt x="290" y="3912"/>
                  </a:lnTo>
                  <a:lnTo>
                    <a:pt x="354" y="3945"/>
                  </a:lnTo>
                  <a:lnTo>
                    <a:pt x="425" y="3975"/>
                  </a:lnTo>
                  <a:lnTo>
                    <a:pt x="503" y="4001"/>
                  </a:lnTo>
                  <a:lnTo>
                    <a:pt x="587" y="4024"/>
                  </a:lnTo>
                  <a:lnTo>
                    <a:pt x="676" y="4044"/>
                  </a:lnTo>
                  <a:lnTo>
                    <a:pt x="771" y="4061"/>
                  </a:lnTo>
                  <a:lnTo>
                    <a:pt x="871" y="4074"/>
                  </a:lnTo>
                  <a:lnTo>
                    <a:pt x="978" y="4084"/>
                  </a:lnTo>
                  <a:lnTo>
                    <a:pt x="1088" y="4089"/>
                  </a:lnTo>
                  <a:lnTo>
                    <a:pt x="1204" y="4091"/>
                  </a:lnTo>
                  <a:lnTo>
                    <a:pt x="1204" y="4091"/>
                  </a:lnTo>
                  <a:lnTo>
                    <a:pt x="1316" y="4089"/>
                  </a:lnTo>
                  <a:lnTo>
                    <a:pt x="1427" y="4084"/>
                  </a:lnTo>
                  <a:lnTo>
                    <a:pt x="1537" y="4075"/>
                  </a:lnTo>
                  <a:lnTo>
                    <a:pt x="1644" y="4064"/>
                  </a:lnTo>
                  <a:lnTo>
                    <a:pt x="1747" y="4048"/>
                  </a:lnTo>
                  <a:lnTo>
                    <a:pt x="1848" y="4031"/>
                  </a:lnTo>
                  <a:lnTo>
                    <a:pt x="1945" y="4011"/>
                  </a:lnTo>
                  <a:lnTo>
                    <a:pt x="2038" y="3989"/>
                  </a:lnTo>
                  <a:lnTo>
                    <a:pt x="2124" y="3965"/>
                  </a:lnTo>
                  <a:lnTo>
                    <a:pt x="2205" y="3938"/>
                  </a:lnTo>
                  <a:lnTo>
                    <a:pt x="2280" y="3908"/>
                  </a:lnTo>
                  <a:lnTo>
                    <a:pt x="2348" y="3877"/>
                  </a:lnTo>
                  <a:lnTo>
                    <a:pt x="2407" y="3844"/>
                  </a:lnTo>
                  <a:lnTo>
                    <a:pt x="2460" y="3812"/>
                  </a:lnTo>
                  <a:lnTo>
                    <a:pt x="2504" y="3776"/>
                  </a:lnTo>
                  <a:lnTo>
                    <a:pt x="2538" y="3739"/>
                  </a:lnTo>
                  <a:lnTo>
                    <a:pt x="2563" y="3701"/>
                  </a:lnTo>
                  <a:lnTo>
                    <a:pt x="2579" y="3643"/>
                  </a:lnTo>
                  <a:lnTo>
                    <a:pt x="2587" y="3580"/>
                  </a:lnTo>
                  <a:lnTo>
                    <a:pt x="2589" y="3517"/>
                  </a:lnTo>
                  <a:lnTo>
                    <a:pt x="2583" y="3449"/>
                  </a:lnTo>
                  <a:lnTo>
                    <a:pt x="2572" y="3379"/>
                  </a:lnTo>
                  <a:lnTo>
                    <a:pt x="2555" y="3307"/>
                  </a:lnTo>
                  <a:lnTo>
                    <a:pt x="2532" y="3233"/>
                  </a:lnTo>
                  <a:lnTo>
                    <a:pt x="2505" y="3157"/>
                  </a:lnTo>
                  <a:lnTo>
                    <a:pt x="2473" y="3079"/>
                  </a:lnTo>
                  <a:lnTo>
                    <a:pt x="2437" y="3001"/>
                  </a:lnTo>
                  <a:lnTo>
                    <a:pt x="2396" y="2920"/>
                  </a:lnTo>
                  <a:lnTo>
                    <a:pt x="2352" y="2838"/>
                  </a:lnTo>
                  <a:lnTo>
                    <a:pt x="2305" y="2756"/>
                  </a:lnTo>
                  <a:lnTo>
                    <a:pt x="2256" y="2672"/>
                  </a:lnTo>
                  <a:lnTo>
                    <a:pt x="2203" y="2588"/>
                  </a:lnTo>
                  <a:lnTo>
                    <a:pt x="2150" y="2505"/>
                  </a:lnTo>
                  <a:lnTo>
                    <a:pt x="2094" y="2421"/>
                  </a:lnTo>
                  <a:lnTo>
                    <a:pt x="2038" y="2336"/>
                  </a:lnTo>
                  <a:lnTo>
                    <a:pt x="1980" y="2252"/>
                  </a:lnTo>
                  <a:lnTo>
                    <a:pt x="1921" y="2169"/>
                  </a:lnTo>
                  <a:lnTo>
                    <a:pt x="1863" y="2087"/>
                  </a:lnTo>
                  <a:lnTo>
                    <a:pt x="1807" y="2004"/>
                  </a:lnTo>
                  <a:lnTo>
                    <a:pt x="1709" y="1866"/>
                  </a:lnTo>
                  <a:lnTo>
                    <a:pt x="1706" y="1860"/>
                  </a:lnTo>
                  <a:lnTo>
                    <a:pt x="1705" y="1854"/>
                  </a:lnTo>
                  <a:lnTo>
                    <a:pt x="1703" y="1849"/>
                  </a:lnTo>
                  <a:lnTo>
                    <a:pt x="1703" y="68"/>
                  </a:lnTo>
                  <a:lnTo>
                    <a:pt x="907" y="57"/>
                  </a:lnTo>
                  <a:close/>
                  <a:moveTo>
                    <a:pt x="880" y="0"/>
                  </a:moveTo>
                  <a:lnTo>
                    <a:pt x="1730" y="13"/>
                  </a:lnTo>
                  <a:lnTo>
                    <a:pt x="1744" y="17"/>
                  </a:lnTo>
                  <a:lnTo>
                    <a:pt x="1753" y="27"/>
                  </a:lnTo>
                  <a:lnTo>
                    <a:pt x="1757" y="41"/>
                  </a:lnTo>
                  <a:lnTo>
                    <a:pt x="1757" y="1840"/>
                  </a:lnTo>
                  <a:lnTo>
                    <a:pt x="1849" y="1972"/>
                  </a:lnTo>
                  <a:lnTo>
                    <a:pt x="1909" y="2055"/>
                  </a:lnTo>
                  <a:lnTo>
                    <a:pt x="1968" y="2140"/>
                  </a:lnTo>
                  <a:lnTo>
                    <a:pt x="2028" y="2226"/>
                  </a:lnTo>
                  <a:lnTo>
                    <a:pt x="2086" y="2311"/>
                  </a:lnTo>
                  <a:lnTo>
                    <a:pt x="2144" y="2397"/>
                  </a:lnTo>
                  <a:lnTo>
                    <a:pt x="2201" y="2482"/>
                  </a:lnTo>
                  <a:lnTo>
                    <a:pt x="2254" y="2569"/>
                  </a:lnTo>
                  <a:lnTo>
                    <a:pt x="2308" y="2655"/>
                  </a:lnTo>
                  <a:lnTo>
                    <a:pt x="2358" y="2740"/>
                  </a:lnTo>
                  <a:lnTo>
                    <a:pt x="2406" y="2824"/>
                  </a:lnTo>
                  <a:lnTo>
                    <a:pt x="2450" y="2907"/>
                  </a:lnTo>
                  <a:lnTo>
                    <a:pt x="2491" y="2991"/>
                  </a:lnTo>
                  <a:lnTo>
                    <a:pt x="2528" y="3072"/>
                  </a:lnTo>
                  <a:lnTo>
                    <a:pt x="2560" y="3152"/>
                  </a:lnTo>
                  <a:lnTo>
                    <a:pt x="2587" y="3230"/>
                  </a:lnTo>
                  <a:lnTo>
                    <a:pt x="2610" y="3308"/>
                  </a:lnTo>
                  <a:lnTo>
                    <a:pt x="2627" y="3382"/>
                  </a:lnTo>
                  <a:lnTo>
                    <a:pt x="2638" y="3456"/>
                  </a:lnTo>
                  <a:lnTo>
                    <a:pt x="2643" y="3527"/>
                  </a:lnTo>
                  <a:lnTo>
                    <a:pt x="2640" y="3595"/>
                  </a:lnTo>
                  <a:lnTo>
                    <a:pt x="2630" y="3660"/>
                  </a:lnTo>
                  <a:lnTo>
                    <a:pt x="2613" y="3722"/>
                  </a:lnTo>
                  <a:lnTo>
                    <a:pt x="2611" y="3726"/>
                  </a:lnTo>
                  <a:lnTo>
                    <a:pt x="2586" y="3766"/>
                  </a:lnTo>
                  <a:lnTo>
                    <a:pt x="2553" y="3804"/>
                  </a:lnTo>
                  <a:lnTo>
                    <a:pt x="2514" y="3840"/>
                  </a:lnTo>
                  <a:lnTo>
                    <a:pt x="2468" y="3872"/>
                  </a:lnTo>
                  <a:lnTo>
                    <a:pt x="2419" y="3902"/>
                  </a:lnTo>
                  <a:lnTo>
                    <a:pt x="2366" y="3931"/>
                  </a:lnTo>
                  <a:lnTo>
                    <a:pt x="2311" y="3956"/>
                  </a:lnTo>
                  <a:lnTo>
                    <a:pt x="2254" y="3979"/>
                  </a:lnTo>
                  <a:lnTo>
                    <a:pt x="2198" y="3999"/>
                  </a:lnTo>
                  <a:lnTo>
                    <a:pt x="2141" y="4017"/>
                  </a:lnTo>
                  <a:lnTo>
                    <a:pt x="2087" y="4033"/>
                  </a:lnTo>
                  <a:lnTo>
                    <a:pt x="1988" y="4058"/>
                  </a:lnTo>
                  <a:lnTo>
                    <a:pt x="1883" y="4081"/>
                  </a:lnTo>
                  <a:lnTo>
                    <a:pt x="1775" y="4101"/>
                  </a:lnTo>
                  <a:lnTo>
                    <a:pt x="1664" y="4116"/>
                  </a:lnTo>
                  <a:lnTo>
                    <a:pt x="1550" y="4129"/>
                  </a:lnTo>
                  <a:lnTo>
                    <a:pt x="1435" y="4139"/>
                  </a:lnTo>
                  <a:lnTo>
                    <a:pt x="1319" y="4145"/>
                  </a:lnTo>
                  <a:lnTo>
                    <a:pt x="1204" y="4146"/>
                  </a:lnTo>
                  <a:lnTo>
                    <a:pt x="1204" y="4146"/>
                  </a:lnTo>
                  <a:lnTo>
                    <a:pt x="1087" y="4145"/>
                  </a:lnTo>
                  <a:lnTo>
                    <a:pt x="973" y="4139"/>
                  </a:lnTo>
                  <a:lnTo>
                    <a:pt x="863" y="4129"/>
                  </a:lnTo>
                  <a:lnTo>
                    <a:pt x="758" y="4115"/>
                  </a:lnTo>
                  <a:lnTo>
                    <a:pt x="659" y="4096"/>
                  </a:lnTo>
                  <a:lnTo>
                    <a:pt x="565" y="4075"/>
                  </a:lnTo>
                  <a:lnTo>
                    <a:pt x="476" y="4051"/>
                  </a:lnTo>
                  <a:lnTo>
                    <a:pt x="394" y="4021"/>
                  </a:lnTo>
                  <a:lnTo>
                    <a:pt x="319" y="3989"/>
                  </a:lnTo>
                  <a:lnTo>
                    <a:pt x="252" y="3953"/>
                  </a:lnTo>
                  <a:lnTo>
                    <a:pt x="193" y="3915"/>
                  </a:lnTo>
                  <a:lnTo>
                    <a:pt x="140" y="3872"/>
                  </a:lnTo>
                  <a:lnTo>
                    <a:pt x="95" y="3827"/>
                  </a:lnTo>
                  <a:lnTo>
                    <a:pt x="58" y="3779"/>
                  </a:lnTo>
                  <a:lnTo>
                    <a:pt x="30" y="3726"/>
                  </a:lnTo>
                  <a:lnTo>
                    <a:pt x="28" y="3724"/>
                  </a:lnTo>
                  <a:lnTo>
                    <a:pt x="13" y="3667"/>
                  </a:lnTo>
                  <a:lnTo>
                    <a:pt x="3" y="3607"/>
                  </a:lnTo>
                  <a:lnTo>
                    <a:pt x="0" y="3545"/>
                  </a:lnTo>
                  <a:lnTo>
                    <a:pt x="3" y="3478"/>
                  </a:lnTo>
                  <a:lnTo>
                    <a:pt x="11" y="3410"/>
                  </a:lnTo>
                  <a:lnTo>
                    <a:pt x="26" y="3341"/>
                  </a:lnTo>
                  <a:lnTo>
                    <a:pt x="45" y="3267"/>
                  </a:lnTo>
                  <a:lnTo>
                    <a:pt x="69" y="3194"/>
                  </a:lnTo>
                  <a:lnTo>
                    <a:pt x="98" y="3117"/>
                  </a:lnTo>
                  <a:lnTo>
                    <a:pt x="130" y="3039"/>
                  </a:lnTo>
                  <a:lnTo>
                    <a:pt x="166" y="2960"/>
                  </a:lnTo>
                  <a:lnTo>
                    <a:pt x="205" y="2879"/>
                  </a:lnTo>
                  <a:lnTo>
                    <a:pt x="248" y="2798"/>
                  </a:lnTo>
                  <a:lnTo>
                    <a:pt x="293" y="2716"/>
                  </a:lnTo>
                  <a:lnTo>
                    <a:pt x="340" y="2634"/>
                  </a:lnTo>
                  <a:lnTo>
                    <a:pt x="390" y="2552"/>
                  </a:lnTo>
                  <a:lnTo>
                    <a:pt x="441" y="2468"/>
                  </a:lnTo>
                  <a:lnTo>
                    <a:pt x="493" y="2386"/>
                  </a:lnTo>
                  <a:lnTo>
                    <a:pt x="546" y="2303"/>
                  </a:lnTo>
                  <a:lnTo>
                    <a:pt x="599" y="2221"/>
                  </a:lnTo>
                  <a:lnTo>
                    <a:pt x="655" y="2140"/>
                  </a:lnTo>
                  <a:lnTo>
                    <a:pt x="708" y="2061"/>
                  </a:lnTo>
                  <a:lnTo>
                    <a:pt x="762" y="1982"/>
                  </a:lnTo>
                  <a:lnTo>
                    <a:pt x="815" y="1904"/>
                  </a:lnTo>
                  <a:lnTo>
                    <a:pt x="853" y="1849"/>
                  </a:lnTo>
                  <a:lnTo>
                    <a:pt x="853" y="29"/>
                  </a:lnTo>
                  <a:lnTo>
                    <a:pt x="853" y="22"/>
                  </a:lnTo>
                  <a:lnTo>
                    <a:pt x="856" y="15"/>
                  </a:lnTo>
                  <a:lnTo>
                    <a:pt x="860" y="9"/>
                  </a:lnTo>
                  <a:lnTo>
                    <a:pt x="864" y="6"/>
                  </a:lnTo>
                  <a:lnTo>
                    <a:pt x="870" y="3"/>
                  </a:lnTo>
                  <a:lnTo>
                    <a:pt x="874" y="2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3397035" y="1694528"/>
              <a:ext cx="1091514" cy="541573"/>
            </a:xfrm>
            <a:custGeom>
              <a:avLst/>
              <a:gdLst>
                <a:gd name="T0" fmla="*/ 457 w 913"/>
                <a:gd name="T1" fmla="*/ 0 h 453"/>
                <a:gd name="T2" fmla="*/ 525 w 913"/>
                <a:gd name="T3" fmla="*/ 3 h 453"/>
                <a:gd name="T4" fmla="*/ 588 w 913"/>
                <a:gd name="T5" fmla="*/ 10 h 453"/>
                <a:gd name="T6" fmla="*/ 649 w 913"/>
                <a:gd name="T7" fmla="*/ 22 h 453"/>
                <a:gd name="T8" fmla="*/ 706 w 913"/>
                <a:gd name="T9" fmla="*/ 37 h 453"/>
                <a:gd name="T10" fmla="*/ 757 w 913"/>
                <a:gd name="T11" fmla="*/ 56 h 453"/>
                <a:gd name="T12" fmla="*/ 801 w 913"/>
                <a:gd name="T13" fmla="*/ 78 h 453"/>
                <a:gd name="T14" fmla="*/ 839 w 913"/>
                <a:gd name="T15" fmla="*/ 104 h 453"/>
                <a:gd name="T16" fmla="*/ 870 w 913"/>
                <a:gd name="T17" fmla="*/ 131 h 453"/>
                <a:gd name="T18" fmla="*/ 894 w 913"/>
                <a:gd name="T19" fmla="*/ 161 h 453"/>
                <a:gd name="T20" fmla="*/ 909 w 913"/>
                <a:gd name="T21" fmla="*/ 193 h 453"/>
                <a:gd name="T22" fmla="*/ 913 w 913"/>
                <a:gd name="T23" fmla="*/ 226 h 453"/>
                <a:gd name="T24" fmla="*/ 909 w 913"/>
                <a:gd name="T25" fmla="*/ 260 h 453"/>
                <a:gd name="T26" fmla="*/ 894 w 913"/>
                <a:gd name="T27" fmla="*/ 291 h 453"/>
                <a:gd name="T28" fmla="*/ 870 w 913"/>
                <a:gd name="T29" fmla="*/ 322 h 453"/>
                <a:gd name="T30" fmla="*/ 839 w 913"/>
                <a:gd name="T31" fmla="*/ 349 h 453"/>
                <a:gd name="T32" fmla="*/ 801 w 913"/>
                <a:gd name="T33" fmla="*/ 375 h 453"/>
                <a:gd name="T34" fmla="*/ 757 w 913"/>
                <a:gd name="T35" fmla="*/ 397 h 453"/>
                <a:gd name="T36" fmla="*/ 706 w 913"/>
                <a:gd name="T37" fmla="*/ 416 h 453"/>
                <a:gd name="T38" fmla="*/ 649 w 913"/>
                <a:gd name="T39" fmla="*/ 431 h 453"/>
                <a:gd name="T40" fmla="*/ 588 w 913"/>
                <a:gd name="T41" fmla="*/ 443 h 453"/>
                <a:gd name="T42" fmla="*/ 525 w 913"/>
                <a:gd name="T43" fmla="*/ 450 h 453"/>
                <a:gd name="T44" fmla="*/ 457 w 913"/>
                <a:gd name="T45" fmla="*/ 453 h 453"/>
                <a:gd name="T46" fmla="*/ 389 w 913"/>
                <a:gd name="T47" fmla="*/ 450 h 453"/>
                <a:gd name="T48" fmla="*/ 325 w 913"/>
                <a:gd name="T49" fmla="*/ 443 h 453"/>
                <a:gd name="T50" fmla="*/ 264 w 913"/>
                <a:gd name="T51" fmla="*/ 431 h 453"/>
                <a:gd name="T52" fmla="*/ 207 w 913"/>
                <a:gd name="T53" fmla="*/ 416 h 453"/>
                <a:gd name="T54" fmla="*/ 156 w 913"/>
                <a:gd name="T55" fmla="*/ 397 h 453"/>
                <a:gd name="T56" fmla="*/ 112 w 913"/>
                <a:gd name="T57" fmla="*/ 375 h 453"/>
                <a:gd name="T58" fmla="*/ 73 w 913"/>
                <a:gd name="T59" fmla="*/ 349 h 453"/>
                <a:gd name="T60" fmla="*/ 41 w 913"/>
                <a:gd name="T61" fmla="*/ 322 h 453"/>
                <a:gd name="T62" fmla="*/ 19 w 913"/>
                <a:gd name="T63" fmla="*/ 291 h 453"/>
                <a:gd name="T64" fmla="*/ 5 w 913"/>
                <a:gd name="T65" fmla="*/ 260 h 453"/>
                <a:gd name="T66" fmla="*/ 0 w 913"/>
                <a:gd name="T67" fmla="*/ 226 h 453"/>
                <a:gd name="T68" fmla="*/ 5 w 913"/>
                <a:gd name="T69" fmla="*/ 193 h 453"/>
                <a:gd name="T70" fmla="*/ 19 w 913"/>
                <a:gd name="T71" fmla="*/ 161 h 453"/>
                <a:gd name="T72" fmla="*/ 41 w 913"/>
                <a:gd name="T73" fmla="*/ 131 h 453"/>
                <a:gd name="T74" fmla="*/ 73 w 913"/>
                <a:gd name="T75" fmla="*/ 104 h 453"/>
                <a:gd name="T76" fmla="*/ 112 w 913"/>
                <a:gd name="T77" fmla="*/ 78 h 453"/>
                <a:gd name="T78" fmla="*/ 156 w 913"/>
                <a:gd name="T79" fmla="*/ 56 h 453"/>
                <a:gd name="T80" fmla="*/ 207 w 913"/>
                <a:gd name="T81" fmla="*/ 37 h 453"/>
                <a:gd name="T82" fmla="*/ 264 w 913"/>
                <a:gd name="T83" fmla="*/ 22 h 453"/>
                <a:gd name="T84" fmla="*/ 325 w 913"/>
                <a:gd name="T85" fmla="*/ 10 h 453"/>
                <a:gd name="T86" fmla="*/ 389 w 913"/>
                <a:gd name="T87" fmla="*/ 3 h 453"/>
                <a:gd name="T88" fmla="*/ 457 w 913"/>
                <a:gd name="T8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3" h="453">
                  <a:moveTo>
                    <a:pt x="457" y="0"/>
                  </a:moveTo>
                  <a:lnTo>
                    <a:pt x="525" y="3"/>
                  </a:lnTo>
                  <a:lnTo>
                    <a:pt x="588" y="10"/>
                  </a:lnTo>
                  <a:lnTo>
                    <a:pt x="649" y="22"/>
                  </a:lnTo>
                  <a:lnTo>
                    <a:pt x="706" y="37"/>
                  </a:lnTo>
                  <a:lnTo>
                    <a:pt x="757" y="56"/>
                  </a:lnTo>
                  <a:lnTo>
                    <a:pt x="801" y="78"/>
                  </a:lnTo>
                  <a:lnTo>
                    <a:pt x="839" y="104"/>
                  </a:lnTo>
                  <a:lnTo>
                    <a:pt x="870" y="131"/>
                  </a:lnTo>
                  <a:lnTo>
                    <a:pt x="894" y="161"/>
                  </a:lnTo>
                  <a:lnTo>
                    <a:pt x="909" y="193"/>
                  </a:lnTo>
                  <a:lnTo>
                    <a:pt x="913" y="226"/>
                  </a:lnTo>
                  <a:lnTo>
                    <a:pt x="909" y="260"/>
                  </a:lnTo>
                  <a:lnTo>
                    <a:pt x="894" y="291"/>
                  </a:lnTo>
                  <a:lnTo>
                    <a:pt x="870" y="322"/>
                  </a:lnTo>
                  <a:lnTo>
                    <a:pt x="839" y="349"/>
                  </a:lnTo>
                  <a:lnTo>
                    <a:pt x="801" y="375"/>
                  </a:lnTo>
                  <a:lnTo>
                    <a:pt x="757" y="397"/>
                  </a:lnTo>
                  <a:lnTo>
                    <a:pt x="706" y="416"/>
                  </a:lnTo>
                  <a:lnTo>
                    <a:pt x="649" y="431"/>
                  </a:lnTo>
                  <a:lnTo>
                    <a:pt x="588" y="443"/>
                  </a:lnTo>
                  <a:lnTo>
                    <a:pt x="525" y="450"/>
                  </a:lnTo>
                  <a:lnTo>
                    <a:pt x="457" y="453"/>
                  </a:lnTo>
                  <a:lnTo>
                    <a:pt x="389" y="450"/>
                  </a:lnTo>
                  <a:lnTo>
                    <a:pt x="325" y="443"/>
                  </a:lnTo>
                  <a:lnTo>
                    <a:pt x="264" y="431"/>
                  </a:lnTo>
                  <a:lnTo>
                    <a:pt x="207" y="416"/>
                  </a:lnTo>
                  <a:lnTo>
                    <a:pt x="156" y="397"/>
                  </a:lnTo>
                  <a:lnTo>
                    <a:pt x="112" y="375"/>
                  </a:lnTo>
                  <a:lnTo>
                    <a:pt x="73" y="349"/>
                  </a:lnTo>
                  <a:lnTo>
                    <a:pt x="41" y="322"/>
                  </a:lnTo>
                  <a:lnTo>
                    <a:pt x="19" y="291"/>
                  </a:lnTo>
                  <a:lnTo>
                    <a:pt x="5" y="260"/>
                  </a:lnTo>
                  <a:lnTo>
                    <a:pt x="0" y="226"/>
                  </a:lnTo>
                  <a:lnTo>
                    <a:pt x="5" y="193"/>
                  </a:lnTo>
                  <a:lnTo>
                    <a:pt x="19" y="161"/>
                  </a:lnTo>
                  <a:lnTo>
                    <a:pt x="41" y="131"/>
                  </a:lnTo>
                  <a:lnTo>
                    <a:pt x="73" y="104"/>
                  </a:lnTo>
                  <a:lnTo>
                    <a:pt x="112" y="78"/>
                  </a:lnTo>
                  <a:lnTo>
                    <a:pt x="156" y="56"/>
                  </a:lnTo>
                  <a:lnTo>
                    <a:pt x="207" y="37"/>
                  </a:lnTo>
                  <a:lnTo>
                    <a:pt x="264" y="22"/>
                  </a:lnTo>
                  <a:lnTo>
                    <a:pt x="325" y="10"/>
                  </a:lnTo>
                  <a:lnTo>
                    <a:pt x="389" y="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3497459" y="1744740"/>
              <a:ext cx="890666" cy="441149"/>
            </a:xfrm>
            <a:custGeom>
              <a:avLst/>
              <a:gdLst>
                <a:gd name="T0" fmla="*/ 373 w 745"/>
                <a:gd name="T1" fmla="*/ 0 h 369"/>
                <a:gd name="T2" fmla="*/ 434 w 745"/>
                <a:gd name="T3" fmla="*/ 2 h 369"/>
                <a:gd name="T4" fmla="*/ 490 w 745"/>
                <a:gd name="T5" fmla="*/ 9 h 369"/>
                <a:gd name="T6" fmla="*/ 544 w 745"/>
                <a:gd name="T7" fmla="*/ 21 h 369"/>
                <a:gd name="T8" fmla="*/ 592 w 745"/>
                <a:gd name="T9" fmla="*/ 35 h 369"/>
                <a:gd name="T10" fmla="*/ 636 w 745"/>
                <a:gd name="T11" fmla="*/ 53 h 369"/>
                <a:gd name="T12" fmla="*/ 673 w 745"/>
                <a:gd name="T13" fmla="*/ 76 h 369"/>
                <a:gd name="T14" fmla="*/ 704 w 745"/>
                <a:gd name="T15" fmla="*/ 100 h 369"/>
                <a:gd name="T16" fmla="*/ 727 w 745"/>
                <a:gd name="T17" fmla="*/ 126 h 369"/>
                <a:gd name="T18" fmla="*/ 741 w 745"/>
                <a:gd name="T19" fmla="*/ 154 h 369"/>
                <a:gd name="T20" fmla="*/ 745 w 745"/>
                <a:gd name="T21" fmla="*/ 184 h 369"/>
                <a:gd name="T22" fmla="*/ 741 w 745"/>
                <a:gd name="T23" fmla="*/ 215 h 369"/>
                <a:gd name="T24" fmla="*/ 727 w 745"/>
                <a:gd name="T25" fmla="*/ 243 h 369"/>
                <a:gd name="T26" fmla="*/ 704 w 745"/>
                <a:gd name="T27" fmla="*/ 269 h 369"/>
                <a:gd name="T28" fmla="*/ 673 w 745"/>
                <a:gd name="T29" fmla="*/ 293 h 369"/>
                <a:gd name="T30" fmla="*/ 636 w 745"/>
                <a:gd name="T31" fmla="*/ 314 h 369"/>
                <a:gd name="T32" fmla="*/ 592 w 745"/>
                <a:gd name="T33" fmla="*/ 333 h 369"/>
                <a:gd name="T34" fmla="*/ 544 w 745"/>
                <a:gd name="T35" fmla="*/ 348 h 369"/>
                <a:gd name="T36" fmla="*/ 490 w 745"/>
                <a:gd name="T37" fmla="*/ 360 h 369"/>
                <a:gd name="T38" fmla="*/ 434 w 745"/>
                <a:gd name="T39" fmla="*/ 367 h 369"/>
                <a:gd name="T40" fmla="*/ 373 w 745"/>
                <a:gd name="T41" fmla="*/ 369 h 369"/>
                <a:gd name="T42" fmla="*/ 312 w 745"/>
                <a:gd name="T43" fmla="*/ 367 h 369"/>
                <a:gd name="T44" fmla="*/ 255 w 745"/>
                <a:gd name="T45" fmla="*/ 360 h 369"/>
                <a:gd name="T46" fmla="*/ 201 w 745"/>
                <a:gd name="T47" fmla="*/ 348 h 369"/>
                <a:gd name="T48" fmla="*/ 152 w 745"/>
                <a:gd name="T49" fmla="*/ 333 h 369"/>
                <a:gd name="T50" fmla="*/ 109 w 745"/>
                <a:gd name="T51" fmla="*/ 314 h 369"/>
                <a:gd name="T52" fmla="*/ 72 w 745"/>
                <a:gd name="T53" fmla="*/ 293 h 369"/>
                <a:gd name="T54" fmla="*/ 41 w 745"/>
                <a:gd name="T55" fmla="*/ 269 h 369"/>
                <a:gd name="T56" fmla="*/ 18 w 745"/>
                <a:gd name="T57" fmla="*/ 243 h 369"/>
                <a:gd name="T58" fmla="*/ 4 w 745"/>
                <a:gd name="T59" fmla="*/ 215 h 369"/>
                <a:gd name="T60" fmla="*/ 0 w 745"/>
                <a:gd name="T61" fmla="*/ 184 h 369"/>
                <a:gd name="T62" fmla="*/ 4 w 745"/>
                <a:gd name="T63" fmla="*/ 154 h 369"/>
                <a:gd name="T64" fmla="*/ 18 w 745"/>
                <a:gd name="T65" fmla="*/ 126 h 369"/>
                <a:gd name="T66" fmla="*/ 41 w 745"/>
                <a:gd name="T67" fmla="*/ 100 h 369"/>
                <a:gd name="T68" fmla="*/ 72 w 745"/>
                <a:gd name="T69" fmla="*/ 76 h 369"/>
                <a:gd name="T70" fmla="*/ 109 w 745"/>
                <a:gd name="T71" fmla="*/ 53 h 369"/>
                <a:gd name="T72" fmla="*/ 152 w 745"/>
                <a:gd name="T73" fmla="*/ 35 h 369"/>
                <a:gd name="T74" fmla="*/ 201 w 745"/>
                <a:gd name="T75" fmla="*/ 21 h 369"/>
                <a:gd name="T76" fmla="*/ 255 w 745"/>
                <a:gd name="T77" fmla="*/ 9 h 369"/>
                <a:gd name="T78" fmla="*/ 312 w 745"/>
                <a:gd name="T79" fmla="*/ 2 h 369"/>
                <a:gd name="T80" fmla="*/ 373 w 745"/>
                <a:gd name="T8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5" h="369">
                  <a:moveTo>
                    <a:pt x="373" y="0"/>
                  </a:moveTo>
                  <a:lnTo>
                    <a:pt x="434" y="2"/>
                  </a:lnTo>
                  <a:lnTo>
                    <a:pt x="490" y="9"/>
                  </a:lnTo>
                  <a:lnTo>
                    <a:pt x="544" y="21"/>
                  </a:lnTo>
                  <a:lnTo>
                    <a:pt x="592" y="35"/>
                  </a:lnTo>
                  <a:lnTo>
                    <a:pt x="636" y="53"/>
                  </a:lnTo>
                  <a:lnTo>
                    <a:pt x="673" y="76"/>
                  </a:lnTo>
                  <a:lnTo>
                    <a:pt x="704" y="100"/>
                  </a:lnTo>
                  <a:lnTo>
                    <a:pt x="727" y="126"/>
                  </a:lnTo>
                  <a:lnTo>
                    <a:pt x="741" y="154"/>
                  </a:lnTo>
                  <a:lnTo>
                    <a:pt x="745" y="184"/>
                  </a:lnTo>
                  <a:lnTo>
                    <a:pt x="741" y="215"/>
                  </a:lnTo>
                  <a:lnTo>
                    <a:pt x="727" y="243"/>
                  </a:lnTo>
                  <a:lnTo>
                    <a:pt x="704" y="269"/>
                  </a:lnTo>
                  <a:lnTo>
                    <a:pt x="673" y="293"/>
                  </a:lnTo>
                  <a:lnTo>
                    <a:pt x="636" y="314"/>
                  </a:lnTo>
                  <a:lnTo>
                    <a:pt x="592" y="333"/>
                  </a:lnTo>
                  <a:lnTo>
                    <a:pt x="544" y="348"/>
                  </a:lnTo>
                  <a:lnTo>
                    <a:pt x="490" y="360"/>
                  </a:lnTo>
                  <a:lnTo>
                    <a:pt x="434" y="367"/>
                  </a:lnTo>
                  <a:lnTo>
                    <a:pt x="373" y="369"/>
                  </a:lnTo>
                  <a:lnTo>
                    <a:pt x="312" y="367"/>
                  </a:lnTo>
                  <a:lnTo>
                    <a:pt x="255" y="360"/>
                  </a:lnTo>
                  <a:lnTo>
                    <a:pt x="201" y="348"/>
                  </a:lnTo>
                  <a:lnTo>
                    <a:pt x="152" y="333"/>
                  </a:lnTo>
                  <a:lnTo>
                    <a:pt x="109" y="314"/>
                  </a:lnTo>
                  <a:lnTo>
                    <a:pt x="72" y="293"/>
                  </a:lnTo>
                  <a:lnTo>
                    <a:pt x="41" y="269"/>
                  </a:lnTo>
                  <a:lnTo>
                    <a:pt x="18" y="243"/>
                  </a:lnTo>
                  <a:lnTo>
                    <a:pt x="4" y="215"/>
                  </a:lnTo>
                  <a:lnTo>
                    <a:pt x="0" y="184"/>
                  </a:lnTo>
                  <a:lnTo>
                    <a:pt x="4" y="154"/>
                  </a:lnTo>
                  <a:lnTo>
                    <a:pt x="18" y="126"/>
                  </a:lnTo>
                  <a:lnTo>
                    <a:pt x="41" y="100"/>
                  </a:lnTo>
                  <a:lnTo>
                    <a:pt x="72" y="76"/>
                  </a:lnTo>
                  <a:lnTo>
                    <a:pt x="109" y="53"/>
                  </a:lnTo>
                  <a:lnTo>
                    <a:pt x="152" y="35"/>
                  </a:lnTo>
                  <a:lnTo>
                    <a:pt x="201" y="21"/>
                  </a:lnTo>
                  <a:lnTo>
                    <a:pt x="255" y="9"/>
                  </a:lnTo>
                  <a:lnTo>
                    <a:pt x="312" y="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548212" y="5705513"/>
              <a:ext cx="2814265" cy="893057"/>
            </a:xfrm>
            <a:custGeom>
              <a:avLst/>
              <a:gdLst>
                <a:gd name="T0" fmla="*/ 2278 w 2354"/>
                <a:gd name="T1" fmla="*/ 0 h 747"/>
                <a:gd name="T2" fmla="*/ 2296 w 2354"/>
                <a:gd name="T3" fmla="*/ 41 h 747"/>
                <a:gd name="T4" fmla="*/ 2313 w 2354"/>
                <a:gd name="T5" fmla="*/ 84 h 747"/>
                <a:gd name="T6" fmla="*/ 2327 w 2354"/>
                <a:gd name="T7" fmla="*/ 126 h 747"/>
                <a:gd name="T8" fmla="*/ 2340 w 2354"/>
                <a:gd name="T9" fmla="*/ 167 h 747"/>
                <a:gd name="T10" fmla="*/ 2348 w 2354"/>
                <a:gd name="T11" fmla="*/ 210 h 747"/>
                <a:gd name="T12" fmla="*/ 2353 w 2354"/>
                <a:gd name="T13" fmla="*/ 251 h 747"/>
                <a:gd name="T14" fmla="*/ 2354 w 2354"/>
                <a:gd name="T15" fmla="*/ 291 h 747"/>
                <a:gd name="T16" fmla="*/ 2351 w 2354"/>
                <a:gd name="T17" fmla="*/ 330 h 747"/>
                <a:gd name="T18" fmla="*/ 2344 w 2354"/>
                <a:gd name="T19" fmla="*/ 369 h 747"/>
                <a:gd name="T20" fmla="*/ 2331 w 2354"/>
                <a:gd name="T21" fmla="*/ 406 h 747"/>
                <a:gd name="T22" fmla="*/ 2313 w 2354"/>
                <a:gd name="T23" fmla="*/ 440 h 747"/>
                <a:gd name="T24" fmla="*/ 2287 w 2354"/>
                <a:gd name="T25" fmla="*/ 474 h 747"/>
                <a:gd name="T26" fmla="*/ 2258 w 2354"/>
                <a:gd name="T27" fmla="*/ 503 h 747"/>
                <a:gd name="T28" fmla="*/ 2219 w 2354"/>
                <a:gd name="T29" fmla="*/ 532 h 747"/>
                <a:gd name="T30" fmla="*/ 2153 w 2354"/>
                <a:gd name="T31" fmla="*/ 569 h 747"/>
                <a:gd name="T32" fmla="*/ 2082 w 2354"/>
                <a:gd name="T33" fmla="*/ 601 h 747"/>
                <a:gd name="T34" fmla="*/ 2004 w 2354"/>
                <a:gd name="T35" fmla="*/ 630 h 747"/>
                <a:gd name="T36" fmla="*/ 1920 w 2354"/>
                <a:gd name="T37" fmla="*/ 655 h 747"/>
                <a:gd name="T38" fmla="*/ 1834 w 2354"/>
                <a:gd name="T39" fmla="*/ 678 h 747"/>
                <a:gd name="T40" fmla="*/ 1743 w 2354"/>
                <a:gd name="T41" fmla="*/ 698 h 747"/>
                <a:gd name="T42" fmla="*/ 1650 w 2354"/>
                <a:gd name="T43" fmla="*/ 713 h 747"/>
                <a:gd name="T44" fmla="*/ 1553 w 2354"/>
                <a:gd name="T45" fmla="*/ 726 h 747"/>
                <a:gd name="T46" fmla="*/ 1456 w 2354"/>
                <a:gd name="T47" fmla="*/ 736 h 747"/>
                <a:gd name="T48" fmla="*/ 1356 w 2354"/>
                <a:gd name="T49" fmla="*/ 741 h 747"/>
                <a:gd name="T50" fmla="*/ 1256 w 2354"/>
                <a:gd name="T51" fmla="*/ 746 h 747"/>
                <a:gd name="T52" fmla="*/ 1157 w 2354"/>
                <a:gd name="T53" fmla="*/ 747 h 747"/>
                <a:gd name="T54" fmla="*/ 1058 w 2354"/>
                <a:gd name="T55" fmla="*/ 744 h 747"/>
                <a:gd name="T56" fmla="*/ 958 w 2354"/>
                <a:gd name="T57" fmla="*/ 740 h 747"/>
                <a:gd name="T58" fmla="*/ 862 w 2354"/>
                <a:gd name="T59" fmla="*/ 733 h 747"/>
                <a:gd name="T60" fmla="*/ 768 w 2354"/>
                <a:gd name="T61" fmla="*/ 722 h 747"/>
                <a:gd name="T62" fmla="*/ 678 w 2354"/>
                <a:gd name="T63" fmla="*/ 709 h 747"/>
                <a:gd name="T64" fmla="*/ 591 w 2354"/>
                <a:gd name="T65" fmla="*/ 695 h 747"/>
                <a:gd name="T66" fmla="*/ 509 w 2354"/>
                <a:gd name="T67" fmla="*/ 676 h 747"/>
                <a:gd name="T68" fmla="*/ 431 w 2354"/>
                <a:gd name="T69" fmla="*/ 656 h 747"/>
                <a:gd name="T70" fmla="*/ 359 w 2354"/>
                <a:gd name="T71" fmla="*/ 634 h 747"/>
                <a:gd name="T72" fmla="*/ 292 w 2354"/>
                <a:gd name="T73" fmla="*/ 608 h 747"/>
                <a:gd name="T74" fmla="*/ 234 w 2354"/>
                <a:gd name="T75" fmla="*/ 581 h 747"/>
                <a:gd name="T76" fmla="*/ 182 w 2354"/>
                <a:gd name="T77" fmla="*/ 552 h 747"/>
                <a:gd name="T78" fmla="*/ 138 w 2354"/>
                <a:gd name="T79" fmla="*/ 520 h 747"/>
                <a:gd name="T80" fmla="*/ 104 w 2354"/>
                <a:gd name="T81" fmla="*/ 486 h 747"/>
                <a:gd name="T82" fmla="*/ 77 w 2354"/>
                <a:gd name="T83" fmla="*/ 461 h 747"/>
                <a:gd name="T84" fmla="*/ 53 w 2354"/>
                <a:gd name="T85" fmla="*/ 433 h 747"/>
                <a:gd name="T86" fmla="*/ 34 w 2354"/>
                <a:gd name="T87" fmla="*/ 401 h 747"/>
                <a:gd name="T88" fmla="*/ 19 w 2354"/>
                <a:gd name="T89" fmla="*/ 367 h 747"/>
                <a:gd name="T90" fmla="*/ 8 w 2354"/>
                <a:gd name="T91" fmla="*/ 332 h 747"/>
                <a:gd name="T92" fmla="*/ 2 w 2354"/>
                <a:gd name="T93" fmla="*/ 294 h 747"/>
                <a:gd name="T94" fmla="*/ 0 w 2354"/>
                <a:gd name="T95" fmla="*/ 253 h 747"/>
                <a:gd name="T96" fmla="*/ 3 w 2354"/>
                <a:gd name="T97" fmla="*/ 209 h 747"/>
                <a:gd name="T98" fmla="*/ 13 w 2354"/>
                <a:gd name="T99" fmla="*/ 162 h 747"/>
                <a:gd name="T100" fmla="*/ 27 w 2354"/>
                <a:gd name="T101" fmla="*/ 112 h 747"/>
                <a:gd name="T102" fmla="*/ 49 w 2354"/>
                <a:gd name="T103" fmla="*/ 58 h 747"/>
                <a:gd name="T104" fmla="*/ 77 w 2354"/>
                <a:gd name="T105" fmla="*/ 3 h 747"/>
                <a:gd name="T106" fmla="*/ 2278 w 2354"/>
                <a:gd name="T10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54" h="747">
                  <a:moveTo>
                    <a:pt x="2278" y="0"/>
                  </a:moveTo>
                  <a:lnTo>
                    <a:pt x="2296" y="41"/>
                  </a:lnTo>
                  <a:lnTo>
                    <a:pt x="2313" y="84"/>
                  </a:lnTo>
                  <a:lnTo>
                    <a:pt x="2327" y="126"/>
                  </a:lnTo>
                  <a:lnTo>
                    <a:pt x="2340" y="167"/>
                  </a:lnTo>
                  <a:lnTo>
                    <a:pt x="2348" y="210"/>
                  </a:lnTo>
                  <a:lnTo>
                    <a:pt x="2353" y="251"/>
                  </a:lnTo>
                  <a:lnTo>
                    <a:pt x="2354" y="291"/>
                  </a:lnTo>
                  <a:lnTo>
                    <a:pt x="2351" y="330"/>
                  </a:lnTo>
                  <a:lnTo>
                    <a:pt x="2344" y="369"/>
                  </a:lnTo>
                  <a:lnTo>
                    <a:pt x="2331" y="406"/>
                  </a:lnTo>
                  <a:lnTo>
                    <a:pt x="2313" y="440"/>
                  </a:lnTo>
                  <a:lnTo>
                    <a:pt x="2287" y="474"/>
                  </a:lnTo>
                  <a:lnTo>
                    <a:pt x="2258" y="503"/>
                  </a:lnTo>
                  <a:lnTo>
                    <a:pt x="2219" y="532"/>
                  </a:lnTo>
                  <a:lnTo>
                    <a:pt x="2153" y="569"/>
                  </a:lnTo>
                  <a:lnTo>
                    <a:pt x="2082" y="601"/>
                  </a:lnTo>
                  <a:lnTo>
                    <a:pt x="2004" y="630"/>
                  </a:lnTo>
                  <a:lnTo>
                    <a:pt x="1920" y="655"/>
                  </a:lnTo>
                  <a:lnTo>
                    <a:pt x="1834" y="678"/>
                  </a:lnTo>
                  <a:lnTo>
                    <a:pt x="1743" y="698"/>
                  </a:lnTo>
                  <a:lnTo>
                    <a:pt x="1650" y="713"/>
                  </a:lnTo>
                  <a:lnTo>
                    <a:pt x="1553" y="726"/>
                  </a:lnTo>
                  <a:lnTo>
                    <a:pt x="1456" y="736"/>
                  </a:lnTo>
                  <a:lnTo>
                    <a:pt x="1356" y="741"/>
                  </a:lnTo>
                  <a:lnTo>
                    <a:pt x="1256" y="746"/>
                  </a:lnTo>
                  <a:lnTo>
                    <a:pt x="1157" y="747"/>
                  </a:lnTo>
                  <a:lnTo>
                    <a:pt x="1058" y="744"/>
                  </a:lnTo>
                  <a:lnTo>
                    <a:pt x="958" y="740"/>
                  </a:lnTo>
                  <a:lnTo>
                    <a:pt x="862" y="733"/>
                  </a:lnTo>
                  <a:lnTo>
                    <a:pt x="768" y="722"/>
                  </a:lnTo>
                  <a:lnTo>
                    <a:pt x="678" y="709"/>
                  </a:lnTo>
                  <a:lnTo>
                    <a:pt x="591" y="695"/>
                  </a:lnTo>
                  <a:lnTo>
                    <a:pt x="509" y="676"/>
                  </a:lnTo>
                  <a:lnTo>
                    <a:pt x="431" y="656"/>
                  </a:lnTo>
                  <a:lnTo>
                    <a:pt x="359" y="634"/>
                  </a:lnTo>
                  <a:lnTo>
                    <a:pt x="292" y="608"/>
                  </a:lnTo>
                  <a:lnTo>
                    <a:pt x="234" y="581"/>
                  </a:lnTo>
                  <a:lnTo>
                    <a:pt x="182" y="552"/>
                  </a:lnTo>
                  <a:lnTo>
                    <a:pt x="138" y="520"/>
                  </a:lnTo>
                  <a:lnTo>
                    <a:pt x="104" y="486"/>
                  </a:lnTo>
                  <a:lnTo>
                    <a:pt x="77" y="461"/>
                  </a:lnTo>
                  <a:lnTo>
                    <a:pt x="53" y="433"/>
                  </a:lnTo>
                  <a:lnTo>
                    <a:pt x="34" y="401"/>
                  </a:lnTo>
                  <a:lnTo>
                    <a:pt x="19" y="367"/>
                  </a:lnTo>
                  <a:lnTo>
                    <a:pt x="8" y="332"/>
                  </a:lnTo>
                  <a:lnTo>
                    <a:pt x="2" y="294"/>
                  </a:lnTo>
                  <a:lnTo>
                    <a:pt x="0" y="253"/>
                  </a:lnTo>
                  <a:lnTo>
                    <a:pt x="3" y="209"/>
                  </a:lnTo>
                  <a:lnTo>
                    <a:pt x="13" y="162"/>
                  </a:lnTo>
                  <a:lnTo>
                    <a:pt x="27" y="112"/>
                  </a:lnTo>
                  <a:lnTo>
                    <a:pt x="49" y="58"/>
                  </a:lnTo>
                  <a:lnTo>
                    <a:pt x="77" y="3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624725" y="5405436"/>
              <a:ext cx="2663629" cy="632433"/>
            </a:xfrm>
            <a:custGeom>
              <a:avLst/>
              <a:gdLst>
                <a:gd name="T0" fmla="*/ 1222 w 2228"/>
                <a:gd name="T1" fmla="*/ 2 h 529"/>
                <a:gd name="T2" fmla="*/ 1427 w 2228"/>
                <a:gd name="T3" fmla="*/ 12 h 529"/>
                <a:gd name="T4" fmla="*/ 1617 w 2228"/>
                <a:gd name="T5" fmla="*/ 29 h 529"/>
                <a:gd name="T6" fmla="*/ 1788 w 2228"/>
                <a:gd name="T7" fmla="*/ 54 h 529"/>
                <a:gd name="T8" fmla="*/ 1936 w 2228"/>
                <a:gd name="T9" fmla="*/ 87 h 529"/>
                <a:gd name="T10" fmla="*/ 2058 w 2228"/>
                <a:gd name="T11" fmla="*/ 125 h 529"/>
                <a:gd name="T12" fmla="*/ 2150 w 2228"/>
                <a:gd name="T13" fmla="*/ 168 h 529"/>
                <a:gd name="T14" fmla="*/ 2208 w 2228"/>
                <a:gd name="T15" fmla="*/ 214 h 529"/>
                <a:gd name="T16" fmla="*/ 2228 w 2228"/>
                <a:gd name="T17" fmla="*/ 265 h 529"/>
                <a:gd name="T18" fmla="*/ 2208 w 2228"/>
                <a:gd name="T19" fmla="*/ 315 h 529"/>
                <a:gd name="T20" fmla="*/ 2150 w 2228"/>
                <a:gd name="T21" fmla="*/ 362 h 529"/>
                <a:gd name="T22" fmla="*/ 2058 w 2228"/>
                <a:gd name="T23" fmla="*/ 406 h 529"/>
                <a:gd name="T24" fmla="*/ 1936 w 2228"/>
                <a:gd name="T25" fmla="*/ 444 h 529"/>
                <a:gd name="T26" fmla="*/ 1788 w 2228"/>
                <a:gd name="T27" fmla="*/ 475 h 529"/>
                <a:gd name="T28" fmla="*/ 1617 w 2228"/>
                <a:gd name="T29" fmla="*/ 501 h 529"/>
                <a:gd name="T30" fmla="*/ 1427 w 2228"/>
                <a:gd name="T31" fmla="*/ 519 h 529"/>
                <a:gd name="T32" fmla="*/ 1222 w 2228"/>
                <a:gd name="T33" fmla="*/ 529 h 529"/>
                <a:gd name="T34" fmla="*/ 1006 w 2228"/>
                <a:gd name="T35" fmla="*/ 529 h 529"/>
                <a:gd name="T36" fmla="*/ 801 w 2228"/>
                <a:gd name="T37" fmla="*/ 519 h 529"/>
                <a:gd name="T38" fmla="*/ 611 w 2228"/>
                <a:gd name="T39" fmla="*/ 501 h 529"/>
                <a:gd name="T40" fmla="*/ 439 w 2228"/>
                <a:gd name="T41" fmla="*/ 475 h 529"/>
                <a:gd name="T42" fmla="*/ 291 w 2228"/>
                <a:gd name="T43" fmla="*/ 444 h 529"/>
                <a:gd name="T44" fmla="*/ 169 w 2228"/>
                <a:gd name="T45" fmla="*/ 406 h 529"/>
                <a:gd name="T46" fmla="*/ 78 w 2228"/>
                <a:gd name="T47" fmla="*/ 362 h 529"/>
                <a:gd name="T48" fmla="*/ 20 w 2228"/>
                <a:gd name="T49" fmla="*/ 315 h 529"/>
                <a:gd name="T50" fmla="*/ 0 w 2228"/>
                <a:gd name="T51" fmla="*/ 265 h 529"/>
                <a:gd name="T52" fmla="*/ 20 w 2228"/>
                <a:gd name="T53" fmla="*/ 214 h 529"/>
                <a:gd name="T54" fmla="*/ 78 w 2228"/>
                <a:gd name="T55" fmla="*/ 168 h 529"/>
                <a:gd name="T56" fmla="*/ 170 w 2228"/>
                <a:gd name="T57" fmla="*/ 124 h 529"/>
                <a:gd name="T58" fmla="*/ 292 w 2228"/>
                <a:gd name="T59" fmla="*/ 87 h 529"/>
                <a:gd name="T60" fmla="*/ 441 w 2228"/>
                <a:gd name="T61" fmla="*/ 54 h 529"/>
                <a:gd name="T62" fmla="*/ 612 w 2228"/>
                <a:gd name="T63" fmla="*/ 29 h 529"/>
                <a:gd name="T64" fmla="*/ 802 w 2228"/>
                <a:gd name="T65" fmla="*/ 12 h 529"/>
                <a:gd name="T66" fmla="*/ 1006 w 2228"/>
                <a:gd name="T6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8" h="529">
                  <a:moveTo>
                    <a:pt x="1114" y="0"/>
                  </a:moveTo>
                  <a:lnTo>
                    <a:pt x="1222" y="2"/>
                  </a:lnTo>
                  <a:lnTo>
                    <a:pt x="1325" y="5"/>
                  </a:lnTo>
                  <a:lnTo>
                    <a:pt x="1427" y="12"/>
                  </a:lnTo>
                  <a:lnTo>
                    <a:pt x="1523" y="19"/>
                  </a:lnTo>
                  <a:lnTo>
                    <a:pt x="1617" y="29"/>
                  </a:lnTo>
                  <a:lnTo>
                    <a:pt x="1705" y="41"/>
                  </a:lnTo>
                  <a:lnTo>
                    <a:pt x="1788" y="54"/>
                  </a:lnTo>
                  <a:lnTo>
                    <a:pt x="1865" y="70"/>
                  </a:lnTo>
                  <a:lnTo>
                    <a:pt x="1936" y="87"/>
                  </a:lnTo>
                  <a:lnTo>
                    <a:pt x="2001" y="105"/>
                  </a:lnTo>
                  <a:lnTo>
                    <a:pt x="2058" y="125"/>
                  </a:lnTo>
                  <a:lnTo>
                    <a:pt x="2109" y="146"/>
                  </a:lnTo>
                  <a:lnTo>
                    <a:pt x="2150" y="168"/>
                  </a:lnTo>
                  <a:lnTo>
                    <a:pt x="2184" y="190"/>
                  </a:lnTo>
                  <a:lnTo>
                    <a:pt x="2208" y="214"/>
                  </a:lnTo>
                  <a:lnTo>
                    <a:pt x="2223" y="240"/>
                  </a:lnTo>
                  <a:lnTo>
                    <a:pt x="2228" y="265"/>
                  </a:lnTo>
                  <a:lnTo>
                    <a:pt x="2223" y="291"/>
                  </a:lnTo>
                  <a:lnTo>
                    <a:pt x="2208" y="315"/>
                  </a:lnTo>
                  <a:lnTo>
                    <a:pt x="2184" y="339"/>
                  </a:lnTo>
                  <a:lnTo>
                    <a:pt x="2150" y="362"/>
                  </a:lnTo>
                  <a:lnTo>
                    <a:pt x="2109" y="384"/>
                  </a:lnTo>
                  <a:lnTo>
                    <a:pt x="2058" y="406"/>
                  </a:lnTo>
                  <a:lnTo>
                    <a:pt x="2001" y="426"/>
                  </a:lnTo>
                  <a:lnTo>
                    <a:pt x="1936" y="444"/>
                  </a:lnTo>
                  <a:lnTo>
                    <a:pt x="1865" y="461"/>
                  </a:lnTo>
                  <a:lnTo>
                    <a:pt x="1788" y="475"/>
                  </a:lnTo>
                  <a:lnTo>
                    <a:pt x="1705" y="489"/>
                  </a:lnTo>
                  <a:lnTo>
                    <a:pt x="1617" y="501"/>
                  </a:lnTo>
                  <a:lnTo>
                    <a:pt x="1523" y="511"/>
                  </a:lnTo>
                  <a:lnTo>
                    <a:pt x="1427" y="519"/>
                  </a:lnTo>
                  <a:lnTo>
                    <a:pt x="1325" y="525"/>
                  </a:lnTo>
                  <a:lnTo>
                    <a:pt x="1222" y="529"/>
                  </a:lnTo>
                  <a:lnTo>
                    <a:pt x="1114" y="529"/>
                  </a:lnTo>
                  <a:lnTo>
                    <a:pt x="1006" y="529"/>
                  </a:lnTo>
                  <a:lnTo>
                    <a:pt x="903" y="525"/>
                  </a:lnTo>
                  <a:lnTo>
                    <a:pt x="801" y="519"/>
                  </a:lnTo>
                  <a:lnTo>
                    <a:pt x="704" y="511"/>
                  </a:lnTo>
                  <a:lnTo>
                    <a:pt x="611" y="501"/>
                  </a:lnTo>
                  <a:lnTo>
                    <a:pt x="523" y="489"/>
                  </a:lnTo>
                  <a:lnTo>
                    <a:pt x="439" y="475"/>
                  </a:lnTo>
                  <a:lnTo>
                    <a:pt x="363" y="461"/>
                  </a:lnTo>
                  <a:lnTo>
                    <a:pt x="291" y="444"/>
                  </a:lnTo>
                  <a:lnTo>
                    <a:pt x="227" y="426"/>
                  </a:lnTo>
                  <a:lnTo>
                    <a:pt x="169" y="406"/>
                  </a:lnTo>
                  <a:lnTo>
                    <a:pt x="119" y="384"/>
                  </a:lnTo>
                  <a:lnTo>
                    <a:pt x="78" y="362"/>
                  </a:lnTo>
                  <a:lnTo>
                    <a:pt x="44" y="339"/>
                  </a:lnTo>
                  <a:lnTo>
                    <a:pt x="20" y="315"/>
                  </a:lnTo>
                  <a:lnTo>
                    <a:pt x="4" y="291"/>
                  </a:lnTo>
                  <a:lnTo>
                    <a:pt x="0" y="265"/>
                  </a:lnTo>
                  <a:lnTo>
                    <a:pt x="4" y="240"/>
                  </a:lnTo>
                  <a:lnTo>
                    <a:pt x="20" y="214"/>
                  </a:lnTo>
                  <a:lnTo>
                    <a:pt x="46" y="190"/>
                  </a:lnTo>
                  <a:lnTo>
                    <a:pt x="78" y="168"/>
                  </a:lnTo>
                  <a:lnTo>
                    <a:pt x="121" y="145"/>
                  </a:lnTo>
                  <a:lnTo>
                    <a:pt x="170" y="124"/>
                  </a:lnTo>
                  <a:lnTo>
                    <a:pt x="228" y="105"/>
                  </a:lnTo>
                  <a:lnTo>
                    <a:pt x="292" y="87"/>
                  </a:lnTo>
                  <a:lnTo>
                    <a:pt x="364" y="70"/>
                  </a:lnTo>
                  <a:lnTo>
                    <a:pt x="441" y="54"/>
                  </a:lnTo>
                  <a:lnTo>
                    <a:pt x="524" y="40"/>
                  </a:lnTo>
                  <a:lnTo>
                    <a:pt x="612" y="29"/>
                  </a:lnTo>
                  <a:lnTo>
                    <a:pt x="704" y="19"/>
                  </a:lnTo>
                  <a:lnTo>
                    <a:pt x="802" y="12"/>
                  </a:lnTo>
                  <a:lnTo>
                    <a:pt x="903" y="5"/>
                  </a:lnTo>
                  <a:lnTo>
                    <a:pt x="1006" y="2"/>
                  </a:lnTo>
                  <a:lnTo>
                    <a:pt x="111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02435" y="5124488"/>
              <a:ext cx="2530926" cy="719706"/>
            </a:xfrm>
            <a:custGeom>
              <a:avLst/>
              <a:gdLst>
                <a:gd name="T0" fmla="*/ 237 w 2117"/>
                <a:gd name="T1" fmla="*/ 0 h 602"/>
                <a:gd name="T2" fmla="*/ 291 w 2117"/>
                <a:gd name="T3" fmla="*/ 33 h 602"/>
                <a:gd name="T4" fmla="*/ 352 w 2117"/>
                <a:gd name="T5" fmla="*/ 61 h 602"/>
                <a:gd name="T6" fmla="*/ 418 w 2117"/>
                <a:gd name="T7" fmla="*/ 87 h 602"/>
                <a:gd name="T8" fmla="*/ 489 w 2117"/>
                <a:gd name="T9" fmla="*/ 108 h 602"/>
                <a:gd name="T10" fmla="*/ 563 w 2117"/>
                <a:gd name="T11" fmla="*/ 125 h 602"/>
                <a:gd name="T12" fmla="*/ 641 w 2117"/>
                <a:gd name="T13" fmla="*/ 139 h 602"/>
                <a:gd name="T14" fmla="*/ 722 w 2117"/>
                <a:gd name="T15" fmla="*/ 149 h 602"/>
                <a:gd name="T16" fmla="*/ 804 w 2117"/>
                <a:gd name="T17" fmla="*/ 156 h 602"/>
                <a:gd name="T18" fmla="*/ 889 w 2117"/>
                <a:gd name="T19" fmla="*/ 160 h 602"/>
                <a:gd name="T20" fmla="*/ 974 w 2117"/>
                <a:gd name="T21" fmla="*/ 162 h 602"/>
                <a:gd name="T22" fmla="*/ 1060 w 2117"/>
                <a:gd name="T23" fmla="*/ 160 h 602"/>
                <a:gd name="T24" fmla="*/ 1145 w 2117"/>
                <a:gd name="T25" fmla="*/ 156 h 602"/>
                <a:gd name="T26" fmla="*/ 1230 w 2117"/>
                <a:gd name="T27" fmla="*/ 150 h 602"/>
                <a:gd name="T28" fmla="*/ 1314 w 2117"/>
                <a:gd name="T29" fmla="*/ 140 h 602"/>
                <a:gd name="T30" fmla="*/ 1396 w 2117"/>
                <a:gd name="T31" fmla="*/ 129 h 602"/>
                <a:gd name="T32" fmla="*/ 1474 w 2117"/>
                <a:gd name="T33" fmla="*/ 116 h 602"/>
                <a:gd name="T34" fmla="*/ 1551 w 2117"/>
                <a:gd name="T35" fmla="*/ 101 h 602"/>
                <a:gd name="T36" fmla="*/ 1623 w 2117"/>
                <a:gd name="T37" fmla="*/ 84 h 602"/>
                <a:gd name="T38" fmla="*/ 1691 w 2117"/>
                <a:gd name="T39" fmla="*/ 65 h 602"/>
                <a:gd name="T40" fmla="*/ 1753 w 2117"/>
                <a:gd name="T41" fmla="*/ 45 h 602"/>
                <a:gd name="T42" fmla="*/ 1811 w 2117"/>
                <a:gd name="T43" fmla="*/ 23 h 602"/>
                <a:gd name="T44" fmla="*/ 1862 w 2117"/>
                <a:gd name="T45" fmla="*/ 0 h 602"/>
                <a:gd name="T46" fmla="*/ 2117 w 2117"/>
                <a:gd name="T47" fmla="*/ 346 h 602"/>
                <a:gd name="T48" fmla="*/ 2085 w 2117"/>
                <a:gd name="T49" fmla="*/ 379 h 602"/>
                <a:gd name="T50" fmla="*/ 2044 w 2117"/>
                <a:gd name="T51" fmla="*/ 410 h 602"/>
                <a:gd name="T52" fmla="*/ 1995 w 2117"/>
                <a:gd name="T53" fmla="*/ 439 h 602"/>
                <a:gd name="T54" fmla="*/ 1940 w 2117"/>
                <a:gd name="T55" fmla="*/ 465 h 602"/>
                <a:gd name="T56" fmla="*/ 1878 w 2117"/>
                <a:gd name="T57" fmla="*/ 489 h 602"/>
                <a:gd name="T58" fmla="*/ 1811 w 2117"/>
                <a:gd name="T59" fmla="*/ 510 h 602"/>
                <a:gd name="T60" fmla="*/ 1738 w 2117"/>
                <a:gd name="T61" fmla="*/ 530 h 602"/>
                <a:gd name="T62" fmla="*/ 1660 w 2117"/>
                <a:gd name="T63" fmla="*/ 547 h 602"/>
                <a:gd name="T64" fmla="*/ 1579 w 2117"/>
                <a:gd name="T65" fmla="*/ 561 h 602"/>
                <a:gd name="T66" fmla="*/ 1494 w 2117"/>
                <a:gd name="T67" fmla="*/ 574 h 602"/>
                <a:gd name="T68" fmla="*/ 1406 w 2117"/>
                <a:gd name="T69" fmla="*/ 584 h 602"/>
                <a:gd name="T70" fmla="*/ 1315 w 2117"/>
                <a:gd name="T71" fmla="*/ 593 h 602"/>
                <a:gd name="T72" fmla="*/ 1225 w 2117"/>
                <a:gd name="T73" fmla="*/ 598 h 602"/>
                <a:gd name="T74" fmla="*/ 1131 w 2117"/>
                <a:gd name="T75" fmla="*/ 601 h 602"/>
                <a:gd name="T76" fmla="*/ 1039 w 2117"/>
                <a:gd name="T77" fmla="*/ 602 h 602"/>
                <a:gd name="T78" fmla="*/ 946 w 2117"/>
                <a:gd name="T79" fmla="*/ 601 h 602"/>
                <a:gd name="T80" fmla="*/ 853 w 2117"/>
                <a:gd name="T81" fmla="*/ 598 h 602"/>
                <a:gd name="T82" fmla="*/ 763 w 2117"/>
                <a:gd name="T83" fmla="*/ 593 h 602"/>
                <a:gd name="T84" fmla="*/ 673 w 2117"/>
                <a:gd name="T85" fmla="*/ 584 h 602"/>
                <a:gd name="T86" fmla="*/ 587 w 2117"/>
                <a:gd name="T87" fmla="*/ 574 h 602"/>
                <a:gd name="T88" fmla="*/ 505 w 2117"/>
                <a:gd name="T89" fmla="*/ 563 h 602"/>
                <a:gd name="T90" fmla="*/ 425 w 2117"/>
                <a:gd name="T91" fmla="*/ 549 h 602"/>
                <a:gd name="T92" fmla="*/ 350 w 2117"/>
                <a:gd name="T93" fmla="*/ 532 h 602"/>
                <a:gd name="T94" fmla="*/ 281 w 2117"/>
                <a:gd name="T95" fmla="*/ 513 h 602"/>
                <a:gd name="T96" fmla="*/ 216 w 2117"/>
                <a:gd name="T97" fmla="*/ 492 h 602"/>
                <a:gd name="T98" fmla="*/ 158 w 2117"/>
                <a:gd name="T99" fmla="*/ 469 h 602"/>
                <a:gd name="T100" fmla="*/ 107 w 2117"/>
                <a:gd name="T101" fmla="*/ 444 h 602"/>
                <a:gd name="T102" fmla="*/ 63 w 2117"/>
                <a:gd name="T103" fmla="*/ 415 h 602"/>
                <a:gd name="T104" fmla="*/ 27 w 2117"/>
                <a:gd name="T105" fmla="*/ 387 h 602"/>
                <a:gd name="T106" fmla="*/ 0 w 2117"/>
                <a:gd name="T107" fmla="*/ 354 h 602"/>
                <a:gd name="T108" fmla="*/ 237 w 2117"/>
                <a:gd name="T10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17" h="602">
                  <a:moveTo>
                    <a:pt x="237" y="0"/>
                  </a:moveTo>
                  <a:lnTo>
                    <a:pt x="291" y="33"/>
                  </a:lnTo>
                  <a:lnTo>
                    <a:pt x="352" y="61"/>
                  </a:lnTo>
                  <a:lnTo>
                    <a:pt x="418" y="87"/>
                  </a:lnTo>
                  <a:lnTo>
                    <a:pt x="489" y="108"/>
                  </a:lnTo>
                  <a:lnTo>
                    <a:pt x="563" y="125"/>
                  </a:lnTo>
                  <a:lnTo>
                    <a:pt x="641" y="139"/>
                  </a:lnTo>
                  <a:lnTo>
                    <a:pt x="722" y="149"/>
                  </a:lnTo>
                  <a:lnTo>
                    <a:pt x="804" y="156"/>
                  </a:lnTo>
                  <a:lnTo>
                    <a:pt x="889" y="160"/>
                  </a:lnTo>
                  <a:lnTo>
                    <a:pt x="974" y="162"/>
                  </a:lnTo>
                  <a:lnTo>
                    <a:pt x="1060" y="160"/>
                  </a:lnTo>
                  <a:lnTo>
                    <a:pt x="1145" y="156"/>
                  </a:lnTo>
                  <a:lnTo>
                    <a:pt x="1230" y="150"/>
                  </a:lnTo>
                  <a:lnTo>
                    <a:pt x="1314" y="140"/>
                  </a:lnTo>
                  <a:lnTo>
                    <a:pt x="1396" y="129"/>
                  </a:lnTo>
                  <a:lnTo>
                    <a:pt x="1474" y="116"/>
                  </a:lnTo>
                  <a:lnTo>
                    <a:pt x="1551" y="101"/>
                  </a:lnTo>
                  <a:lnTo>
                    <a:pt x="1623" y="84"/>
                  </a:lnTo>
                  <a:lnTo>
                    <a:pt x="1691" y="65"/>
                  </a:lnTo>
                  <a:lnTo>
                    <a:pt x="1753" y="45"/>
                  </a:lnTo>
                  <a:lnTo>
                    <a:pt x="1811" y="23"/>
                  </a:lnTo>
                  <a:lnTo>
                    <a:pt x="1862" y="0"/>
                  </a:lnTo>
                  <a:lnTo>
                    <a:pt x="2117" y="346"/>
                  </a:lnTo>
                  <a:lnTo>
                    <a:pt x="2085" y="379"/>
                  </a:lnTo>
                  <a:lnTo>
                    <a:pt x="2044" y="410"/>
                  </a:lnTo>
                  <a:lnTo>
                    <a:pt x="1995" y="439"/>
                  </a:lnTo>
                  <a:lnTo>
                    <a:pt x="1940" y="465"/>
                  </a:lnTo>
                  <a:lnTo>
                    <a:pt x="1878" y="489"/>
                  </a:lnTo>
                  <a:lnTo>
                    <a:pt x="1811" y="510"/>
                  </a:lnTo>
                  <a:lnTo>
                    <a:pt x="1738" y="530"/>
                  </a:lnTo>
                  <a:lnTo>
                    <a:pt x="1660" y="547"/>
                  </a:lnTo>
                  <a:lnTo>
                    <a:pt x="1579" y="561"/>
                  </a:lnTo>
                  <a:lnTo>
                    <a:pt x="1494" y="574"/>
                  </a:lnTo>
                  <a:lnTo>
                    <a:pt x="1406" y="584"/>
                  </a:lnTo>
                  <a:lnTo>
                    <a:pt x="1315" y="593"/>
                  </a:lnTo>
                  <a:lnTo>
                    <a:pt x="1225" y="598"/>
                  </a:lnTo>
                  <a:lnTo>
                    <a:pt x="1131" y="601"/>
                  </a:lnTo>
                  <a:lnTo>
                    <a:pt x="1039" y="602"/>
                  </a:lnTo>
                  <a:lnTo>
                    <a:pt x="946" y="601"/>
                  </a:lnTo>
                  <a:lnTo>
                    <a:pt x="853" y="598"/>
                  </a:lnTo>
                  <a:lnTo>
                    <a:pt x="763" y="593"/>
                  </a:lnTo>
                  <a:lnTo>
                    <a:pt x="673" y="584"/>
                  </a:lnTo>
                  <a:lnTo>
                    <a:pt x="587" y="574"/>
                  </a:lnTo>
                  <a:lnTo>
                    <a:pt x="505" y="563"/>
                  </a:lnTo>
                  <a:lnTo>
                    <a:pt x="425" y="549"/>
                  </a:lnTo>
                  <a:lnTo>
                    <a:pt x="350" y="532"/>
                  </a:lnTo>
                  <a:lnTo>
                    <a:pt x="281" y="513"/>
                  </a:lnTo>
                  <a:lnTo>
                    <a:pt x="216" y="492"/>
                  </a:lnTo>
                  <a:lnTo>
                    <a:pt x="158" y="469"/>
                  </a:lnTo>
                  <a:lnTo>
                    <a:pt x="107" y="444"/>
                  </a:lnTo>
                  <a:lnTo>
                    <a:pt x="63" y="415"/>
                  </a:lnTo>
                  <a:lnTo>
                    <a:pt x="27" y="387"/>
                  </a:lnTo>
                  <a:lnTo>
                    <a:pt x="0" y="354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964255" y="4948746"/>
              <a:ext cx="1998917" cy="433975"/>
            </a:xfrm>
            <a:custGeom>
              <a:avLst/>
              <a:gdLst>
                <a:gd name="T0" fmla="*/ 836 w 1672"/>
                <a:gd name="T1" fmla="*/ 0 h 363"/>
                <a:gd name="T2" fmla="*/ 926 w 1672"/>
                <a:gd name="T3" fmla="*/ 0 h 363"/>
                <a:gd name="T4" fmla="*/ 1016 w 1672"/>
                <a:gd name="T5" fmla="*/ 3 h 363"/>
                <a:gd name="T6" fmla="*/ 1101 w 1672"/>
                <a:gd name="T7" fmla="*/ 8 h 363"/>
                <a:gd name="T8" fmla="*/ 1181 w 1672"/>
                <a:gd name="T9" fmla="*/ 15 h 363"/>
                <a:gd name="T10" fmla="*/ 1258 w 1672"/>
                <a:gd name="T11" fmla="*/ 24 h 363"/>
                <a:gd name="T12" fmla="*/ 1330 w 1672"/>
                <a:gd name="T13" fmla="*/ 34 h 363"/>
                <a:gd name="T14" fmla="*/ 1397 w 1672"/>
                <a:gd name="T15" fmla="*/ 46 h 363"/>
                <a:gd name="T16" fmla="*/ 1456 w 1672"/>
                <a:gd name="T17" fmla="*/ 59 h 363"/>
                <a:gd name="T18" fmla="*/ 1510 w 1672"/>
                <a:gd name="T19" fmla="*/ 73 h 363"/>
                <a:gd name="T20" fmla="*/ 1558 w 1672"/>
                <a:gd name="T21" fmla="*/ 89 h 363"/>
                <a:gd name="T22" fmla="*/ 1598 w 1672"/>
                <a:gd name="T23" fmla="*/ 106 h 363"/>
                <a:gd name="T24" fmla="*/ 1629 w 1672"/>
                <a:gd name="T25" fmla="*/ 123 h 363"/>
                <a:gd name="T26" fmla="*/ 1653 w 1672"/>
                <a:gd name="T27" fmla="*/ 141 h 363"/>
                <a:gd name="T28" fmla="*/ 1667 w 1672"/>
                <a:gd name="T29" fmla="*/ 161 h 363"/>
                <a:gd name="T30" fmla="*/ 1672 w 1672"/>
                <a:gd name="T31" fmla="*/ 181 h 363"/>
                <a:gd name="T32" fmla="*/ 1667 w 1672"/>
                <a:gd name="T33" fmla="*/ 201 h 363"/>
                <a:gd name="T34" fmla="*/ 1653 w 1672"/>
                <a:gd name="T35" fmla="*/ 219 h 363"/>
                <a:gd name="T36" fmla="*/ 1629 w 1672"/>
                <a:gd name="T37" fmla="*/ 238 h 363"/>
                <a:gd name="T38" fmla="*/ 1598 w 1672"/>
                <a:gd name="T39" fmla="*/ 256 h 363"/>
                <a:gd name="T40" fmla="*/ 1558 w 1672"/>
                <a:gd name="T41" fmla="*/ 273 h 363"/>
                <a:gd name="T42" fmla="*/ 1510 w 1672"/>
                <a:gd name="T43" fmla="*/ 289 h 363"/>
                <a:gd name="T44" fmla="*/ 1456 w 1672"/>
                <a:gd name="T45" fmla="*/ 303 h 363"/>
                <a:gd name="T46" fmla="*/ 1397 w 1672"/>
                <a:gd name="T47" fmla="*/ 316 h 363"/>
                <a:gd name="T48" fmla="*/ 1330 w 1672"/>
                <a:gd name="T49" fmla="*/ 327 h 363"/>
                <a:gd name="T50" fmla="*/ 1258 w 1672"/>
                <a:gd name="T51" fmla="*/ 338 h 363"/>
                <a:gd name="T52" fmla="*/ 1181 w 1672"/>
                <a:gd name="T53" fmla="*/ 347 h 363"/>
                <a:gd name="T54" fmla="*/ 1101 w 1672"/>
                <a:gd name="T55" fmla="*/ 354 h 363"/>
                <a:gd name="T56" fmla="*/ 1016 w 1672"/>
                <a:gd name="T57" fmla="*/ 358 h 363"/>
                <a:gd name="T58" fmla="*/ 926 w 1672"/>
                <a:gd name="T59" fmla="*/ 361 h 363"/>
                <a:gd name="T60" fmla="*/ 836 w 1672"/>
                <a:gd name="T61" fmla="*/ 363 h 363"/>
                <a:gd name="T62" fmla="*/ 745 w 1672"/>
                <a:gd name="T63" fmla="*/ 361 h 363"/>
                <a:gd name="T64" fmla="*/ 657 w 1672"/>
                <a:gd name="T65" fmla="*/ 358 h 363"/>
                <a:gd name="T66" fmla="*/ 572 w 1672"/>
                <a:gd name="T67" fmla="*/ 354 h 363"/>
                <a:gd name="T68" fmla="*/ 490 w 1672"/>
                <a:gd name="T69" fmla="*/ 347 h 363"/>
                <a:gd name="T70" fmla="*/ 413 w 1672"/>
                <a:gd name="T71" fmla="*/ 338 h 363"/>
                <a:gd name="T72" fmla="*/ 343 w 1672"/>
                <a:gd name="T73" fmla="*/ 327 h 363"/>
                <a:gd name="T74" fmla="*/ 276 w 1672"/>
                <a:gd name="T75" fmla="*/ 316 h 363"/>
                <a:gd name="T76" fmla="*/ 215 w 1672"/>
                <a:gd name="T77" fmla="*/ 303 h 363"/>
                <a:gd name="T78" fmla="*/ 161 w 1672"/>
                <a:gd name="T79" fmla="*/ 289 h 363"/>
                <a:gd name="T80" fmla="*/ 114 w 1672"/>
                <a:gd name="T81" fmla="*/ 273 h 363"/>
                <a:gd name="T82" fmla="*/ 75 w 1672"/>
                <a:gd name="T83" fmla="*/ 256 h 363"/>
                <a:gd name="T84" fmla="*/ 42 w 1672"/>
                <a:gd name="T85" fmla="*/ 238 h 363"/>
                <a:gd name="T86" fmla="*/ 19 w 1672"/>
                <a:gd name="T87" fmla="*/ 219 h 363"/>
                <a:gd name="T88" fmla="*/ 4 w 1672"/>
                <a:gd name="T89" fmla="*/ 201 h 363"/>
                <a:gd name="T90" fmla="*/ 0 w 1672"/>
                <a:gd name="T91" fmla="*/ 181 h 363"/>
                <a:gd name="T92" fmla="*/ 4 w 1672"/>
                <a:gd name="T93" fmla="*/ 161 h 363"/>
                <a:gd name="T94" fmla="*/ 19 w 1672"/>
                <a:gd name="T95" fmla="*/ 141 h 363"/>
                <a:gd name="T96" fmla="*/ 42 w 1672"/>
                <a:gd name="T97" fmla="*/ 123 h 363"/>
                <a:gd name="T98" fmla="*/ 75 w 1672"/>
                <a:gd name="T99" fmla="*/ 106 h 363"/>
                <a:gd name="T100" fmla="*/ 114 w 1672"/>
                <a:gd name="T101" fmla="*/ 89 h 363"/>
                <a:gd name="T102" fmla="*/ 161 w 1672"/>
                <a:gd name="T103" fmla="*/ 73 h 363"/>
                <a:gd name="T104" fmla="*/ 215 w 1672"/>
                <a:gd name="T105" fmla="*/ 59 h 363"/>
                <a:gd name="T106" fmla="*/ 276 w 1672"/>
                <a:gd name="T107" fmla="*/ 46 h 363"/>
                <a:gd name="T108" fmla="*/ 343 w 1672"/>
                <a:gd name="T109" fmla="*/ 34 h 363"/>
                <a:gd name="T110" fmla="*/ 413 w 1672"/>
                <a:gd name="T111" fmla="*/ 24 h 363"/>
                <a:gd name="T112" fmla="*/ 490 w 1672"/>
                <a:gd name="T113" fmla="*/ 15 h 363"/>
                <a:gd name="T114" fmla="*/ 572 w 1672"/>
                <a:gd name="T115" fmla="*/ 8 h 363"/>
                <a:gd name="T116" fmla="*/ 657 w 1672"/>
                <a:gd name="T117" fmla="*/ 3 h 363"/>
                <a:gd name="T118" fmla="*/ 745 w 1672"/>
                <a:gd name="T119" fmla="*/ 0 h 363"/>
                <a:gd name="T120" fmla="*/ 836 w 1672"/>
                <a:gd name="T1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2" h="363">
                  <a:moveTo>
                    <a:pt x="836" y="0"/>
                  </a:moveTo>
                  <a:lnTo>
                    <a:pt x="926" y="0"/>
                  </a:lnTo>
                  <a:lnTo>
                    <a:pt x="1016" y="3"/>
                  </a:lnTo>
                  <a:lnTo>
                    <a:pt x="1101" y="8"/>
                  </a:lnTo>
                  <a:lnTo>
                    <a:pt x="1181" y="15"/>
                  </a:lnTo>
                  <a:lnTo>
                    <a:pt x="1258" y="24"/>
                  </a:lnTo>
                  <a:lnTo>
                    <a:pt x="1330" y="34"/>
                  </a:lnTo>
                  <a:lnTo>
                    <a:pt x="1397" y="46"/>
                  </a:lnTo>
                  <a:lnTo>
                    <a:pt x="1456" y="59"/>
                  </a:lnTo>
                  <a:lnTo>
                    <a:pt x="1510" y="73"/>
                  </a:lnTo>
                  <a:lnTo>
                    <a:pt x="1558" y="89"/>
                  </a:lnTo>
                  <a:lnTo>
                    <a:pt x="1598" y="106"/>
                  </a:lnTo>
                  <a:lnTo>
                    <a:pt x="1629" y="123"/>
                  </a:lnTo>
                  <a:lnTo>
                    <a:pt x="1653" y="141"/>
                  </a:lnTo>
                  <a:lnTo>
                    <a:pt x="1667" y="161"/>
                  </a:lnTo>
                  <a:lnTo>
                    <a:pt x="1672" y="181"/>
                  </a:lnTo>
                  <a:lnTo>
                    <a:pt x="1667" y="201"/>
                  </a:lnTo>
                  <a:lnTo>
                    <a:pt x="1653" y="219"/>
                  </a:lnTo>
                  <a:lnTo>
                    <a:pt x="1629" y="238"/>
                  </a:lnTo>
                  <a:lnTo>
                    <a:pt x="1598" y="256"/>
                  </a:lnTo>
                  <a:lnTo>
                    <a:pt x="1558" y="273"/>
                  </a:lnTo>
                  <a:lnTo>
                    <a:pt x="1510" y="289"/>
                  </a:lnTo>
                  <a:lnTo>
                    <a:pt x="1456" y="303"/>
                  </a:lnTo>
                  <a:lnTo>
                    <a:pt x="1397" y="316"/>
                  </a:lnTo>
                  <a:lnTo>
                    <a:pt x="1330" y="327"/>
                  </a:lnTo>
                  <a:lnTo>
                    <a:pt x="1258" y="338"/>
                  </a:lnTo>
                  <a:lnTo>
                    <a:pt x="1181" y="347"/>
                  </a:lnTo>
                  <a:lnTo>
                    <a:pt x="1101" y="354"/>
                  </a:lnTo>
                  <a:lnTo>
                    <a:pt x="1016" y="358"/>
                  </a:lnTo>
                  <a:lnTo>
                    <a:pt x="926" y="361"/>
                  </a:lnTo>
                  <a:lnTo>
                    <a:pt x="836" y="363"/>
                  </a:lnTo>
                  <a:lnTo>
                    <a:pt x="745" y="361"/>
                  </a:lnTo>
                  <a:lnTo>
                    <a:pt x="657" y="358"/>
                  </a:lnTo>
                  <a:lnTo>
                    <a:pt x="572" y="354"/>
                  </a:lnTo>
                  <a:lnTo>
                    <a:pt x="490" y="347"/>
                  </a:lnTo>
                  <a:lnTo>
                    <a:pt x="413" y="338"/>
                  </a:lnTo>
                  <a:lnTo>
                    <a:pt x="343" y="327"/>
                  </a:lnTo>
                  <a:lnTo>
                    <a:pt x="276" y="316"/>
                  </a:lnTo>
                  <a:lnTo>
                    <a:pt x="215" y="303"/>
                  </a:lnTo>
                  <a:lnTo>
                    <a:pt x="161" y="289"/>
                  </a:lnTo>
                  <a:lnTo>
                    <a:pt x="114" y="273"/>
                  </a:lnTo>
                  <a:lnTo>
                    <a:pt x="75" y="256"/>
                  </a:lnTo>
                  <a:lnTo>
                    <a:pt x="42" y="238"/>
                  </a:lnTo>
                  <a:lnTo>
                    <a:pt x="19" y="219"/>
                  </a:lnTo>
                  <a:lnTo>
                    <a:pt x="4" y="201"/>
                  </a:lnTo>
                  <a:lnTo>
                    <a:pt x="0" y="181"/>
                  </a:lnTo>
                  <a:lnTo>
                    <a:pt x="4" y="161"/>
                  </a:lnTo>
                  <a:lnTo>
                    <a:pt x="19" y="141"/>
                  </a:lnTo>
                  <a:lnTo>
                    <a:pt x="42" y="123"/>
                  </a:lnTo>
                  <a:lnTo>
                    <a:pt x="75" y="106"/>
                  </a:lnTo>
                  <a:lnTo>
                    <a:pt x="114" y="89"/>
                  </a:lnTo>
                  <a:lnTo>
                    <a:pt x="161" y="73"/>
                  </a:lnTo>
                  <a:lnTo>
                    <a:pt x="215" y="59"/>
                  </a:lnTo>
                  <a:lnTo>
                    <a:pt x="276" y="46"/>
                  </a:lnTo>
                  <a:lnTo>
                    <a:pt x="343" y="34"/>
                  </a:lnTo>
                  <a:lnTo>
                    <a:pt x="413" y="24"/>
                  </a:lnTo>
                  <a:lnTo>
                    <a:pt x="490" y="15"/>
                  </a:lnTo>
                  <a:lnTo>
                    <a:pt x="572" y="8"/>
                  </a:lnTo>
                  <a:lnTo>
                    <a:pt x="657" y="3"/>
                  </a:lnTo>
                  <a:lnTo>
                    <a:pt x="745" y="0"/>
                  </a:lnTo>
                  <a:lnTo>
                    <a:pt x="8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3067070" y="4563787"/>
              <a:ext cx="1802851" cy="618086"/>
            </a:xfrm>
            <a:custGeom>
              <a:avLst/>
              <a:gdLst>
                <a:gd name="T0" fmla="*/ 167 w 1508"/>
                <a:gd name="T1" fmla="*/ 0 h 517"/>
                <a:gd name="T2" fmla="*/ 214 w 1508"/>
                <a:gd name="T3" fmla="*/ 34 h 517"/>
                <a:gd name="T4" fmla="*/ 265 w 1508"/>
                <a:gd name="T5" fmla="*/ 64 h 517"/>
                <a:gd name="T6" fmla="*/ 320 w 1508"/>
                <a:gd name="T7" fmla="*/ 89 h 517"/>
                <a:gd name="T8" fmla="*/ 381 w 1508"/>
                <a:gd name="T9" fmla="*/ 109 h 517"/>
                <a:gd name="T10" fmla="*/ 444 w 1508"/>
                <a:gd name="T11" fmla="*/ 126 h 517"/>
                <a:gd name="T12" fmla="*/ 510 w 1508"/>
                <a:gd name="T13" fmla="*/ 137 h 517"/>
                <a:gd name="T14" fmla="*/ 578 w 1508"/>
                <a:gd name="T15" fmla="*/ 146 h 517"/>
                <a:gd name="T16" fmla="*/ 649 w 1508"/>
                <a:gd name="T17" fmla="*/ 149 h 517"/>
                <a:gd name="T18" fmla="*/ 720 w 1508"/>
                <a:gd name="T19" fmla="*/ 150 h 517"/>
                <a:gd name="T20" fmla="*/ 789 w 1508"/>
                <a:gd name="T21" fmla="*/ 147 h 517"/>
                <a:gd name="T22" fmla="*/ 860 w 1508"/>
                <a:gd name="T23" fmla="*/ 140 h 517"/>
                <a:gd name="T24" fmla="*/ 930 w 1508"/>
                <a:gd name="T25" fmla="*/ 132 h 517"/>
                <a:gd name="T26" fmla="*/ 996 w 1508"/>
                <a:gd name="T27" fmla="*/ 119 h 517"/>
                <a:gd name="T28" fmla="*/ 1061 w 1508"/>
                <a:gd name="T29" fmla="*/ 105 h 517"/>
                <a:gd name="T30" fmla="*/ 1124 w 1508"/>
                <a:gd name="T31" fmla="*/ 88 h 517"/>
                <a:gd name="T32" fmla="*/ 1182 w 1508"/>
                <a:gd name="T33" fmla="*/ 68 h 517"/>
                <a:gd name="T34" fmla="*/ 1236 w 1508"/>
                <a:gd name="T35" fmla="*/ 47 h 517"/>
                <a:gd name="T36" fmla="*/ 1284 w 1508"/>
                <a:gd name="T37" fmla="*/ 24 h 517"/>
                <a:gd name="T38" fmla="*/ 1326 w 1508"/>
                <a:gd name="T39" fmla="*/ 0 h 517"/>
                <a:gd name="T40" fmla="*/ 1508 w 1508"/>
                <a:gd name="T41" fmla="*/ 320 h 517"/>
                <a:gd name="T42" fmla="*/ 1482 w 1508"/>
                <a:gd name="T43" fmla="*/ 350 h 517"/>
                <a:gd name="T44" fmla="*/ 1448 w 1508"/>
                <a:gd name="T45" fmla="*/ 377 h 517"/>
                <a:gd name="T46" fmla="*/ 1407 w 1508"/>
                <a:gd name="T47" fmla="*/ 401 h 517"/>
                <a:gd name="T48" fmla="*/ 1359 w 1508"/>
                <a:gd name="T49" fmla="*/ 424 h 517"/>
                <a:gd name="T50" fmla="*/ 1306 w 1508"/>
                <a:gd name="T51" fmla="*/ 444 h 517"/>
                <a:gd name="T52" fmla="*/ 1247 w 1508"/>
                <a:gd name="T53" fmla="*/ 461 h 517"/>
                <a:gd name="T54" fmla="*/ 1185 w 1508"/>
                <a:gd name="T55" fmla="*/ 476 h 517"/>
                <a:gd name="T56" fmla="*/ 1118 w 1508"/>
                <a:gd name="T57" fmla="*/ 489 h 517"/>
                <a:gd name="T58" fmla="*/ 1049 w 1508"/>
                <a:gd name="T59" fmla="*/ 499 h 517"/>
                <a:gd name="T60" fmla="*/ 975 w 1508"/>
                <a:gd name="T61" fmla="*/ 507 h 517"/>
                <a:gd name="T62" fmla="*/ 901 w 1508"/>
                <a:gd name="T63" fmla="*/ 513 h 517"/>
                <a:gd name="T64" fmla="*/ 825 w 1508"/>
                <a:gd name="T65" fmla="*/ 517 h 517"/>
                <a:gd name="T66" fmla="*/ 748 w 1508"/>
                <a:gd name="T67" fmla="*/ 517 h 517"/>
                <a:gd name="T68" fmla="*/ 672 w 1508"/>
                <a:gd name="T69" fmla="*/ 516 h 517"/>
                <a:gd name="T70" fmla="*/ 595 w 1508"/>
                <a:gd name="T71" fmla="*/ 512 h 517"/>
                <a:gd name="T72" fmla="*/ 520 w 1508"/>
                <a:gd name="T73" fmla="*/ 506 h 517"/>
                <a:gd name="T74" fmla="*/ 446 w 1508"/>
                <a:gd name="T75" fmla="*/ 496 h 517"/>
                <a:gd name="T76" fmla="*/ 376 w 1508"/>
                <a:gd name="T77" fmla="*/ 485 h 517"/>
                <a:gd name="T78" fmla="*/ 308 w 1508"/>
                <a:gd name="T79" fmla="*/ 470 h 517"/>
                <a:gd name="T80" fmla="*/ 244 w 1508"/>
                <a:gd name="T81" fmla="*/ 453 h 517"/>
                <a:gd name="T82" fmla="*/ 184 w 1508"/>
                <a:gd name="T83" fmla="*/ 434 h 517"/>
                <a:gd name="T84" fmla="*/ 129 w 1508"/>
                <a:gd name="T85" fmla="*/ 411 h 517"/>
                <a:gd name="T86" fmla="*/ 79 w 1508"/>
                <a:gd name="T87" fmla="*/ 387 h 517"/>
                <a:gd name="T88" fmla="*/ 35 w 1508"/>
                <a:gd name="T89" fmla="*/ 359 h 517"/>
                <a:gd name="T90" fmla="*/ 0 w 1508"/>
                <a:gd name="T91" fmla="*/ 329 h 517"/>
                <a:gd name="T92" fmla="*/ 167 w 1508"/>
                <a:gd name="T9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8" h="517">
                  <a:moveTo>
                    <a:pt x="167" y="0"/>
                  </a:moveTo>
                  <a:lnTo>
                    <a:pt x="214" y="34"/>
                  </a:lnTo>
                  <a:lnTo>
                    <a:pt x="265" y="64"/>
                  </a:lnTo>
                  <a:lnTo>
                    <a:pt x="320" y="89"/>
                  </a:lnTo>
                  <a:lnTo>
                    <a:pt x="381" y="109"/>
                  </a:lnTo>
                  <a:lnTo>
                    <a:pt x="444" y="126"/>
                  </a:lnTo>
                  <a:lnTo>
                    <a:pt x="510" y="137"/>
                  </a:lnTo>
                  <a:lnTo>
                    <a:pt x="578" y="146"/>
                  </a:lnTo>
                  <a:lnTo>
                    <a:pt x="649" y="149"/>
                  </a:lnTo>
                  <a:lnTo>
                    <a:pt x="720" y="150"/>
                  </a:lnTo>
                  <a:lnTo>
                    <a:pt x="789" y="147"/>
                  </a:lnTo>
                  <a:lnTo>
                    <a:pt x="860" y="140"/>
                  </a:lnTo>
                  <a:lnTo>
                    <a:pt x="930" y="132"/>
                  </a:lnTo>
                  <a:lnTo>
                    <a:pt x="996" y="119"/>
                  </a:lnTo>
                  <a:lnTo>
                    <a:pt x="1061" y="105"/>
                  </a:lnTo>
                  <a:lnTo>
                    <a:pt x="1124" y="88"/>
                  </a:lnTo>
                  <a:lnTo>
                    <a:pt x="1182" y="68"/>
                  </a:lnTo>
                  <a:lnTo>
                    <a:pt x="1236" y="47"/>
                  </a:lnTo>
                  <a:lnTo>
                    <a:pt x="1284" y="24"/>
                  </a:lnTo>
                  <a:lnTo>
                    <a:pt x="1326" y="0"/>
                  </a:lnTo>
                  <a:lnTo>
                    <a:pt x="1508" y="320"/>
                  </a:lnTo>
                  <a:lnTo>
                    <a:pt x="1482" y="350"/>
                  </a:lnTo>
                  <a:lnTo>
                    <a:pt x="1448" y="377"/>
                  </a:lnTo>
                  <a:lnTo>
                    <a:pt x="1407" y="401"/>
                  </a:lnTo>
                  <a:lnTo>
                    <a:pt x="1359" y="424"/>
                  </a:lnTo>
                  <a:lnTo>
                    <a:pt x="1306" y="444"/>
                  </a:lnTo>
                  <a:lnTo>
                    <a:pt x="1247" y="461"/>
                  </a:lnTo>
                  <a:lnTo>
                    <a:pt x="1185" y="476"/>
                  </a:lnTo>
                  <a:lnTo>
                    <a:pt x="1118" y="489"/>
                  </a:lnTo>
                  <a:lnTo>
                    <a:pt x="1049" y="499"/>
                  </a:lnTo>
                  <a:lnTo>
                    <a:pt x="975" y="507"/>
                  </a:lnTo>
                  <a:lnTo>
                    <a:pt x="901" y="513"/>
                  </a:lnTo>
                  <a:lnTo>
                    <a:pt x="825" y="517"/>
                  </a:lnTo>
                  <a:lnTo>
                    <a:pt x="748" y="517"/>
                  </a:lnTo>
                  <a:lnTo>
                    <a:pt x="672" y="516"/>
                  </a:lnTo>
                  <a:lnTo>
                    <a:pt x="595" y="512"/>
                  </a:lnTo>
                  <a:lnTo>
                    <a:pt x="520" y="506"/>
                  </a:lnTo>
                  <a:lnTo>
                    <a:pt x="446" y="496"/>
                  </a:lnTo>
                  <a:lnTo>
                    <a:pt x="376" y="485"/>
                  </a:lnTo>
                  <a:lnTo>
                    <a:pt x="308" y="470"/>
                  </a:lnTo>
                  <a:lnTo>
                    <a:pt x="244" y="453"/>
                  </a:lnTo>
                  <a:lnTo>
                    <a:pt x="184" y="434"/>
                  </a:lnTo>
                  <a:lnTo>
                    <a:pt x="129" y="411"/>
                  </a:lnTo>
                  <a:lnTo>
                    <a:pt x="79" y="387"/>
                  </a:lnTo>
                  <a:lnTo>
                    <a:pt x="35" y="359"/>
                  </a:lnTo>
                  <a:lnTo>
                    <a:pt x="0" y="329"/>
                  </a:lnTo>
                  <a:lnTo>
                    <a:pt x="16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3251180" y="4429888"/>
              <a:ext cx="1427457" cy="341920"/>
            </a:xfrm>
            <a:custGeom>
              <a:avLst/>
              <a:gdLst>
                <a:gd name="T0" fmla="*/ 597 w 1194"/>
                <a:gd name="T1" fmla="*/ 0 h 286"/>
                <a:gd name="T2" fmla="*/ 672 w 1194"/>
                <a:gd name="T3" fmla="*/ 0 h 286"/>
                <a:gd name="T4" fmla="*/ 744 w 1194"/>
                <a:gd name="T5" fmla="*/ 4 h 286"/>
                <a:gd name="T6" fmla="*/ 812 w 1194"/>
                <a:gd name="T7" fmla="*/ 8 h 286"/>
                <a:gd name="T8" fmla="*/ 878 w 1194"/>
                <a:gd name="T9" fmla="*/ 17 h 286"/>
                <a:gd name="T10" fmla="*/ 937 w 1194"/>
                <a:gd name="T11" fmla="*/ 25 h 286"/>
                <a:gd name="T12" fmla="*/ 992 w 1194"/>
                <a:gd name="T13" fmla="*/ 35 h 286"/>
                <a:gd name="T14" fmla="*/ 1042 w 1194"/>
                <a:gd name="T15" fmla="*/ 48 h 286"/>
                <a:gd name="T16" fmla="*/ 1086 w 1194"/>
                <a:gd name="T17" fmla="*/ 61 h 286"/>
                <a:gd name="T18" fmla="*/ 1123 w 1194"/>
                <a:gd name="T19" fmla="*/ 75 h 286"/>
                <a:gd name="T20" fmla="*/ 1152 w 1194"/>
                <a:gd name="T21" fmla="*/ 91 h 286"/>
                <a:gd name="T22" fmla="*/ 1175 w 1194"/>
                <a:gd name="T23" fmla="*/ 108 h 286"/>
                <a:gd name="T24" fmla="*/ 1188 w 1194"/>
                <a:gd name="T25" fmla="*/ 125 h 286"/>
                <a:gd name="T26" fmla="*/ 1194 w 1194"/>
                <a:gd name="T27" fmla="*/ 143 h 286"/>
                <a:gd name="T28" fmla="*/ 1188 w 1194"/>
                <a:gd name="T29" fmla="*/ 162 h 286"/>
                <a:gd name="T30" fmla="*/ 1175 w 1194"/>
                <a:gd name="T31" fmla="*/ 179 h 286"/>
                <a:gd name="T32" fmla="*/ 1152 w 1194"/>
                <a:gd name="T33" fmla="*/ 194 h 286"/>
                <a:gd name="T34" fmla="*/ 1123 w 1194"/>
                <a:gd name="T35" fmla="*/ 210 h 286"/>
                <a:gd name="T36" fmla="*/ 1086 w 1194"/>
                <a:gd name="T37" fmla="*/ 225 h 286"/>
                <a:gd name="T38" fmla="*/ 1042 w 1194"/>
                <a:gd name="T39" fmla="*/ 238 h 286"/>
                <a:gd name="T40" fmla="*/ 992 w 1194"/>
                <a:gd name="T41" fmla="*/ 251 h 286"/>
                <a:gd name="T42" fmla="*/ 937 w 1194"/>
                <a:gd name="T43" fmla="*/ 261 h 286"/>
                <a:gd name="T44" fmla="*/ 878 w 1194"/>
                <a:gd name="T45" fmla="*/ 269 h 286"/>
                <a:gd name="T46" fmla="*/ 812 w 1194"/>
                <a:gd name="T47" fmla="*/ 276 h 286"/>
                <a:gd name="T48" fmla="*/ 744 w 1194"/>
                <a:gd name="T49" fmla="*/ 282 h 286"/>
                <a:gd name="T50" fmla="*/ 672 w 1194"/>
                <a:gd name="T51" fmla="*/ 285 h 286"/>
                <a:gd name="T52" fmla="*/ 597 w 1194"/>
                <a:gd name="T53" fmla="*/ 286 h 286"/>
                <a:gd name="T54" fmla="*/ 522 w 1194"/>
                <a:gd name="T55" fmla="*/ 285 h 286"/>
                <a:gd name="T56" fmla="*/ 450 w 1194"/>
                <a:gd name="T57" fmla="*/ 282 h 286"/>
                <a:gd name="T58" fmla="*/ 382 w 1194"/>
                <a:gd name="T59" fmla="*/ 276 h 286"/>
                <a:gd name="T60" fmla="*/ 316 w 1194"/>
                <a:gd name="T61" fmla="*/ 269 h 286"/>
                <a:gd name="T62" fmla="*/ 257 w 1194"/>
                <a:gd name="T63" fmla="*/ 261 h 286"/>
                <a:gd name="T64" fmla="*/ 202 w 1194"/>
                <a:gd name="T65" fmla="*/ 251 h 286"/>
                <a:gd name="T66" fmla="*/ 152 w 1194"/>
                <a:gd name="T67" fmla="*/ 238 h 286"/>
                <a:gd name="T68" fmla="*/ 108 w 1194"/>
                <a:gd name="T69" fmla="*/ 225 h 286"/>
                <a:gd name="T70" fmla="*/ 71 w 1194"/>
                <a:gd name="T71" fmla="*/ 210 h 286"/>
                <a:gd name="T72" fmla="*/ 42 w 1194"/>
                <a:gd name="T73" fmla="*/ 194 h 286"/>
                <a:gd name="T74" fmla="*/ 19 w 1194"/>
                <a:gd name="T75" fmla="*/ 179 h 286"/>
                <a:gd name="T76" fmla="*/ 6 w 1194"/>
                <a:gd name="T77" fmla="*/ 162 h 286"/>
                <a:gd name="T78" fmla="*/ 0 w 1194"/>
                <a:gd name="T79" fmla="*/ 143 h 286"/>
                <a:gd name="T80" fmla="*/ 6 w 1194"/>
                <a:gd name="T81" fmla="*/ 125 h 286"/>
                <a:gd name="T82" fmla="*/ 19 w 1194"/>
                <a:gd name="T83" fmla="*/ 108 h 286"/>
                <a:gd name="T84" fmla="*/ 42 w 1194"/>
                <a:gd name="T85" fmla="*/ 91 h 286"/>
                <a:gd name="T86" fmla="*/ 71 w 1194"/>
                <a:gd name="T87" fmla="*/ 75 h 286"/>
                <a:gd name="T88" fmla="*/ 108 w 1194"/>
                <a:gd name="T89" fmla="*/ 61 h 286"/>
                <a:gd name="T90" fmla="*/ 152 w 1194"/>
                <a:gd name="T91" fmla="*/ 48 h 286"/>
                <a:gd name="T92" fmla="*/ 202 w 1194"/>
                <a:gd name="T93" fmla="*/ 35 h 286"/>
                <a:gd name="T94" fmla="*/ 257 w 1194"/>
                <a:gd name="T95" fmla="*/ 25 h 286"/>
                <a:gd name="T96" fmla="*/ 316 w 1194"/>
                <a:gd name="T97" fmla="*/ 17 h 286"/>
                <a:gd name="T98" fmla="*/ 382 w 1194"/>
                <a:gd name="T99" fmla="*/ 8 h 286"/>
                <a:gd name="T100" fmla="*/ 450 w 1194"/>
                <a:gd name="T101" fmla="*/ 4 h 286"/>
                <a:gd name="T102" fmla="*/ 522 w 1194"/>
                <a:gd name="T103" fmla="*/ 0 h 286"/>
                <a:gd name="T104" fmla="*/ 597 w 1194"/>
                <a:gd name="T10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4" h="286">
                  <a:moveTo>
                    <a:pt x="597" y="0"/>
                  </a:moveTo>
                  <a:lnTo>
                    <a:pt x="672" y="0"/>
                  </a:lnTo>
                  <a:lnTo>
                    <a:pt x="744" y="4"/>
                  </a:lnTo>
                  <a:lnTo>
                    <a:pt x="812" y="8"/>
                  </a:lnTo>
                  <a:lnTo>
                    <a:pt x="878" y="17"/>
                  </a:lnTo>
                  <a:lnTo>
                    <a:pt x="937" y="25"/>
                  </a:lnTo>
                  <a:lnTo>
                    <a:pt x="992" y="35"/>
                  </a:lnTo>
                  <a:lnTo>
                    <a:pt x="1042" y="48"/>
                  </a:lnTo>
                  <a:lnTo>
                    <a:pt x="1086" y="61"/>
                  </a:lnTo>
                  <a:lnTo>
                    <a:pt x="1123" y="75"/>
                  </a:lnTo>
                  <a:lnTo>
                    <a:pt x="1152" y="91"/>
                  </a:lnTo>
                  <a:lnTo>
                    <a:pt x="1175" y="108"/>
                  </a:lnTo>
                  <a:lnTo>
                    <a:pt x="1188" y="125"/>
                  </a:lnTo>
                  <a:lnTo>
                    <a:pt x="1194" y="143"/>
                  </a:lnTo>
                  <a:lnTo>
                    <a:pt x="1188" y="162"/>
                  </a:lnTo>
                  <a:lnTo>
                    <a:pt x="1175" y="179"/>
                  </a:lnTo>
                  <a:lnTo>
                    <a:pt x="1152" y="194"/>
                  </a:lnTo>
                  <a:lnTo>
                    <a:pt x="1123" y="210"/>
                  </a:lnTo>
                  <a:lnTo>
                    <a:pt x="1086" y="225"/>
                  </a:lnTo>
                  <a:lnTo>
                    <a:pt x="1042" y="238"/>
                  </a:lnTo>
                  <a:lnTo>
                    <a:pt x="992" y="251"/>
                  </a:lnTo>
                  <a:lnTo>
                    <a:pt x="937" y="261"/>
                  </a:lnTo>
                  <a:lnTo>
                    <a:pt x="878" y="269"/>
                  </a:lnTo>
                  <a:lnTo>
                    <a:pt x="812" y="276"/>
                  </a:lnTo>
                  <a:lnTo>
                    <a:pt x="744" y="282"/>
                  </a:lnTo>
                  <a:lnTo>
                    <a:pt x="672" y="285"/>
                  </a:lnTo>
                  <a:lnTo>
                    <a:pt x="597" y="286"/>
                  </a:lnTo>
                  <a:lnTo>
                    <a:pt x="522" y="285"/>
                  </a:lnTo>
                  <a:lnTo>
                    <a:pt x="450" y="282"/>
                  </a:lnTo>
                  <a:lnTo>
                    <a:pt x="382" y="276"/>
                  </a:lnTo>
                  <a:lnTo>
                    <a:pt x="316" y="269"/>
                  </a:lnTo>
                  <a:lnTo>
                    <a:pt x="257" y="261"/>
                  </a:lnTo>
                  <a:lnTo>
                    <a:pt x="202" y="251"/>
                  </a:lnTo>
                  <a:lnTo>
                    <a:pt x="152" y="238"/>
                  </a:lnTo>
                  <a:lnTo>
                    <a:pt x="108" y="225"/>
                  </a:lnTo>
                  <a:lnTo>
                    <a:pt x="71" y="210"/>
                  </a:lnTo>
                  <a:lnTo>
                    <a:pt x="42" y="194"/>
                  </a:lnTo>
                  <a:lnTo>
                    <a:pt x="19" y="179"/>
                  </a:lnTo>
                  <a:lnTo>
                    <a:pt x="6" y="162"/>
                  </a:lnTo>
                  <a:lnTo>
                    <a:pt x="0" y="143"/>
                  </a:lnTo>
                  <a:lnTo>
                    <a:pt x="6" y="125"/>
                  </a:lnTo>
                  <a:lnTo>
                    <a:pt x="19" y="108"/>
                  </a:lnTo>
                  <a:lnTo>
                    <a:pt x="42" y="91"/>
                  </a:lnTo>
                  <a:lnTo>
                    <a:pt x="71" y="75"/>
                  </a:lnTo>
                  <a:lnTo>
                    <a:pt x="108" y="61"/>
                  </a:lnTo>
                  <a:lnTo>
                    <a:pt x="152" y="48"/>
                  </a:lnTo>
                  <a:lnTo>
                    <a:pt x="202" y="35"/>
                  </a:lnTo>
                  <a:lnTo>
                    <a:pt x="257" y="25"/>
                  </a:lnTo>
                  <a:lnTo>
                    <a:pt x="316" y="17"/>
                  </a:lnTo>
                  <a:lnTo>
                    <a:pt x="382" y="8"/>
                  </a:lnTo>
                  <a:lnTo>
                    <a:pt x="450" y="4"/>
                  </a:lnTo>
                  <a:lnTo>
                    <a:pt x="522" y="0"/>
                  </a:lnTo>
                  <a:lnTo>
                    <a:pt x="59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3838183" y="4812456"/>
              <a:ext cx="218781" cy="282144"/>
            </a:xfrm>
            <a:custGeom>
              <a:avLst/>
              <a:gdLst>
                <a:gd name="T0" fmla="*/ 89 w 183"/>
                <a:gd name="T1" fmla="*/ 19 h 236"/>
                <a:gd name="T2" fmla="*/ 55 w 183"/>
                <a:gd name="T3" fmla="*/ 139 h 236"/>
                <a:gd name="T4" fmla="*/ 126 w 183"/>
                <a:gd name="T5" fmla="*/ 139 h 236"/>
                <a:gd name="T6" fmla="*/ 92 w 183"/>
                <a:gd name="T7" fmla="*/ 19 h 236"/>
                <a:gd name="T8" fmla="*/ 89 w 183"/>
                <a:gd name="T9" fmla="*/ 19 h 236"/>
                <a:gd name="T10" fmla="*/ 72 w 183"/>
                <a:gd name="T11" fmla="*/ 0 h 236"/>
                <a:gd name="T12" fmla="*/ 110 w 183"/>
                <a:gd name="T13" fmla="*/ 0 h 236"/>
                <a:gd name="T14" fmla="*/ 183 w 183"/>
                <a:gd name="T15" fmla="*/ 236 h 236"/>
                <a:gd name="T16" fmla="*/ 154 w 183"/>
                <a:gd name="T17" fmla="*/ 236 h 236"/>
                <a:gd name="T18" fmla="*/ 133 w 183"/>
                <a:gd name="T19" fmla="*/ 162 h 236"/>
                <a:gd name="T20" fmla="*/ 49 w 183"/>
                <a:gd name="T21" fmla="*/ 162 h 236"/>
                <a:gd name="T22" fmla="*/ 27 w 183"/>
                <a:gd name="T23" fmla="*/ 236 h 236"/>
                <a:gd name="T24" fmla="*/ 0 w 183"/>
                <a:gd name="T25" fmla="*/ 236 h 236"/>
                <a:gd name="T26" fmla="*/ 72 w 183"/>
                <a:gd name="T2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36">
                  <a:moveTo>
                    <a:pt x="89" y="19"/>
                  </a:moveTo>
                  <a:lnTo>
                    <a:pt x="55" y="139"/>
                  </a:lnTo>
                  <a:lnTo>
                    <a:pt x="126" y="139"/>
                  </a:lnTo>
                  <a:lnTo>
                    <a:pt x="92" y="19"/>
                  </a:lnTo>
                  <a:lnTo>
                    <a:pt x="89" y="19"/>
                  </a:lnTo>
                  <a:close/>
                  <a:moveTo>
                    <a:pt x="72" y="0"/>
                  </a:moveTo>
                  <a:lnTo>
                    <a:pt x="110" y="0"/>
                  </a:lnTo>
                  <a:lnTo>
                    <a:pt x="183" y="236"/>
                  </a:lnTo>
                  <a:lnTo>
                    <a:pt x="154" y="236"/>
                  </a:lnTo>
                  <a:lnTo>
                    <a:pt x="133" y="162"/>
                  </a:lnTo>
                  <a:lnTo>
                    <a:pt x="49" y="162"/>
                  </a:lnTo>
                  <a:lnTo>
                    <a:pt x="27" y="236"/>
                  </a:lnTo>
                  <a:lnTo>
                    <a:pt x="0" y="23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6FF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3853725" y="5497492"/>
              <a:ext cx="187697" cy="279753"/>
            </a:xfrm>
            <a:custGeom>
              <a:avLst/>
              <a:gdLst>
                <a:gd name="T0" fmla="*/ 25 w 157"/>
                <a:gd name="T1" fmla="*/ 123 h 234"/>
                <a:gd name="T2" fmla="*/ 25 w 157"/>
                <a:gd name="T3" fmla="*/ 212 h 234"/>
                <a:gd name="T4" fmla="*/ 73 w 157"/>
                <a:gd name="T5" fmla="*/ 212 h 234"/>
                <a:gd name="T6" fmla="*/ 94 w 157"/>
                <a:gd name="T7" fmla="*/ 211 h 234"/>
                <a:gd name="T8" fmla="*/ 110 w 157"/>
                <a:gd name="T9" fmla="*/ 205 h 234"/>
                <a:gd name="T10" fmla="*/ 121 w 157"/>
                <a:gd name="T11" fmla="*/ 197 h 234"/>
                <a:gd name="T12" fmla="*/ 128 w 157"/>
                <a:gd name="T13" fmla="*/ 186 h 234"/>
                <a:gd name="T14" fmla="*/ 131 w 157"/>
                <a:gd name="T15" fmla="*/ 170 h 234"/>
                <a:gd name="T16" fmla="*/ 128 w 157"/>
                <a:gd name="T17" fmla="*/ 153 h 234"/>
                <a:gd name="T18" fmla="*/ 120 w 157"/>
                <a:gd name="T19" fmla="*/ 140 h 234"/>
                <a:gd name="T20" fmla="*/ 107 w 157"/>
                <a:gd name="T21" fmla="*/ 130 h 234"/>
                <a:gd name="T22" fmla="*/ 90 w 157"/>
                <a:gd name="T23" fmla="*/ 125 h 234"/>
                <a:gd name="T24" fmla="*/ 70 w 157"/>
                <a:gd name="T25" fmla="*/ 123 h 234"/>
                <a:gd name="T26" fmla="*/ 25 w 157"/>
                <a:gd name="T27" fmla="*/ 123 h 234"/>
                <a:gd name="T28" fmla="*/ 25 w 157"/>
                <a:gd name="T29" fmla="*/ 23 h 234"/>
                <a:gd name="T30" fmla="*/ 25 w 157"/>
                <a:gd name="T31" fmla="*/ 101 h 234"/>
                <a:gd name="T32" fmla="*/ 70 w 157"/>
                <a:gd name="T33" fmla="*/ 101 h 234"/>
                <a:gd name="T34" fmla="*/ 92 w 157"/>
                <a:gd name="T35" fmla="*/ 98 h 234"/>
                <a:gd name="T36" fmla="*/ 106 w 157"/>
                <a:gd name="T37" fmla="*/ 92 h 234"/>
                <a:gd name="T38" fmla="*/ 117 w 157"/>
                <a:gd name="T39" fmla="*/ 84 h 234"/>
                <a:gd name="T40" fmla="*/ 123 w 157"/>
                <a:gd name="T41" fmla="*/ 72 h 234"/>
                <a:gd name="T42" fmla="*/ 124 w 157"/>
                <a:gd name="T43" fmla="*/ 61 h 234"/>
                <a:gd name="T44" fmla="*/ 123 w 157"/>
                <a:gd name="T45" fmla="*/ 44 h 234"/>
                <a:gd name="T46" fmla="*/ 114 w 157"/>
                <a:gd name="T47" fmla="*/ 31 h 234"/>
                <a:gd name="T48" fmla="*/ 100 w 157"/>
                <a:gd name="T49" fmla="*/ 24 h 234"/>
                <a:gd name="T50" fmla="*/ 80 w 157"/>
                <a:gd name="T51" fmla="*/ 23 h 234"/>
                <a:gd name="T52" fmla="*/ 25 w 157"/>
                <a:gd name="T53" fmla="*/ 23 h 234"/>
                <a:gd name="T54" fmla="*/ 0 w 157"/>
                <a:gd name="T55" fmla="*/ 0 h 234"/>
                <a:gd name="T56" fmla="*/ 85 w 157"/>
                <a:gd name="T57" fmla="*/ 0 h 234"/>
                <a:gd name="T58" fmla="*/ 107 w 157"/>
                <a:gd name="T59" fmla="*/ 3 h 234"/>
                <a:gd name="T60" fmla="*/ 126 w 157"/>
                <a:gd name="T61" fmla="*/ 11 h 234"/>
                <a:gd name="T62" fmla="*/ 140 w 157"/>
                <a:gd name="T63" fmla="*/ 24 h 234"/>
                <a:gd name="T64" fmla="*/ 148 w 157"/>
                <a:gd name="T65" fmla="*/ 40 h 234"/>
                <a:gd name="T66" fmla="*/ 151 w 157"/>
                <a:gd name="T67" fmla="*/ 58 h 234"/>
                <a:gd name="T68" fmla="*/ 148 w 157"/>
                <a:gd name="T69" fmla="*/ 75 h 234"/>
                <a:gd name="T70" fmla="*/ 141 w 157"/>
                <a:gd name="T71" fmla="*/ 91 h 234"/>
                <a:gd name="T72" fmla="*/ 130 w 157"/>
                <a:gd name="T73" fmla="*/ 103 h 234"/>
                <a:gd name="T74" fmla="*/ 111 w 157"/>
                <a:gd name="T75" fmla="*/ 112 h 234"/>
                <a:gd name="T76" fmla="*/ 111 w 157"/>
                <a:gd name="T77" fmla="*/ 112 h 234"/>
                <a:gd name="T78" fmla="*/ 130 w 157"/>
                <a:gd name="T79" fmla="*/ 120 h 234"/>
                <a:gd name="T80" fmla="*/ 144 w 157"/>
                <a:gd name="T81" fmla="*/ 133 h 234"/>
                <a:gd name="T82" fmla="*/ 154 w 157"/>
                <a:gd name="T83" fmla="*/ 150 h 234"/>
                <a:gd name="T84" fmla="*/ 157 w 157"/>
                <a:gd name="T85" fmla="*/ 171 h 234"/>
                <a:gd name="T86" fmla="*/ 155 w 157"/>
                <a:gd name="T87" fmla="*/ 186 h 234"/>
                <a:gd name="T88" fmla="*/ 151 w 157"/>
                <a:gd name="T89" fmla="*/ 200 h 234"/>
                <a:gd name="T90" fmla="*/ 143 w 157"/>
                <a:gd name="T91" fmla="*/ 211 h 234"/>
                <a:gd name="T92" fmla="*/ 131 w 157"/>
                <a:gd name="T93" fmla="*/ 221 h 234"/>
                <a:gd name="T94" fmla="*/ 116 w 157"/>
                <a:gd name="T95" fmla="*/ 228 h 234"/>
                <a:gd name="T96" fmla="*/ 96 w 157"/>
                <a:gd name="T97" fmla="*/ 232 h 234"/>
                <a:gd name="T98" fmla="*/ 72 w 157"/>
                <a:gd name="T99" fmla="*/ 234 h 234"/>
                <a:gd name="T100" fmla="*/ 0 w 157"/>
                <a:gd name="T101" fmla="*/ 234 h 234"/>
                <a:gd name="T102" fmla="*/ 0 w 157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234">
                  <a:moveTo>
                    <a:pt x="25" y="123"/>
                  </a:moveTo>
                  <a:lnTo>
                    <a:pt x="25" y="212"/>
                  </a:lnTo>
                  <a:lnTo>
                    <a:pt x="73" y="212"/>
                  </a:lnTo>
                  <a:lnTo>
                    <a:pt x="94" y="211"/>
                  </a:lnTo>
                  <a:lnTo>
                    <a:pt x="110" y="205"/>
                  </a:lnTo>
                  <a:lnTo>
                    <a:pt x="121" y="197"/>
                  </a:lnTo>
                  <a:lnTo>
                    <a:pt x="128" y="186"/>
                  </a:lnTo>
                  <a:lnTo>
                    <a:pt x="131" y="170"/>
                  </a:lnTo>
                  <a:lnTo>
                    <a:pt x="128" y="153"/>
                  </a:lnTo>
                  <a:lnTo>
                    <a:pt x="120" y="140"/>
                  </a:lnTo>
                  <a:lnTo>
                    <a:pt x="107" y="130"/>
                  </a:lnTo>
                  <a:lnTo>
                    <a:pt x="90" y="125"/>
                  </a:lnTo>
                  <a:lnTo>
                    <a:pt x="70" y="123"/>
                  </a:lnTo>
                  <a:lnTo>
                    <a:pt x="25" y="123"/>
                  </a:lnTo>
                  <a:close/>
                  <a:moveTo>
                    <a:pt x="25" y="23"/>
                  </a:moveTo>
                  <a:lnTo>
                    <a:pt x="25" y="101"/>
                  </a:lnTo>
                  <a:lnTo>
                    <a:pt x="70" y="101"/>
                  </a:lnTo>
                  <a:lnTo>
                    <a:pt x="92" y="98"/>
                  </a:lnTo>
                  <a:lnTo>
                    <a:pt x="106" y="92"/>
                  </a:lnTo>
                  <a:lnTo>
                    <a:pt x="117" y="84"/>
                  </a:lnTo>
                  <a:lnTo>
                    <a:pt x="123" y="72"/>
                  </a:lnTo>
                  <a:lnTo>
                    <a:pt x="124" y="61"/>
                  </a:lnTo>
                  <a:lnTo>
                    <a:pt x="123" y="44"/>
                  </a:lnTo>
                  <a:lnTo>
                    <a:pt x="114" y="31"/>
                  </a:lnTo>
                  <a:lnTo>
                    <a:pt x="100" y="24"/>
                  </a:lnTo>
                  <a:lnTo>
                    <a:pt x="80" y="23"/>
                  </a:lnTo>
                  <a:lnTo>
                    <a:pt x="25" y="23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107" y="3"/>
                  </a:lnTo>
                  <a:lnTo>
                    <a:pt x="126" y="11"/>
                  </a:lnTo>
                  <a:lnTo>
                    <a:pt x="140" y="24"/>
                  </a:lnTo>
                  <a:lnTo>
                    <a:pt x="148" y="40"/>
                  </a:lnTo>
                  <a:lnTo>
                    <a:pt x="151" y="58"/>
                  </a:lnTo>
                  <a:lnTo>
                    <a:pt x="148" y="75"/>
                  </a:lnTo>
                  <a:lnTo>
                    <a:pt x="141" y="91"/>
                  </a:lnTo>
                  <a:lnTo>
                    <a:pt x="130" y="103"/>
                  </a:lnTo>
                  <a:lnTo>
                    <a:pt x="111" y="112"/>
                  </a:lnTo>
                  <a:lnTo>
                    <a:pt x="111" y="112"/>
                  </a:lnTo>
                  <a:lnTo>
                    <a:pt x="130" y="120"/>
                  </a:lnTo>
                  <a:lnTo>
                    <a:pt x="144" y="133"/>
                  </a:lnTo>
                  <a:lnTo>
                    <a:pt x="154" y="150"/>
                  </a:lnTo>
                  <a:lnTo>
                    <a:pt x="157" y="171"/>
                  </a:lnTo>
                  <a:lnTo>
                    <a:pt x="155" y="186"/>
                  </a:lnTo>
                  <a:lnTo>
                    <a:pt x="151" y="200"/>
                  </a:lnTo>
                  <a:lnTo>
                    <a:pt x="143" y="211"/>
                  </a:lnTo>
                  <a:lnTo>
                    <a:pt x="131" y="221"/>
                  </a:lnTo>
                  <a:lnTo>
                    <a:pt x="116" y="228"/>
                  </a:lnTo>
                  <a:lnTo>
                    <a:pt x="96" y="232"/>
                  </a:lnTo>
                  <a:lnTo>
                    <a:pt x="72" y="234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F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844161" y="6166986"/>
              <a:ext cx="205630" cy="288121"/>
            </a:xfrm>
            <a:custGeom>
              <a:avLst/>
              <a:gdLst>
                <a:gd name="T0" fmla="*/ 90 w 172"/>
                <a:gd name="T1" fmla="*/ 0 h 241"/>
                <a:gd name="T2" fmla="*/ 114 w 172"/>
                <a:gd name="T3" fmla="*/ 3 h 241"/>
                <a:gd name="T4" fmla="*/ 134 w 172"/>
                <a:gd name="T5" fmla="*/ 11 h 241"/>
                <a:gd name="T6" fmla="*/ 149 w 172"/>
                <a:gd name="T7" fmla="*/ 25 h 241"/>
                <a:gd name="T8" fmla="*/ 161 w 172"/>
                <a:gd name="T9" fmla="*/ 45 h 241"/>
                <a:gd name="T10" fmla="*/ 169 w 172"/>
                <a:gd name="T11" fmla="*/ 68 h 241"/>
                <a:gd name="T12" fmla="*/ 145 w 172"/>
                <a:gd name="T13" fmla="*/ 75 h 241"/>
                <a:gd name="T14" fmla="*/ 138 w 172"/>
                <a:gd name="T15" fmla="*/ 56 h 241"/>
                <a:gd name="T16" fmla="*/ 131 w 172"/>
                <a:gd name="T17" fmla="*/ 42 h 241"/>
                <a:gd name="T18" fmla="*/ 119 w 172"/>
                <a:gd name="T19" fmla="*/ 31 h 241"/>
                <a:gd name="T20" fmla="*/ 105 w 172"/>
                <a:gd name="T21" fmla="*/ 24 h 241"/>
                <a:gd name="T22" fmla="*/ 85 w 172"/>
                <a:gd name="T23" fmla="*/ 22 h 241"/>
                <a:gd name="T24" fmla="*/ 70 w 172"/>
                <a:gd name="T25" fmla="*/ 24 h 241"/>
                <a:gd name="T26" fmla="*/ 56 w 172"/>
                <a:gd name="T27" fmla="*/ 32 h 241"/>
                <a:gd name="T28" fmla="*/ 43 w 172"/>
                <a:gd name="T29" fmla="*/ 47 h 241"/>
                <a:gd name="T30" fmla="*/ 34 w 172"/>
                <a:gd name="T31" fmla="*/ 65 h 241"/>
                <a:gd name="T32" fmla="*/ 27 w 172"/>
                <a:gd name="T33" fmla="*/ 89 h 241"/>
                <a:gd name="T34" fmla="*/ 26 w 172"/>
                <a:gd name="T35" fmla="*/ 120 h 241"/>
                <a:gd name="T36" fmla="*/ 27 w 172"/>
                <a:gd name="T37" fmla="*/ 151 h 241"/>
                <a:gd name="T38" fmla="*/ 34 w 172"/>
                <a:gd name="T39" fmla="*/ 175 h 241"/>
                <a:gd name="T40" fmla="*/ 44 w 172"/>
                <a:gd name="T41" fmla="*/ 195 h 241"/>
                <a:gd name="T42" fmla="*/ 57 w 172"/>
                <a:gd name="T43" fmla="*/ 208 h 241"/>
                <a:gd name="T44" fmla="*/ 73 w 172"/>
                <a:gd name="T45" fmla="*/ 217 h 241"/>
                <a:gd name="T46" fmla="*/ 91 w 172"/>
                <a:gd name="T47" fmla="*/ 218 h 241"/>
                <a:gd name="T48" fmla="*/ 108 w 172"/>
                <a:gd name="T49" fmla="*/ 217 h 241"/>
                <a:gd name="T50" fmla="*/ 121 w 172"/>
                <a:gd name="T51" fmla="*/ 211 h 241"/>
                <a:gd name="T52" fmla="*/ 131 w 172"/>
                <a:gd name="T53" fmla="*/ 201 h 241"/>
                <a:gd name="T54" fmla="*/ 138 w 172"/>
                <a:gd name="T55" fmla="*/ 190 h 241"/>
                <a:gd name="T56" fmla="*/ 144 w 172"/>
                <a:gd name="T57" fmla="*/ 177 h 241"/>
                <a:gd name="T58" fmla="*/ 148 w 172"/>
                <a:gd name="T59" fmla="*/ 163 h 241"/>
                <a:gd name="T60" fmla="*/ 172 w 172"/>
                <a:gd name="T61" fmla="*/ 167 h 241"/>
                <a:gd name="T62" fmla="*/ 165 w 172"/>
                <a:gd name="T63" fmla="*/ 188 h 241"/>
                <a:gd name="T64" fmla="*/ 156 w 172"/>
                <a:gd name="T65" fmla="*/ 205 h 241"/>
                <a:gd name="T66" fmla="*/ 145 w 172"/>
                <a:gd name="T67" fmla="*/ 221 h 241"/>
                <a:gd name="T68" fmla="*/ 129 w 172"/>
                <a:gd name="T69" fmla="*/ 231 h 241"/>
                <a:gd name="T70" fmla="*/ 111 w 172"/>
                <a:gd name="T71" fmla="*/ 238 h 241"/>
                <a:gd name="T72" fmla="*/ 90 w 172"/>
                <a:gd name="T73" fmla="*/ 241 h 241"/>
                <a:gd name="T74" fmla="*/ 68 w 172"/>
                <a:gd name="T75" fmla="*/ 238 h 241"/>
                <a:gd name="T76" fmla="*/ 49 w 172"/>
                <a:gd name="T77" fmla="*/ 231 h 241"/>
                <a:gd name="T78" fmla="*/ 32 w 172"/>
                <a:gd name="T79" fmla="*/ 219 h 241"/>
                <a:gd name="T80" fmla="*/ 19 w 172"/>
                <a:gd name="T81" fmla="*/ 202 h 241"/>
                <a:gd name="T82" fmla="*/ 9 w 172"/>
                <a:gd name="T83" fmla="*/ 180 h 241"/>
                <a:gd name="T84" fmla="*/ 2 w 172"/>
                <a:gd name="T85" fmla="*/ 153 h 241"/>
                <a:gd name="T86" fmla="*/ 0 w 172"/>
                <a:gd name="T87" fmla="*/ 120 h 241"/>
                <a:gd name="T88" fmla="*/ 2 w 172"/>
                <a:gd name="T89" fmla="*/ 85 h 241"/>
                <a:gd name="T90" fmla="*/ 10 w 172"/>
                <a:gd name="T91" fmla="*/ 55 h 241"/>
                <a:gd name="T92" fmla="*/ 23 w 172"/>
                <a:gd name="T93" fmla="*/ 31 h 241"/>
                <a:gd name="T94" fmla="*/ 42 w 172"/>
                <a:gd name="T95" fmla="*/ 14 h 241"/>
                <a:gd name="T96" fmla="*/ 63 w 172"/>
                <a:gd name="T97" fmla="*/ 4 h 241"/>
                <a:gd name="T98" fmla="*/ 90 w 172"/>
                <a:gd name="T9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241">
                  <a:moveTo>
                    <a:pt x="90" y="0"/>
                  </a:moveTo>
                  <a:lnTo>
                    <a:pt x="114" y="3"/>
                  </a:lnTo>
                  <a:lnTo>
                    <a:pt x="134" y="11"/>
                  </a:lnTo>
                  <a:lnTo>
                    <a:pt x="149" y="25"/>
                  </a:lnTo>
                  <a:lnTo>
                    <a:pt x="161" y="45"/>
                  </a:lnTo>
                  <a:lnTo>
                    <a:pt x="169" y="68"/>
                  </a:lnTo>
                  <a:lnTo>
                    <a:pt x="145" y="75"/>
                  </a:lnTo>
                  <a:lnTo>
                    <a:pt x="138" y="56"/>
                  </a:lnTo>
                  <a:lnTo>
                    <a:pt x="131" y="42"/>
                  </a:lnTo>
                  <a:lnTo>
                    <a:pt x="119" y="31"/>
                  </a:lnTo>
                  <a:lnTo>
                    <a:pt x="105" y="24"/>
                  </a:lnTo>
                  <a:lnTo>
                    <a:pt x="85" y="22"/>
                  </a:lnTo>
                  <a:lnTo>
                    <a:pt x="70" y="24"/>
                  </a:lnTo>
                  <a:lnTo>
                    <a:pt x="56" y="32"/>
                  </a:lnTo>
                  <a:lnTo>
                    <a:pt x="43" y="47"/>
                  </a:lnTo>
                  <a:lnTo>
                    <a:pt x="34" y="65"/>
                  </a:lnTo>
                  <a:lnTo>
                    <a:pt x="27" y="89"/>
                  </a:lnTo>
                  <a:lnTo>
                    <a:pt x="26" y="120"/>
                  </a:lnTo>
                  <a:lnTo>
                    <a:pt x="27" y="151"/>
                  </a:lnTo>
                  <a:lnTo>
                    <a:pt x="34" y="175"/>
                  </a:lnTo>
                  <a:lnTo>
                    <a:pt x="44" y="195"/>
                  </a:lnTo>
                  <a:lnTo>
                    <a:pt x="57" y="208"/>
                  </a:lnTo>
                  <a:lnTo>
                    <a:pt x="73" y="217"/>
                  </a:lnTo>
                  <a:lnTo>
                    <a:pt x="91" y="218"/>
                  </a:lnTo>
                  <a:lnTo>
                    <a:pt x="108" y="217"/>
                  </a:lnTo>
                  <a:lnTo>
                    <a:pt x="121" y="211"/>
                  </a:lnTo>
                  <a:lnTo>
                    <a:pt x="131" y="201"/>
                  </a:lnTo>
                  <a:lnTo>
                    <a:pt x="138" y="190"/>
                  </a:lnTo>
                  <a:lnTo>
                    <a:pt x="144" y="177"/>
                  </a:lnTo>
                  <a:lnTo>
                    <a:pt x="148" y="163"/>
                  </a:lnTo>
                  <a:lnTo>
                    <a:pt x="172" y="167"/>
                  </a:lnTo>
                  <a:lnTo>
                    <a:pt x="165" y="188"/>
                  </a:lnTo>
                  <a:lnTo>
                    <a:pt x="156" y="205"/>
                  </a:lnTo>
                  <a:lnTo>
                    <a:pt x="145" y="221"/>
                  </a:lnTo>
                  <a:lnTo>
                    <a:pt x="129" y="231"/>
                  </a:lnTo>
                  <a:lnTo>
                    <a:pt x="111" y="238"/>
                  </a:lnTo>
                  <a:lnTo>
                    <a:pt x="90" y="241"/>
                  </a:lnTo>
                  <a:lnTo>
                    <a:pt x="68" y="238"/>
                  </a:lnTo>
                  <a:lnTo>
                    <a:pt x="49" y="231"/>
                  </a:lnTo>
                  <a:lnTo>
                    <a:pt x="32" y="219"/>
                  </a:lnTo>
                  <a:lnTo>
                    <a:pt x="19" y="202"/>
                  </a:lnTo>
                  <a:lnTo>
                    <a:pt x="9" y="180"/>
                  </a:lnTo>
                  <a:lnTo>
                    <a:pt x="2" y="153"/>
                  </a:lnTo>
                  <a:lnTo>
                    <a:pt x="0" y="120"/>
                  </a:lnTo>
                  <a:lnTo>
                    <a:pt x="2" y="85"/>
                  </a:lnTo>
                  <a:lnTo>
                    <a:pt x="10" y="55"/>
                  </a:lnTo>
                  <a:lnTo>
                    <a:pt x="23" y="31"/>
                  </a:lnTo>
                  <a:lnTo>
                    <a:pt x="42" y="14"/>
                  </a:lnTo>
                  <a:lnTo>
                    <a:pt x="63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6FF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Oval 86"/>
          <p:cNvSpPr/>
          <p:nvPr/>
        </p:nvSpPr>
        <p:spPr>
          <a:xfrm>
            <a:off x="7789281" y="2350191"/>
            <a:ext cx="775226" cy="7442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789281" y="3552079"/>
            <a:ext cx="775226" cy="74421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789281" y="4807812"/>
            <a:ext cx="775226" cy="74421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 6"/>
          <p:cNvSpPr>
            <a:spLocks noEditPoints="1"/>
          </p:cNvSpPr>
          <p:nvPr/>
        </p:nvSpPr>
        <p:spPr bwMode="auto">
          <a:xfrm>
            <a:off x="7952537" y="2497726"/>
            <a:ext cx="448715" cy="449146"/>
          </a:xfrm>
          <a:custGeom>
            <a:avLst/>
            <a:gdLst>
              <a:gd name="T0" fmla="*/ 2890 w 6245"/>
              <a:gd name="T1" fmla="*/ 1232 h 6251"/>
              <a:gd name="T2" fmla="*/ 2650 w 6245"/>
              <a:gd name="T3" fmla="*/ 1416 h 6251"/>
              <a:gd name="T4" fmla="*/ 2532 w 6245"/>
              <a:gd name="T5" fmla="*/ 1700 h 6251"/>
              <a:gd name="T6" fmla="*/ 1697 w 6245"/>
              <a:gd name="T7" fmla="*/ 2535 h 6251"/>
              <a:gd name="T8" fmla="*/ 1413 w 6245"/>
              <a:gd name="T9" fmla="*/ 2653 h 6251"/>
              <a:gd name="T10" fmla="*/ 1229 w 6245"/>
              <a:gd name="T11" fmla="*/ 2892 h 6251"/>
              <a:gd name="T12" fmla="*/ 1187 w 6245"/>
              <a:gd name="T13" fmla="*/ 3206 h 6251"/>
              <a:gd name="T14" fmla="*/ 1307 w 6245"/>
              <a:gd name="T15" fmla="*/ 3489 h 6251"/>
              <a:gd name="T16" fmla="*/ 1546 w 6245"/>
              <a:gd name="T17" fmla="*/ 3674 h 6251"/>
              <a:gd name="T18" fmla="*/ 2527 w 6245"/>
              <a:gd name="T19" fmla="*/ 3720 h 6251"/>
              <a:gd name="T20" fmla="*/ 2572 w 6245"/>
              <a:gd name="T21" fmla="*/ 4701 h 6251"/>
              <a:gd name="T22" fmla="*/ 2757 w 6245"/>
              <a:gd name="T23" fmla="*/ 4941 h 6251"/>
              <a:gd name="T24" fmla="*/ 3040 w 6245"/>
              <a:gd name="T25" fmla="*/ 5060 h 6251"/>
              <a:gd name="T26" fmla="*/ 3353 w 6245"/>
              <a:gd name="T27" fmla="*/ 5019 h 6251"/>
              <a:gd name="T28" fmla="*/ 3592 w 6245"/>
              <a:gd name="T29" fmla="*/ 4834 h 6251"/>
              <a:gd name="T30" fmla="*/ 3710 w 6245"/>
              <a:gd name="T31" fmla="*/ 4551 h 6251"/>
              <a:gd name="T32" fmla="*/ 4544 w 6245"/>
              <a:gd name="T33" fmla="*/ 3716 h 6251"/>
              <a:gd name="T34" fmla="*/ 4827 w 6245"/>
              <a:gd name="T35" fmla="*/ 3596 h 6251"/>
              <a:gd name="T36" fmla="*/ 5013 w 6245"/>
              <a:gd name="T37" fmla="*/ 3356 h 6251"/>
              <a:gd name="T38" fmla="*/ 5053 w 6245"/>
              <a:gd name="T39" fmla="*/ 3044 h 6251"/>
              <a:gd name="T40" fmla="*/ 4936 w 6245"/>
              <a:gd name="T41" fmla="*/ 2761 h 6251"/>
              <a:gd name="T42" fmla="*/ 4696 w 6245"/>
              <a:gd name="T43" fmla="*/ 2577 h 6251"/>
              <a:gd name="T44" fmla="*/ 3716 w 6245"/>
              <a:gd name="T45" fmla="*/ 2529 h 6251"/>
              <a:gd name="T46" fmla="*/ 3668 w 6245"/>
              <a:gd name="T47" fmla="*/ 1548 h 6251"/>
              <a:gd name="T48" fmla="*/ 3484 w 6245"/>
              <a:gd name="T49" fmla="*/ 1308 h 6251"/>
              <a:gd name="T50" fmla="*/ 3201 w 6245"/>
              <a:gd name="T51" fmla="*/ 1190 h 6251"/>
              <a:gd name="T52" fmla="*/ 3499 w 6245"/>
              <a:gd name="T53" fmla="*/ 22 h 6251"/>
              <a:gd name="T54" fmla="*/ 4212 w 6245"/>
              <a:gd name="T55" fmla="*/ 195 h 6251"/>
              <a:gd name="T56" fmla="*/ 4850 w 6245"/>
              <a:gd name="T57" fmla="*/ 521 h 6251"/>
              <a:gd name="T58" fmla="*/ 5392 w 6245"/>
              <a:gd name="T59" fmla="*/ 979 h 6251"/>
              <a:gd name="T60" fmla="*/ 5817 w 6245"/>
              <a:gd name="T61" fmla="*/ 1548 h 6251"/>
              <a:gd name="T62" fmla="*/ 6108 w 6245"/>
              <a:gd name="T63" fmla="*/ 2206 h 6251"/>
              <a:gd name="T64" fmla="*/ 6239 w 6245"/>
              <a:gd name="T65" fmla="*/ 2934 h 6251"/>
              <a:gd name="T66" fmla="*/ 6193 w 6245"/>
              <a:gd name="T67" fmla="*/ 3687 h 6251"/>
              <a:gd name="T68" fmla="*/ 5980 w 6245"/>
              <a:gd name="T69" fmla="*/ 4383 h 6251"/>
              <a:gd name="T70" fmla="*/ 5621 w 6245"/>
              <a:gd name="T71" fmla="*/ 4999 h 6251"/>
              <a:gd name="T72" fmla="*/ 5133 w 6245"/>
              <a:gd name="T73" fmla="*/ 5515 h 6251"/>
              <a:gd name="T74" fmla="*/ 4540 w 6245"/>
              <a:gd name="T75" fmla="*/ 5910 h 6251"/>
              <a:gd name="T76" fmla="*/ 3864 w 6245"/>
              <a:gd name="T77" fmla="*/ 6161 h 6251"/>
              <a:gd name="T78" fmla="*/ 3121 w 6245"/>
              <a:gd name="T79" fmla="*/ 6251 h 6251"/>
              <a:gd name="T80" fmla="*/ 2380 w 6245"/>
              <a:gd name="T81" fmla="*/ 6161 h 6251"/>
              <a:gd name="T82" fmla="*/ 1704 w 6245"/>
              <a:gd name="T83" fmla="*/ 5910 h 6251"/>
              <a:gd name="T84" fmla="*/ 1111 w 6245"/>
              <a:gd name="T85" fmla="*/ 5515 h 6251"/>
              <a:gd name="T86" fmla="*/ 623 w 6245"/>
              <a:gd name="T87" fmla="*/ 4999 h 6251"/>
              <a:gd name="T88" fmla="*/ 264 w 6245"/>
              <a:gd name="T89" fmla="*/ 4383 h 6251"/>
              <a:gd name="T90" fmla="*/ 51 w 6245"/>
              <a:gd name="T91" fmla="*/ 3687 h 6251"/>
              <a:gd name="T92" fmla="*/ 6 w 6245"/>
              <a:gd name="T93" fmla="*/ 2934 h 6251"/>
              <a:gd name="T94" fmla="*/ 137 w 6245"/>
              <a:gd name="T95" fmla="*/ 2206 h 6251"/>
              <a:gd name="T96" fmla="*/ 426 w 6245"/>
              <a:gd name="T97" fmla="*/ 1548 h 6251"/>
              <a:gd name="T98" fmla="*/ 853 w 6245"/>
              <a:gd name="T99" fmla="*/ 979 h 6251"/>
              <a:gd name="T100" fmla="*/ 1394 w 6245"/>
              <a:gd name="T101" fmla="*/ 521 h 6251"/>
              <a:gd name="T102" fmla="*/ 2033 w 6245"/>
              <a:gd name="T103" fmla="*/ 195 h 6251"/>
              <a:gd name="T104" fmla="*/ 2745 w 6245"/>
              <a:gd name="T105" fmla="*/ 22 h 6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45" h="6251">
                <a:moveTo>
                  <a:pt x="3121" y="1184"/>
                </a:moveTo>
                <a:lnTo>
                  <a:pt x="3040" y="1190"/>
                </a:lnTo>
                <a:lnTo>
                  <a:pt x="2964" y="1205"/>
                </a:lnTo>
                <a:lnTo>
                  <a:pt x="2890" y="1232"/>
                </a:lnTo>
                <a:lnTo>
                  <a:pt x="2821" y="1266"/>
                </a:lnTo>
                <a:lnTo>
                  <a:pt x="2757" y="1308"/>
                </a:lnTo>
                <a:lnTo>
                  <a:pt x="2700" y="1359"/>
                </a:lnTo>
                <a:lnTo>
                  <a:pt x="2650" y="1416"/>
                </a:lnTo>
                <a:lnTo>
                  <a:pt x="2607" y="1479"/>
                </a:lnTo>
                <a:lnTo>
                  <a:pt x="2572" y="1548"/>
                </a:lnTo>
                <a:lnTo>
                  <a:pt x="2548" y="1622"/>
                </a:lnTo>
                <a:lnTo>
                  <a:pt x="2532" y="1700"/>
                </a:lnTo>
                <a:lnTo>
                  <a:pt x="2527" y="1780"/>
                </a:lnTo>
                <a:lnTo>
                  <a:pt x="2527" y="2529"/>
                </a:lnTo>
                <a:lnTo>
                  <a:pt x="1778" y="2529"/>
                </a:lnTo>
                <a:lnTo>
                  <a:pt x="1697" y="2535"/>
                </a:lnTo>
                <a:lnTo>
                  <a:pt x="1619" y="2550"/>
                </a:lnTo>
                <a:lnTo>
                  <a:pt x="1546" y="2577"/>
                </a:lnTo>
                <a:lnTo>
                  <a:pt x="1478" y="2611"/>
                </a:lnTo>
                <a:lnTo>
                  <a:pt x="1413" y="2653"/>
                </a:lnTo>
                <a:lnTo>
                  <a:pt x="1357" y="2704"/>
                </a:lnTo>
                <a:lnTo>
                  <a:pt x="1307" y="2761"/>
                </a:lnTo>
                <a:lnTo>
                  <a:pt x="1263" y="2824"/>
                </a:lnTo>
                <a:lnTo>
                  <a:pt x="1229" y="2892"/>
                </a:lnTo>
                <a:lnTo>
                  <a:pt x="1205" y="2966"/>
                </a:lnTo>
                <a:lnTo>
                  <a:pt x="1187" y="3044"/>
                </a:lnTo>
                <a:lnTo>
                  <a:pt x="1184" y="3124"/>
                </a:lnTo>
                <a:lnTo>
                  <a:pt x="1187" y="3206"/>
                </a:lnTo>
                <a:lnTo>
                  <a:pt x="1205" y="3284"/>
                </a:lnTo>
                <a:lnTo>
                  <a:pt x="1229" y="3356"/>
                </a:lnTo>
                <a:lnTo>
                  <a:pt x="1263" y="3425"/>
                </a:lnTo>
                <a:lnTo>
                  <a:pt x="1307" y="3489"/>
                </a:lnTo>
                <a:lnTo>
                  <a:pt x="1357" y="3546"/>
                </a:lnTo>
                <a:lnTo>
                  <a:pt x="1413" y="3596"/>
                </a:lnTo>
                <a:lnTo>
                  <a:pt x="1478" y="3640"/>
                </a:lnTo>
                <a:lnTo>
                  <a:pt x="1546" y="3674"/>
                </a:lnTo>
                <a:lnTo>
                  <a:pt x="1619" y="3699"/>
                </a:lnTo>
                <a:lnTo>
                  <a:pt x="1697" y="3716"/>
                </a:lnTo>
                <a:lnTo>
                  <a:pt x="1778" y="3720"/>
                </a:lnTo>
                <a:lnTo>
                  <a:pt x="2527" y="3720"/>
                </a:lnTo>
                <a:lnTo>
                  <a:pt x="2527" y="4469"/>
                </a:lnTo>
                <a:lnTo>
                  <a:pt x="2532" y="4551"/>
                </a:lnTo>
                <a:lnTo>
                  <a:pt x="2548" y="4629"/>
                </a:lnTo>
                <a:lnTo>
                  <a:pt x="2572" y="4701"/>
                </a:lnTo>
                <a:lnTo>
                  <a:pt x="2607" y="4771"/>
                </a:lnTo>
                <a:lnTo>
                  <a:pt x="2650" y="4834"/>
                </a:lnTo>
                <a:lnTo>
                  <a:pt x="2700" y="4891"/>
                </a:lnTo>
                <a:lnTo>
                  <a:pt x="2757" y="4941"/>
                </a:lnTo>
                <a:lnTo>
                  <a:pt x="2821" y="4984"/>
                </a:lnTo>
                <a:lnTo>
                  <a:pt x="2890" y="5019"/>
                </a:lnTo>
                <a:lnTo>
                  <a:pt x="2964" y="5043"/>
                </a:lnTo>
                <a:lnTo>
                  <a:pt x="3040" y="5060"/>
                </a:lnTo>
                <a:lnTo>
                  <a:pt x="3121" y="5066"/>
                </a:lnTo>
                <a:lnTo>
                  <a:pt x="3201" y="5060"/>
                </a:lnTo>
                <a:lnTo>
                  <a:pt x="3279" y="5043"/>
                </a:lnTo>
                <a:lnTo>
                  <a:pt x="3353" y="5019"/>
                </a:lnTo>
                <a:lnTo>
                  <a:pt x="3422" y="4984"/>
                </a:lnTo>
                <a:lnTo>
                  <a:pt x="3484" y="4941"/>
                </a:lnTo>
                <a:lnTo>
                  <a:pt x="3541" y="4891"/>
                </a:lnTo>
                <a:lnTo>
                  <a:pt x="3592" y="4834"/>
                </a:lnTo>
                <a:lnTo>
                  <a:pt x="3634" y="4771"/>
                </a:lnTo>
                <a:lnTo>
                  <a:pt x="3668" y="4701"/>
                </a:lnTo>
                <a:lnTo>
                  <a:pt x="3695" y="4629"/>
                </a:lnTo>
                <a:lnTo>
                  <a:pt x="3710" y="4551"/>
                </a:lnTo>
                <a:lnTo>
                  <a:pt x="3716" y="4469"/>
                </a:lnTo>
                <a:lnTo>
                  <a:pt x="3716" y="3720"/>
                </a:lnTo>
                <a:lnTo>
                  <a:pt x="4464" y="3720"/>
                </a:lnTo>
                <a:lnTo>
                  <a:pt x="4544" y="3716"/>
                </a:lnTo>
                <a:lnTo>
                  <a:pt x="4622" y="3699"/>
                </a:lnTo>
                <a:lnTo>
                  <a:pt x="4696" y="3674"/>
                </a:lnTo>
                <a:lnTo>
                  <a:pt x="4765" y="3640"/>
                </a:lnTo>
                <a:lnTo>
                  <a:pt x="4827" y="3596"/>
                </a:lnTo>
                <a:lnTo>
                  <a:pt x="4884" y="3546"/>
                </a:lnTo>
                <a:lnTo>
                  <a:pt x="4936" y="3489"/>
                </a:lnTo>
                <a:lnTo>
                  <a:pt x="4977" y="3425"/>
                </a:lnTo>
                <a:lnTo>
                  <a:pt x="5013" y="3356"/>
                </a:lnTo>
                <a:lnTo>
                  <a:pt x="5038" y="3284"/>
                </a:lnTo>
                <a:lnTo>
                  <a:pt x="5053" y="3206"/>
                </a:lnTo>
                <a:lnTo>
                  <a:pt x="5059" y="3124"/>
                </a:lnTo>
                <a:lnTo>
                  <a:pt x="5053" y="3044"/>
                </a:lnTo>
                <a:lnTo>
                  <a:pt x="5038" y="2966"/>
                </a:lnTo>
                <a:lnTo>
                  <a:pt x="5013" y="2892"/>
                </a:lnTo>
                <a:lnTo>
                  <a:pt x="4977" y="2824"/>
                </a:lnTo>
                <a:lnTo>
                  <a:pt x="4936" y="2761"/>
                </a:lnTo>
                <a:lnTo>
                  <a:pt x="4884" y="2704"/>
                </a:lnTo>
                <a:lnTo>
                  <a:pt x="4827" y="2653"/>
                </a:lnTo>
                <a:lnTo>
                  <a:pt x="4765" y="2611"/>
                </a:lnTo>
                <a:lnTo>
                  <a:pt x="4696" y="2577"/>
                </a:lnTo>
                <a:lnTo>
                  <a:pt x="4622" y="2550"/>
                </a:lnTo>
                <a:lnTo>
                  <a:pt x="4544" y="2535"/>
                </a:lnTo>
                <a:lnTo>
                  <a:pt x="4464" y="2529"/>
                </a:lnTo>
                <a:lnTo>
                  <a:pt x="3716" y="2529"/>
                </a:lnTo>
                <a:lnTo>
                  <a:pt x="3716" y="1780"/>
                </a:lnTo>
                <a:lnTo>
                  <a:pt x="3710" y="1700"/>
                </a:lnTo>
                <a:lnTo>
                  <a:pt x="3695" y="1622"/>
                </a:lnTo>
                <a:lnTo>
                  <a:pt x="3668" y="1548"/>
                </a:lnTo>
                <a:lnTo>
                  <a:pt x="3634" y="1479"/>
                </a:lnTo>
                <a:lnTo>
                  <a:pt x="3592" y="1416"/>
                </a:lnTo>
                <a:lnTo>
                  <a:pt x="3541" y="1359"/>
                </a:lnTo>
                <a:lnTo>
                  <a:pt x="3484" y="1308"/>
                </a:lnTo>
                <a:lnTo>
                  <a:pt x="3422" y="1266"/>
                </a:lnTo>
                <a:lnTo>
                  <a:pt x="3353" y="1232"/>
                </a:lnTo>
                <a:lnTo>
                  <a:pt x="3279" y="1205"/>
                </a:lnTo>
                <a:lnTo>
                  <a:pt x="3201" y="1190"/>
                </a:lnTo>
                <a:lnTo>
                  <a:pt x="3121" y="1184"/>
                </a:lnTo>
                <a:close/>
                <a:moveTo>
                  <a:pt x="3121" y="0"/>
                </a:moveTo>
                <a:lnTo>
                  <a:pt x="3313" y="5"/>
                </a:lnTo>
                <a:lnTo>
                  <a:pt x="3499" y="22"/>
                </a:lnTo>
                <a:lnTo>
                  <a:pt x="3684" y="51"/>
                </a:lnTo>
                <a:lnTo>
                  <a:pt x="3864" y="89"/>
                </a:lnTo>
                <a:lnTo>
                  <a:pt x="4041" y="137"/>
                </a:lnTo>
                <a:lnTo>
                  <a:pt x="4212" y="195"/>
                </a:lnTo>
                <a:lnTo>
                  <a:pt x="4379" y="264"/>
                </a:lnTo>
                <a:lnTo>
                  <a:pt x="4540" y="340"/>
                </a:lnTo>
                <a:lnTo>
                  <a:pt x="4698" y="426"/>
                </a:lnTo>
                <a:lnTo>
                  <a:pt x="4850" y="521"/>
                </a:lnTo>
                <a:lnTo>
                  <a:pt x="4994" y="623"/>
                </a:lnTo>
                <a:lnTo>
                  <a:pt x="5133" y="734"/>
                </a:lnTo>
                <a:lnTo>
                  <a:pt x="5266" y="854"/>
                </a:lnTo>
                <a:lnTo>
                  <a:pt x="5392" y="979"/>
                </a:lnTo>
                <a:lnTo>
                  <a:pt x="5509" y="1110"/>
                </a:lnTo>
                <a:lnTo>
                  <a:pt x="5621" y="1251"/>
                </a:lnTo>
                <a:lnTo>
                  <a:pt x="5724" y="1396"/>
                </a:lnTo>
                <a:lnTo>
                  <a:pt x="5817" y="1548"/>
                </a:lnTo>
                <a:lnTo>
                  <a:pt x="5904" y="1704"/>
                </a:lnTo>
                <a:lnTo>
                  <a:pt x="5980" y="1867"/>
                </a:lnTo>
                <a:lnTo>
                  <a:pt x="6049" y="2035"/>
                </a:lnTo>
                <a:lnTo>
                  <a:pt x="6108" y="2206"/>
                </a:lnTo>
                <a:lnTo>
                  <a:pt x="6155" y="2383"/>
                </a:lnTo>
                <a:lnTo>
                  <a:pt x="6193" y="2563"/>
                </a:lnTo>
                <a:lnTo>
                  <a:pt x="6222" y="2748"/>
                </a:lnTo>
                <a:lnTo>
                  <a:pt x="6239" y="2934"/>
                </a:lnTo>
                <a:lnTo>
                  <a:pt x="6245" y="3124"/>
                </a:lnTo>
                <a:lnTo>
                  <a:pt x="6239" y="3314"/>
                </a:lnTo>
                <a:lnTo>
                  <a:pt x="6222" y="3503"/>
                </a:lnTo>
                <a:lnTo>
                  <a:pt x="6193" y="3687"/>
                </a:lnTo>
                <a:lnTo>
                  <a:pt x="6155" y="3868"/>
                </a:lnTo>
                <a:lnTo>
                  <a:pt x="6108" y="4043"/>
                </a:lnTo>
                <a:lnTo>
                  <a:pt x="6049" y="4216"/>
                </a:lnTo>
                <a:lnTo>
                  <a:pt x="5980" y="4383"/>
                </a:lnTo>
                <a:lnTo>
                  <a:pt x="5904" y="4545"/>
                </a:lnTo>
                <a:lnTo>
                  <a:pt x="5817" y="4703"/>
                </a:lnTo>
                <a:lnTo>
                  <a:pt x="5724" y="4853"/>
                </a:lnTo>
                <a:lnTo>
                  <a:pt x="5621" y="4999"/>
                </a:lnTo>
                <a:lnTo>
                  <a:pt x="5509" y="5138"/>
                </a:lnTo>
                <a:lnTo>
                  <a:pt x="5392" y="5271"/>
                </a:lnTo>
                <a:lnTo>
                  <a:pt x="5266" y="5397"/>
                </a:lnTo>
                <a:lnTo>
                  <a:pt x="5133" y="5515"/>
                </a:lnTo>
                <a:lnTo>
                  <a:pt x="4994" y="5625"/>
                </a:lnTo>
                <a:lnTo>
                  <a:pt x="4850" y="5730"/>
                </a:lnTo>
                <a:lnTo>
                  <a:pt x="4698" y="5823"/>
                </a:lnTo>
                <a:lnTo>
                  <a:pt x="4540" y="5910"/>
                </a:lnTo>
                <a:lnTo>
                  <a:pt x="4379" y="5987"/>
                </a:lnTo>
                <a:lnTo>
                  <a:pt x="4212" y="6055"/>
                </a:lnTo>
                <a:lnTo>
                  <a:pt x="4041" y="6112"/>
                </a:lnTo>
                <a:lnTo>
                  <a:pt x="3864" y="6161"/>
                </a:lnTo>
                <a:lnTo>
                  <a:pt x="3684" y="6200"/>
                </a:lnTo>
                <a:lnTo>
                  <a:pt x="3499" y="6228"/>
                </a:lnTo>
                <a:lnTo>
                  <a:pt x="3313" y="6245"/>
                </a:lnTo>
                <a:lnTo>
                  <a:pt x="3121" y="6251"/>
                </a:lnTo>
                <a:lnTo>
                  <a:pt x="2931" y="6245"/>
                </a:lnTo>
                <a:lnTo>
                  <a:pt x="2745" y="6228"/>
                </a:lnTo>
                <a:lnTo>
                  <a:pt x="2561" y="6200"/>
                </a:lnTo>
                <a:lnTo>
                  <a:pt x="2380" y="6161"/>
                </a:lnTo>
                <a:lnTo>
                  <a:pt x="2204" y="6112"/>
                </a:lnTo>
                <a:lnTo>
                  <a:pt x="2033" y="6055"/>
                </a:lnTo>
                <a:lnTo>
                  <a:pt x="1866" y="5987"/>
                </a:lnTo>
                <a:lnTo>
                  <a:pt x="1704" y="5910"/>
                </a:lnTo>
                <a:lnTo>
                  <a:pt x="1546" y="5823"/>
                </a:lnTo>
                <a:lnTo>
                  <a:pt x="1394" y="5730"/>
                </a:lnTo>
                <a:lnTo>
                  <a:pt x="1250" y="5625"/>
                </a:lnTo>
                <a:lnTo>
                  <a:pt x="1111" y="5515"/>
                </a:lnTo>
                <a:lnTo>
                  <a:pt x="978" y="5397"/>
                </a:lnTo>
                <a:lnTo>
                  <a:pt x="853" y="5271"/>
                </a:lnTo>
                <a:lnTo>
                  <a:pt x="735" y="5138"/>
                </a:lnTo>
                <a:lnTo>
                  <a:pt x="623" y="4999"/>
                </a:lnTo>
                <a:lnTo>
                  <a:pt x="521" y="4853"/>
                </a:lnTo>
                <a:lnTo>
                  <a:pt x="426" y="4703"/>
                </a:lnTo>
                <a:lnTo>
                  <a:pt x="340" y="4545"/>
                </a:lnTo>
                <a:lnTo>
                  <a:pt x="264" y="4383"/>
                </a:lnTo>
                <a:lnTo>
                  <a:pt x="196" y="4216"/>
                </a:lnTo>
                <a:lnTo>
                  <a:pt x="137" y="4043"/>
                </a:lnTo>
                <a:lnTo>
                  <a:pt x="89" y="3868"/>
                </a:lnTo>
                <a:lnTo>
                  <a:pt x="51" y="3687"/>
                </a:lnTo>
                <a:lnTo>
                  <a:pt x="23" y="3503"/>
                </a:lnTo>
                <a:lnTo>
                  <a:pt x="6" y="3314"/>
                </a:lnTo>
                <a:lnTo>
                  <a:pt x="0" y="3124"/>
                </a:lnTo>
                <a:lnTo>
                  <a:pt x="6" y="2934"/>
                </a:lnTo>
                <a:lnTo>
                  <a:pt x="23" y="2748"/>
                </a:lnTo>
                <a:lnTo>
                  <a:pt x="51" y="2563"/>
                </a:lnTo>
                <a:lnTo>
                  <a:pt x="89" y="2383"/>
                </a:lnTo>
                <a:lnTo>
                  <a:pt x="137" y="2206"/>
                </a:lnTo>
                <a:lnTo>
                  <a:pt x="196" y="2035"/>
                </a:lnTo>
                <a:lnTo>
                  <a:pt x="264" y="1867"/>
                </a:lnTo>
                <a:lnTo>
                  <a:pt x="340" y="1704"/>
                </a:lnTo>
                <a:lnTo>
                  <a:pt x="426" y="1548"/>
                </a:lnTo>
                <a:lnTo>
                  <a:pt x="521" y="1396"/>
                </a:lnTo>
                <a:lnTo>
                  <a:pt x="623" y="1251"/>
                </a:lnTo>
                <a:lnTo>
                  <a:pt x="735" y="1110"/>
                </a:lnTo>
                <a:lnTo>
                  <a:pt x="853" y="979"/>
                </a:lnTo>
                <a:lnTo>
                  <a:pt x="978" y="854"/>
                </a:lnTo>
                <a:lnTo>
                  <a:pt x="1111" y="734"/>
                </a:lnTo>
                <a:lnTo>
                  <a:pt x="1250" y="623"/>
                </a:lnTo>
                <a:lnTo>
                  <a:pt x="1394" y="521"/>
                </a:lnTo>
                <a:lnTo>
                  <a:pt x="1546" y="426"/>
                </a:lnTo>
                <a:lnTo>
                  <a:pt x="1704" y="340"/>
                </a:lnTo>
                <a:lnTo>
                  <a:pt x="1866" y="264"/>
                </a:lnTo>
                <a:lnTo>
                  <a:pt x="2033" y="195"/>
                </a:lnTo>
                <a:lnTo>
                  <a:pt x="2204" y="137"/>
                </a:lnTo>
                <a:lnTo>
                  <a:pt x="2380" y="89"/>
                </a:lnTo>
                <a:lnTo>
                  <a:pt x="2561" y="51"/>
                </a:lnTo>
                <a:lnTo>
                  <a:pt x="2745" y="22"/>
                </a:lnTo>
                <a:lnTo>
                  <a:pt x="2931" y="5"/>
                </a:lnTo>
                <a:lnTo>
                  <a:pt x="31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" name="Group 9"/>
          <p:cNvGrpSpPr>
            <a:grpSpLocks noChangeAspect="1"/>
          </p:cNvGrpSpPr>
          <p:nvPr/>
        </p:nvGrpSpPr>
        <p:grpSpPr bwMode="auto">
          <a:xfrm>
            <a:off x="7987509" y="5016423"/>
            <a:ext cx="375872" cy="375513"/>
            <a:chOff x="2270" y="589"/>
            <a:chExt cx="3138" cy="3135"/>
          </a:xfrm>
          <a:solidFill>
            <a:schemeClr val="bg1"/>
          </a:solidFill>
        </p:grpSpPr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3354" y="589"/>
              <a:ext cx="971" cy="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3469" y="2430"/>
              <a:ext cx="204" cy="208"/>
            </a:xfrm>
            <a:custGeom>
              <a:avLst/>
              <a:gdLst>
                <a:gd name="T0" fmla="*/ 204 w 408"/>
                <a:gd name="T1" fmla="*/ 0 h 418"/>
                <a:gd name="T2" fmla="*/ 252 w 408"/>
                <a:gd name="T3" fmla="*/ 6 h 418"/>
                <a:gd name="T4" fmla="*/ 294 w 408"/>
                <a:gd name="T5" fmla="*/ 21 h 418"/>
                <a:gd name="T6" fmla="*/ 332 w 408"/>
                <a:gd name="T7" fmla="*/ 46 h 418"/>
                <a:gd name="T8" fmla="*/ 363 w 408"/>
                <a:gd name="T9" fmla="*/ 78 h 418"/>
                <a:gd name="T10" fmla="*/ 387 w 408"/>
                <a:gd name="T11" fmla="*/ 118 h 418"/>
                <a:gd name="T12" fmla="*/ 403 w 408"/>
                <a:gd name="T13" fmla="*/ 162 h 418"/>
                <a:gd name="T14" fmla="*/ 408 w 408"/>
                <a:gd name="T15" fmla="*/ 210 h 418"/>
                <a:gd name="T16" fmla="*/ 403 w 408"/>
                <a:gd name="T17" fmla="*/ 257 h 418"/>
                <a:gd name="T18" fmla="*/ 387 w 408"/>
                <a:gd name="T19" fmla="*/ 301 h 418"/>
                <a:gd name="T20" fmla="*/ 363 w 408"/>
                <a:gd name="T21" fmla="*/ 339 h 418"/>
                <a:gd name="T22" fmla="*/ 332 w 408"/>
                <a:gd name="T23" fmla="*/ 372 h 418"/>
                <a:gd name="T24" fmla="*/ 294 w 408"/>
                <a:gd name="T25" fmla="*/ 397 h 418"/>
                <a:gd name="T26" fmla="*/ 252 w 408"/>
                <a:gd name="T27" fmla="*/ 412 h 418"/>
                <a:gd name="T28" fmla="*/ 204 w 408"/>
                <a:gd name="T29" fmla="*/ 418 h 418"/>
                <a:gd name="T30" fmla="*/ 158 w 408"/>
                <a:gd name="T31" fmla="*/ 412 h 418"/>
                <a:gd name="T32" fmla="*/ 115 w 408"/>
                <a:gd name="T33" fmla="*/ 397 h 418"/>
                <a:gd name="T34" fmla="*/ 76 w 408"/>
                <a:gd name="T35" fmla="*/ 372 h 418"/>
                <a:gd name="T36" fmla="*/ 46 w 408"/>
                <a:gd name="T37" fmla="*/ 339 h 418"/>
                <a:gd name="T38" fmla="*/ 21 w 408"/>
                <a:gd name="T39" fmla="*/ 301 h 418"/>
                <a:gd name="T40" fmla="*/ 6 w 408"/>
                <a:gd name="T41" fmla="*/ 257 h 418"/>
                <a:gd name="T42" fmla="*/ 0 w 408"/>
                <a:gd name="T43" fmla="*/ 210 h 418"/>
                <a:gd name="T44" fmla="*/ 6 w 408"/>
                <a:gd name="T45" fmla="*/ 162 h 418"/>
                <a:gd name="T46" fmla="*/ 21 w 408"/>
                <a:gd name="T47" fmla="*/ 118 h 418"/>
                <a:gd name="T48" fmla="*/ 46 w 408"/>
                <a:gd name="T49" fmla="*/ 78 h 418"/>
                <a:gd name="T50" fmla="*/ 76 w 408"/>
                <a:gd name="T51" fmla="*/ 46 h 418"/>
                <a:gd name="T52" fmla="*/ 115 w 408"/>
                <a:gd name="T53" fmla="*/ 21 h 418"/>
                <a:gd name="T54" fmla="*/ 158 w 408"/>
                <a:gd name="T55" fmla="*/ 6 h 418"/>
                <a:gd name="T56" fmla="*/ 204 w 408"/>
                <a:gd name="T5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" h="418">
                  <a:moveTo>
                    <a:pt x="204" y="0"/>
                  </a:moveTo>
                  <a:lnTo>
                    <a:pt x="252" y="6"/>
                  </a:lnTo>
                  <a:lnTo>
                    <a:pt x="294" y="21"/>
                  </a:lnTo>
                  <a:lnTo>
                    <a:pt x="332" y="46"/>
                  </a:lnTo>
                  <a:lnTo>
                    <a:pt x="363" y="78"/>
                  </a:lnTo>
                  <a:lnTo>
                    <a:pt x="387" y="118"/>
                  </a:lnTo>
                  <a:lnTo>
                    <a:pt x="403" y="162"/>
                  </a:lnTo>
                  <a:lnTo>
                    <a:pt x="408" y="210"/>
                  </a:lnTo>
                  <a:lnTo>
                    <a:pt x="403" y="257"/>
                  </a:lnTo>
                  <a:lnTo>
                    <a:pt x="387" y="301"/>
                  </a:lnTo>
                  <a:lnTo>
                    <a:pt x="363" y="339"/>
                  </a:lnTo>
                  <a:lnTo>
                    <a:pt x="332" y="372"/>
                  </a:lnTo>
                  <a:lnTo>
                    <a:pt x="294" y="397"/>
                  </a:lnTo>
                  <a:lnTo>
                    <a:pt x="252" y="412"/>
                  </a:lnTo>
                  <a:lnTo>
                    <a:pt x="204" y="418"/>
                  </a:lnTo>
                  <a:lnTo>
                    <a:pt x="158" y="412"/>
                  </a:lnTo>
                  <a:lnTo>
                    <a:pt x="115" y="397"/>
                  </a:lnTo>
                  <a:lnTo>
                    <a:pt x="76" y="372"/>
                  </a:lnTo>
                  <a:lnTo>
                    <a:pt x="46" y="339"/>
                  </a:lnTo>
                  <a:lnTo>
                    <a:pt x="21" y="301"/>
                  </a:lnTo>
                  <a:lnTo>
                    <a:pt x="6" y="257"/>
                  </a:lnTo>
                  <a:lnTo>
                    <a:pt x="0" y="210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78"/>
                  </a:lnTo>
                  <a:lnTo>
                    <a:pt x="76" y="46"/>
                  </a:lnTo>
                  <a:lnTo>
                    <a:pt x="115" y="21"/>
                  </a:lnTo>
                  <a:lnTo>
                    <a:pt x="158" y="6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3897" y="2091"/>
              <a:ext cx="179" cy="184"/>
            </a:xfrm>
            <a:custGeom>
              <a:avLst/>
              <a:gdLst>
                <a:gd name="T0" fmla="*/ 180 w 359"/>
                <a:gd name="T1" fmla="*/ 0 h 368"/>
                <a:gd name="T2" fmla="*/ 222 w 359"/>
                <a:gd name="T3" fmla="*/ 6 h 368"/>
                <a:gd name="T4" fmla="*/ 258 w 359"/>
                <a:gd name="T5" fmla="*/ 19 h 368"/>
                <a:gd name="T6" fmla="*/ 292 w 359"/>
                <a:gd name="T7" fmla="*/ 40 h 368"/>
                <a:gd name="T8" fmla="*/ 319 w 359"/>
                <a:gd name="T9" fmla="*/ 68 h 368"/>
                <a:gd name="T10" fmla="*/ 342 w 359"/>
                <a:gd name="T11" fmla="*/ 103 h 368"/>
                <a:gd name="T12" fmla="*/ 355 w 359"/>
                <a:gd name="T13" fmla="*/ 141 h 368"/>
                <a:gd name="T14" fmla="*/ 359 w 359"/>
                <a:gd name="T15" fmla="*/ 185 h 368"/>
                <a:gd name="T16" fmla="*/ 355 w 359"/>
                <a:gd name="T17" fmla="*/ 227 h 368"/>
                <a:gd name="T18" fmla="*/ 342 w 359"/>
                <a:gd name="T19" fmla="*/ 265 h 368"/>
                <a:gd name="T20" fmla="*/ 319 w 359"/>
                <a:gd name="T21" fmla="*/ 299 h 368"/>
                <a:gd name="T22" fmla="*/ 292 w 359"/>
                <a:gd name="T23" fmla="*/ 328 h 368"/>
                <a:gd name="T24" fmla="*/ 258 w 359"/>
                <a:gd name="T25" fmla="*/ 350 h 368"/>
                <a:gd name="T26" fmla="*/ 222 w 359"/>
                <a:gd name="T27" fmla="*/ 364 h 368"/>
                <a:gd name="T28" fmla="*/ 180 w 359"/>
                <a:gd name="T29" fmla="*/ 368 h 368"/>
                <a:gd name="T30" fmla="*/ 138 w 359"/>
                <a:gd name="T31" fmla="*/ 364 h 368"/>
                <a:gd name="T32" fmla="*/ 102 w 359"/>
                <a:gd name="T33" fmla="*/ 350 h 368"/>
                <a:gd name="T34" fmla="*/ 67 w 359"/>
                <a:gd name="T35" fmla="*/ 328 h 368"/>
                <a:gd name="T36" fmla="*/ 41 w 359"/>
                <a:gd name="T37" fmla="*/ 299 h 368"/>
                <a:gd name="T38" fmla="*/ 20 w 359"/>
                <a:gd name="T39" fmla="*/ 265 h 368"/>
                <a:gd name="T40" fmla="*/ 4 w 359"/>
                <a:gd name="T41" fmla="*/ 227 h 368"/>
                <a:gd name="T42" fmla="*/ 0 w 359"/>
                <a:gd name="T43" fmla="*/ 185 h 368"/>
                <a:gd name="T44" fmla="*/ 4 w 359"/>
                <a:gd name="T45" fmla="*/ 141 h 368"/>
                <a:gd name="T46" fmla="*/ 20 w 359"/>
                <a:gd name="T47" fmla="*/ 103 h 368"/>
                <a:gd name="T48" fmla="*/ 41 w 359"/>
                <a:gd name="T49" fmla="*/ 68 h 368"/>
                <a:gd name="T50" fmla="*/ 67 w 359"/>
                <a:gd name="T51" fmla="*/ 40 h 368"/>
                <a:gd name="T52" fmla="*/ 102 w 359"/>
                <a:gd name="T53" fmla="*/ 19 h 368"/>
                <a:gd name="T54" fmla="*/ 138 w 359"/>
                <a:gd name="T55" fmla="*/ 6 h 368"/>
                <a:gd name="T56" fmla="*/ 180 w 359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68">
                  <a:moveTo>
                    <a:pt x="180" y="0"/>
                  </a:moveTo>
                  <a:lnTo>
                    <a:pt x="222" y="6"/>
                  </a:lnTo>
                  <a:lnTo>
                    <a:pt x="258" y="19"/>
                  </a:lnTo>
                  <a:lnTo>
                    <a:pt x="292" y="40"/>
                  </a:lnTo>
                  <a:lnTo>
                    <a:pt x="319" y="68"/>
                  </a:lnTo>
                  <a:lnTo>
                    <a:pt x="342" y="103"/>
                  </a:lnTo>
                  <a:lnTo>
                    <a:pt x="355" y="141"/>
                  </a:lnTo>
                  <a:lnTo>
                    <a:pt x="359" y="185"/>
                  </a:lnTo>
                  <a:lnTo>
                    <a:pt x="355" y="227"/>
                  </a:lnTo>
                  <a:lnTo>
                    <a:pt x="342" y="265"/>
                  </a:lnTo>
                  <a:lnTo>
                    <a:pt x="319" y="299"/>
                  </a:lnTo>
                  <a:lnTo>
                    <a:pt x="292" y="328"/>
                  </a:lnTo>
                  <a:lnTo>
                    <a:pt x="258" y="350"/>
                  </a:lnTo>
                  <a:lnTo>
                    <a:pt x="222" y="364"/>
                  </a:lnTo>
                  <a:lnTo>
                    <a:pt x="180" y="368"/>
                  </a:lnTo>
                  <a:lnTo>
                    <a:pt x="138" y="364"/>
                  </a:lnTo>
                  <a:lnTo>
                    <a:pt x="102" y="350"/>
                  </a:lnTo>
                  <a:lnTo>
                    <a:pt x="67" y="328"/>
                  </a:lnTo>
                  <a:lnTo>
                    <a:pt x="41" y="299"/>
                  </a:lnTo>
                  <a:lnTo>
                    <a:pt x="20" y="265"/>
                  </a:lnTo>
                  <a:lnTo>
                    <a:pt x="4" y="227"/>
                  </a:lnTo>
                  <a:lnTo>
                    <a:pt x="0" y="185"/>
                  </a:lnTo>
                  <a:lnTo>
                    <a:pt x="4" y="141"/>
                  </a:lnTo>
                  <a:lnTo>
                    <a:pt x="20" y="103"/>
                  </a:lnTo>
                  <a:lnTo>
                    <a:pt x="41" y="68"/>
                  </a:lnTo>
                  <a:lnTo>
                    <a:pt x="67" y="40"/>
                  </a:lnTo>
                  <a:lnTo>
                    <a:pt x="102" y="19"/>
                  </a:lnTo>
                  <a:lnTo>
                    <a:pt x="138" y="6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3750" y="1375"/>
              <a:ext cx="179" cy="184"/>
            </a:xfrm>
            <a:custGeom>
              <a:avLst/>
              <a:gdLst>
                <a:gd name="T0" fmla="*/ 179 w 358"/>
                <a:gd name="T1" fmla="*/ 0 h 368"/>
                <a:gd name="T2" fmla="*/ 221 w 358"/>
                <a:gd name="T3" fmla="*/ 4 h 368"/>
                <a:gd name="T4" fmla="*/ 259 w 358"/>
                <a:gd name="T5" fmla="*/ 17 h 368"/>
                <a:gd name="T6" fmla="*/ 292 w 358"/>
                <a:gd name="T7" fmla="*/ 40 h 368"/>
                <a:gd name="T8" fmla="*/ 320 w 358"/>
                <a:gd name="T9" fmla="*/ 69 h 368"/>
                <a:gd name="T10" fmla="*/ 341 w 358"/>
                <a:gd name="T11" fmla="*/ 103 h 368"/>
                <a:gd name="T12" fmla="*/ 354 w 358"/>
                <a:gd name="T13" fmla="*/ 141 h 368"/>
                <a:gd name="T14" fmla="*/ 358 w 358"/>
                <a:gd name="T15" fmla="*/ 183 h 368"/>
                <a:gd name="T16" fmla="*/ 354 w 358"/>
                <a:gd name="T17" fmla="*/ 227 h 368"/>
                <a:gd name="T18" fmla="*/ 341 w 358"/>
                <a:gd name="T19" fmla="*/ 265 h 368"/>
                <a:gd name="T20" fmla="*/ 320 w 358"/>
                <a:gd name="T21" fmla="*/ 299 h 368"/>
                <a:gd name="T22" fmla="*/ 292 w 358"/>
                <a:gd name="T23" fmla="*/ 328 h 368"/>
                <a:gd name="T24" fmla="*/ 259 w 358"/>
                <a:gd name="T25" fmla="*/ 349 h 368"/>
                <a:gd name="T26" fmla="*/ 221 w 358"/>
                <a:gd name="T27" fmla="*/ 364 h 368"/>
                <a:gd name="T28" fmla="*/ 179 w 358"/>
                <a:gd name="T29" fmla="*/ 368 h 368"/>
                <a:gd name="T30" fmla="*/ 139 w 358"/>
                <a:gd name="T31" fmla="*/ 364 h 368"/>
                <a:gd name="T32" fmla="*/ 101 w 358"/>
                <a:gd name="T33" fmla="*/ 349 h 368"/>
                <a:gd name="T34" fmla="*/ 67 w 358"/>
                <a:gd name="T35" fmla="*/ 328 h 368"/>
                <a:gd name="T36" fmla="*/ 40 w 358"/>
                <a:gd name="T37" fmla="*/ 299 h 368"/>
                <a:gd name="T38" fmla="*/ 19 w 358"/>
                <a:gd name="T39" fmla="*/ 265 h 368"/>
                <a:gd name="T40" fmla="*/ 6 w 358"/>
                <a:gd name="T41" fmla="*/ 227 h 368"/>
                <a:gd name="T42" fmla="*/ 0 w 358"/>
                <a:gd name="T43" fmla="*/ 183 h 368"/>
                <a:gd name="T44" fmla="*/ 6 w 358"/>
                <a:gd name="T45" fmla="*/ 141 h 368"/>
                <a:gd name="T46" fmla="*/ 19 w 358"/>
                <a:gd name="T47" fmla="*/ 103 h 368"/>
                <a:gd name="T48" fmla="*/ 40 w 358"/>
                <a:gd name="T49" fmla="*/ 69 h 368"/>
                <a:gd name="T50" fmla="*/ 67 w 358"/>
                <a:gd name="T51" fmla="*/ 40 h 368"/>
                <a:gd name="T52" fmla="*/ 101 w 358"/>
                <a:gd name="T53" fmla="*/ 17 h 368"/>
                <a:gd name="T54" fmla="*/ 139 w 358"/>
                <a:gd name="T55" fmla="*/ 4 h 368"/>
                <a:gd name="T56" fmla="*/ 179 w 358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8" h="368">
                  <a:moveTo>
                    <a:pt x="179" y="0"/>
                  </a:moveTo>
                  <a:lnTo>
                    <a:pt x="221" y="4"/>
                  </a:lnTo>
                  <a:lnTo>
                    <a:pt x="259" y="17"/>
                  </a:lnTo>
                  <a:lnTo>
                    <a:pt x="292" y="40"/>
                  </a:lnTo>
                  <a:lnTo>
                    <a:pt x="320" y="69"/>
                  </a:lnTo>
                  <a:lnTo>
                    <a:pt x="341" y="103"/>
                  </a:lnTo>
                  <a:lnTo>
                    <a:pt x="354" y="141"/>
                  </a:lnTo>
                  <a:lnTo>
                    <a:pt x="358" y="183"/>
                  </a:lnTo>
                  <a:lnTo>
                    <a:pt x="354" y="227"/>
                  </a:lnTo>
                  <a:lnTo>
                    <a:pt x="341" y="265"/>
                  </a:lnTo>
                  <a:lnTo>
                    <a:pt x="320" y="299"/>
                  </a:lnTo>
                  <a:lnTo>
                    <a:pt x="292" y="328"/>
                  </a:lnTo>
                  <a:lnTo>
                    <a:pt x="259" y="349"/>
                  </a:lnTo>
                  <a:lnTo>
                    <a:pt x="221" y="364"/>
                  </a:lnTo>
                  <a:lnTo>
                    <a:pt x="179" y="368"/>
                  </a:lnTo>
                  <a:lnTo>
                    <a:pt x="139" y="364"/>
                  </a:lnTo>
                  <a:lnTo>
                    <a:pt x="101" y="349"/>
                  </a:lnTo>
                  <a:lnTo>
                    <a:pt x="67" y="328"/>
                  </a:lnTo>
                  <a:lnTo>
                    <a:pt x="40" y="299"/>
                  </a:lnTo>
                  <a:lnTo>
                    <a:pt x="19" y="265"/>
                  </a:lnTo>
                  <a:lnTo>
                    <a:pt x="6" y="227"/>
                  </a:lnTo>
                  <a:lnTo>
                    <a:pt x="0" y="183"/>
                  </a:lnTo>
                  <a:lnTo>
                    <a:pt x="6" y="141"/>
                  </a:lnTo>
                  <a:lnTo>
                    <a:pt x="19" y="103"/>
                  </a:lnTo>
                  <a:lnTo>
                    <a:pt x="40" y="69"/>
                  </a:lnTo>
                  <a:lnTo>
                    <a:pt x="67" y="40"/>
                  </a:lnTo>
                  <a:lnTo>
                    <a:pt x="101" y="17"/>
                  </a:lnTo>
                  <a:lnTo>
                    <a:pt x="139" y="4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270" y="992"/>
              <a:ext cx="3138" cy="2732"/>
            </a:xfrm>
            <a:custGeom>
              <a:avLst/>
              <a:gdLst>
                <a:gd name="T0" fmla="*/ 2506 w 6276"/>
                <a:gd name="T1" fmla="*/ 0 h 5465"/>
                <a:gd name="T2" fmla="*/ 2502 w 6276"/>
                <a:gd name="T3" fmla="*/ 2037 h 5465"/>
                <a:gd name="T4" fmla="*/ 2470 w 6276"/>
                <a:gd name="T5" fmla="*/ 2155 h 5465"/>
                <a:gd name="T6" fmla="*/ 2407 w 6276"/>
                <a:gd name="T7" fmla="*/ 2260 h 5465"/>
                <a:gd name="T8" fmla="*/ 4934 w 6276"/>
                <a:gd name="T9" fmla="*/ 3557 h 5465"/>
                <a:gd name="T10" fmla="*/ 3837 w 6276"/>
                <a:gd name="T11" fmla="*/ 2214 h 5465"/>
                <a:gd name="T12" fmla="*/ 3789 w 6276"/>
                <a:gd name="T13" fmla="*/ 2102 h 5465"/>
                <a:gd name="T14" fmla="*/ 3772 w 6276"/>
                <a:gd name="T15" fmla="*/ 1980 h 5465"/>
                <a:gd name="T16" fmla="*/ 4016 w 6276"/>
                <a:gd name="T17" fmla="*/ 0 h 5465"/>
                <a:gd name="T18" fmla="*/ 4020 w 6276"/>
                <a:gd name="T19" fmla="*/ 2024 h 5465"/>
                <a:gd name="T20" fmla="*/ 4060 w 6276"/>
                <a:gd name="T21" fmla="*/ 2100 h 5465"/>
                <a:gd name="T22" fmla="*/ 6207 w 6276"/>
                <a:gd name="T23" fmla="*/ 4733 h 5465"/>
                <a:gd name="T24" fmla="*/ 6259 w 6276"/>
                <a:gd name="T25" fmla="*/ 4855 h 5465"/>
                <a:gd name="T26" fmla="*/ 6276 w 6276"/>
                <a:gd name="T27" fmla="*/ 4979 h 5465"/>
                <a:gd name="T28" fmla="*/ 6261 w 6276"/>
                <a:gd name="T29" fmla="*/ 5101 h 5465"/>
                <a:gd name="T30" fmla="*/ 6215 w 6276"/>
                <a:gd name="T31" fmla="*/ 5215 h 5465"/>
                <a:gd name="T32" fmla="*/ 6143 w 6276"/>
                <a:gd name="T33" fmla="*/ 5314 h 5465"/>
                <a:gd name="T34" fmla="*/ 6047 w 6276"/>
                <a:gd name="T35" fmla="*/ 5392 h 5465"/>
                <a:gd name="T36" fmla="*/ 5931 w 6276"/>
                <a:gd name="T37" fmla="*/ 5444 h 5465"/>
                <a:gd name="T38" fmla="*/ 5796 w 6276"/>
                <a:gd name="T39" fmla="*/ 5463 h 5465"/>
                <a:gd name="T40" fmla="*/ 412 w 6276"/>
                <a:gd name="T41" fmla="*/ 5459 h 5465"/>
                <a:gd name="T42" fmla="*/ 286 w 6276"/>
                <a:gd name="T43" fmla="*/ 5423 h 5465"/>
                <a:gd name="T44" fmla="*/ 179 w 6276"/>
                <a:gd name="T45" fmla="*/ 5358 h 5465"/>
                <a:gd name="T46" fmla="*/ 95 w 6276"/>
                <a:gd name="T47" fmla="*/ 5268 h 5465"/>
                <a:gd name="T48" fmla="*/ 36 w 6276"/>
                <a:gd name="T49" fmla="*/ 5162 h 5465"/>
                <a:gd name="T50" fmla="*/ 4 w 6276"/>
                <a:gd name="T51" fmla="*/ 5042 h 5465"/>
                <a:gd name="T52" fmla="*/ 4 w 6276"/>
                <a:gd name="T53" fmla="*/ 4918 h 5465"/>
                <a:gd name="T54" fmla="*/ 38 w 6276"/>
                <a:gd name="T55" fmla="*/ 4796 h 5465"/>
                <a:gd name="T56" fmla="*/ 109 w 6276"/>
                <a:gd name="T57" fmla="*/ 4680 h 5465"/>
                <a:gd name="T58" fmla="*/ 2237 w 6276"/>
                <a:gd name="T59" fmla="*/ 2075 h 5465"/>
                <a:gd name="T60" fmla="*/ 2260 w 6276"/>
                <a:gd name="T61" fmla="*/ 2014 h 5465"/>
                <a:gd name="T62" fmla="*/ 2264 w 6276"/>
                <a:gd name="T63" fmla="*/ 0 h 5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76" h="5465">
                  <a:moveTo>
                    <a:pt x="2264" y="0"/>
                  </a:moveTo>
                  <a:lnTo>
                    <a:pt x="2506" y="0"/>
                  </a:lnTo>
                  <a:lnTo>
                    <a:pt x="2506" y="1974"/>
                  </a:lnTo>
                  <a:lnTo>
                    <a:pt x="2502" y="2037"/>
                  </a:lnTo>
                  <a:lnTo>
                    <a:pt x="2491" y="2098"/>
                  </a:lnTo>
                  <a:lnTo>
                    <a:pt x="2470" y="2155"/>
                  </a:lnTo>
                  <a:lnTo>
                    <a:pt x="2443" y="2208"/>
                  </a:lnTo>
                  <a:lnTo>
                    <a:pt x="2407" y="2260"/>
                  </a:lnTo>
                  <a:lnTo>
                    <a:pt x="1346" y="3557"/>
                  </a:lnTo>
                  <a:lnTo>
                    <a:pt x="4934" y="3557"/>
                  </a:lnTo>
                  <a:lnTo>
                    <a:pt x="3871" y="2264"/>
                  </a:lnTo>
                  <a:lnTo>
                    <a:pt x="3837" y="2214"/>
                  </a:lnTo>
                  <a:lnTo>
                    <a:pt x="3808" y="2159"/>
                  </a:lnTo>
                  <a:lnTo>
                    <a:pt x="3789" y="2102"/>
                  </a:lnTo>
                  <a:lnTo>
                    <a:pt x="3776" y="2043"/>
                  </a:lnTo>
                  <a:lnTo>
                    <a:pt x="3772" y="1980"/>
                  </a:lnTo>
                  <a:lnTo>
                    <a:pt x="3772" y="0"/>
                  </a:lnTo>
                  <a:lnTo>
                    <a:pt x="4016" y="0"/>
                  </a:lnTo>
                  <a:lnTo>
                    <a:pt x="4016" y="1980"/>
                  </a:lnTo>
                  <a:lnTo>
                    <a:pt x="4020" y="2024"/>
                  </a:lnTo>
                  <a:lnTo>
                    <a:pt x="4035" y="2064"/>
                  </a:lnTo>
                  <a:lnTo>
                    <a:pt x="4060" y="2100"/>
                  </a:lnTo>
                  <a:lnTo>
                    <a:pt x="6167" y="4676"/>
                  </a:lnTo>
                  <a:lnTo>
                    <a:pt x="6207" y="4733"/>
                  </a:lnTo>
                  <a:lnTo>
                    <a:pt x="6238" y="4792"/>
                  </a:lnTo>
                  <a:lnTo>
                    <a:pt x="6259" y="4855"/>
                  </a:lnTo>
                  <a:lnTo>
                    <a:pt x="6272" y="4916"/>
                  </a:lnTo>
                  <a:lnTo>
                    <a:pt x="6276" y="4979"/>
                  </a:lnTo>
                  <a:lnTo>
                    <a:pt x="6272" y="5040"/>
                  </a:lnTo>
                  <a:lnTo>
                    <a:pt x="6261" y="5101"/>
                  </a:lnTo>
                  <a:lnTo>
                    <a:pt x="6242" y="5160"/>
                  </a:lnTo>
                  <a:lnTo>
                    <a:pt x="6215" y="5215"/>
                  </a:lnTo>
                  <a:lnTo>
                    <a:pt x="6183" y="5267"/>
                  </a:lnTo>
                  <a:lnTo>
                    <a:pt x="6143" y="5314"/>
                  </a:lnTo>
                  <a:lnTo>
                    <a:pt x="6099" y="5356"/>
                  </a:lnTo>
                  <a:lnTo>
                    <a:pt x="6047" y="5392"/>
                  </a:lnTo>
                  <a:lnTo>
                    <a:pt x="5992" y="5423"/>
                  </a:lnTo>
                  <a:lnTo>
                    <a:pt x="5931" y="5444"/>
                  </a:lnTo>
                  <a:lnTo>
                    <a:pt x="5864" y="5457"/>
                  </a:lnTo>
                  <a:lnTo>
                    <a:pt x="5796" y="5463"/>
                  </a:lnTo>
                  <a:lnTo>
                    <a:pt x="483" y="5465"/>
                  </a:lnTo>
                  <a:lnTo>
                    <a:pt x="412" y="5459"/>
                  </a:lnTo>
                  <a:lnTo>
                    <a:pt x="347" y="5446"/>
                  </a:lnTo>
                  <a:lnTo>
                    <a:pt x="286" y="5423"/>
                  </a:lnTo>
                  <a:lnTo>
                    <a:pt x="231" y="5394"/>
                  </a:lnTo>
                  <a:lnTo>
                    <a:pt x="179" y="5358"/>
                  </a:lnTo>
                  <a:lnTo>
                    <a:pt x="134" y="5316"/>
                  </a:lnTo>
                  <a:lnTo>
                    <a:pt x="95" y="5268"/>
                  </a:lnTo>
                  <a:lnTo>
                    <a:pt x="61" y="5217"/>
                  </a:lnTo>
                  <a:lnTo>
                    <a:pt x="36" y="5162"/>
                  </a:lnTo>
                  <a:lnTo>
                    <a:pt x="15" y="5103"/>
                  </a:lnTo>
                  <a:lnTo>
                    <a:pt x="4" y="5042"/>
                  </a:lnTo>
                  <a:lnTo>
                    <a:pt x="0" y="4981"/>
                  </a:lnTo>
                  <a:lnTo>
                    <a:pt x="4" y="4918"/>
                  </a:lnTo>
                  <a:lnTo>
                    <a:pt x="17" y="4857"/>
                  </a:lnTo>
                  <a:lnTo>
                    <a:pt x="38" y="4796"/>
                  </a:lnTo>
                  <a:lnTo>
                    <a:pt x="69" y="4737"/>
                  </a:lnTo>
                  <a:lnTo>
                    <a:pt x="109" y="4680"/>
                  </a:lnTo>
                  <a:lnTo>
                    <a:pt x="2218" y="2100"/>
                  </a:lnTo>
                  <a:lnTo>
                    <a:pt x="2237" y="2075"/>
                  </a:lnTo>
                  <a:lnTo>
                    <a:pt x="2252" y="2044"/>
                  </a:lnTo>
                  <a:lnTo>
                    <a:pt x="2260" y="2014"/>
                  </a:lnTo>
                  <a:lnTo>
                    <a:pt x="2264" y="1980"/>
                  </a:lnTo>
                  <a:lnTo>
                    <a:pt x="2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18"/>
          <p:cNvGrpSpPr>
            <a:grpSpLocks noChangeAspect="1"/>
          </p:cNvGrpSpPr>
          <p:nvPr/>
        </p:nvGrpSpPr>
        <p:grpSpPr bwMode="auto">
          <a:xfrm>
            <a:off x="8004134" y="3706591"/>
            <a:ext cx="278062" cy="437613"/>
            <a:chOff x="2844" y="589"/>
            <a:chExt cx="1992" cy="3135"/>
          </a:xfrm>
          <a:solidFill>
            <a:schemeClr val="bg1"/>
          </a:solidFill>
        </p:grpSpPr>
        <p:sp>
          <p:nvSpPr>
            <p:cNvPr id="98" name="Rectangle 20"/>
            <p:cNvSpPr>
              <a:spLocks noChangeArrowheads="1"/>
            </p:cNvSpPr>
            <p:nvPr/>
          </p:nvSpPr>
          <p:spPr bwMode="auto">
            <a:xfrm>
              <a:off x="2844" y="3339"/>
              <a:ext cx="1939" cy="3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21"/>
            <p:cNvSpPr>
              <a:spLocks noChangeArrowheads="1"/>
            </p:cNvSpPr>
            <p:nvPr/>
          </p:nvSpPr>
          <p:spPr bwMode="auto">
            <a:xfrm>
              <a:off x="3076" y="2252"/>
              <a:ext cx="1033" cy="26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2"/>
            <p:cNvSpPr>
              <a:spLocks/>
            </p:cNvSpPr>
            <p:nvPr/>
          </p:nvSpPr>
          <p:spPr bwMode="auto">
            <a:xfrm>
              <a:off x="4317" y="589"/>
              <a:ext cx="407" cy="419"/>
            </a:xfrm>
            <a:custGeom>
              <a:avLst/>
              <a:gdLst>
                <a:gd name="T0" fmla="*/ 404 w 814"/>
                <a:gd name="T1" fmla="*/ 0 h 838"/>
                <a:gd name="T2" fmla="*/ 814 w 814"/>
                <a:gd name="T3" fmla="*/ 314 h 838"/>
                <a:gd name="T4" fmla="*/ 410 w 814"/>
                <a:gd name="T5" fmla="*/ 838 h 838"/>
                <a:gd name="T6" fmla="*/ 0 w 814"/>
                <a:gd name="T7" fmla="*/ 524 h 838"/>
                <a:gd name="T8" fmla="*/ 404 w 814"/>
                <a:gd name="T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38">
                  <a:moveTo>
                    <a:pt x="404" y="0"/>
                  </a:moveTo>
                  <a:lnTo>
                    <a:pt x="814" y="314"/>
                  </a:lnTo>
                  <a:lnTo>
                    <a:pt x="410" y="838"/>
                  </a:lnTo>
                  <a:lnTo>
                    <a:pt x="0" y="524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3"/>
            <p:cNvSpPr>
              <a:spLocks/>
            </p:cNvSpPr>
            <p:nvPr/>
          </p:nvSpPr>
          <p:spPr bwMode="auto">
            <a:xfrm>
              <a:off x="3705" y="1515"/>
              <a:ext cx="293" cy="300"/>
            </a:xfrm>
            <a:custGeom>
              <a:avLst/>
              <a:gdLst>
                <a:gd name="T0" fmla="*/ 281 w 587"/>
                <a:gd name="T1" fmla="*/ 0 h 600"/>
                <a:gd name="T2" fmla="*/ 587 w 587"/>
                <a:gd name="T3" fmla="*/ 236 h 600"/>
                <a:gd name="T4" fmla="*/ 309 w 587"/>
                <a:gd name="T5" fmla="*/ 600 h 600"/>
                <a:gd name="T6" fmla="*/ 0 w 587"/>
                <a:gd name="T7" fmla="*/ 364 h 600"/>
                <a:gd name="T8" fmla="*/ 281 w 587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600">
                  <a:moveTo>
                    <a:pt x="281" y="0"/>
                  </a:moveTo>
                  <a:lnTo>
                    <a:pt x="587" y="236"/>
                  </a:lnTo>
                  <a:lnTo>
                    <a:pt x="309" y="600"/>
                  </a:lnTo>
                  <a:lnTo>
                    <a:pt x="0" y="36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24"/>
            <p:cNvSpPr>
              <a:spLocks/>
            </p:cNvSpPr>
            <p:nvPr/>
          </p:nvSpPr>
          <p:spPr bwMode="auto">
            <a:xfrm>
              <a:off x="3803" y="880"/>
              <a:ext cx="735" cy="746"/>
            </a:xfrm>
            <a:custGeom>
              <a:avLst/>
              <a:gdLst>
                <a:gd name="T0" fmla="*/ 680 w 1469"/>
                <a:gd name="T1" fmla="*/ 0 h 1492"/>
                <a:gd name="T2" fmla="*/ 1469 w 1469"/>
                <a:gd name="T3" fmla="*/ 608 h 1492"/>
                <a:gd name="T4" fmla="*/ 791 w 1469"/>
                <a:gd name="T5" fmla="*/ 1492 h 1492"/>
                <a:gd name="T6" fmla="*/ 0 w 1469"/>
                <a:gd name="T7" fmla="*/ 884 h 1492"/>
                <a:gd name="T8" fmla="*/ 680 w 1469"/>
                <a:gd name="T9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492">
                  <a:moveTo>
                    <a:pt x="680" y="0"/>
                  </a:moveTo>
                  <a:lnTo>
                    <a:pt x="1469" y="608"/>
                  </a:lnTo>
                  <a:lnTo>
                    <a:pt x="791" y="1492"/>
                  </a:lnTo>
                  <a:lnTo>
                    <a:pt x="0" y="88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25"/>
            <p:cNvSpPr>
              <a:spLocks/>
            </p:cNvSpPr>
            <p:nvPr/>
          </p:nvSpPr>
          <p:spPr bwMode="auto">
            <a:xfrm>
              <a:off x="4176" y="1377"/>
              <a:ext cx="660" cy="1558"/>
            </a:xfrm>
            <a:custGeom>
              <a:avLst/>
              <a:gdLst>
                <a:gd name="T0" fmla="*/ 747 w 1319"/>
                <a:gd name="T1" fmla="*/ 0 h 3115"/>
                <a:gd name="T2" fmla="*/ 841 w 1319"/>
                <a:gd name="T3" fmla="*/ 106 h 3115"/>
                <a:gd name="T4" fmla="*/ 926 w 1319"/>
                <a:gd name="T5" fmla="*/ 219 h 3115"/>
                <a:gd name="T6" fmla="*/ 1004 w 1319"/>
                <a:gd name="T7" fmla="*/ 337 h 3115"/>
                <a:gd name="T8" fmla="*/ 1075 w 1319"/>
                <a:gd name="T9" fmla="*/ 461 h 3115"/>
                <a:gd name="T10" fmla="*/ 1138 w 1319"/>
                <a:gd name="T11" fmla="*/ 590 h 3115"/>
                <a:gd name="T12" fmla="*/ 1191 w 1319"/>
                <a:gd name="T13" fmla="*/ 724 h 3115"/>
                <a:gd name="T14" fmla="*/ 1237 w 1319"/>
                <a:gd name="T15" fmla="*/ 861 h 3115"/>
                <a:gd name="T16" fmla="*/ 1271 w 1319"/>
                <a:gd name="T17" fmla="*/ 1004 h 3115"/>
                <a:gd name="T18" fmla="*/ 1298 w 1319"/>
                <a:gd name="T19" fmla="*/ 1149 h 3115"/>
                <a:gd name="T20" fmla="*/ 1313 w 1319"/>
                <a:gd name="T21" fmla="*/ 1297 h 3115"/>
                <a:gd name="T22" fmla="*/ 1319 w 1319"/>
                <a:gd name="T23" fmla="*/ 1448 h 3115"/>
                <a:gd name="T24" fmla="*/ 1313 w 1319"/>
                <a:gd name="T25" fmla="*/ 1602 h 3115"/>
                <a:gd name="T26" fmla="*/ 1296 w 1319"/>
                <a:gd name="T27" fmla="*/ 1755 h 3115"/>
                <a:gd name="T28" fmla="*/ 1269 w 1319"/>
                <a:gd name="T29" fmla="*/ 1903 h 3115"/>
                <a:gd name="T30" fmla="*/ 1233 w 1319"/>
                <a:gd name="T31" fmla="*/ 2048 h 3115"/>
                <a:gd name="T32" fmla="*/ 1186 w 1319"/>
                <a:gd name="T33" fmla="*/ 2189 h 3115"/>
                <a:gd name="T34" fmla="*/ 1130 w 1319"/>
                <a:gd name="T35" fmla="*/ 2324 h 3115"/>
                <a:gd name="T36" fmla="*/ 1065 w 1319"/>
                <a:gd name="T37" fmla="*/ 2456 h 3115"/>
                <a:gd name="T38" fmla="*/ 991 w 1319"/>
                <a:gd name="T39" fmla="*/ 2582 h 3115"/>
                <a:gd name="T40" fmla="*/ 909 w 1319"/>
                <a:gd name="T41" fmla="*/ 2702 h 3115"/>
                <a:gd name="T42" fmla="*/ 820 w 1319"/>
                <a:gd name="T43" fmla="*/ 2814 h 3115"/>
                <a:gd name="T44" fmla="*/ 722 w 1319"/>
                <a:gd name="T45" fmla="*/ 2923 h 3115"/>
                <a:gd name="T46" fmla="*/ 619 w 1319"/>
                <a:gd name="T47" fmla="*/ 3022 h 3115"/>
                <a:gd name="T48" fmla="*/ 509 w 1319"/>
                <a:gd name="T49" fmla="*/ 3115 h 3115"/>
                <a:gd name="T50" fmla="*/ 0 w 1319"/>
                <a:gd name="T51" fmla="*/ 2538 h 3115"/>
                <a:gd name="T52" fmla="*/ 88 w 1319"/>
                <a:gd name="T53" fmla="*/ 2467 h 3115"/>
                <a:gd name="T54" fmla="*/ 170 w 1319"/>
                <a:gd name="T55" fmla="*/ 2389 h 3115"/>
                <a:gd name="T56" fmla="*/ 246 w 1319"/>
                <a:gd name="T57" fmla="*/ 2303 h 3115"/>
                <a:gd name="T58" fmla="*/ 314 w 1319"/>
                <a:gd name="T59" fmla="*/ 2214 h 3115"/>
                <a:gd name="T60" fmla="*/ 375 w 1319"/>
                <a:gd name="T61" fmla="*/ 2117 h 3115"/>
                <a:gd name="T62" fmla="*/ 427 w 1319"/>
                <a:gd name="T63" fmla="*/ 2016 h 3115"/>
                <a:gd name="T64" fmla="*/ 471 w 1319"/>
                <a:gd name="T65" fmla="*/ 1911 h 3115"/>
                <a:gd name="T66" fmla="*/ 507 w 1319"/>
                <a:gd name="T67" fmla="*/ 1800 h 3115"/>
                <a:gd name="T68" fmla="*/ 532 w 1319"/>
                <a:gd name="T69" fmla="*/ 1686 h 3115"/>
                <a:gd name="T70" fmla="*/ 549 w 1319"/>
                <a:gd name="T71" fmla="*/ 1568 h 3115"/>
                <a:gd name="T72" fmla="*/ 553 w 1319"/>
                <a:gd name="T73" fmla="*/ 1448 h 3115"/>
                <a:gd name="T74" fmla="*/ 549 w 1319"/>
                <a:gd name="T75" fmla="*/ 1332 h 3115"/>
                <a:gd name="T76" fmla="*/ 534 w 1319"/>
                <a:gd name="T77" fmla="*/ 1219 h 3115"/>
                <a:gd name="T78" fmla="*/ 511 w 1319"/>
                <a:gd name="T79" fmla="*/ 1109 h 3115"/>
                <a:gd name="T80" fmla="*/ 478 w 1319"/>
                <a:gd name="T81" fmla="*/ 1002 h 3115"/>
                <a:gd name="T82" fmla="*/ 438 w 1319"/>
                <a:gd name="T83" fmla="*/ 901 h 3115"/>
                <a:gd name="T84" fmla="*/ 389 w 1319"/>
                <a:gd name="T85" fmla="*/ 802 h 3115"/>
                <a:gd name="T86" fmla="*/ 333 w 1319"/>
                <a:gd name="T87" fmla="*/ 710 h 3115"/>
                <a:gd name="T88" fmla="*/ 269 w 1319"/>
                <a:gd name="T89" fmla="*/ 621 h 3115"/>
                <a:gd name="T90" fmla="*/ 747 w 1319"/>
                <a:gd name="T91" fmla="*/ 0 h 3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9" h="3115">
                  <a:moveTo>
                    <a:pt x="747" y="0"/>
                  </a:moveTo>
                  <a:lnTo>
                    <a:pt x="841" y="106"/>
                  </a:lnTo>
                  <a:lnTo>
                    <a:pt x="926" y="219"/>
                  </a:lnTo>
                  <a:lnTo>
                    <a:pt x="1004" y="337"/>
                  </a:lnTo>
                  <a:lnTo>
                    <a:pt x="1075" y="461"/>
                  </a:lnTo>
                  <a:lnTo>
                    <a:pt x="1138" y="590"/>
                  </a:lnTo>
                  <a:lnTo>
                    <a:pt x="1191" y="724"/>
                  </a:lnTo>
                  <a:lnTo>
                    <a:pt x="1237" y="861"/>
                  </a:lnTo>
                  <a:lnTo>
                    <a:pt x="1271" y="1004"/>
                  </a:lnTo>
                  <a:lnTo>
                    <a:pt x="1298" y="1149"/>
                  </a:lnTo>
                  <a:lnTo>
                    <a:pt x="1313" y="1297"/>
                  </a:lnTo>
                  <a:lnTo>
                    <a:pt x="1319" y="1448"/>
                  </a:lnTo>
                  <a:lnTo>
                    <a:pt x="1313" y="1602"/>
                  </a:lnTo>
                  <a:lnTo>
                    <a:pt x="1296" y="1755"/>
                  </a:lnTo>
                  <a:lnTo>
                    <a:pt x="1269" y="1903"/>
                  </a:lnTo>
                  <a:lnTo>
                    <a:pt x="1233" y="2048"/>
                  </a:lnTo>
                  <a:lnTo>
                    <a:pt x="1186" y="2189"/>
                  </a:lnTo>
                  <a:lnTo>
                    <a:pt x="1130" y="2324"/>
                  </a:lnTo>
                  <a:lnTo>
                    <a:pt x="1065" y="2456"/>
                  </a:lnTo>
                  <a:lnTo>
                    <a:pt x="991" y="2582"/>
                  </a:lnTo>
                  <a:lnTo>
                    <a:pt x="909" y="2702"/>
                  </a:lnTo>
                  <a:lnTo>
                    <a:pt x="820" y="2814"/>
                  </a:lnTo>
                  <a:lnTo>
                    <a:pt x="722" y="2923"/>
                  </a:lnTo>
                  <a:lnTo>
                    <a:pt x="619" y="3022"/>
                  </a:lnTo>
                  <a:lnTo>
                    <a:pt x="509" y="3115"/>
                  </a:lnTo>
                  <a:lnTo>
                    <a:pt x="0" y="2538"/>
                  </a:lnTo>
                  <a:lnTo>
                    <a:pt x="88" y="2467"/>
                  </a:lnTo>
                  <a:lnTo>
                    <a:pt x="170" y="2389"/>
                  </a:lnTo>
                  <a:lnTo>
                    <a:pt x="246" y="2303"/>
                  </a:lnTo>
                  <a:lnTo>
                    <a:pt x="314" y="2214"/>
                  </a:lnTo>
                  <a:lnTo>
                    <a:pt x="375" y="2117"/>
                  </a:lnTo>
                  <a:lnTo>
                    <a:pt x="427" y="2016"/>
                  </a:lnTo>
                  <a:lnTo>
                    <a:pt x="471" y="1911"/>
                  </a:lnTo>
                  <a:lnTo>
                    <a:pt x="507" y="1800"/>
                  </a:lnTo>
                  <a:lnTo>
                    <a:pt x="532" y="1686"/>
                  </a:lnTo>
                  <a:lnTo>
                    <a:pt x="549" y="1568"/>
                  </a:lnTo>
                  <a:lnTo>
                    <a:pt x="553" y="1448"/>
                  </a:lnTo>
                  <a:lnTo>
                    <a:pt x="549" y="1332"/>
                  </a:lnTo>
                  <a:lnTo>
                    <a:pt x="534" y="1219"/>
                  </a:lnTo>
                  <a:lnTo>
                    <a:pt x="511" y="1109"/>
                  </a:lnTo>
                  <a:lnTo>
                    <a:pt x="478" y="1002"/>
                  </a:lnTo>
                  <a:lnTo>
                    <a:pt x="438" y="901"/>
                  </a:lnTo>
                  <a:lnTo>
                    <a:pt x="389" y="802"/>
                  </a:lnTo>
                  <a:lnTo>
                    <a:pt x="333" y="710"/>
                  </a:lnTo>
                  <a:lnTo>
                    <a:pt x="269" y="621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3638" y="2646"/>
              <a:ext cx="862" cy="566"/>
            </a:xfrm>
            <a:custGeom>
              <a:avLst/>
              <a:gdLst>
                <a:gd name="T0" fmla="*/ 0 w 1723"/>
                <a:gd name="T1" fmla="*/ 0 h 1132"/>
                <a:gd name="T2" fmla="*/ 738 w 1723"/>
                <a:gd name="T3" fmla="*/ 0 h 1132"/>
                <a:gd name="T4" fmla="*/ 1723 w 1723"/>
                <a:gd name="T5" fmla="*/ 1132 h 1132"/>
                <a:gd name="T6" fmla="*/ 210 w 1723"/>
                <a:gd name="T7" fmla="*/ 1132 h 1132"/>
                <a:gd name="T8" fmla="*/ 210 w 1723"/>
                <a:gd name="T9" fmla="*/ 305 h 1132"/>
                <a:gd name="T10" fmla="*/ 0 w 1723"/>
                <a:gd name="T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3" h="1132">
                  <a:moveTo>
                    <a:pt x="0" y="0"/>
                  </a:moveTo>
                  <a:lnTo>
                    <a:pt x="738" y="0"/>
                  </a:lnTo>
                  <a:lnTo>
                    <a:pt x="1723" y="1132"/>
                  </a:lnTo>
                  <a:lnTo>
                    <a:pt x="210" y="1132"/>
                  </a:lnTo>
                  <a:lnTo>
                    <a:pt x="21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8743276" y="2374263"/>
            <a:ext cx="271311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We used pd.read_html to scrape data from footballdb.com.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43276" y="3590527"/>
            <a:ext cx="271311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We originally tried to web scrape using Beautiful Soup, but switched directions due to time constraints.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43276" y="4807812"/>
            <a:ext cx="2713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We used team offense, defense, passing, rushing, downs, games, and outcomes from the 2012-2019 seasons.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4728" y="2223744"/>
            <a:ext cx="37343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The goal of our project was to create a machine learning model to predict the outcomes of the 2019 playoffs and Super Bowl.</a:t>
            </a:r>
          </a:p>
          <a:p>
            <a:pPr algn="l"/>
            <a:endParaRPr lang="en-US" sz="1400" dirty="0">
              <a:solidFill>
                <a:prstClr val="white">
                  <a:lumMod val="65000"/>
                </a:prstClr>
              </a:solidFill>
              <a:latin typeface="Calibri" panose="020F0502020204030204"/>
              <a:cs typeface="Aharoni" panose="02010803020104030203" pitchFamily="2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We intend to later use it for a gambling strategy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haroni" panose="02010803020104030203" pitchFamily="2" charset="-79"/>
              </a:rPr>
              <a:t>Many gambling sites offer relatively low prices for high pay outs. Thus, our model does not have to be 100% accurate each time.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5143" y="1689213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Goal: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9446" y="483515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98595" y="4835150"/>
            <a:ext cx="72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67745" y="4835150"/>
            <a:ext cx="72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14%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6398-F8D3-4FAE-8314-A6ACE604E4F3}"/>
              </a:ext>
            </a:extLst>
          </p:cNvPr>
          <p:cNvSpPr txBox="1"/>
          <p:nvPr/>
        </p:nvSpPr>
        <p:spPr>
          <a:xfrm>
            <a:off x="7848282" y="1724935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</a:t>
            </a:r>
            <a:r>
              <a:rPr lang="en-US" sz="2000" b="1" dirty="0">
                <a:solidFill>
                  <a:srgbClr val="00B0F6"/>
                </a:solidFill>
                <a:latin typeface="Calibri" panose="020F0502020204030204"/>
              </a:rPr>
              <a:t>Data Process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559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0288" y="2650635"/>
            <a:ext cx="1703938" cy="862844"/>
            <a:chOff x="2970288" y="2650635"/>
            <a:chExt cx="1703938" cy="862844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970288" y="3323597"/>
              <a:ext cx="1385137" cy="1898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55425" y="3191679"/>
              <a:ext cx="318801" cy="321800"/>
            </a:xfrm>
            <a:custGeom>
              <a:avLst/>
              <a:gdLst>
                <a:gd name="T0" fmla="*/ 0 w 135"/>
                <a:gd name="T1" fmla="*/ 136 h 136"/>
                <a:gd name="T2" fmla="*/ 0 w 135"/>
                <a:gd name="T3" fmla="*/ 56 h 136"/>
                <a:gd name="T4" fmla="*/ 55 w 135"/>
                <a:gd name="T5" fmla="*/ 0 h 136"/>
                <a:gd name="T6" fmla="*/ 135 w 135"/>
                <a:gd name="T7" fmla="*/ 0 h 136"/>
                <a:gd name="T8" fmla="*/ 0 w 135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6">
                  <a:moveTo>
                    <a:pt x="0" y="13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1" y="56"/>
                    <a:pt x="55" y="31"/>
                    <a:pt x="5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75"/>
                    <a:pt x="75" y="136"/>
                    <a:pt x="0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485344" y="2650635"/>
              <a:ext cx="188882" cy="5430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4230502" y="1989680"/>
            <a:ext cx="699564" cy="699564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70289" y="3988184"/>
            <a:ext cx="1051904" cy="1488146"/>
            <a:chOff x="2970289" y="3988184"/>
            <a:chExt cx="1051904" cy="1488146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970289" y="3988184"/>
              <a:ext cx="733104" cy="1898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3703392" y="3988184"/>
              <a:ext cx="318801" cy="319800"/>
            </a:xfrm>
            <a:custGeom>
              <a:avLst/>
              <a:gdLst>
                <a:gd name="T0" fmla="*/ 135 w 135"/>
                <a:gd name="T1" fmla="*/ 135 h 135"/>
                <a:gd name="T2" fmla="*/ 55 w 135"/>
                <a:gd name="T3" fmla="*/ 135 h 135"/>
                <a:gd name="T4" fmla="*/ 0 w 135"/>
                <a:gd name="T5" fmla="*/ 80 h 135"/>
                <a:gd name="T6" fmla="*/ 0 w 135"/>
                <a:gd name="T7" fmla="*/ 0 h 135"/>
                <a:gd name="T8" fmla="*/ 135 w 135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5" y="135"/>
                  </a:moveTo>
                  <a:cubicBezTo>
                    <a:pt x="55" y="135"/>
                    <a:pt x="55" y="135"/>
                    <a:pt x="55" y="135"/>
                  </a:cubicBezTo>
                  <a:cubicBezTo>
                    <a:pt x="55" y="105"/>
                    <a:pt x="31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135" y="61"/>
                    <a:pt x="135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833311" y="4307983"/>
              <a:ext cx="188882" cy="1168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3578469" y="5346411"/>
            <a:ext cx="699564" cy="699564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970286" y="3655390"/>
            <a:ext cx="7377674" cy="1888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0281447" y="3394553"/>
            <a:ext cx="699564" cy="700563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970288" y="3655390"/>
            <a:ext cx="5605702" cy="1050214"/>
            <a:chOff x="2970288" y="3655390"/>
            <a:chExt cx="5605702" cy="1050214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970288" y="3655390"/>
              <a:ext cx="5286901" cy="1888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8257189" y="3655390"/>
              <a:ext cx="318801" cy="318801"/>
            </a:xfrm>
            <a:custGeom>
              <a:avLst/>
              <a:gdLst>
                <a:gd name="T0" fmla="*/ 135 w 135"/>
                <a:gd name="T1" fmla="*/ 135 h 135"/>
                <a:gd name="T2" fmla="*/ 55 w 135"/>
                <a:gd name="T3" fmla="*/ 135 h 135"/>
                <a:gd name="T4" fmla="*/ 0 w 135"/>
                <a:gd name="T5" fmla="*/ 80 h 135"/>
                <a:gd name="T6" fmla="*/ 0 w 135"/>
                <a:gd name="T7" fmla="*/ 0 h 135"/>
                <a:gd name="T8" fmla="*/ 135 w 135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5" y="135"/>
                  </a:moveTo>
                  <a:cubicBezTo>
                    <a:pt x="55" y="135"/>
                    <a:pt x="55" y="135"/>
                    <a:pt x="55" y="135"/>
                  </a:cubicBezTo>
                  <a:cubicBezTo>
                    <a:pt x="55" y="105"/>
                    <a:pt x="31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135" y="61"/>
                    <a:pt x="135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8387108" y="3974194"/>
              <a:ext cx="188882" cy="7314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8119617" y="4615651"/>
            <a:ext cx="699564" cy="699564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70286" y="3058762"/>
            <a:ext cx="4409421" cy="785511"/>
            <a:chOff x="2970286" y="3058762"/>
            <a:chExt cx="4409421" cy="785511"/>
          </a:xfrm>
        </p:grpSpPr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970286" y="3655390"/>
              <a:ext cx="4090617" cy="1888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7060905" y="3525472"/>
              <a:ext cx="318801" cy="318801"/>
            </a:xfrm>
            <a:custGeom>
              <a:avLst/>
              <a:gdLst>
                <a:gd name="T0" fmla="*/ 0 w 135"/>
                <a:gd name="T1" fmla="*/ 135 h 135"/>
                <a:gd name="T2" fmla="*/ 0 w 135"/>
                <a:gd name="T3" fmla="*/ 55 h 135"/>
                <a:gd name="T4" fmla="*/ 55 w 135"/>
                <a:gd name="T5" fmla="*/ 0 h 135"/>
                <a:gd name="T6" fmla="*/ 135 w 135"/>
                <a:gd name="T7" fmla="*/ 0 h 135"/>
                <a:gd name="T8" fmla="*/ 0 w 135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30" y="55"/>
                    <a:pt x="55" y="30"/>
                    <a:pt x="5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74"/>
                    <a:pt x="74" y="135"/>
                    <a:pt x="0" y="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7190825" y="3058762"/>
              <a:ext cx="188882" cy="4707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6934983" y="2421160"/>
            <a:ext cx="699564" cy="699564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70288" y="3655390"/>
            <a:ext cx="2617017" cy="1149284"/>
            <a:chOff x="2970288" y="3655390"/>
            <a:chExt cx="2617017" cy="1149284"/>
          </a:xfrm>
        </p:grpSpPr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970288" y="3655390"/>
              <a:ext cx="1846495" cy="1888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4816785" y="3655390"/>
              <a:ext cx="318801" cy="318801"/>
            </a:xfrm>
            <a:custGeom>
              <a:avLst/>
              <a:gdLst>
                <a:gd name="T0" fmla="*/ 135 w 135"/>
                <a:gd name="T1" fmla="*/ 135 h 135"/>
                <a:gd name="T2" fmla="*/ 55 w 135"/>
                <a:gd name="T3" fmla="*/ 135 h 135"/>
                <a:gd name="T4" fmla="*/ 0 w 135"/>
                <a:gd name="T5" fmla="*/ 80 h 135"/>
                <a:gd name="T6" fmla="*/ 0 w 135"/>
                <a:gd name="T7" fmla="*/ 0 h 135"/>
                <a:gd name="T8" fmla="*/ 135 w 135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5" y="135"/>
                  </a:moveTo>
                  <a:cubicBezTo>
                    <a:pt x="55" y="135"/>
                    <a:pt x="55" y="135"/>
                    <a:pt x="55" y="135"/>
                  </a:cubicBezTo>
                  <a:cubicBezTo>
                    <a:pt x="55" y="105"/>
                    <a:pt x="31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135" y="61"/>
                    <a:pt x="135" y="1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946704" y="3974191"/>
              <a:ext cx="188882" cy="5086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46704" y="4482874"/>
              <a:ext cx="321800" cy="321800"/>
            </a:xfrm>
            <a:custGeom>
              <a:avLst/>
              <a:gdLst>
                <a:gd name="T0" fmla="*/ 136 w 136"/>
                <a:gd name="T1" fmla="*/ 136 h 136"/>
                <a:gd name="T2" fmla="*/ 0 w 136"/>
                <a:gd name="T3" fmla="*/ 0 h 136"/>
                <a:gd name="T4" fmla="*/ 80 w 136"/>
                <a:gd name="T5" fmla="*/ 0 h 136"/>
                <a:gd name="T6" fmla="*/ 136 w 136"/>
                <a:gd name="T7" fmla="*/ 56 h 136"/>
                <a:gd name="T8" fmla="*/ 136 w 13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36" y="136"/>
                  </a:moveTo>
                  <a:cubicBezTo>
                    <a:pt x="61" y="136"/>
                    <a:pt x="0" y="75"/>
                    <a:pt x="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31"/>
                    <a:pt x="105" y="56"/>
                    <a:pt x="136" y="56"/>
                  </a:cubicBezTo>
                  <a:lnTo>
                    <a:pt x="136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268504" y="4614793"/>
              <a:ext cx="318801" cy="1898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5537336" y="4359952"/>
            <a:ext cx="699564" cy="699564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65163" y="2376817"/>
            <a:ext cx="2895807" cy="4853075"/>
            <a:chOff x="665163" y="2376817"/>
            <a:chExt cx="2895807" cy="4853075"/>
          </a:xfrm>
        </p:grpSpPr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665163" y="2376817"/>
              <a:ext cx="2895807" cy="4853075"/>
            </a:xfrm>
            <a:custGeom>
              <a:avLst/>
              <a:gdLst>
                <a:gd name="T0" fmla="*/ 110 w 1084"/>
                <a:gd name="T1" fmla="*/ 798 h 1816"/>
                <a:gd name="T2" fmla="*/ 116 w 1084"/>
                <a:gd name="T3" fmla="*/ 837 h 1816"/>
                <a:gd name="T4" fmla="*/ 139 w 1084"/>
                <a:gd name="T5" fmla="*/ 853 h 1816"/>
                <a:gd name="T6" fmla="*/ 135 w 1084"/>
                <a:gd name="T7" fmla="*/ 902 h 1816"/>
                <a:gd name="T8" fmla="*/ 174 w 1084"/>
                <a:gd name="T9" fmla="*/ 950 h 1816"/>
                <a:gd name="T10" fmla="*/ 213 w 1084"/>
                <a:gd name="T11" fmla="*/ 1054 h 1816"/>
                <a:gd name="T12" fmla="*/ 391 w 1084"/>
                <a:gd name="T13" fmla="*/ 1028 h 1816"/>
                <a:gd name="T14" fmla="*/ 397 w 1084"/>
                <a:gd name="T15" fmla="*/ 1196 h 1816"/>
                <a:gd name="T16" fmla="*/ 320 w 1084"/>
                <a:gd name="T17" fmla="*/ 1309 h 1816"/>
                <a:gd name="T18" fmla="*/ 197 w 1084"/>
                <a:gd name="T19" fmla="*/ 1561 h 1816"/>
                <a:gd name="T20" fmla="*/ 146 w 1084"/>
                <a:gd name="T21" fmla="*/ 1816 h 1816"/>
                <a:gd name="T22" fmla="*/ 1072 w 1084"/>
                <a:gd name="T23" fmla="*/ 1816 h 1816"/>
                <a:gd name="T24" fmla="*/ 1069 w 1084"/>
                <a:gd name="T25" fmla="*/ 1480 h 1816"/>
                <a:gd name="T26" fmla="*/ 959 w 1084"/>
                <a:gd name="T27" fmla="*/ 1238 h 1816"/>
                <a:gd name="T28" fmla="*/ 824 w 1084"/>
                <a:gd name="T29" fmla="*/ 1025 h 1816"/>
                <a:gd name="T30" fmla="*/ 872 w 1084"/>
                <a:gd name="T31" fmla="*/ 792 h 1816"/>
                <a:gd name="T32" fmla="*/ 950 w 1084"/>
                <a:gd name="T33" fmla="*/ 411 h 1816"/>
                <a:gd name="T34" fmla="*/ 672 w 1084"/>
                <a:gd name="T35" fmla="*/ 45 h 1816"/>
                <a:gd name="T36" fmla="*/ 139 w 1084"/>
                <a:gd name="T37" fmla="*/ 175 h 1816"/>
                <a:gd name="T38" fmla="*/ 139 w 1084"/>
                <a:gd name="T39" fmla="*/ 310 h 1816"/>
                <a:gd name="T40" fmla="*/ 93 w 1084"/>
                <a:gd name="T41" fmla="*/ 485 h 1816"/>
                <a:gd name="T42" fmla="*/ 87 w 1084"/>
                <a:gd name="T43" fmla="*/ 630 h 1816"/>
                <a:gd name="T44" fmla="*/ 32 w 1084"/>
                <a:gd name="T45" fmla="*/ 769 h 1816"/>
                <a:gd name="T46" fmla="*/ 110 w 1084"/>
                <a:gd name="T47" fmla="*/ 798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4" h="1816">
                  <a:moveTo>
                    <a:pt x="110" y="798"/>
                  </a:moveTo>
                  <a:cubicBezTo>
                    <a:pt x="116" y="814"/>
                    <a:pt x="116" y="837"/>
                    <a:pt x="116" y="837"/>
                  </a:cubicBezTo>
                  <a:cubicBezTo>
                    <a:pt x="139" y="853"/>
                    <a:pt x="139" y="853"/>
                    <a:pt x="139" y="853"/>
                  </a:cubicBezTo>
                  <a:cubicBezTo>
                    <a:pt x="139" y="853"/>
                    <a:pt x="123" y="892"/>
                    <a:pt x="135" y="902"/>
                  </a:cubicBezTo>
                  <a:cubicBezTo>
                    <a:pt x="148" y="911"/>
                    <a:pt x="174" y="918"/>
                    <a:pt x="174" y="950"/>
                  </a:cubicBezTo>
                  <a:cubicBezTo>
                    <a:pt x="174" y="983"/>
                    <a:pt x="174" y="1034"/>
                    <a:pt x="213" y="1054"/>
                  </a:cubicBezTo>
                  <a:cubicBezTo>
                    <a:pt x="252" y="1073"/>
                    <a:pt x="391" y="1028"/>
                    <a:pt x="391" y="1028"/>
                  </a:cubicBezTo>
                  <a:cubicBezTo>
                    <a:pt x="391" y="1028"/>
                    <a:pt x="446" y="1112"/>
                    <a:pt x="397" y="1196"/>
                  </a:cubicBezTo>
                  <a:cubicBezTo>
                    <a:pt x="371" y="1242"/>
                    <a:pt x="349" y="1260"/>
                    <a:pt x="320" y="1309"/>
                  </a:cubicBezTo>
                  <a:cubicBezTo>
                    <a:pt x="291" y="1357"/>
                    <a:pt x="223" y="1470"/>
                    <a:pt x="197" y="1561"/>
                  </a:cubicBezTo>
                  <a:cubicBezTo>
                    <a:pt x="178" y="1626"/>
                    <a:pt x="156" y="1751"/>
                    <a:pt x="146" y="1816"/>
                  </a:cubicBezTo>
                  <a:cubicBezTo>
                    <a:pt x="1072" y="1816"/>
                    <a:pt x="1072" y="1816"/>
                    <a:pt x="1072" y="1816"/>
                  </a:cubicBezTo>
                  <a:cubicBezTo>
                    <a:pt x="1076" y="1733"/>
                    <a:pt x="1084" y="1551"/>
                    <a:pt x="1069" y="1480"/>
                  </a:cubicBezTo>
                  <a:cubicBezTo>
                    <a:pt x="1050" y="1386"/>
                    <a:pt x="998" y="1277"/>
                    <a:pt x="959" y="1238"/>
                  </a:cubicBezTo>
                  <a:cubicBezTo>
                    <a:pt x="921" y="1199"/>
                    <a:pt x="824" y="1105"/>
                    <a:pt x="824" y="1025"/>
                  </a:cubicBezTo>
                  <a:cubicBezTo>
                    <a:pt x="824" y="944"/>
                    <a:pt x="820" y="882"/>
                    <a:pt x="872" y="792"/>
                  </a:cubicBezTo>
                  <a:cubicBezTo>
                    <a:pt x="898" y="747"/>
                    <a:pt x="963" y="585"/>
                    <a:pt x="950" y="411"/>
                  </a:cubicBezTo>
                  <a:cubicBezTo>
                    <a:pt x="937" y="236"/>
                    <a:pt x="811" y="91"/>
                    <a:pt x="672" y="45"/>
                  </a:cubicBezTo>
                  <a:cubicBezTo>
                    <a:pt x="533" y="0"/>
                    <a:pt x="223" y="107"/>
                    <a:pt x="139" y="175"/>
                  </a:cubicBezTo>
                  <a:cubicBezTo>
                    <a:pt x="55" y="243"/>
                    <a:pt x="139" y="310"/>
                    <a:pt x="139" y="310"/>
                  </a:cubicBezTo>
                  <a:cubicBezTo>
                    <a:pt x="139" y="310"/>
                    <a:pt x="90" y="449"/>
                    <a:pt x="93" y="485"/>
                  </a:cubicBezTo>
                  <a:cubicBezTo>
                    <a:pt x="97" y="520"/>
                    <a:pt x="129" y="556"/>
                    <a:pt x="87" y="630"/>
                  </a:cubicBezTo>
                  <a:cubicBezTo>
                    <a:pt x="45" y="705"/>
                    <a:pt x="0" y="756"/>
                    <a:pt x="32" y="769"/>
                  </a:cubicBezTo>
                  <a:cubicBezTo>
                    <a:pt x="64" y="782"/>
                    <a:pt x="103" y="782"/>
                    <a:pt x="110" y="7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</a:gra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665163" y="2376817"/>
              <a:ext cx="2895807" cy="4853075"/>
            </a:xfrm>
            <a:custGeom>
              <a:avLst/>
              <a:gdLst>
                <a:gd name="T0" fmla="*/ 110 w 1084"/>
                <a:gd name="T1" fmla="*/ 798 h 1816"/>
                <a:gd name="T2" fmla="*/ 116 w 1084"/>
                <a:gd name="T3" fmla="*/ 837 h 1816"/>
                <a:gd name="T4" fmla="*/ 139 w 1084"/>
                <a:gd name="T5" fmla="*/ 853 h 1816"/>
                <a:gd name="T6" fmla="*/ 135 w 1084"/>
                <a:gd name="T7" fmla="*/ 902 h 1816"/>
                <a:gd name="T8" fmla="*/ 174 w 1084"/>
                <a:gd name="T9" fmla="*/ 950 h 1816"/>
                <a:gd name="T10" fmla="*/ 213 w 1084"/>
                <a:gd name="T11" fmla="*/ 1054 h 1816"/>
                <a:gd name="T12" fmla="*/ 391 w 1084"/>
                <a:gd name="T13" fmla="*/ 1028 h 1816"/>
                <a:gd name="T14" fmla="*/ 397 w 1084"/>
                <a:gd name="T15" fmla="*/ 1196 h 1816"/>
                <a:gd name="T16" fmla="*/ 320 w 1084"/>
                <a:gd name="T17" fmla="*/ 1309 h 1816"/>
                <a:gd name="T18" fmla="*/ 197 w 1084"/>
                <a:gd name="T19" fmla="*/ 1561 h 1816"/>
                <a:gd name="T20" fmla="*/ 146 w 1084"/>
                <a:gd name="T21" fmla="*/ 1816 h 1816"/>
                <a:gd name="T22" fmla="*/ 1072 w 1084"/>
                <a:gd name="T23" fmla="*/ 1816 h 1816"/>
                <a:gd name="T24" fmla="*/ 1069 w 1084"/>
                <a:gd name="T25" fmla="*/ 1480 h 1816"/>
                <a:gd name="T26" fmla="*/ 959 w 1084"/>
                <a:gd name="T27" fmla="*/ 1238 h 1816"/>
                <a:gd name="T28" fmla="*/ 824 w 1084"/>
                <a:gd name="T29" fmla="*/ 1025 h 1816"/>
                <a:gd name="T30" fmla="*/ 872 w 1084"/>
                <a:gd name="T31" fmla="*/ 792 h 1816"/>
                <a:gd name="T32" fmla="*/ 950 w 1084"/>
                <a:gd name="T33" fmla="*/ 411 h 1816"/>
                <a:gd name="T34" fmla="*/ 672 w 1084"/>
                <a:gd name="T35" fmla="*/ 45 h 1816"/>
                <a:gd name="T36" fmla="*/ 139 w 1084"/>
                <a:gd name="T37" fmla="*/ 175 h 1816"/>
                <a:gd name="T38" fmla="*/ 139 w 1084"/>
                <a:gd name="T39" fmla="*/ 310 h 1816"/>
                <a:gd name="T40" fmla="*/ 93 w 1084"/>
                <a:gd name="T41" fmla="*/ 485 h 1816"/>
                <a:gd name="T42" fmla="*/ 87 w 1084"/>
                <a:gd name="T43" fmla="*/ 630 h 1816"/>
                <a:gd name="T44" fmla="*/ 32 w 1084"/>
                <a:gd name="T45" fmla="*/ 769 h 1816"/>
                <a:gd name="T46" fmla="*/ 110 w 1084"/>
                <a:gd name="T47" fmla="*/ 798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4" h="1816">
                  <a:moveTo>
                    <a:pt x="110" y="798"/>
                  </a:moveTo>
                  <a:cubicBezTo>
                    <a:pt x="116" y="814"/>
                    <a:pt x="116" y="837"/>
                    <a:pt x="116" y="837"/>
                  </a:cubicBezTo>
                  <a:cubicBezTo>
                    <a:pt x="139" y="853"/>
                    <a:pt x="139" y="853"/>
                    <a:pt x="139" y="853"/>
                  </a:cubicBezTo>
                  <a:cubicBezTo>
                    <a:pt x="139" y="853"/>
                    <a:pt x="123" y="892"/>
                    <a:pt x="135" y="902"/>
                  </a:cubicBezTo>
                  <a:cubicBezTo>
                    <a:pt x="148" y="911"/>
                    <a:pt x="174" y="918"/>
                    <a:pt x="174" y="950"/>
                  </a:cubicBezTo>
                  <a:cubicBezTo>
                    <a:pt x="174" y="983"/>
                    <a:pt x="174" y="1034"/>
                    <a:pt x="213" y="1054"/>
                  </a:cubicBezTo>
                  <a:cubicBezTo>
                    <a:pt x="252" y="1073"/>
                    <a:pt x="391" y="1028"/>
                    <a:pt x="391" y="1028"/>
                  </a:cubicBezTo>
                  <a:cubicBezTo>
                    <a:pt x="391" y="1028"/>
                    <a:pt x="446" y="1112"/>
                    <a:pt x="397" y="1196"/>
                  </a:cubicBezTo>
                  <a:cubicBezTo>
                    <a:pt x="371" y="1242"/>
                    <a:pt x="349" y="1260"/>
                    <a:pt x="320" y="1309"/>
                  </a:cubicBezTo>
                  <a:cubicBezTo>
                    <a:pt x="291" y="1357"/>
                    <a:pt x="223" y="1470"/>
                    <a:pt x="197" y="1561"/>
                  </a:cubicBezTo>
                  <a:cubicBezTo>
                    <a:pt x="178" y="1626"/>
                    <a:pt x="156" y="1751"/>
                    <a:pt x="146" y="1816"/>
                  </a:cubicBezTo>
                  <a:cubicBezTo>
                    <a:pt x="1072" y="1816"/>
                    <a:pt x="1072" y="1816"/>
                    <a:pt x="1072" y="1816"/>
                  </a:cubicBezTo>
                  <a:cubicBezTo>
                    <a:pt x="1076" y="1733"/>
                    <a:pt x="1084" y="1551"/>
                    <a:pt x="1069" y="1480"/>
                  </a:cubicBezTo>
                  <a:cubicBezTo>
                    <a:pt x="1050" y="1386"/>
                    <a:pt x="998" y="1277"/>
                    <a:pt x="959" y="1238"/>
                  </a:cubicBezTo>
                  <a:cubicBezTo>
                    <a:pt x="921" y="1199"/>
                    <a:pt x="824" y="1105"/>
                    <a:pt x="824" y="1025"/>
                  </a:cubicBezTo>
                  <a:cubicBezTo>
                    <a:pt x="824" y="944"/>
                    <a:pt x="820" y="882"/>
                    <a:pt x="872" y="792"/>
                  </a:cubicBezTo>
                  <a:cubicBezTo>
                    <a:pt x="898" y="747"/>
                    <a:pt x="963" y="585"/>
                    <a:pt x="950" y="411"/>
                  </a:cubicBezTo>
                  <a:cubicBezTo>
                    <a:pt x="937" y="236"/>
                    <a:pt x="811" y="91"/>
                    <a:pt x="672" y="45"/>
                  </a:cubicBezTo>
                  <a:cubicBezTo>
                    <a:pt x="533" y="0"/>
                    <a:pt x="223" y="107"/>
                    <a:pt x="139" y="175"/>
                  </a:cubicBezTo>
                  <a:cubicBezTo>
                    <a:pt x="55" y="243"/>
                    <a:pt x="139" y="310"/>
                    <a:pt x="139" y="310"/>
                  </a:cubicBezTo>
                  <a:cubicBezTo>
                    <a:pt x="139" y="310"/>
                    <a:pt x="90" y="449"/>
                    <a:pt x="93" y="485"/>
                  </a:cubicBezTo>
                  <a:cubicBezTo>
                    <a:pt x="97" y="520"/>
                    <a:pt x="129" y="556"/>
                    <a:pt x="87" y="630"/>
                  </a:cubicBezTo>
                  <a:cubicBezTo>
                    <a:pt x="45" y="705"/>
                    <a:pt x="0" y="756"/>
                    <a:pt x="32" y="769"/>
                  </a:cubicBezTo>
                  <a:cubicBezTo>
                    <a:pt x="64" y="782"/>
                    <a:pt x="103" y="782"/>
                    <a:pt x="110" y="798"/>
                  </a:cubicBezTo>
                  <a:close/>
                </a:path>
              </a:pathLst>
            </a:custGeom>
            <a:noFill/>
            <a:ln w="444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54336" y="2748393"/>
            <a:ext cx="160377" cy="162635"/>
            <a:chOff x="2182027" y="2615864"/>
            <a:chExt cx="175118" cy="177584"/>
          </a:xfrm>
        </p:grpSpPr>
        <p:sp>
          <p:nvSpPr>
            <p:cNvPr id="71" name="Freeform 32"/>
            <p:cNvSpPr>
              <a:spLocks noEditPoints="1"/>
            </p:cNvSpPr>
            <p:nvPr/>
          </p:nvSpPr>
          <p:spPr bwMode="auto">
            <a:xfrm>
              <a:off x="2182027" y="2615864"/>
              <a:ext cx="175118" cy="177584"/>
            </a:xfrm>
            <a:custGeom>
              <a:avLst/>
              <a:gdLst>
                <a:gd name="T0" fmla="*/ 55 w 60"/>
                <a:gd name="T1" fmla="*/ 31 h 61"/>
                <a:gd name="T2" fmla="*/ 60 w 60"/>
                <a:gd name="T3" fmla="*/ 23 h 61"/>
                <a:gd name="T4" fmla="*/ 57 w 60"/>
                <a:gd name="T5" fmla="*/ 15 h 61"/>
                <a:gd name="T6" fmla="*/ 48 w 60"/>
                <a:gd name="T7" fmla="*/ 13 h 61"/>
                <a:gd name="T8" fmla="*/ 46 w 60"/>
                <a:gd name="T9" fmla="*/ 4 h 61"/>
                <a:gd name="T10" fmla="*/ 38 w 60"/>
                <a:gd name="T11" fmla="*/ 0 h 61"/>
                <a:gd name="T12" fmla="*/ 30 w 60"/>
                <a:gd name="T13" fmla="*/ 6 h 61"/>
                <a:gd name="T14" fmla="*/ 22 w 60"/>
                <a:gd name="T15" fmla="*/ 0 h 61"/>
                <a:gd name="T16" fmla="*/ 14 w 60"/>
                <a:gd name="T17" fmla="*/ 4 h 61"/>
                <a:gd name="T18" fmla="*/ 13 w 60"/>
                <a:gd name="T19" fmla="*/ 13 h 61"/>
                <a:gd name="T20" fmla="*/ 3 w 60"/>
                <a:gd name="T21" fmla="*/ 15 h 61"/>
                <a:gd name="T22" fmla="*/ 0 w 60"/>
                <a:gd name="T23" fmla="*/ 23 h 61"/>
                <a:gd name="T24" fmla="*/ 5 w 60"/>
                <a:gd name="T25" fmla="*/ 31 h 61"/>
                <a:gd name="T26" fmla="*/ 0 w 60"/>
                <a:gd name="T27" fmla="*/ 39 h 61"/>
                <a:gd name="T28" fmla="*/ 3 w 60"/>
                <a:gd name="T29" fmla="*/ 47 h 61"/>
                <a:gd name="T30" fmla="*/ 13 w 60"/>
                <a:gd name="T31" fmla="*/ 48 h 61"/>
                <a:gd name="T32" fmla="*/ 14 w 60"/>
                <a:gd name="T33" fmla="*/ 58 h 61"/>
                <a:gd name="T34" fmla="*/ 22 w 60"/>
                <a:gd name="T35" fmla="*/ 61 h 61"/>
                <a:gd name="T36" fmla="*/ 30 w 60"/>
                <a:gd name="T37" fmla="*/ 56 h 61"/>
                <a:gd name="T38" fmla="*/ 38 w 60"/>
                <a:gd name="T39" fmla="*/ 61 h 61"/>
                <a:gd name="T40" fmla="*/ 46 w 60"/>
                <a:gd name="T41" fmla="*/ 58 h 61"/>
                <a:gd name="T42" fmla="*/ 48 w 60"/>
                <a:gd name="T43" fmla="*/ 48 h 61"/>
                <a:gd name="T44" fmla="*/ 57 w 60"/>
                <a:gd name="T45" fmla="*/ 47 h 61"/>
                <a:gd name="T46" fmla="*/ 60 w 60"/>
                <a:gd name="T47" fmla="*/ 39 h 61"/>
                <a:gd name="T48" fmla="*/ 55 w 60"/>
                <a:gd name="T49" fmla="*/ 31 h 61"/>
                <a:gd name="T50" fmla="*/ 30 w 60"/>
                <a:gd name="T51" fmla="*/ 45 h 61"/>
                <a:gd name="T52" fmla="*/ 16 w 60"/>
                <a:gd name="T53" fmla="*/ 31 h 61"/>
                <a:gd name="T54" fmla="*/ 30 w 60"/>
                <a:gd name="T55" fmla="*/ 17 h 61"/>
                <a:gd name="T56" fmla="*/ 44 w 60"/>
                <a:gd name="T57" fmla="*/ 31 h 61"/>
                <a:gd name="T58" fmla="*/ 30 w 60"/>
                <a:gd name="T59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1">
                  <a:moveTo>
                    <a:pt x="55" y="31"/>
                  </a:moveTo>
                  <a:cubicBezTo>
                    <a:pt x="55" y="27"/>
                    <a:pt x="57" y="24"/>
                    <a:pt x="60" y="23"/>
                  </a:cubicBezTo>
                  <a:cubicBezTo>
                    <a:pt x="60" y="20"/>
                    <a:pt x="59" y="17"/>
                    <a:pt x="57" y="15"/>
                  </a:cubicBezTo>
                  <a:cubicBezTo>
                    <a:pt x="54" y="17"/>
                    <a:pt x="50" y="16"/>
                    <a:pt x="48" y="13"/>
                  </a:cubicBezTo>
                  <a:cubicBezTo>
                    <a:pt x="45" y="11"/>
                    <a:pt x="44" y="7"/>
                    <a:pt x="46" y="4"/>
                  </a:cubicBezTo>
                  <a:cubicBezTo>
                    <a:pt x="43" y="2"/>
                    <a:pt x="41" y="1"/>
                    <a:pt x="38" y="0"/>
                  </a:cubicBezTo>
                  <a:cubicBezTo>
                    <a:pt x="37" y="4"/>
                    <a:pt x="34" y="6"/>
                    <a:pt x="30" y="6"/>
                  </a:cubicBezTo>
                  <a:cubicBezTo>
                    <a:pt x="26" y="6"/>
                    <a:pt x="23" y="4"/>
                    <a:pt x="22" y="0"/>
                  </a:cubicBezTo>
                  <a:cubicBezTo>
                    <a:pt x="19" y="1"/>
                    <a:pt x="17" y="2"/>
                    <a:pt x="14" y="4"/>
                  </a:cubicBezTo>
                  <a:cubicBezTo>
                    <a:pt x="16" y="7"/>
                    <a:pt x="15" y="11"/>
                    <a:pt x="13" y="13"/>
                  </a:cubicBezTo>
                  <a:cubicBezTo>
                    <a:pt x="10" y="16"/>
                    <a:pt x="6" y="17"/>
                    <a:pt x="3" y="15"/>
                  </a:cubicBezTo>
                  <a:cubicBezTo>
                    <a:pt x="1" y="17"/>
                    <a:pt x="0" y="20"/>
                    <a:pt x="0" y="23"/>
                  </a:cubicBezTo>
                  <a:cubicBezTo>
                    <a:pt x="3" y="24"/>
                    <a:pt x="5" y="27"/>
                    <a:pt x="5" y="31"/>
                  </a:cubicBezTo>
                  <a:cubicBezTo>
                    <a:pt x="5" y="35"/>
                    <a:pt x="3" y="38"/>
                    <a:pt x="0" y="39"/>
                  </a:cubicBezTo>
                  <a:cubicBezTo>
                    <a:pt x="0" y="42"/>
                    <a:pt x="1" y="44"/>
                    <a:pt x="3" y="47"/>
                  </a:cubicBezTo>
                  <a:cubicBezTo>
                    <a:pt x="6" y="45"/>
                    <a:pt x="10" y="46"/>
                    <a:pt x="13" y="48"/>
                  </a:cubicBezTo>
                  <a:cubicBezTo>
                    <a:pt x="15" y="51"/>
                    <a:pt x="16" y="55"/>
                    <a:pt x="14" y="58"/>
                  </a:cubicBezTo>
                  <a:cubicBezTo>
                    <a:pt x="17" y="59"/>
                    <a:pt x="19" y="60"/>
                    <a:pt x="22" y="61"/>
                  </a:cubicBezTo>
                  <a:cubicBezTo>
                    <a:pt x="23" y="58"/>
                    <a:pt x="26" y="56"/>
                    <a:pt x="30" y="56"/>
                  </a:cubicBezTo>
                  <a:cubicBezTo>
                    <a:pt x="34" y="56"/>
                    <a:pt x="37" y="58"/>
                    <a:pt x="38" y="61"/>
                  </a:cubicBezTo>
                  <a:cubicBezTo>
                    <a:pt x="41" y="60"/>
                    <a:pt x="43" y="59"/>
                    <a:pt x="46" y="58"/>
                  </a:cubicBezTo>
                  <a:cubicBezTo>
                    <a:pt x="44" y="55"/>
                    <a:pt x="45" y="51"/>
                    <a:pt x="48" y="48"/>
                  </a:cubicBezTo>
                  <a:cubicBezTo>
                    <a:pt x="50" y="46"/>
                    <a:pt x="54" y="45"/>
                    <a:pt x="57" y="47"/>
                  </a:cubicBezTo>
                  <a:cubicBezTo>
                    <a:pt x="59" y="44"/>
                    <a:pt x="60" y="42"/>
                    <a:pt x="60" y="39"/>
                  </a:cubicBezTo>
                  <a:cubicBezTo>
                    <a:pt x="57" y="38"/>
                    <a:pt x="55" y="35"/>
                    <a:pt x="55" y="31"/>
                  </a:cubicBezTo>
                  <a:close/>
                  <a:moveTo>
                    <a:pt x="30" y="45"/>
                  </a:moveTo>
                  <a:cubicBezTo>
                    <a:pt x="22" y="45"/>
                    <a:pt x="16" y="39"/>
                    <a:pt x="16" y="31"/>
                  </a:cubicBezTo>
                  <a:cubicBezTo>
                    <a:pt x="16" y="23"/>
                    <a:pt x="22" y="17"/>
                    <a:pt x="30" y="17"/>
                  </a:cubicBezTo>
                  <a:cubicBezTo>
                    <a:pt x="38" y="17"/>
                    <a:pt x="44" y="23"/>
                    <a:pt x="44" y="31"/>
                  </a:cubicBezTo>
                  <a:cubicBezTo>
                    <a:pt x="44" y="39"/>
                    <a:pt x="38" y="45"/>
                    <a:pt x="30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33"/>
            <p:cNvSpPr>
              <a:spLocks noEditPoints="1"/>
            </p:cNvSpPr>
            <p:nvPr/>
          </p:nvSpPr>
          <p:spPr bwMode="auto">
            <a:xfrm>
              <a:off x="2239989" y="2676292"/>
              <a:ext cx="59195" cy="59195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835" y="2905381"/>
            <a:ext cx="416752" cy="416752"/>
            <a:chOff x="1844124" y="2784815"/>
            <a:chExt cx="455059" cy="455059"/>
          </a:xfrm>
        </p:grpSpPr>
        <p:sp>
          <p:nvSpPr>
            <p:cNvPr id="69" name="Freeform 34"/>
            <p:cNvSpPr>
              <a:spLocks noEditPoints="1"/>
            </p:cNvSpPr>
            <p:nvPr/>
          </p:nvSpPr>
          <p:spPr bwMode="auto">
            <a:xfrm>
              <a:off x="1844124" y="2784815"/>
              <a:ext cx="455059" cy="455059"/>
            </a:xfrm>
            <a:custGeom>
              <a:avLst/>
              <a:gdLst>
                <a:gd name="T0" fmla="*/ 142 w 156"/>
                <a:gd name="T1" fmla="*/ 78 h 156"/>
                <a:gd name="T2" fmla="*/ 156 w 156"/>
                <a:gd name="T3" fmla="*/ 57 h 156"/>
                <a:gd name="T4" fmla="*/ 148 w 156"/>
                <a:gd name="T5" fmla="*/ 37 h 156"/>
                <a:gd name="T6" fmla="*/ 123 w 156"/>
                <a:gd name="T7" fmla="*/ 33 h 156"/>
                <a:gd name="T8" fmla="*/ 119 w 156"/>
                <a:gd name="T9" fmla="*/ 8 h 156"/>
                <a:gd name="T10" fmla="*/ 99 w 156"/>
                <a:gd name="T11" fmla="*/ 0 h 156"/>
                <a:gd name="T12" fmla="*/ 78 w 156"/>
                <a:gd name="T13" fmla="*/ 14 h 156"/>
                <a:gd name="T14" fmla="*/ 57 w 156"/>
                <a:gd name="T15" fmla="*/ 0 h 156"/>
                <a:gd name="T16" fmla="*/ 38 w 156"/>
                <a:gd name="T17" fmla="*/ 8 h 156"/>
                <a:gd name="T18" fmla="*/ 33 w 156"/>
                <a:gd name="T19" fmla="*/ 33 h 156"/>
                <a:gd name="T20" fmla="*/ 8 w 156"/>
                <a:gd name="T21" fmla="*/ 37 h 156"/>
                <a:gd name="T22" fmla="*/ 0 w 156"/>
                <a:gd name="T23" fmla="*/ 57 h 156"/>
                <a:gd name="T24" fmla="*/ 15 w 156"/>
                <a:gd name="T25" fmla="*/ 78 h 156"/>
                <a:gd name="T26" fmla="*/ 0 w 156"/>
                <a:gd name="T27" fmla="*/ 99 h 156"/>
                <a:gd name="T28" fmla="*/ 8 w 156"/>
                <a:gd name="T29" fmla="*/ 118 h 156"/>
                <a:gd name="T30" fmla="*/ 33 w 156"/>
                <a:gd name="T31" fmla="*/ 123 h 156"/>
                <a:gd name="T32" fmla="*/ 38 w 156"/>
                <a:gd name="T33" fmla="*/ 148 h 156"/>
                <a:gd name="T34" fmla="*/ 57 w 156"/>
                <a:gd name="T35" fmla="*/ 156 h 156"/>
                <a:gd name="T36" fmla="*/ 78 w 156"/>
                <a:gd name="T37" fmla="*/ 141 h 156"/>
                <a:gd name="T38" fmla="*/ 99 w 156"/>
                <a:gd name="T39" fmla="*/ 156 h 156"/>
                <a:gd name="T40" fmla="*/ 119 w 156"/>
                <a:gd name="T41" fmla="*/ 148 h 156"/>
                <a:gd name="T42" fmla="*/ 123 w 156"/>
                <a:gd name="T43" fmla="*/ 123 h 156"/>
                <a:gd name="T44" fmla="*/ 148 w 156"/>
                <a:gd name="T45" fmla="*/ 118 h 156"/>
                <a:gd name="T46" fmla="*/ 156 w 156"/>
                <a:gd name="T47" fmla="*/ 99 h 156"/>
                <a:gd name="T48" fmla="*/ 142 w 156"/>
                <a:gd name="T49" fmla="*/ 78 h 156"/>
                <a:gd name="T50" fmla="*/ 78 w 156"/>
                <a:gd name="T51" fmla="*/ 114 h 156"/>
                <a:gd name="T52" fmla="*/ 42 w 156"/>
                <a:gd name="T53" fmla="*/ 78 h 156"/>
                <a:gd name="T54" fmla="*/ 78 w 156"/>
                <a:gd name="T55" fmla="*/ 42 h 156"/>
                <a:gd name="T56" fmla="*/ 114 w 156"/>
                <a:gd name="T57" fmla="*/ 78 h 156"/>
                <a:gd name="T58" fmla="*/ 78 w 156"/>
                <a:gd name="T59" fmla="*/ 1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56">
                  <a:moveTo>
                    <a:pt x="142" y="78"/>
                  </a:moveTo>
                  <a:cubicBezTo>
                    <a:pt x="142" y="68"/>
                    <a:pt x="148" y="60"/>
                    <a:pt x="156" y="57"/>
                  </a:cubicBezTo>
                  <a:cubicBezTo>
                    <a:pt x="155" y="50"/>
                    <a:pt x="152" y="43"/>
                    <a:pt x="148" y="37"/>
                  </a:cubicBezTo>
                  <a:cubicBezTo>
                    <a:pt x="140" y="41"/>
                    <a:pt x="130" y="40"/>
                    <a:pt x="123" y="33"/>
                  </a:cubicBezTo>
                  <a:cubicBezTo>
                    <a:pt x="116" y="26"/>
                    <a:pt x="115" y="16"/>
                    <a:pt x="119" y="8"/>
                  </a:cubicBezTo>
                  <a:cubicBezTo>
                    <a:pt x="113" y="4"/>
                    <a:pt x="106" y="2"/>
                    <a:pt x="99" y="0"/>
                  </a:cubicBezTo>
                  <a:cubicBezTo>
                    <a:pt x="96" y="8"/>
                    <a:pt x="88" y="14"/>
                    <a:pt x="78" y="14"/>
                  </a:cubicBezTo>
                  <a:cubicBezTo>
                    <a:pt x="69" y="14"/>
                    <a:pt x="61" y="8"/>
                    <a:pt x="57" y="0"/>
                  </a:cubicBezTo>
                  <a:cubicBezTo>
                    <a:pt x="51" y="2"/>
                    <a:pt x="44" y="4"/>
                    <a:pt x="38" y="8"/>
                  </a:cubicBezTo>
                  <a:cubicBezTo>
                    <a:pt x="42" y="16"/>
                    <a:pt x="40" y="26"/>
                    <a:pt x="33" y="33"/>
                  </a:cubicBezTo>
                  <a:cubicBezTo>
                    <a:pt x="27" y="40"/>
                    <a:pt x="17" y="41"/>
                    <a:pt x="8" y="37"/>
                  </a:cubicBezTo>
                  <a:cubicBezTo>
                    <a:pt x="5" y="43"/>
                    <a:pt x="2" y="50"/>
                    <a:pt x="0" y="57"/>
                  </a:cubicBezTo>
                  <a:cubicBezTo>
                    <a:pt x="9" y="60"/>
                    <a:pt x="15" y="68"/>
                    <a:pt x="15" y="78"/>
                  </a:cubicBezTo>
                  <a:cubicBezTo>
                    <a:pt x="15" y="87"/>
                    <a:pt x="9" y="96"/>
                    <a:pt x="0" y="99"/>
                  </a:cubicBezTo>
                  <a:cubicBezTo>
                    <a:pt x="2" y="106"/>
                    <a:pt x="5" y="112"/>
                    <a:pt x="8" y="118"/>
                  </a:cubicBezTo>
                  <a:cubicBezTo>
                    <a:pt x="17" y="114"/>
                    <a:pt x="27" y="116"/>
                    <a:pt x="33" y="123"/>
                  </a:cubicBezTo>
                  <a:cubicBezTo>
                    <a:pt x="40" y="130"/>
                    <a:pt x="42" y="140"/>
                    <a:pt x="38" y="148"/>
                  </a:cubicBezTo>
                  <a:cubicBezTo>
                    <a:pt x="44" y="151"/>
                    <a:pt x="51" y="154"/>
                    <a:pt x="57" y="156"/>
                  </a:cubicBezTo>
                  <a:cubicBezTo>
                    <a:pt x="61" y="147"/>
                    <a:pt x="69" y="141"/>
                    <a:pt x="78" y="141"/>
                  </a:cubicBezTo>
                  <a:cubicBezTo>
                    <a:pt x="88" y="141"/>
                    <a:pt x="96" y="147"/>
                    <a:pt x="99" y="156"/>
                  </a:cubicBezTo>
                  <a:cubicBezTo>
                    <a:pt x="106" y="154"/>
                    <a:pt x="113" y="151"/>
                    <a:pt x="119" y="148"/>
                  </a:cubicBezTo>
                  <a:cubicBezTo>
                    <a:pt x="115" y="140"/>
                    <a:pt x="116" y="130"/>
                    <a:pt x="123" y="123"/>
                  </a:cubicBezTo>
                  <a:cubicBezTo>
                    <a:pt x="130" y="116"/>
                    <a:pt x="140" y="114"/>
                    <a:pt x="148" y="118"/>
                  </a:cubicBezTo>
                  <a:cubicBezTo>
                    <a:pt x="152" y="112"/>
                    <a:pt x="155" y="106"/>
                    <a:pt x="156" y="99"/>
                  </a:cubicBezTo>
                  <a:cubicBezTo>
                    <a:pt x="148" y="96"/>
                    <a:pt x="142" y="87"/>
                    <a:pt x="142" y="78"/>
                  </a:cubicBezTo>
                  <a:close/>
                  <a:moveTo>
                    <a:pt x="78" y="114"/>
                  </a:moveTo>
                  <a:cubicBezTo>
                    <a:pt x="59" y="114"/>
                    <a:pt x="42" y="98"/>
                    <a:pt x="42" y="78"/>
                  </a:cubicBezTo>
                  <a:cubicBezTo>
                    <a:pt x="42" y="58"/>
                    <a:pt x="59" y="42"/>
                    <a:pt x="78" y="42"/>
                  </a:cubicBezTo>
                  <a:cubicBezTo>
                    <a:pt x="98" y="42"/>
                    <a:pt x="114" y="58"/>
                    <a:pt x="114" y="78"/>
                  </a:cubicBezTo>
                  <a:cubicBezTo>
                    <a:pt x="114" y="98"/>
                    <a:pt x="98" y="114"/>
                    <a:pt x="78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1957581" y="2898272"/>
              <a:ext cx="226913" cy="228146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39 w 78"/>
                <a:gd name="T11" fmla="*/ 63 h 78"/>
                <a:gd name="T12" fmla="*/ 16 w 78"/>
                <a:gd name="T13" fmla="*/ 39 h 78"/>
                <a:gd name="T14" fmla="*/ 39 w 78"/>
                <a:gd name="T15" fmla="*/ 15 h 78"/>
                <a:gd name="T16" fmla="*/ 63 w 78"/>
                <a:gd name="T17" fmla="*/ 39 h 78"/>
                <a:gd name="T18" fmla="*/ 39 w 78"/>
                <a:gd name="T1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1" y="78"/>
                    <a:pt x="78" y="60"/>
                    <a:pt x="78" y="39"/>
                  </a:cubicBezTo>
                  <a:cubicBezTo>
                    <a:pt x="78" y="17"/>
                    <a:pt x="61" y="0"/>
                    <a:pt x="39" y="0"/>
                  </a:cubicBezTo>
                  <a:close/>
                  <a:moveTo>
                    <a:pt x="39" y="63"/>
                  </a:moveTo>
                  <a:cubicBezTo>
                    <a:pt x="26" y="63"/>
                    <a:pt x="16" y="52"/>
                    <a:pt x="16" y="39"/>
                  </a:cubicBez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3"/>
                    <a:pt x="39" y="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65824" y="3304063"/>
            <a:ext cx="219105" cy="219105"/>
            <a:chOff x="2220257" y="3158482"/>
            <a:chExt cx="239245" cy="239245"/>
          </a:xfrm>
        </p:grpSpPr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2220257" y="3158482"/>
              <a:ext cx="239245" cy="239245"/>
            </a:xfrm>
            <a:custGeom>
              <a:avLst/>
              <a:gdLst>
                <a:gd name="T0" fmla="*/ 75 w 82"/>
                <a:gd name="T1" fmla="*/ 41 h 82"/>
                <a:gd name="T2" fmla="*/ 82 w 82"/>
                <a:gd name="T3" fmla="*/ 30 h 82"/>
                <a:gd name="T4" fmla="*/ 78 w 82"/>
                <a:gd name="T5" fmla="*/ 20 h 82"/>
                <a:gd name="T6" fmla="*/ 65 w 82"/>
                <a:gd name="T7" fmla="*/ 17 h 82"/>
                <a:gd name="T8" fmla="*/ 63 w 82"/>
                <a:gd name="T9" fmla="*/ 4 h 82"/>
                <a:gd name="T10" fmla="*/ 52 w 82"/>
                <a:gd name="T11" fmla="*/ 0 h 82"/>
                <a:gd name="T12" fmla="*/ 41 w 82"/>
                <a:gd name="T13" fmla="*/ 8 h 82"/>
                <a:gd name="T14" fmla="*/ 30 w 82"/>
                <a:gd name="T15" fmla="*/ 0 h 82"/>
                <a:gd name="T16" fmla="*/ 20 w 82"/>
                <a:gd name="T17" fmla="*/ 4 h 82"/>
                <a:gd name="T18" fmla="*/ 18 w 82"/>
                <a:gd name="T19" fmla="*/ 17 h 82"/>
                <a:gd name="T20" fmla="*/ 5 w 82"/>
                <a:gd name="T21" fmla="*/ 20 h 82"/>
                <a:gd name="T22" fmla="*/ 0 w 82"/>
                <a:gd name="T23" fmla="*/ 30 h 82"/>
                <a:gd name="T24" fmla="*/ 8 w 82"/>
                <a:gd name="T25" fmla="*/ 41 h 82"/>
                <a:gd name="T26" fmla="*/ 0 w 82"/>
                <a:gd name="T27" fmla="*/ 52 h 82"/>
                <a:gd name="T28" fmla="*/ 5 w 82"/>
                <a:gd name="T29" fmla="*/ 62 h 82"/>
                <a:gd name="T30" fmla="*/ 18 w 82"/>
                <a:gd name="T31" fmla="*/ 64 h 82"/>
                <a:gd name="T32" fmla="*/ 20 w 82"/>
                <a:gd name="T33" fmla="*/ 78 h 82"/>
                <a:gd name="T34" fmla="*/ 30 w 82"/>
                <a:gd name="T35" fmla="*/ 82 h 82"/>
                <a:gd name="T36" fmla="*/ 41 w 82"/>
                <a:gd name="T37" fmla="*/ 74 h 82"/>
                <a:gd name="T38" fmla="*/ 52 w 82"/>
                <a:gd name="T39" fmla="*/ 82 h 82"/>
                <a:gd name="T40" fmla="*/ 63 w 82"/>
                <a:gd name="T41" fmla="*/ 78 h 82"/>
                <a:gd name="T42" fmla="*/ 65 w 82"/>
                <a:gd name="T43" fmla="*/ 64 h 82"/>
                <a:gd name="T44" fmla="*/ 78 w 82"/>
                <a:gd name="T45" fmla="*/ 62 h 82"/>
                <a:gd name="T46" fmla="*/ 82 w 82"/>
                <a:gd name="T47" fmla="*/ 52 h 82"/>
                <a:gd name="T48" fmla="*/ 75 w 82"/>
                <a:gd name="T49" fmla="*/ 41 h 82"/>
                <a:gd name="T50" fmla="*/ 41 w 82"/>
                <a:gd name="T51" fmla="*/ 60 h 82"/>
                <a:gd name="T52" fmla="*/ 23 w 82"/>
                <a:gd name="T53" fmla="*/ 41 h 82"/>
                <a:gd name="T54" fmla="*/ 41 w 82"/>
                <a:gd name="T55" fmla="*/ 22 h 82"/>
                <a:gd name="T56" fmla="*/ 60 w 82"/>
                <a:gd name="T57" fmla="*/ 41 h 82"/>
                <a:gd name="T58" fmla="*/ 41 w 82"/>
                <a:gd name="T59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82">
                  <a:moveTo>
                    <a:pt x="75" y="41"/>
                  </a:moveTo>
                  <a:cubicBezTo>
                    <a:pt x="75" y="36"/>
                    <a:pt x="78" y="32"/>
                    <a:pt x="82" y="30"/>
                  </a:cubicBezTo>
                  <a:cubicBezTo>
                    <a:pt x="81" y="26"/>
                    <a:pt x="80" y="23"/>
                    <a:pt x="78" y="20"/>
                  </a:cubicBezTo>
                  <a:cubicBezTo>
                    <a:pt x="74" y="22"/>
                    <a:pt x="68" y="21"/>
                    <a:pt x="65" y="17"/>
                  </a:cubicBezTo>
                  <a:cubicBezTo>
                    <a:pt x="61" y="14"/>
                    <a:pt x="61" y="9"/>
                    <a:pt x="63" y="4"/>
                  </a:cubicBezTo>
                  <a:cubicBezTo>
                    <a:pt x="59" y="2"/>
                    <a:pt x="56" y="1"/>
                    <a:pt x="52" y="0"/>
                  </a:cubicBezTo>
                  <a:cubicBezTo>
                    <a:pt x="51" y="4"/>
                    <a:pt x="46" y="8"/>
                    <a:pt x="41" y="8"/>
                  </a:cubicBezTo>
                  <a:cubicBezTo>
                    <a:pt x="36" y="8"/>
                    <a:pt x="32" y="4"/>
                    <a:pt x="30" y="0"/>
                  </a:cubicBezTo>
                  <a:cubicBezTo>
                    <a:pt x="27" y="1"/>
                    <a:pt x="23" y="2"/>
                    <a:pt x="20" y="4"/>
                  </a:cubicBezTo>
                  <a:cubicBezTo>
                    <a:pt x="22" y="9"/>
                    <a:pt x="21" y="14"/>
                    <a:pt x="18" y="17"/>
                  </a:cubicBezTo>
                  <a:cubicBezTo>
                    <a:pt x="14" y="21"/>
                    <a:pt x="9" y="22"/>
                    <a:pt x="5" y="20"/>
                  </a:cubicBezTo>
                  <a:cubicBezTo>
                    <a:pt x="3" y="23"/>
                    <a:pt x="1" y="26"/>
                    <a:pt x="0" y="30"/>
                  </a:cubicBezTo>
                  <a:cubicBezTo>
                    <a:pt x="5" y="32"/>
                    <a:pt x="8" y="36"/>
                    <a:pt x="8" y="41"/>
                  </a:cubicBezTo>
                  <a:cubicBezTo>
                    <a:pt x="8" y="46"/>
                    <a:pt x="5" y="50"/>
                    <a:pt x="0" y="52"/>
                  </a:cubicBezTo>
                  <a:cubicBezTo>
                    <a:pt x="1" y="55"/>
                    <a:pt x="3" y="59"/>
                    <a:pt x="5" y="62"/>
                  </a:cubicBezTo>
                  <a:cubicBezTo>
                    <a:pt x="9" y="60"/>
                    <a:pt x="14" y="61"/>
                    <a:pt x="18" y="64"/>
                  </a:cubicBezTo>
                  <a:cubicBezTo>
                    <a:pt x="21" y="68"/>
                    <a:pt x="22" y="73"/>
                    <a:pt x="20" y="78"/>
                  </a:cubicBezTo>
                  <a:cubicBezTo>
                    <a:pt x="23" y="79"/>
                    <a:pt x="27" y="81"/>
                    <a:pt x="30" y="82"/>
                  </a:cubicBezTo>
                  <a:cubicBezTo>
                    <a:pt x="32" y="77"/>
                    <a:pt x="36" y="74"/>
                    <a:pt x="41" y="74"/>
                  </a:cubicBezTo>
                  <a:cubicBezTo>
                    <a:pt x="46" y="74"/>
                    <a:pt x="51" y="77"/>
                    <a:pt x="52" y="82"/>
                  </a:cubicBezTo>
                  <a:cubicBezTo>
                    <a:pt x="56" y="81"/>
                    <a:pt x="59" y="79"/>
                    <a:pt x="63" y="78"/>
                  </a:cubicBezTo>
                  <a:cubicBezTo>
                    <a:pt x="61" y="73"/>
                    <a:pt x="61" y="68"/>
                    <a:pt x="65" y="64"/>
                  </a:cubicBezTo>
                  <a:cubicBezTo>
                    <a:pt x="68" y="61"/>
                    <a:pt x="74" y="60"/>
                    <a:pt x="78" y="62"/>
                  </a:cubicBezTo>
                  <a:cubicBezTo>
                    <a:pt x="80" y="59"/>
                    <a:pt x="81" y="55"/>
                    <a:pt x="82" y="52"/>
                  </a:cubicBezTo>
                  <a:cubicBezTo>
                    <a:pt x="78" y="50"/>
                    <a:pt x="75" y="46"/>
                    <a:pt x="75" y="41"/>
                  </a:cubicBezTo>
                  <a:close/>
                  <a:moveTo>
                    <a:pt x="41" y="60"/>
                  </a:moveTo>
                  <a:cubicBezTo>
                    <a:pt x="31" y="60"/>
                    <a:pt x="23" y="51"/>
                    <a:pt x="23" y="41"/>
                  </a:cubicBezTo>
                  <a:cubicBezTo>
                    <a:pt x="23" y="31"/>
                    <a:pt x="31" y="22"/>
                    <a:pt x="41" y="22"/>
                  </a:cubicBezTo>
                  <a:cubicBezTo>
                    <a:pt x="52" y="22"/>
                    <a:pt x="60" y="31"/>
                    <a:pt x="60" y="41"/>
                  </a:cubicBezTo>
                  <a:cubicBezTo>
                    <a:pt x="60" y="51"/>
                    <a:pt x="52" y="60"/>
                    <a:pt x="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8" name="Freeform 37"/>
            <p:cNvSpPr>
              <a:spLocks noEditPoints="1"/>
            </p:cNvSpPr>
            <p:nvPr/>
          </p:nvSpPr>
          <p:spPr bwMode="auto">
            <a:xfrm>
              <a:off x="2280685" y="3220143"/>
              <a:ext cx="119623" cy="115923"/>
            </a:xfrm>
            <a:custGeom>
              <a:avLst/>
              <a:gdLst>
                <a:gd name="T0" fmla="*/ 20 w 41"/>
                <a:gd name="T1" fmla="*/ 0 h 40"/>
                <a:gd name="T2" fmla="*/ 0 w 41"/>
                <a:gd name="T3" fmla="*/ 20 h 40"/>
                <a:gd name="T4" fmla="*/ 20 w 41"/>
                <a:gd name="T5" fmla="*/ 40 h 40"/>
                <a:gd name="T6" fmla="*/ 41 w 41"/>
                <a:gd name="T7" fmla="*/ 20 h 40"/>
                <a:gd name="T8" fmla="*/ 20 w 41"/>
                <a:gd name="T9" fmla="*/ 0 h 40"/>
                <a:gd name="T10" fmla="*/ 20 w 41"/>
                <a:gd name="T11" fmla="*/ 32 h 40"/>
                <a:gd name="T12" fmla="*/ 8 w 41"/>
                <a:gd name="T13" fmla="*/ 20 h 40"/>
                <a:gd name="T14" fmla="*/ 20 w 41"/>
                <a:gd name="T15" fmla="*/ 8 h 40"/>
                <a:gd name="T16" fmla="*/ 33 w 41"/>
                <a:gd name="T17" fmla="*/ 20 h 40"/>
                <a:gd name="T18" fmla="*/ 20 w 41"/>
                <a:gd name="T1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2" y="40"/>
                    <a:pt x="41" y="31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lose/>
                  <a:moveTo>
                    <a:pt x="20" y="32"/>
                  </a:moveTo>
                  <a:cubicBezTo>
                    <a:pt x="13" y="32"/>
                    <a:pt x="8" y="27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7" y="8"/>
                    <a:pt x="33" y="13"/>
                    <a:pt x="33" y="20"/>
                  </a:cubicBezTo>
                  <a:cubicBezTo>
                    <a:pt x="33" y="27"/>
                    <a:pt x="27" y="32"/>
                    <a:pt x="20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48" name="Freeform 38"/>
          <p:cNvSpPr>
            <a:spLocks noEditPoints="1"/>
          </p:cNvSpPr>
          <p:nvPr/>
        </p:nvSpPr>
        <p:spPr bwMode="auto">
          <a:xfrm>
            <a:off x="1608271" y="2836486"/>
            <a:ext cx="171670" cy="170541"/>
          </a:xfrm>
          <a:custGeom>
            <a:avLst/>
            <a:gdLst>
              <a:gd name="T0" fmla="*/ 58 w 64"/>
              <a:gd name="T1" fmla="*/ 32 h 64"/>
              <a:gd name="T2" fmla="*/ 64 w 64"/>
              <a:gd name="T3" fmla="*/ 23 h 64"/>
              <a:gd name="T4" fmla="*/ 61 w 64"/>
              <a:gd name="T5" fmla="*/ 15 h 64"/>
              <a:gd name="T6" fmla="*/ 50 w 64"/>
              <a:gd name="T7" fmla="*/ 13 h 64"/>
              <a:gd name="T8" fmla="*/ 49 w 64"/>
              <a:gd name="T9" fmla="*/ 3 h 64"/>
              <a:gd name="T10" fmla="*/ 41 w 64"/>
              <a:gd name="T11" fmla="*/ 0 h 64"/>
              <a:gd name="T12" fmla="*/ 32 w 64"/>
              <a:gd name="T13" fmla="*/ 6 h 64"/>
              <a:gd name="T14" fmla="*/ 23 w 64"/>
              <a:gd name="T15" fmla="*/ 0 h 64"/>
              <a:gd name="T16" fmla="*/ 15 w 64"/>
              <a:gd name="T17" fmla="*/ 3 h 64"/>
              <a:gd name="T18" fmla="*/ 14 w 64"/>
              <a:gd name="T19" fmla="*/ 13 h 64"/>
              <a:gd name="T20" fmla="*/ 3 w 64"/>
              <a:gd name="T21" fmla="*/ 15 h 64"/>
              <a:gd name="T22" fmla="*/ 0 w 64"/>
              <a:gd name="T23" fmla="*/ 23 h 64"/>
              <a:gd name="T24" fmla="*/ 6 w 64"/>
              <a:gd name="T25" fmla="*/ 32 h 64"/>
              <a:gd name="T26" fmla="*/ 0 w 64"/>
              <a:gd name="T27" fmla="*/ 40 h 64"/>
              <a:gd name="T28" fmla="*/ 3 w 64"/>
              <a:gd name="T29" fmla="*/ 48 h 64"/>
              <a:gd name="T30" fmla="*/ 14 w 64"/>
              <a:gd name="T31" fmla="*/ 50 h 64"/>
              <a:gd name="T32" fmla="*/ 15 w 64"/>
              <a:gd name="T33" fmla="*/ 61 h 64"/>
              <a:gd name="T34" fmla="*/ 23 w 64"/>
              <a:gd name="T35" fmla="*/ 64 h 64"/>
              <a:gd name="T36" fmla="*/ 32 w 64"/>
              <a:gd name="T37" fmla="*/ 58 h 64"/>
              <a:gd name="T38" fmla="*/ 41 w 64"/>
              <a:gd name="T39" fmla="*/ 64 h 64"/>
              <a:gd name="T40" fmla="*/ 49 w 64"/>
              <a:gd name="T41" fmla="*/ 61 h 64"/>
              <a:gd name="T42" fmla="*/ 50 w 64"/>
              <a:gd name="T43" fmla="*/ 50 h 64"/>
              <a:gd name="T44" fmla="*/ 61 w 64"/>
              <a:gd name="T45" fmla="*/ 48 h 64"/>
              <a:gd name="T46" fmla="*/ 64 w 64"/>
              <a:gd name="T47" fmla="*/ 40 h 64"/>
              <a:gd name="T48" fmla="*/ 58 w 64"/>
              <a:gd name="T49" fmla="*/ 32 h 64"/>
              <a:gd name="T50" fmla="*/ 32 w 64"/>
              <a:gd name="T51" fmla="*/ 45 h 64"/>
              <a:gd name="T52" fmla="*/ 19 w 64"/>
              <a:gd name="T53" fmla="*/ 32 h 64"/>
              <a:gd name="T54" fmla="*/ 32 w 64"/>
              <a:gd name="T55" fmla="*/ 19 h 64"/>
              <a:gd name="T56" fmla="*/ 45 w 64"/>
              <a:gd name="T57" fmla="*/ 32 h 64"/>
              <a:gd name="T58" fmla="*/ 32 w 64"/>
              <a:gd name="T59" fmla="*/ 4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4">
                <a:moveTo>
                  <a:pt x="58" y="32"/>
                </a:moveTo>
                <a:cubicBezTo>
                  <a:pt x="58" y="28"/>
                  <a:pt x="61" y="24"/>
                  <a:pt x="64" y="23"/>
                </a:cubicBezTo>
                <a:cubicBezTo>
                  <a:pt x="63" y="20"/>
                  <a:pt x="62" y="18"/>
                  <a:pt x="61" y="15"/>
                </a:cubicBezTo>
                <a:cubicBezTo>
                  <a:pt x="57" y="17"/>
                  <a:pt x="53" y="16"/>
                  <a:pt x="50" y="13"/>
                </a:cubicBezTo>
                <a:cubicBezTo>
                  <a:pt x="48" y="10"/>
                  <a:pt x="47" y="6"/>
                  <a:pt x="49" y="3"/>
                </a:cubicBezTo>
                <a:cubicBezTo>
                  <a:pt x="46" y="1"/>
                  <a:pt x="43" y="0"/>
                  <a:pt x="41" y="0"/>
                </a:cubicBezTo>
                <a:cubicBezTo>
                  <a:pt x="39" y="3"/>
                  <a:pt x="36" y="6"/>
                  <a:pt x="32" y="6"/>
                </a:cubicBezTo>
                <a:cubicBezTo>
                  <a:pt x="28" y="6"/>
                  <a:pt x="25" y="3"/>
                  <a:pt x="23" y="0"/>
                </a:cubicBezTo>
                <a:cubicBezTo>
                  <a:pt x="21" y="0"/>
                  <a:pt x="18" y="1"/>
                  <a:pt x="15" y="3"/>
                </a:cubicBezTo>
                <a:cubicBezTo>
                  <a:pt x="17" y="6"/>
                  <a:pt x="16" y="10"/>
                  <a:pt x="14" y="13"/>
                </a:cubicBezTo>
                <a:cubicBezTo>
                  <a:pt x="11" y="16"/>
                  <a:pt x="7" y="17"/>
                  <a:pt x="3" y="15"/>
                </a:cubicBezTo>
                <a:cubicBezTo>
                  <a:pt x="2" y="18"/>
                  <a:pt x="1" y="20"/>
                  <a:pt x="0" y="23"/>
                </a:cubicBezTo>
                <a:cubicBezTo>
                  <a:pt x="3" y="24"/>
                  <a:pt x="6" y="28"/>
                  <a:pt x="6" y="32"/>
                </a:cubicBezTo>
                <a:cubicBezTo>
                  <a:pt x="6" y="36"/>
                  <a:pt x="3" y="39"/>
                  <a:pt x="0" y="40"/>
                </a:cubicBezTo>
                <a:cubicBezTo>
                  <a:pt x="1" y="43"/>
                  <a:pt x="2" y="46"/>
                  <a:pt x="3" y="48"/>
                </a:cubicBezTo>
                <a:cubicBezTo>
                  <a:pt x="7" y="47"/>
                  <a:pt x="11" y="47"/>
                  <a:pt x="14" y="50"/>
                </a:cubicBezTo>
                <a:cubicBezTo>
                  <a:pt x="16" y="53"/>
                  <a:pt x="17" y="57"/>
                  <a:pt x="15" y="61"/>
                </a:cubicBezTo>
                <a:cubicBezTo>
                  <a:pt x="18" y="62"/>
                  <a:pt x="21" y="63"/>
                  <a:pt x="23" y="64"/>
                </a:cubicBezTo>
                <a:cubicBezTo>
                  <a:pt x="25" y="60"/>
                  <a:pt x="28" y="58"/>
                  <a:pt x="32" y="58"/>
                </a:cubicBezTo>
                <a:cubicBezTo>
                  <a:pt x="36" y="58"/>
                  <a:pt x="39" y="60"/>
                  <a:pt x="41" y="64"/>
                </a:cubicBezTo>
                <a:cubicBezTo>
                  <a:pt x="43" y="63"/>
                  <a:pt x="46" y="62"/>
                  <a:pt x="49" y="61"/>
                </a:cubicBezTo>
                <a:cubicBezTo>
                  <a:pt x="47" y="57"/>
                  <a:pt x="48" y="53"/>
                  <a:pt x="50" y="50"/>
                </a:cubicBezTo>
                <a:cubicBezTo>
                  <a:pt x="53" y="47"/>
                  <a:pt x="57" y="47"/>
                  <a:pt x="61" y="48"/>
                </a:cubicBezTo>
                <a:cubicBezTo>
                  <a:pt x="62" y="46"/>
                  <a:pt x="63" y="43"/>
                  <a:pt x="64" y="40"/>
                </a:cubicBezTo>
                <a:cubicBezTo>
                  <a:pt x="61" y="39"/>
                  <a:pt x="58" y="36"/>
                  <a:pt x="58" y="32"/>
                </a:cubicBezTo>
                <a:close/>
                <a:moveTo>
                  <a:pt x="32" y="45"/>
                </a:moveTo>
                <a:cubicBezTo>
                  <a:pt x="25" y="45"/>
                  <a:pt x="19" y="39"/>
                  <a:pt x="19" y="32"/>
                </a:cubicBezTo>
                <a:cubicBezTo>
                  <a:pt x="19" y="25"/>
                  <a:pt x="25" y="19"/>
                  <a:pt x="32" y="19"/>
                </a:cubicBezTo>
                <a:cubicBezTo>
                  <a:pt x="39" y="19"/>
                  <a:pt x="45" y="25"/>
                  <a:pt x="45" y="32"/>
                </a:cubicBezTo>
                <a:cubicBezTo>
                  <a:pt x="45" y="39"/>
                  <a:pt x="39" y="45"/>
                  <a:pt x="32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9" name="Freeform 39"/>
          <p:cNvSpPr>
            <a:spLocks noEditPoints="1"/>
          </p:cNvSpPr>
          <p:nvPr/>
        </p:nvSpPr>
        <p:spPr bwMode="auto">
          <a:xfrm>
            <a:off x="2657319" y="3442980"/>
            <a:ext cx="242823" cy="243952"/>
          </a:xfrm>
          <a:custGeom>
            <a:avLst/>
            <a:gdLst>
              <a:gd name="T0" fmla="*/ 83 w 91"/>
              <a:gd name="T1" fmla="*/ 46 h 91"/>
              <a:gd name="T2" fmla="*/ 91 w 91"/>
              <a:gd name="T3" fmla="*/ 33 h 91"/>
              <a:gd name="T4" fmla="*/ 87 w 91"/>
              <a:gd name="T5" fmla="*/ 22 h 91"/>
              <a:gd name="T6" fmla="*/ 72 w 91"/>
              <a:gd name="T7" fmla="*/ 19 h 91"/>
              <a:gd name="T8" fmla="*/ 69 w 91"/>
              <a:gd name="T9" fmla="*/ 5 h 91"/>
              <a:gd name="T10" fmla="*/ 58 w 91"/>
              <a:gd name="T11" fmla="*/ 0 h 91"/>
              <a:gd name="T12" fmla="*/ 46 w 91"/>
              <a:gd name="T13" fmla="*/ 8 h 91"/>
              <a:gd name="T14" fmla="*/ 33 w 91"/>
              <a:gd name="T15" fmla="*/ 0 h 91"/>
              <a:gd name="T16" fmla="*/ 22 w 91"/>
              <a:gd name="T17" fmla="*/ 5 h 91"/>
              <a:gd name="T18" fmla="*/ 19 w 91"/>
              <a:gd name="T19" fmla="*/ 19 h 91"/>
              <a:gd name="T20" fmla="*/ 5 w 91"/>
              <a:gd name="T21" fmla="*/ 22 h 91"/>
              <a:gd name="T22" fmla="*/ 0 w 91"/>
              <a:gd name="T23" fmla="*/ 33 h 91"/>
              <a:gd name="T24" fmla="*/ 8 w 91"/>
              <a:gd name="T25" fmla="*/ 46 h 91"/>
              <a:gd name="T26" fmla="*/ 0 w 91"/>
              <a:gd name="T27" fmla="*/ 58 h 91"/>
              <a:gd name="T28" fmla="*/ 5 w 91"/>
              <a:gd name="T29" fmla="*/ 69 h 91"/>
              <a:gd name="T30" fmla="*/ 19 w 91"/>
              <a:gd name="T31" fmla="*/ 72 h 91"/>
              <a:gd name="T32" fmla="*/ 22 w 91"/>
              <a:gd name="T33" fmla="*/ 87 h 91"/>
              <a:gd name="T34" fmla="*/ 33 w 91"/>
              <a:gd name="T35" fmla="*/ 91 h 91"/>
              <a:gd name="T36" fmla="*/ 46 w 91"/>
              <a:gd name="T37" fmla="*/ 83 h 91"/>
              <a:gd name="T38" fmla="*/ 58 w 91"/>
              <a:gd name="T39" fmla="*/ 91 h 91"/>
              <a:gd name="T40" fmla="*/ 69 w 91"/>
              <a:gd name="T41" fmla="*/ 87 h 91"/>
              <a:gd name="T42" fmla="*/ 72 w 91"/>
              <a:gd name="T43" fmla="*/ 72 h 91"/>
              <a:gd name="T44" fmla="*/ 87 w 91"/>
              <a:gd name="T45" fmla="*/ 69 h 91"/>
              <a:gd name="T46" fmla="*/ 91 w 91"/>
              <a:gd name="T47" fmla="*/ 58 h 91"/>
              <a:gd name="T48" fmla="*/ 83 w 91"/>
              <a:gd name="T49" fmla="*/ 46 h 91"/>
              <a:gd name="T50" fmla="*/ 46 w 91"/>
              <a:gd name="T51" fmla="*/ 64 h 91"/>
              <a:gd name="T52" fmla="*/ 27 w 91"/>
              <a:gd name="T53" fmla="*/ 46 h 91"/>
              <a:gd name="T54" fmla="*/ 46 w 91"/>
              <a:gd name="T55" fmla="*/ 27 h 91"/>
              <a:gd name="T56" fmla="*/ 64 w 91"/>
              <a:gd name="T57" fmla="*/ 46 h 91"/>
              <a:gd name="T58" fmla="*/ 46 w 91"/>
              <a:gd name="T59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83" y="46"/>
                </a:moveTo>
                <a:cubicBezTo>
                  <a:pt x="83" y="40"/>
                  <a:pt x="86" y="35"/>
                  <a:pt x="91" y="33"/>
                </a:cubicBezTo>
                <a:cubicBezTo>
                  <a:pt x="90" y="29"/>
                  <a:pt x="89" y="25"/>
                  <a:pt x="87" y="22"/>
                </a:cubicBezTo>
                <a:cubicBezTo>
                  <a:pt x="82" y="24"/>
                  <a:pt x="76" y="23"/>
                  <a:pt x="72" y="19"/>
                </a:cubicBezTo>
                <a:cubicBezTo>
                  <a:pt x="68" y="15"/>
                  <a:pt x="67" y="9"/>
                  <a:pt x="69" y="5"/>
                </a:cubicBezTo>
                <a:cubicBezTo>
                  <a:pt x="66" y="3"/>
                  <a:pt x="62" y="1"/>
                  <a:pt x="58" y="0"/>
                </a:cubicBezTo>
                <a:cubicBezTo>
                  <a:pt x="56" y="5"/>
                  <a:pt x="51" y="8"/>
                  <a:pt x="46" y="8"/>
                </a:cubicBezTo>
                <a:cubicBezTo>
                  <a:pt x="40" y="8"/>
                  <a:pt x="35" y="5"/>
                  <a:pt x="33" y="0"/>
                </a:cubicBezTo>
                <a:cubicBezTo>
                  <a:pt x="29" y="1"/>
                  <a:pt x="25" y="3"/>
                  <a:pt x="22" y="5"/>
                </a:cubicBezTo>
                <a:cubicBezTo>
                  <a:pt x="24" y="9"/>
                  <a:pt x="23" y="15"/>
                  <a:pt x="19" y="19"/>
                </a:cubicBezTo>
                <a:cubicBezTo>
                  <a:pt x="15" y="23"/>
                  <a:pt x="9" y="24"/>
                  <a:pt x="5" y="22"/>
                </a:cubicBezTo>
                <a:cubicBezTo>
                  <a:pt x="3" y="25"/>
                  <a:pt x="1" y="29"/>
                  <a:pt x="0" y="33"/>
                </a:cubicBezTo>
                <a:cubicBezTo>
                  <a:pt x="5" y="35"/>
                  <a:pt x="8" y="40"/>
                  <a:pt x="8" y="46"/>
                </a:cubicBezTo>
                <a:cubicBezTo>
                  <a:pt x="8" y="51"/>
                  <a:pt x="5" y="56"/>
                  <a:pt x="0" y="58"/>
                </a:cubicBezTo>
                <a:cubicBezTo>
                  <a:pt x="1" y="62"/>
                  <a:pt x="3" y="66"/>
                  <a:pt x="5" y="69"/>
                </a:cubicBezTo>
                <a:cubicBezTo>
                  <a:pt x="9" y="67"/>
                  <a:pt x="15" y="68"/>
                  <a:pt x="19" y="72"/>
                </a:cubicBezTo>
                <a:cubicBezTo>
                  <a:pt x="23" y="76"/>
                  <a:pt x="24" y="82"/>
                  <a:pt x="22" y="87"/>
                </a:cubicBezTo>
                <a:cubicBezTo>
                  <a:pt x="25" y="89"/>
                  <a:pt x="29" y="90"/>
                  <a:pt x="33" y="91"/>
                </a:cubicBezTo>
                <a:cubicBezTo>
                  <a:pt x="35" y="86"/>
                  <a:pt x="40" y="83"/>
                  <a:pt x="46" y="83"/>
                </a:cubicBezTo>
                <a:cubicBezTo>
                  <a:pt x="51" y="83"/>
                  <a:pt x="56" y="86"/>
                  <a:pt x="58" y="91"/>
                </a:cubicBezTo>
                <a:cubicBezTo>
                  <a:pt x="62" y="90"/>
                  <a:pt x="66" y="89"/>
                  <a:pt x="69" y="87"/>
                </a:cubicBezTo>
                <a:cubicBezTo>
                  <a:pt x="67" y="82"/>
                  <a:pt x="68" y="76"/>
                  <a:pt x="72" y="72"/>
                </a:cubicBezTo>
                <a:cubicBezTo>
                  <a:pt x="76" y="68"/>
                  <a:pt x="82" y="67"/>
                  <a:pt x="87" y="69"/>
                </a:cubicBezTo>
                <a:cubicBezTo>
                  <a:pt x="89" y="66"/>
                  <a:pt x="90" y="62"/>
                  <a:pt x="91" y="58"/>
                </a:cubicBezTo>
                <a:cubicBezTo>
                  <a:pt x="86" y="56"/>
                  <a:pt x="83" y="51"/>
                  <a:pt x="83" y="46"/>
                </a:cubicBezTo>
                <a:close/>
                <a:moveTo>
                  <a:pt x="46" y="64"/>
                </a:moveTo>
                <a:cubicBezTo>
                  <a:pt x="35" y="64"/>
                  <a:pt x="27" y="56"/>
                  <a:pt x="27" y="46"/>
                </a:cubicBezTo>
                <a:cubicBezTo>
                  <a:pt x="27" y="35"/>
                  <a:pt x="35" y="27"/>
                  <a:pt x="46" y="27"/>
                </a:cubicBezTo>
                <a:cubicBezTo>
                  <a:pt x="56" y="27"/>
                  <a:pt x="64" y="35"/>
                  <a:pt x="64" y="46"/>
                </a:cubicBezTo>
                <a:cubicBezTo>
                  <a:pt x="64" y="56"/>
                  <a:pt x="56" y="64"/>
                  <a:pt x="46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57760" y="3069137"/>
            <a:ext cx="242823" cy="245082"/>
            <a:chOff x="1508688" y="2998163"/>
            <a:chExt cx="265143" cy="267609"/>
          </a:xfrm>
        </p:grpSpPr>
        <p:sp>
          <p:nvSpPr>
            <p:cNvPr id="65" name="Freeform 40"/>
            <p:cNvSpPr>
              <a:spLocks noEditPoints="1"/>
            </p:cNvSpPr>
            <p:nvPr/>
          </p:nvSpPr>
          <p:spPr bwMode="auto">
            <a:xfrm>
              <a:off x="1508688" y="2998163"/>
              <a:ext cx="265143" cy="267609"/>
            </a:xfrm>
            <a:custGeom>
              <a:avLst/>
              <a:gdLst>
                <a:gd name="T0" fmla="*/ 83 w 91"/>
                <a:gd name="T1" fmla="*/ 46 h 92"/>
                <a:gd name="T2" fmla="*/ 91 w 91"/>
                <a:gd name="T3" fmla="*/ 34 h 92"/>
                <a:gd name="T4" fmla="*/ 87 w 91"/>
                <a:gd name="T5" fmla="*/ 22 h 92"/>
                <a:gd name="T6" fmla="*/ 72 w 91"/>
                <a:gd name="T7" fmla="*/ 20 h 92"/>
                <a:gd name="T8" fmla="*/ 69 w 91"/>
                <a:gd name="T9" fmla="*/ 5 h 92"/>
                <a:gd name="T10" fmla="*/ 58 w 91"/>
                <a:gd name="T11" fmla="*/ 0 h 92"/>
                <a:gd name="T12" fmla="*/ 46 w 91"/>
                <a:gd name="T13" fmla="*/ 9 h 92"/>
                <a:gd name="T14" fmla="*/ 34 w 91"/>
                <a:gd name="T15" fmla="*/ 0 h 92"/>
                <a:gd name="T16" fmla="*/ 22 w 91"/>
                <a:gd name="T17" fmla="*/ 5 h 92"/>
                <a:gd name="T18" fmla="*/ 19 w 91"/>
                <a:gd name="T19" fmla="*/ 20 h 92"/>
                <a:gd name="T20" fmla="*/ 5 w 91"/>
                <a:gd name="T21" fmla="*/ 22 h 92"/>
                <a:gd name="T22" fmla="*/ 0 w 91"/>
                <a:gd name="T23" fmla="*/ 34 h 92"/>
                <a:gd name="T24" fmla="*/ 9 w 91"/>
                <a:gd name="T25" fmla="*/ 46 h 92"/>
                <a:gd name="T26" fmla="*/ 0 w 91"/>
                <a:gd name="T27" fmla="*/ 58 h 92"/>
                <a:gd name="T28" fmla="*/ 5 w 91"/>
                <a:gd name="T29" fmla="*/ 70 h 92"/>
                <a:gd name="T30" fmla="*/ 19 w 91"/>
                <a:gd name="T31" fmla="*/ 72 h 92"/>
                <a:gd name="T32" fmla="*/ 22 w 91"/>
                <a:gd name="T33" fmla="*/ 87 h 92"/>
                <a:gd name="T34" fmla="*/ 34 w 91"/>
                <a:gd name="T35" fmla="*/ 92 h 92"/>
                <a:gd name="T36" fmla="*/ 46 w 91"/>
                <a:gd name="T37" fmla="*/ 83 h 92"/>
                <a:gd name="T38" fmla="*/ 58 w 91"/>
                <a:gd name="T39" fmla="*/ 92 h 92"/>
                <a:gd name="T40" fmla="*/ 69 w 91"/>
                <a:gd name="T41" fmla="*/ 87 h 92"/>
                <a:gd name="T42" fmla="*/ 72 w 91"/>
                <a:gd name="T43" fmla="*/ 72 h 92"/>
                <a:gd name="T44" fmla="*/ 87 w 91"/>
                <a:gd name="T45" fmla="*/ 70 h 92"/>
                <a:gd name="T46" fmla="*/ 91 w 91"/>
                <a:gd name="T47" fmla="*/ 58 h 92"/>
                <a:gd name="T48" fmla="*/ 83 w 91"/>
                <a:gd name="T49" fmla="*/ 46 h 92"/>
                <a:gd name="T50" fmla="*/ 46 w 91"/>
                <a:gd name="T51" fmla="*/ 67 h 92"/>
                <a:gd name="T52" fmla="*/ 25 w 91"/>
                <a:gd name="T53" fmla="*/ 46 h 92"/>
                <a:gd name="T54" fmla="*/ 46 w 91"/>
                <a:gd name="T55" fmla="*/ 25 h 92"/>
                <a:gd name="T56" fmla="*/ 67 w 91"/>
                <a:gd name="T57" fmla="*/ 46 h 92"/>
                <a:gd name="T58" fmla="*/ 46 w 91"/>
                <a:gd name="T59" fmla="*/ 6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92">
                  <a:moveTo>
                    <a:pt x="83" y="46"/>
                  </a:moveTo>
                  <a:cubicBezTo>
                    <a:pt x="83" y="40"/>
                    <a:pt x="86" y="36"/>
                    <a:pt x="91" y="34"/>
                  </a:cubicBezTo>
                  <a:cubicBezTo>
                    <a:pt x="90" y="30"/>
                    <a:pt x="89" y="26"/>
                    <a:pt x="87" y="22"/>
                  </a:cubicBezTo>
                  <a:cubicBezTo>
                    <a:pt x="82" y="25"/>
                    <a:pt x="76" y="24"/>
                    <a:pt x="72" y="20"/>
                  </a:cubicBezTo>
                  <a:cubicBezTo>
                    <a:pt x="68" y="16"/>
                    <a:pt x="67" y="10"/>
                    <a:pt x="69" y="5"/>
                  </a:cubicBezTo>
                  <a:cubicBezTo>
                    <a:pt x="66" y="3"/>
                    <a:pt x="62" y="1"/>
                    <a:pt x="58" y="0"/>
                  </a:cubicBezTo>
                  <a:cubicBezTo>
                    <a:pt x="56" y="5"/>
                    <a:pt x="51" y="9"/>
                    <a:pt x="46" y="9"/>
                  </a:cubicBezTo>
                  <a:cubicBezTo>
                    <a:pt x="40" y="9"/>
                    <a:pt x="35" y="5"/>
                    <a:pt x="34" y="0"/>
                  </a:cubicBezTo>
                  <a:cubicBezTo>
                    <a:pt x="29" y="1"/>
                    <a:pt x="26" y="3"/>
                    <a:pt x="22" y="5"/>
                  </a:cubicBezTo>
                  <a:cubicBezTo>
                    <a:pt x="24" y="10"/>
                    <a:pt x="23" y="16"/>
                    <a:pt x="19" y="20"/>
                  </a:cubicBezTo>
                  <a:cubicBezTo>
                    <a:pt x="15" y="24"/>
                    <a:pt x="10" y="25"/>
                    <a:pt x="5" y="22"/>
                  </a:cubicBezTo>
                  <a:cubicBezTo>
                    <a:pt x="3" y="26"/>
                    <a:pt x="1" y="30"/>
                    <a:pt x="0" y="34"/>
                  </a:cubicBezTo>
                  <a:cubicBezTo>
                    <a:pt x="5" y="36"/>
                    <a:pt x="9" y="40"/>
                    <a:pt x="9" y="46"/>
                  </a:cubicBezTo>
                  <a:cubicBezTo>
                    <a:pt x="9" y="52"/>
                    <a:pt x="5" y="56"/>
                    <a:pt x="0" y="58"/>
                  </a:cubicBezTo>
                  <a:cubicBezTo>
                    <a:pt x="1" y="62"/>
                    <a:pt x="3" y="66"/>
                    <a:pt x="5" y="70"/>
                  </a:cubicBezTo>
                  <a:cubicBezTo>
                    <a:pt x="10" y="68"/>
                    <a:pt x="15" y="68"/>
                    <a:pt x="19" y="72"/>
                  </a:cubicBezTo>
                  <a:cubicBezTo>
                    <a:pt x="23" y="76"/>
                    <a:pt x="24" y="82"/>
                    <a:pt x="22" y="87"/>
                  </a:cubicBezTo>
                  <a:cubicBezTo>
                    <a:pt x="26" y="89"/>
                    <a:pt x="29" y="91"/>
                    <a:pt x="34" y="92"/>
                  </a:cubicBezTo>
                  <a:cubicBezTo>
                    <a:pt x="35" y="87"/>
                    <a:pt x="40" y="83"/>
                    <a:pt x="46" y="83"/>
                  </a:cubicBezTo>
                  <a:cubicBezTo>
                    <a:pt x="51" y="83"/>
                    <a:pt x="56" y="87"/>
                    <a:pt x="58" y="92"/>
                  </a:cubicBezTo>
                  <a:cubicBezTo>
                    <a:pt x="62" y="91"/>
                    <a:pt x="66" y="89"/>
                    <a:pt x="69" y="87"/>
                  </a:cubicBezTo>
                  <a:cubicBezTo>
                    <a:pt x="67" y="82"/>
                    <a:pt x="68" y="76"/>
                    <a:pt x="72" y="72"/>
                  </a:cubicBezTo>
                  <a:cubicBezTo>
                    <a:pt x="76" y="68"/>
                    <a:pt x="82" y="68"/>
                    <a:pt x="87" y="70"/>
                  </a:cubicBezTo>
                  <a:cubicBezTo>
                    <a:pt x="89" y="66"/>
                    <a:pt x="90" y="62"/>
                    <a:pt x="91" y="58"/>
                  </a:cubicBezTo>
                  <a:cubicBezTo>
                    <a:pt x="86" y="56"/>
                    <a:pt x="83" y="52"/>
                    <a:pt x="83" y="46"/>
                  </a:cubicBezTo>
                  <a:close/>
                  <a:moveTo>
                    <a:pt x="46" y="67"/>
                  </a:moveTo>
                  <a:cubicBezTo>
                    <a:pt x="34" y="67"/>
                    <a:pt x="25" y="58"/>
                    <a:pt x="25" y="46"/>
                  </a:cubicBezTo>
                  <a:cubicBezTo>
                    <a:pt x="25" y="34"/>
                    <a:pt x="34" y="25"/>
                    <a:pt x="46" y="25"/>
                  </a:cubicBezTo>
                  <a:cubicBezTo>
                    <a:pt x="57" y="25"/>
                    <a:pt x="67" y="34"/>
                    <a:pt x="67" y="46"/>
                  </a:cubicBezTo>
                  <a:cubicBezTo>
                    <a:pt x="67" y="58"/>
                    <a:pt x="57" y="67"/>
                    <a:pt x="46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6" name="Freeform 41"/>
            <p:cNvSpPr>
              <a:spLocks noEditPoints="1"/>
            </p:cNvSpPr>
            <p:nvPr/>
          </p:nvSpPr>
          <p:spPr bwMode="auto">
            <a:xfrm>
              <a:off x="1596246" y="3088188"/>
              <a:ext cx="90025" cy="8755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6 w 31"/>
                <a:gd name="T5" fmla="*/ 30 h 30"/>
                <a:gd name="T6" fmla="*/ 31 w 31"/>
                <a:gd name="T7" fmla="*/ 15 h 30"/>
                <a:gd name="T8" fmla="*/ 16 w 31"/>
                <a:gd name="T9" fmla="*/ 0 h 30"/>
                <a:gd name="T10" fmla="*/ 16 w 31"/>
                <a:gd name="T11" fmla="*/ 24 h 30"/>
                <a:gd name="T12" fmla="*/ 6 w 31"/>
                <a:gd name="T13" fmla="*/ 15 h 30"/>
                <a:gd name="T14" fmla="*/ 16 w 31"/>
                <a:gd name="T15" fmla="*/ 6 h 30"/>
                <a:gd name="T16" fmla="*/ 25 w 31"/>
                <a:gd name="T17" fmla="*/ 15 h 30"/>
                <a:gd name="T18" fmla="*/ 16 w 31"/>
                <a:gd name="T1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24" y="30"/>
                    <a:pt x="31" y="24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  <a:close/>
                  <a:moveTo>
                    <a:pt x="16" y="24"/>
                  </a:moveTo>
                  <a:cubicBezTo>
                    <a:pt x="11" y="24"/>
                    <a:pt x="6" y="20"/>
                    <a:pt x="6" y="15"/>
                  </a:cubicBezTo>
                  <a:cubicBezTo>
                    <a:pt x="6" y="10"/>
                    <a:pt x="11" y="6"/>
                    <a:pt x="16" y="6"/>
                  </a:cubicBezTo>
                  <a:cubicBezTo>
                    <a:pt x="21" y="6"/>
                    <a:pt x="25" y="10"/>
                    <a:pt x="25" y="15"/>
                  </a:cubicBezTo>
                  <a:cubicBezTo>
                    <a:pt x="25" y="20"/>
                    <a:pt x="21" y="24"/>
                    <a:pt x="16" y="2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17437" y="3014584"/>
            <a:ext cx="166023" cy="166023"/>
            <a:chOff x="2750543" y="2906905"/>
            <a:chExt cx="181284" cy="181284"/>
          </a:xfrm>
        </p:grpSpPr>
        <p:sp>
          <p:nvSpPr>
            <p:cNvPr id="63" name="Freeform 42"/>
            <p:cNvSpPr>
              <a:spLocks noEditPoints="1"/>
            </p:cNvSpPr>
            <p:nvPr/>
          </p:nvSpPr>
          <p:spPr bwMode="auto">
            <a:xfrm>
              <a:off x="2750543" y="2906905"/>
              <a:ext cx="181284" cy="181284"/>
            </a:xfrm>
            <a:custGeom>
              <a:avLst/>
              <a:gdLst>
                <a:gd name="T0" fmla="*/ 56 w 62"/>
                <a:gd name="T1" fmla="*/ 31 h 62"/>
                <a:gd name="T2" fmla="*/ 62 w 62"/>
                <a:gd name="T3" fmla="*/ 23 h 62"/>
                <a:gd name="T4" fmla="*/ 59 w 62"/>
                <a:gd name="T5" fmla="*/ 15 h 62"/>
                <a:gd name="T6" fmla="*/ 49 w 62"/>
                <a:gd name="T7" fmla="*/ 13 h 62"/>
                <a:gd name="T8" fmla="*/ 47 w 62"/>
                <a:gd name="T9" fmla="*/ 3 h 62"/>
                <a:gd name="T10" fmla="*/ 40 w 62"/>
                <a:gd name="T11" fmla="*/ 0 h 62"/>
                <a:gd name="T12" fmla="*/ 31 w 62"/>
                <a:gd name="T13" fmla="*/ 6 h 62"/>
                <a:gd name="T14" fmla="*/ 23 w 62"/>
                <a:gd name="T15" fmla="*/ 0 h 62"/>
                <a:gd name="T16" fmla="*/ 15 w 62"/>
                <a:gd name="T17" fmla="*/ 3 h 62"/>
                <a:gd name="T18" fmla="*/ 13 w 62"/>
                <a:gd name="T19" fmla="*/ 13 h 62"/>
                <a:gd name="T20" fmla="*/ 3 w 62"/>
                <a:gd name="T21" fmla="*/ 15 h 62"/>
                <a:gd name="T22" fmla="*/ 0 w 62"/>
                <a:gd name="T23" fmla="*/ 23 h 62"/>
                <a:gd name="T24" fmla="*/ 6 w 62"/>
                <a:gd name="T25" fmla="*/ 31 h 62"/>
                <a:gd name="T26" fmla="*/ 0 w 62"/>
                <a:gd name="T27" fmla="*/ 40 h 62"/>
                <a:gd name="T28" fmla="*/ 3 w 62"/>
                <a:gd name="T29" fmla="*/ 47 h 62"/>
                <a:gd name="T30" fmla="*/ 13 w 62"/>
                <a:gd name="T31" fmla="*/ 49 h 62"/>
                <a:gd name="T32" fmla="*/ 15 w 62"/>
                <a:gd name="T33" fmla="*/ 59 h 62"/>
                <a:gd name="T34" fmla="*/ 23 w 62"/>
                <a:gd name="T35" fmla="*/ 62 h 62"/>
                <a:gd name="T36" fmla="*/ 31 w 62"/>
                <a:gd name="T37" fmla="*/ 57 h 62"/>
                <a:gd name="T38" fmla="*/ 40 w 62"/>
                <a:gd name="T39" fmla="*/ 62 h 62"/>
                <a:gd name="T40" fmla="*/ 47 w 62"/>
                <a:gd name="T41" fmla="*/ 59 h 62"/>
                <a:gd name="T42" fmla="*/ 49 w 62"/>
                <a:gd name="T43" fmla="*/ 49 h 62"/>
                <a:gd name="T44" fmla="*/ 59 w 62"/>
                <a:gd name="T45" fmla="*/ 47 h 62"/>
                <a:gd name="T46" fmla="*/ 62 w 62"/>
                <a:gd name="T47" fmla="*/ 40 h 62"/>
                <a:gd name="T48" fmla="*/ 56 w 62"/>
                <a:gd name="T49" fmla="*/ 31 h 62"/>
                <a:gd name="T50" fmla="*/ 31 w 62"/>
                <a:gd name="T51" fmla="*/ 46 h 62"/>
                <a:gd name="T52" fmla="*/ 17 w 62"/>
                <a:gd name="T53" fmla="*/ 31 h 62"/>
                <a:gd name="T54" fmla="*/ 31 w 62"/>
                <a:gd name="T55" fmla="*/ 17 h 62"/>
                <a:gd name="T56" fmla="*/ 45 w 62"/>
                <a:gd name="T57" fmla="*/ 31 h 62"/>
                <a:gd name="T58" fmla="*/ 31 w 62"/>
                <a:gd name="T5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62">
                  <a:moveTo>
                    <a:pt x="56" y="31"/>
                  </a:moveTo>
                  <a:cubicBezTo>
                    <a:pt x="56" y="27"/>
                    <a:pt x="59" y="24"/>
                    <a:pt x="62" y="23"/>
                  </a:cubicBezTo>
                  <a:cubicBezTo>
                    <a:pt x="62" y="20"/>
                    <a:pt x="60" y="18"/>
                    <a:pt x="59" y="15"/>
                  </a:cubicBezTo>
                  <a:cubicBezTo>
                    <a:pt x="56" y="17"/>
                    <a:pt x="52" y="16"/>
                    <a:pt x="49" y="13"/>
                  </a:cubicBezTo>
                  <a:cubicBezTo>
                    <a:pt x="46" y="11"/>
                    <a:pt x="46" y="7"/>
                    <a:pt x="47" y="3"/>
                  </a:cubicBezTo>
                  <a:cubicBezTo>
                    <a:pt x="45" y="2"/>
                    <a:pt x="42" y="1"/>
                    <a:pt x="40" y="0"/>
                  </a:cubicBezTo>
                  <a:cubicBezTo>
                    <a:pt x="38" y="4"/>
                    <a:pt x="35" y="6"/>
                    <a:pt x="31" y="6"/>
                  </a:cubicBezTo>
                  <a:cubicBezTo>
                    <a:pt x="27" y="6"/>
                    <a:pt x="24" y="4"/>
                    <a:pt x="23" y="0"/>
                  </a:cubicBezTo>
                  <a:cubicBezTo>
                    <a:pt x="20" y="1"/>
                    <a:pt x="18" y="2"/>
                    <a:pt x="15" y="3"/>
                  </a:cubicBezTo>
                  <a:cubicBezTo>
                    <a:pt x="17" y="7"/>
                    <a:pt x="16" y="11"/>
                    <a:pt x="13" y="13"/>
                  </a:cubicBezTo>
                  <a:cubicBezTo>
                    <a:pt x="11" y="16"/>
                    <a:pt x="7" y="17"/>
                    <a:pt x="3" y="15"/>
                  </a:cubicBezTo>
                  <a:cubicBezTo>
                    <a:pt x="2" y="18"/>
                    <a:pt x="1" y="20"/>
                    <a:pt x="0" y="23"/>
                  </a:cubicBezTo>
                  <a:cubicBezTo>
                    <a:pt x="4" y="24"/>
                    <a:pt x="6" y="27"/>
                    <a:pt x="6" y="31"/>
                  </a:cubicBezTo>
                  <a:cubicBezTo>
                    <a:pt x="6" y="35"/>
                    <a:pt x="4" y="38"/>
                    <a:pt x="0" y="40"/>
                  </a:cubicBezTo>
                  <a:cubicBezTo>
                    <a:pt x="1" y="42"/>
                    <a:pt x="2" y="45"/>
                    <a:pt x="3" y="47"/>
                  </a:cubicBezTo>
                  <a:cubicBezTo>
                    <a:pt x="7" y="46"/>
                    <a:pt x="11" y="46"/>
                    <a:pt x="13" y="49"/>
                  </a:cubicBezTo>
                  <a:cubicBezTo>
                    <a:pt x="16" y="52"/>
                    <a:pt x="17" y="56"/>
                    <a:pt x="15" y="59"/>
                  </a:cubicBezTo>
                  <a:cubicBezTo>
                    <a:pt x="18" y="61"/>
                    <a:pt x="20" y="62"/>
                    <a:pt x="23" y="62"/>
                  </a:cubicBezTo>
                  <a:cubicBezTo>
                    <a:pt x="24" y="59"/>
                    <a:pt x="27" y="57"/>
                    <a:pt x="31" y="57"/>
                  </a:cubicBezTo>
                  <a:cubicBezTo>
                    <a:pt x="35" y="57"/>
                    <a:pt x="38" y="59"/>
                    <a:pt x="40" y="62"/>
                  </a:cubicBezTo>
                  <a:cubicBezTo>
                    <a:pt x="42" y="62"/>
                    <a:pt x="45" y="61"/>
                    <a:pt x="47" y="59"/>
                  </a:cubicBezTo>
                  <a:cubicBezTo>
                    <a:pt x="46" y="56"/>
                    <a:pt x="46" y="52"/>
                    <a:pt x="49" y="49"/>
                  </a:cubicBezTo>
                  <a:cubicBezTo>
                    <a:pt x="52" y="46"/>
                    <a:pt x="56" y="46"/>
                    <a:pt x="59" y="47"/>
                  </a:cubicBezTo>
                  <a:cubicBezTo>
                    <a:pt x="60" y="45"/>
                    <a:pt x="62" y="42"/>
                    <a:pt x="62" y="40"/>
                  </a:cubicBezTo>
                  <a:cubicBezTo>
                    <a:pt x="59" y="38"/>
                    <a:pt x="56" y="35"/>
                    <a:pt x="56" y="31"/>
                  </a:cubicBezTo>
                  <a:close/>
                  <a:moveTo>
                    <a:pt x="31" y="46"/>
                  </a:moveTo>
                  <a:cubicBezTo>
                    <a:pt x="23" y="46"/>
                    <a:pt x="17" y="39"/>
                    <a:pt x="17" y="31"/>
                  </a:cubicBezTo>
                  <a:cubicBezTo>
                    <a:pt x="17" y="23"/>
                    <a:pt x="23" y="17"/>
                    <a:pt x="31" y="17"/>
                  </a:cubicBezTo>
                  <a:cubicBezTo>
                    <a:pt x="39" y="17"/>
                    <a:pt x="45" y="23"/>
                    <a:pt x="45" y="31"/>
                  </a:cubicBezTo>
                  <a:cubicBezTo>
                    <a:pt x="45" y="39"/>
                    <a:pt x="39" y="46"/>
                    <a:pt x="3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4" name="Freeform 43"/>
            <p:cNvSpPr>
              <a:spLocks noEditPoints="1"/>
            </p:cNvSpPr>
            <p:nvPr/>
          </p:nvSpPr>
          <p:spPr bwMode="auto">
            <a:xfrm>
              <a:off x="2797406" y="2953767"/>
              <a:ext cx="90025" cy="91259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5 h 31"/>
                <a:gd name="T4" fmla="*/ 15 w 31"/>
                <a:gd name="T5" fmla="*/ 31 h 31"/>
                <a:gd name="T6" fmla="*/ 31 w 31"/>
                <a:gd name="T7" fmla="*/ 15 h 31"/>
                <a:gd name="T8" fmla="*/ 15 w 31"/>
                <a:gd name="T9" fmla="*/ 0 h 31"/>
                <a:gd name="T10" fmla="*/ 15 w 31"/>
                <a:gd name="T11" fmla="*/ 25 h 31"/>
                <a:gd name="T12" fmla="*/ 6 w 31"/>
                <a:gd name="T13" fmla="*/ 15 h 31"/>
                <a:gd name="T14" fmla="*/ 15 w 31"/>
                <a:gd name="T15" fmla="*/ 6 h 31"/>
                <a:gd name="T16" fmla="*/ 25 w 31"/>
                <a:gd name="T17" fmla="*/ 15 h 31"/>
                <a:gd name="T18" fmla="*/ 15 w 31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5"/>
                  </a:moveTo>
                  <a:cubicBezTo>
                    <a:pt x="10" y="25"/>
                    <a:pt x="6" y="20"/>
                    <a:pt x="6" y="15"/>
                  </a:cubicBezTo>
                  <a:cubicBezTo>
                    <a:pt x="6" y="10"/>
                    <a:pt x="10" y="6"/>
                    <a:pt x="15" y="6"/>
                  </a:cubicBezTo>
                  <a:cubicBezTo>
                    <a:pt x="20" y="6"/>
                    <a:pt x="25" y="10"/>
                    <a:pt x="25" y="15"/>
                  </a:cubicBezTo>
                  <a:cubicBezTo>
                    <a:pt x="25" y="20"/>
                    <a:pt x="20" y="25"/>
                    <a:pt x="15" y="2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1018" y="3269052"/>
            <a:ext cx="138917" cy="138917"/>
            <a:chOff x="2931827" y="3184380"/>
            <a:chExt cx="151686" cy="151686"/>
          </a:xfrm>
        </p:grpSpPr>
        <p:sp>
          <p:nvSpPr>
            <p:cNvPr id="61" name="Freeform 44"/>
            <p:cNvSpPr>
              <a:spLocks noEditPoints="1"/>
            </p:cNvSpPr>
            <p:nvPr/>
          </p:nvSpPr>
          <p:spPr bwMode="auto">
            <a:xfrm>
              <a:off x="2931827" y="3184380"/>
              <a:ext cx="151686" cy="151686"/>
            </a:xfrm>
            <a:custGeom>
              <a:avLst/>
              <a:gdLst>
                <a:gd name="T0" fmla="*/ 47 w 52"/>
                <a:gd name="T1" fmla="*/ 26 h 52"/>
                <a:gd name="T2" fmla="*/ 52 w 52"/>
                <a:gd name="T3" fmla="*/ 19 h 52"/>
                <a:gd name="T4" fmla="*/ 49 w 52"/>
                <a:gd name="T5" fmla="*/ 12 h 52"/>
                <a:gd name="T6" fmla="*/ 41 w 52"/>
                <a:gd name="T7" fmla="*/ 11 h 52"/>
                <a:gd name="T8" fmla="*/ 40 w 52"/>
                <a:gd name="T9" fmla="*/ 3 h 52"/>
                <a:gd name="T10" fmla="*/ 33 w 52"/>
                <a:gd name="T11" fmla="*/ 0 h 52"/>
                <a:gd name="T12" fmla="*/ 26 w 52"/>
                <a:gd name="T13" fmla="*/ 5 h 52"/>
                <a:gd name="T14" fmla="*/ 19 w 52"/>
                <a:gd name="T15" fmla="*/ 0 h 52"/>
                <a:gd name="T16" fmla="*/ 13 w 52"/>
                <a:gd name="T17" fmla="*/ 3 h 52"/>
                <a:gd name="T18" fmla="*/ 11 w 52"/>
                <a:gd name="T19" fmla="*/ 11 h 52"/>
                <a:gd name="T20" fmla="*/ 3 w 52"/>
                <a:gd name="T21" fmla="*/ 12 h 52"/>
                <a:gd name="T22" fmla="*/ 0 w 52"/>
                <a:gd name="T23" fmla="*/ 19 h 52"/>
                <a:gd name="T24" fmla="*/ 5 w 52"/>
                <a:gd name="T25" fmla="*/ 26 h 52"/>
                <a:gd name="T26" fmla="*/ 0 w 52"/>
                <a:gd name="T27" fmla="*/ 33 h 52"/>
                <a:gd name="T28" fmla="*/ 3 w 52"/>
                <a:gd name="T29" fmla="*/ 39 h 52"/>
                <a:gd name="T30" fmla="*/ 11 w 52"/>
                <a:gd name="T31" fmla="*/ 41 h 52"/>
                <a:gd name="T32" fmla="*/ 13 w 52"/>
                <a:gd name="T33" fmla="*/ 49 h 52"/>
                <a:gd name="T34" fmla="*/ 19 w 52"/>
                <a:gd name="T35" fmla="*/ 52 h 52"/>
                <a:gd name="T36" fmla="*/ 26 w 52"/>
                <a:gd name="T37" fmla="*/ 47 h 52"/>
                <a:gd name="T38" fmla="*/ 33 w 52"/>
                <a:gd name="T39" fmla="*/ 52 h 52"/>
                <a:gd name="T40" fmla="*/ 40 w 52"/>
                <a:gd name="T41" fmla="*/ 49 h 52"/>
                <a:gd name="T42" fmla="*/ 41 w 52"/>
                <a:gd name="T43" fmla="*/ 41 h 52"/>
                <a:gd name="T44" fmla="*/ 49 w 52"/>
                <a:gd name="T45" fmla="*/ 39 h 52"/>
                <a:gd name="T46" fmla="*/ 52 w 52"/>
                <a:gd name="T47" fmla="*/ 33 h 52"/>
                <a:gd name="T48" fmla="*/ 47 w 52"/>
                <a:gd name="T49" fmla="*/ 26 h 52"/>
                <a:gd name="T50" fmla="*/ 26 w 52"/>
                <a:gd name="T51" fmla="*/ 38 h 52"/>
                <a:gd name="T52" fmla="*/ 14 w 52"/>
                <a:gd name="T53" fmla="*/ 26 h 52"/>
                <a:gd name="T54" fmla="*/ 26 w 52"/>
                <a:gd name="T55" fmla="*/ 14 h 52"/>
                <a:gd name="T56" fmla="*/ 38 w 52"/>
                <a:gd name="T57" fmla="*/ 26 h 52"/>
                <a:gd name="T58" fmla="*/ 26 w 52"/>
                <a:gd name="T59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52">
                  <a:moveTo>
                    <a:pt x="47" y="26"/>
                  </a:moveTo>
                  <a:cubicBezTo>
                    <a:pt x="47" y="23"/>
                    <a:pt x="49" y="20"/>
                    <a:pt x="52" y="19"/>
                  </a:cubicBezTo>
                  <a:cubicBezTo>
                    <a:pt x="51" y="16"/>
                    <a:pt x="50" y="14"/>
                    <a:pt x="49" y="12"/>
                  </a:cubicBezTo>
                  <a:cubicBezTo>
                    <a:pt x="47" y="14"/>
                    <a:pt x="43" y="13"/>
                    <a:pt x="41" y="11"/>
                  </a:cubicBezTo>
                  <a:cubicBezTo>
                    <a:pt x="39" y="9"/>
                    <a:pt x="38" y="5"/>
                    <a:pt x="40" y="3"/>
                  </a:cubicBezTo>
                  <a:cubicBezTo>
                    <a:pt x="38" y="1"/>
                    <a:pt x="35" y="0"/>
                    <a:pt x="33" y="0"/>
                  </a:cubicBezTo>
                  <a:cubicBezTo>
                    <a:pt x="32" y="3"/>
                    <a:pt x="29" y="5"/>
                    <a:pt x="26" y="5"/>
                  </a:cubicBezTo>
                  <a:cubicBezTo>
                    <a:pt x="23" y="5"/>
                    <a:pt x="20" y="3"/>
                    <a:pt x="19" y="0"/>
                  </a:cubicBezTo>
                  <a:cubicBezTo>
                    <a:pt x="17" y="0"/>
                    <a:pt x="15" y="1"/>
                    <a:pt x="13" y="3"/>
                  </a:cubicBezTo>
                  <a:cubicBezTo>
                    <a:pt x="14" y="5"/>
                    <a:pt x="14" y="9"/>
                    <a:pt x="11" y="11"/>
                  </a:cubicBezTo>
                  <a:cubicBezTo>
                    <a:pt x="9" y="13"/>
                    <a:pt x="6" y="14"/>
                    <a:pt x="3" y="12"/>
                  </a:cubicBezTo>
                  <a:cubicBezTo>
                    <a:pt x="2" y="14"/>
                    <a:pt x="1" y="16"/>
                    <a:pt x="0" y="19"/>
                  </a:cubicBezTo>
                  <a:cubicBezTo>
                    <a:pt x="3" y="20"/>
                    <a:pt x="5" y="23"/>
                    <a:pt x="5" y="26"/>
                  </a:cubicBezTo>
                  <a:cubicBezTo>
                    <a:pt x="5" y="29"/>
                    <a:pt x="3" y="32"/>
                    <a:pt x="0" y="33"/>
                  </a:cubicBezTo>
                  <a:cubicBezTo>
                    <a:pt x="1" y="35"/>
                    <a:pt x="2" y="37"/>
                    <a:pt x="3" y="39"/>
                  </a:cubicBezTo>
                  <a:cubicBezTo>
                    <a:pt x="6" y="38"/>
                    <a:pt x="9" y="38"/>
                    <a:pt x="11" y="41"/>
                  </a:cubicBezTo>
                  <a:cubicBezTo>
                    <a:pt x="14" y="43"/>
                    <a:pt x="14" y="46"/>
                    <a:pt x="13" y="49"/>
                  </a:cubicBezTo>
                  <a:cubicBezTo>
                    <a:pt x="15" y="50"/>
                    <a:pt x="17" y="51"/>
                    <a:pt x="19" y="52"/>
                  </a:cubicBezTo>
                  <a:cubicBezTo>
                    <a:pt x="20" y="49"/>
                    <a:pt x="23" y="47"/>
                    <a:pt x="26" y="47"/>
                  </a:cubicBezTo>
                  <a:cubicBezTo>
                    <a:pt x="29" y="47"/>
                    <a:pt x="32" y="49"/>
                    <a:pt x="33" y="52"/>
                  </a:cubicBezTo>
                  <a:cubicBezTo>
                    <a:pt x="35" y="51"/>
                    <a:pt x="38" y="50"/>
                    <a:pt x="40" y="49"/>
                  </a:cubicBezTo>
                  <a:cubicBezTo>
                    <a:pt x="38" y="46"/>
                    <a:pt x="39" y="43"/>
                    <a:pt x="41" y="41"/>
                  </a:cubicBezTo>
                  <a:cubicBezTo>
                    <a:pt x="43" y="38"/>
                    <a:pt x="47" y="38"/>
                    <a:pt x="49" y="39"/>
                  </a:cubicBezTo>
                  <a:cubicBezTo>
                    <a:pt x="50" y="37"/>
                    <a:pt x="51" y="35"/>
                    <a:pt x="52" y="33"/>
                  </a:cubicBezTo>
                  <a:cubicBezTo>
                    <a:pt x="49" y="32"/>
                    <a:pt x="47" y="29"/>
                    <a:pt x="47" y="26"/>
                  </a:cubicBezTo>
                  <a:close/>
                  <a:moveTo>
                    <a:pt x="26" y="38"/>
                  </a:moveTo>
                  <a:cubicBezTo>
                    <a:pt x="20" y="38"/>
                    <a:pt x="14" y="32"/>
                    <a:pt x="14" y="26"/>
                  </a:cubicBezTo>
                  <a:cubicBezTo>
                    <a:pt x="14" y="19"/>
                    <a:pt x="20" y="14"/>
                    <a:pt x="26" y="14"/>
                  </a:cubicBezTo>
                  <a:cubicBezTo>
                    <a:pt x="33" y="14"/>
                    <a:pt x="38" y="19"/>
                    <a:pt x="38" y="26"/>
                  </a:cubicBezTo>
                  <a:cubicBezTo>
                    <a:pt x="38" y="32"/>
                    <a:pt x="33" y="38"/>
                    <a:pt x="26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968824" y="3222610"/>
              <a:ext cx="76460" cy="75227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1 h 26"/>
                <a:gd name="T12" fmla="*/ 5 w 26"/>
                <a:gd name="T13" fmla="*/ 13 h 26"/>
                <a:gd name="T14" fmla="*/ 13 w 26"/>
                <a:gd name="T15" fmla="*/ 5 h 26"/>
                <a:gd name="T16" fmla="*/ 21 w 26"/>
                <a:gd name="T17" fmla="*/ 13 h 26"/>
                <a:gd name="T18" fmla="*/ 13 w 26"/>
                <a:gd name="T1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1"/>
                  </a:moveTo>
                  <a:cubicBezTo>
                    <a:pt x="9" y="21"/>
                    <a:pt x="5" y="17"/>
                    <a:pt x="5" y="13"/>
                  </a:cubicBezTo>
                  <a:cubicBezTo>
                    <a:pt x="5" y="8"/>
                    <a:pt x="9" y="5"/>
                    <a:pt x="13" y="5"/>
                  </a:cubicBezTo>
                  <a:cubicBezTo>
                    <a:pt x="17" y="5"/>
                    <a:pt x="21" y="8"/>
                    <a:pt x="21" y="13"/>
                  </a:cubicBezTo>
                  <a:cubicBezTo>
                    <a:pt x="21" y="17"/>
                    <a:pt x="17" y="21"/>
                    <a:pt x="1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26006" y="2848911"/>
            <a:ext cx="315105" cy="316234"/>
            <a:chOff x="2350979" y="2708356"/>
            <a:chExt cx="344069" cy="345302"/>
          </a:xfrm>
        </p:grpSpPr>
        <p:sp>
          <p:nvSpPr>
            <p:cNvPr id="59" name="Freeform 46"/>
            <p:cNvSpPr>
              <a:spLocks noEditPoints="1"/>
            </p:cNvSpPr>
            <p:nvPr/>
          </p:nvSpPr>
          <p:spPr bwMode="auto">
            <a:xfrm>
              <a:off x="2350979" y="2708356"/>
              <a:ext cx="344069" cy="345302"/>
            </a:xfrm>
            <a:custGeom>
              <a:avLst/>
              <a:gdLst>
                <a:gd name="T0" fmla="*/ 107 w 118"/>
                <a:gd name="T1" fmla="*/ 59 h 118"/>
                <a:gd name="T2" fmla="*/ 118 w 118"/>
                <a:gd name="T3" fmla="*/ 43 h 118"/>
                <a:gd name="T4" fmla="*/ 112 w 118"/>
                <a:gd name="T5" fmla="*/ 29 h 118"/>
                <a:gd name="T6" fmla="*/ 93 w 118"/>
                <a:gd name="T7" fmla="*/ 25 h 118"/>
                <a:gd name="T8" fmla="*/ 90 w 118"/>
                <a:gd name="T9" fmla="*/ 6 h 118"/>
                <a:gd name="T10" fmla="*/ 75 w 118"/>
                <a:gd name="T11" fmla="*/ 0 h 118"/>
                <a:gd name="T12" fmla="*/ 59 w 118"/>
                <a:gd name="T13" fmla="*/ 11 h 118"/>
                <a:gd name="T14" fmla="*/ 44 w 118"/>
                <a:gd name="T15" fmla="*/ 0 h 118"/>
                <a:gd name="T16" fmla="*/ 29 w 118"/>
                <a:gd name="T17" fmla="*/ 6 h 118"/>
                <a:gd name="T18" fmla="*/ 25 w 118"/>
                <a:gd name="T19" fmla="*/ 25 h 118"/>
                <a:gd name="T20" fmla="*/ 7 w 118"/>
                <a:gd name="T21" fmla="*/ 29 h 118"/>
                <a:gd name="T22" fmla="*/ 0 w 118"/>
                <a:gd name="T23" fmla="*/ 43 h 118"/>
                <a:gd name="T24" fmla="*/ 11 w 118"/>
                <a:gd name="T25" fmla="*/ 59 h 118"/>
                <a:gd name="T26" fmla="*/ 0 w 118"/>
                <a:gd name="T27" fmla="*/ 75 h 118"/>
                <a:gd name="T28" fmla="*/ 7 w 118"/>
                <a:gd name="T29" fmla="*/ 90 h 118"/>
                <a:gd name="T30" fmla="*/ 25 w 118"/>
                <a:gd name="T31" fmla="*/ 93 h 118"/>
                <a:gd name="T32" fmla="*/ 29 w 118"/>
                <a:gd name="T33" fmla="*/ 112 h 118"/>
                <a:gd name="T34" fmla="*/ 44 w 118"/>
                <a:gd name="T35" fmla="*/ 118 h 118"/>
                <a:gd name="T36" fmla="*/ 59 w 118"/>
                <a:gd name="T37" fmla="*/ 107 h 118"/>
                <a:gd name="T38" fmla="*/ 75 w 118"/>
                <a:gd name="T39" fmla="*/ 118 h 118"/>
                <a:gd name="T40" fmla="*/ 90 w 118"/>
                <a:gd name="T41" fmla="*/ 112 h 118"/>
                <a:gd name="T42" fmla="*/ 93 w 118"/>
                <a:gd name="T43" fmla="*/ 93 h 118"/>
                <a:gd name="T44" fmla="*/ 112 w 118"/>
                <a:gd name="T45" fmla="*/ 90 h 118"/>
                <a:gd name="T46" fmla="*/ 118 w 118"/>
                <a:gd name="T47" fmla="*/ 75 h 118"/>
                <a:gd name="T48" fmla="*/ 107 w 118"/>
                <a:gd name="T49" fmla="*/ 59 h 118"/>
                <a:gd name="T50" fmla="*/ 59 w 118"/>
                <a:gd name="T51" fmla="*/ 86 h 118"/>
                <a:gd name="T52" fmla="*/ 32 w 118"/>
                <a:gd name="T53" fmla="*/ 59 h 118"/>
                <a:gd name="T54" fmla="*/ 59 w 118"/>
                <a:gd name="T55" fmla="*/ 32 h 118"/>
                <a:gd name="T56" fmla="*/ 86 w 118"/>
                <a:gd name="T57" fmla="*/ 59 h 118"/>
                <a:gd name="T58" fmla="*/ 59 w 118"/>
                <a:gd name="T59" fmla="*/ 8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" h="118">
                  <a:moveTo>
                    <a:pt x="107" y="59"/>
                  </a:moveTo>
                  <a:cubicBezTo>
                    <a:pt x="107" y="52"/>
                    <a:pt x="112" y="46"/>
                    <a:pt x="118" y="43"/>
                  </a:cubicBezTo>
                  <a:cubicBezTo>
                    <a:pt x="117" y="38"/>
                    <a:pt x="115" y="33"/>
                    <a:pt x="112" y="29"/>
                  </a:cubicBezTo>
                  <a:cubicBezTo>
                    <a:pt x="106" y="31"/>
                    <a:pt x="98" y="30"/>
                    <a:pt x="93" y="25"/>
                  </a:cubicBezTo>
                  <a:cubicBezTo>
                    <a:pt x="88" y="20"/>
                    <a:pt x="87" y="12"/>
                    <a:pt x="90" y="6"/>
                  </a:cubicBezTo>
                  <a:cubicBezTo>
                    <a:pt x="85" y="4"/>
                    <a:pt x="80" y="2"/>
                    <a:pt x="75" y="0"/>
                  </a:cubicBezTo>
                  <a:cubicBezTo>
                    <a:pt x="73" y="7"/>
                    <a:pt x="67" y="11"/>
                    <a:pt x="59" y="11"/>
                  </a:cubicBezTo>
                  <a:cubicBezTo>
                    <a:pt x="52" y="11"/>
                    <a:pt x="46" y="7"/>
                    <a:pt x="44" y="0"/>
                  </a:cubicBezTo>
                  <a:cubicBezTo>
                    <a:pt x="38" y="2"/>
                    <a:pt x="33" y="4"/>
                    <a:pt x="29" y="6"/>
                  </a:cubicBezTo>
                  <a:cubicBezTo>
                    <a:pt x="32" y="12"/>
                    <a:pt x="31" y="20"/>
                    <a:pt x="25" y="25"/>
                  </a:cubicBezTo>
                  <a:cubicBezTo>
                    <a:pt x="20" y="30"/>
                    <a:pt x="13" y="31"/>
                    <a:pt x="7" y="29"/>
                  </a:cubicBezTo>
                  <a:cubicBezTo>
                    <a:pt x="4" y="33"/>
                    <a:pt x="2" y="38"/>
                    <a:pt x="0" y="43"/>
                  </a:cubicBezTo>
                  <a:cubicBezTo>
                    <a:pt x="7" y="46"/>
                    <a:pt x="11" y="52"/>
                    <a:pt x="11" y="59"/>
                  </a:cubicBezTo>
                  <a:cubicBezTo>
                    <a:pt x="11" y="66"/>
                    <a:pt x="7" y="72"/>
                    <a:pt x="0" y="75"/>
                  </a:cubicBezTo>
                  <a:cubicBezTo>
                    <a:pt x="2" y="80"/>
                    <a:pt x="4" y="85"/>
                    <a:pt x="7" y="90"/>
                  </a:cubicBezTo>
                  <a:cubicBezTo>
                    <a:pt x="13" y="87"/>
                    <a:pt x="20" y="88"/>
                    <a:pt x="25" y="93"/>
                  </a:cubicBezTo>
                  <a:cubicBezTo>
                    <a:pt x="31" y="98"/>
                    <a:pt x="32" y="106"/>
                    <a:pt x="29" y="112"/>
                  </a:cubicBezTo>
                  <a:cubicBezTo>
                    <a:pt x="33" y="115"/>
                    <a:pt x="38" y="117"/>
                    <a:pt x="44" y="118"/>
                  </a:cubicBezTo>
                  <a:cubicBezTo>
                    <a:pt x="46" y="112"/>
                    <a:pt x="52" y="107"/>
                    <a:pt x="59" y="107"/>
                  </a:cubicBezTo>
                  <a:cubicBezTo>
                    <a:pt x="67" y="107"/>
                    <a:pt x="73" y="112"/>
                    <a:pt x="75" y="118"/>
                  </a:cubicBezTo>
                  <a:cubicBezTo>
                    <a:pt x="80" y="117"/>
                    <a:pt x="85" y="115"/>
                    <a:pt x="90" y="112"/>
                  </a:cubicBezTo>
                  <a:cubicBezTo>
                    <a:pt x="87" y="106"/>
                    <a:pt x="88" y="98"/>
                    <a:pt x="93" y="93"/>
                  </a:cubicBezTo>
                  <a:cubicBezTo>
                    <a:pt x="98" y="88"/>
                    <a:pt x="106" y="87"/>
                    <a:pt x="112" y="90"/>
                  </a:cubicBezTo>
                  <a:cubicBezTo>
                    <a:pt x="115" y="85"/>
                    <a:pt x="117" y="80"/>
                    <a:pt x="118" y="75"/>
                  </a:cubicBezTo>
                  <a:cubicBezTo>
                    <a:pt x="112" y="72"/>
                    <a:pt x="107" y="66"/>
                    <a:pt x="107" y="59"/>
                  </a:cubicBezTo>
                  <a:close/>
                  <a:moveTo>
                    <a:pt x="59" y="86"/>
                  </a:moveTo>
                  <a:cubicBezTo>
                    <a:pt x="44" y="86"/>
                    <a:pt x="32" y="74"/>
                    <a:pt x="32" y="59"/>
                  </a:cubicBezTo>
                  <a:cubicBezTo>
                    <a:pt x="32" y="44"/>
                    <a:pt x="44" y="32"/>
                    <a:pt x="59" y="32"/>
                  </a:cubicBezTo>
                  <a:cubicBezTo>
                    <a:pt x="74" y="32"/>
                    <a:pt x="86" y="44"/>
                    <a:pt x="86" y="59"/>
                  </a:cubicBezTo>
                  <a:cubicBezTo>
                    <a:pt x="86" y="74"/>
                    <a:pt x="74" y="86"/>
                    <a:pt x="59" y="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2438538" y="2795914"/>
              <a:ext cx="172651" cy="170185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43 h 58"/>
                <a:gd name="T12" fmla="*/ 15 w 59"/>
                <a:gd name="T13" fmla="*/ 29 h 58"/>
                <a:gd name="T14" fmla="*/ 29 w 59"/>
                <a:gd name="T15" fmla="*/ 15 h 58"/>
                <a:gd name="T16" fmla="*/ 44 w 59"/>
                <a:gd name="T17" fmla="*/ 29 h 58"/>
                <a:gd name="T18" fmla="*/ 29 w 59"/>
                <a:gd name="T1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29" y="43"/>
                  </a:moveTo>
                  <a:cubicBezTo>
                    <a:pt x="21" y="43"/>
                    <a:pt x="15" y="37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ubicBezTo>
                    <a:pt x="37" y="15"/>
                    <a:pt x="44" y="21"/>
                    <a:pt x="44" y="29"/>
                  </a:cubicBezTo>
                  <a:cubicBezTo>
                    <a:pt x="44" y="37"/>
                    <a:pt x="37" y="43"/>
                    <a:pt x="29" y="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2367183" y="3196769"/>
            <a:ext cx="315105" cy="316234"/>
          </a:xfrm>
          <a:custGeom>
            <a:avLst/>
            <a:gdLst>
              <a:gd name="T0" fmla="*/ 107 w 118"/>
              <a:gd name="T1" fmla="*/ 59 h 118"/>
              <a:gd name="T2" fmla="*/ 118 w 118"/>
              <a:gd name="T3" fmla="*/ 43 h 118"/>
              <a:gd name="T4" fmla="*/ 112 w 118"/>
              <a:gd name="T5" fmla="*/ 28 h 118"/>
              <a:gd name="T6" fmla="*/ 93 w 118"/>
              <a:gd name="T7" fmla="*/ 25 h 118"/>
              <a:gd name="T8" fmla="*/ 90 w 118"/>
              <a:gd name="T9" fmla="*/ 6 h 118"/>
              <a:gd name="T10" fmla="*/ 75 w 118"/>
              <a:gd name="T11" fmla="*/ 0 h 118"/>
              <a:gd name="T12" fmla="*/ 59 w 118"/>
              <a:gd name="T13" fmla="*/ 11 h 118"/>
              <a:gd name="T14" fmla="*/ 44 w 118"/>
              <a:gd name="T15" fmla="*/ 0 h 118"/>
              <a:gd name="T16" fmla="*/ 29 w 118"/>
              <a:gd name="T17" fmla="*/ 6 h 118"/>
              <a:gd name="T18" fmla="*/ 25 w 118"/>
              <a:gd name="T19" fmla="*/ 25 h 118"/>
              <a:gd name="T20" fmla="*/ 7 w 118"/>
              <a:gd name="T21" fmla="*/ 28 h 118"/>
              <a:gd name="T22" fmla="*/ 0 w 118"/>
              <a:gd name="T23" fmla="*/ 43 h 118"/>
              <a:gd name="T24" fmla="*/ 11 w 118"/>
              <a:gd name="T25" fmla="*/ 59 h 118"/>
              <a:gd name="T26" fmla="*/ 0 w 118"/>
              <a:gd name="T27" fmla="*/ 75 h 118"/>
              <a:gd name="T28" fmla="*/ 7 w 118"/>
              <a:gd name="T29" fmla="*/ 89 h 118"/>
              <a:gd name="T30" fmla="*/ 25 w 118"/>
              <a:gd name="T31" fmla="*/ 93 h 118"/>
              <a:gd name="T32" fmla="*/ 29 w 118"/>
              <a:gd name="T33" fmla="*/ 112 h 118"/>
              <a:gd name="T34" fmla="*/ 44 w 118"/>
              <a:gd name="T35" fmla="*/ 118 h 118"/>
              <a:gd name="T36" fmla="*/ 59 w 118"/>
              <a:gd name="T37" fmla="*/ 107 h 118"/>
              <a:gd name="T38" fmla="*/ 75 w 118"/>
              <a:gd name="T39" fmla="*/ 118 h 118"/>
              <a:gd name="T40" fmla="*/ 90 w 118"/>
              <a:gd name="T41" fmla="*/ 112 h 118"/>
              <a:gd name="T42" fmla="*/ 93 w 118"/>
              <a:gd name="T43" fmla="*/ 93 h 118"/>
              <a:gd name="T44" fmla="*/ 112 w 118"/>
              <a:gd name="T45" fmla="*/ 89 h 118"/>
              <a:gd name="T46" fmla="*/ 118 w 118"/>
              <a:gd name="T47" fmla="*/ 75 h 118"/>
              <a:gd name="T48" fmla="*/ 107 w 118"/>
              <a:gd name="T49" fmla="*/ 59 h 118"/>
              <a:gd name="T50" fmla="*/ 59 w 118"/>
              <a:gd name="T51" fmla="*/ 86 h 118"/>
              <a:gd name="T52" fmla="*/ 32 w 118"/>
              <a:gd name="T53" fmla="*/ 59 h 118"/>
              <a:gd name="T54" fmla="*/ 59 w 118"/>
              <a:gd name="T55" fmla="*/ 32 h 118"/>
              <a:gd name="T56" fmla="*/ 86 w 118"/>
              <a:gd name="T57" fmla="*/ 59 h 118"/>
              <a:gd name="T58" fmla="*/ 59 w 118"/>
              <a:gd name="T59" fmla="*/ 86 h 118"/>
              <a:gd name="T60" fmla="*/ 59 w 118"/>
              <a:gd name="T61" fmla="*/ 74 h 118"/>
              <a:gd name="T62" fmla="*/ 44 w 118"/>
              <a:gd name="T63" fmla="*/ 59 h 118"/>
              <a:gd name="T64" fmla="*/ 59 w 118"/>
              <a:gd name="T65" fmla="*/ 44 h 118"/>
              <a:gd name="T66" fmla="*/ 75 w 118"/>
              <a:gd name="T67" fmla="*/ 59 h 118"/>
              <a:gd name="T68" fmla="*/ 59 w 118"/>
              <a:gd name="T69" fmla="*/ 7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" h="118">
                <a:moveTo>
                  <a:pt x="107" y="59"/>
                </a:moveTo>
                <a:cubicBezTo>
                  <a:pt x="107" y="52"/>
                  <a:pt x="112" y="46"/>
                  <a:pt x="118" y="43"/>
                </a:cubicBezTo>
                <a:cubicBezTo>
                  <a:pt x="117" y="38"/>
                  <a:pt x="115" y="33"/>
                  <a:pt x="112" y="28"/>
                </a:cubicBezTo>
                <a:cubicBezTo>
                  <a:pt x="106" y="31"/>
                  <a:pt x="98" y="30"/>
                  <a:pt x="93" y="25"/>
                </a:cubicBezTo>
                <a:cubicBezTo>
                  <a:pt x="88" y="20"/>
                  <a:pt x="87" y="12"/>
                  <a:pt x="90" y="6"/>
                </a:cubicBezTo>
                <a:cubicBezTo>
                  <a:pt x="85" y="3"/>
                  <a:pt x="80" y="1"/>
                  <a:pt x="75" y="0"/>
                </a:cubicBezTo>
                <a:cubicBezTo>
                  <a:pt x="73" y="6"/>
                  <a:pt x="67" y="11"/>
                  <a:pt x="59" y="11"/>
                </a:cubicBezTo>
                <a:cubicBezTo>
                  <a:pt x="52" y="11"/>
                  <a:pt x="46" y="6"/>
                  <a:pt x="44" y="0"/>
                </a:cubicBezTo>
                <a:cubicBezTo>
                  <a:pt x="38" y="1"/>
                  <a:pt x="33" y="3"/>
                  <a:pt x="29" y="6"/>
                </a:cubicBezTo>
                <a:cubicBezTo>
                  <a:pt x="32" y="12"/>
                  <a:pt x="31" y="20"/>
                  <a:pt x="25" y="25"/>
                </a:cubicBezTo>
                <a:cubicBezTo>
                  <a:pt x="20" y="30"/>
                  <a:pt x="13" y="31"/>
                  <a:pt x="7" y="28"/>
                </a:cubicBezTo>
                <a:cubicBezTo>
                  <a:pt x="4" y="33"/>
                  <a:pt x="2" y="38"/>
                  <a:pt x="0" y="43"/>
                </a:cubicBezTo>
                <a:cubicBezTo>
                  <a:pt x="7" y="46"/>
                  <a:pt x="11" y="52"/>
                  <a:pt x="11" y="59"/>
                </a:cubicBezTo>
                <a:cubicBezTo>
                  <a:pt x="11" y="66"/>
                  <a:pt x="7" y="72"/>
                  <a:pt x="0" y="75"/>
                </a:cubicBezTo>
                <a:cubicBezTo>
                  <a:pt x="2" y="80"/>
                  <a:pt x="4" y="85"/>
                  <a:pt x="7" y="89"/>
                </a:cubicBezTo>
                <a:cubicBezTo>
                  <a:pt x="13" y="87"/>
                  <a:pt x="20" y="88"/>
                  <a:pt x="25" y="93"/>
                </a:cubicBezTo>
                <a:cubicBezTo>
                  <a:pt x="31" y="98"/>
                  <a:pt x="32" y="106"/>
                  <a:pt x="29" y="112"/>
                </a:cubicBezTo>
                <a:cubicBezTo>
                  <a:pt x="33" y="114"/>
                  <a:pt x="38" y="116"/>
                  <a:pt x="44" y="118"/>
                </a:cubicBezTo>
                <a:cubicBezTo>
                  <a:pt x="46" y="111"/>
                  <a:pt x="52" y="107"/>
                  <a:pt x="59" y="107"/>
                </a:cubicBezTo>
                <a:cubicBezTo>
                  <a:pt x="67" y="107"/>
                  <a:pt x="73" y="111"/>
                  <a:pt x="75" y="118"/>
                </a:cubicBezTo>
                <a:cubicBezTo>
                  <a:pt x="80" y="116"/>
                  <a:pt x="85" y="114"/>
                  <a:pt x="90" y="112"/>
                </a:cubicBezTo>
                <a:cubicBezTo>
                  <a:pt x="87" y="106"/>
                  <a:pt x="88" y="98"/>
                  <a:pt x="93" y="93"/>
                </a:cubicBezTo>
                <a:cubicBezTo>
                  <a:pt x="98" y="88"/>
                  <a:pt x="106" y="87"/>
                  <a:pt x="112" y="89"/>
                </a:cubicBezTo>
                <a:cubicBezTo>
                  <a:pt x="115" y="85"/>
                  <a:pt x="117" y="80"/>
                  <a:pt x="118" y="75"/>
                </a:cubicBezTo>
                <a:cubicBezTo>
                  <a:pt x="112" y="72"/>
                  <a:pt x="107" y="66"/>
                  <a:pt x="107" y="59"/>
                </a:cubicBezTo>
                <a:close/>
                <a:moveTo>
                  <a:pt x="59" y="86"/>
                </a:moveTo>
                <a:cubicBezTo>
                  <a:pt x="44" y="86"/>
                  <a:pt x="32" y="74"/>
                  <a:pt x="32" y="59"/>
                </a:cubicBezTo>
                <a:cubicBezTo>
                  <a:pt x="32" y="44"/>
                  <a:pt x="44" y="32"/>
                  <a:pt x="59" y="32"/>
                </a:cubicBezTo>
                <a:cubicBezTo>
                  <a:pt x="74" y="32"/>
                  <a:pt x="86" y="44"/>
                  <a:pt x="86" y="59"/>
                </a:cubicBezTo>
                <a:cubicBezTo>
                  <a:pt x="86" y="74"/>
                  <a:pt x="74" y="86"/>
                  <a:pt x="59" y="86"/>
                </a:cubicBezTo>
                <a:close/>
                <a:moveTo>
                  <a:pt x="59" y="74"/>
                </a:moveTo>
                <a:cubicBezTo>
                  <a:pt x="51" y="74"/>
                  <a:pt x="44" y="67"/>
                  <a:pt x="44" y="59"/>
                </a:cubicBezTo>
                <a:cubicBezTo>
                  <a:pt x="44" y="50"/>
                  <a:pt x="51" y="44"/>
                  <a:pt x="59" y="44"/>
                </a:cubicBezTo>
                <a:cubicBezTo>
                  <a:pt x="68" y="44"/>
                  <a:pt x="75" y="50"/>
                  <a:pt x="75" y="59"/>
                </a:cubicBezTo>
                <a:cubicBezTo>
                  <a:pt x="75" y="67"/>
                  <a:pt x="68" y="74"/>
                  <a:pt x="59" y="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275701" y="3482510"/>
            <a:ext cx="181835" cy="181835"/>
            <a:chOff x="2423739" y="3417459"/>
            <a:chExt cx="198549" cy="198549"/>
          </a:xfrm>
        </p:grpSpPr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2423739" y="3417459"/>
              <a:ext cx="198549" cy="198549"/>
            </a:xfrm>
            <a:custGeom>
              <a:avLst/>
              <a:gdLst>
                <a:gd name="T0" fmla="*/ 62 w 68"/>
                <a:gd name="T1" fmla="*/ 34 h 68"/>
                <a:gd name="T2" fmla="*/ 68 w 68"/>
                <a:gd name="T3" fmla="*/ 25 h 68"/>
                <a:gd name="T4" fmla="*/ 64 w 68"/>
                <a:gd name="T5" fmla="*/ 16 h 68"/>
                <a:gd name="T6" fmla="*/ 54 w 68"/>
                <a:gd name="T7" fmla="*/ 14 h 68"/>
                <a:gd name="T8" fmla="*/ 52 w 68"/>
                <a:gd name="T9" fmla="*/ 4 h 68"/>
                <a:gd name="T10" fmla="*/ 43 w 68"/>
                <a:gd name="T11" fmla="*/ 0 h 68"/>
                <a:gd name="T12" fmla="*/ 34 w 68"/>
                <a:gd name="T13" fmla="*/ 6 h 68"/>
                <a:gd name="T14" fmla="*/ 25 w 68"/>
                <a:gd name="T15" fmla="*/ 0 h 68"/>
                <a:gd name="T16" fmla="*/ 16 w 68"/>
                <a:gd name="T17" fmla="*/ 4 h 68"/>
                <a:gd name="T18" fmla="*/ 15 w 68"/>
                <a:gd name="T19" fmla="*/ 14 h 68"/>
                <a:gd name="T20" fmla="*/ 4 w 68"/>
                <a:gd name="T21" fmla="*/ 16 h 68"/>
                <a:gd name="T22" fmla="*/ 0 w 68"/>
                <a:gd name="T23" fmla="*/ 25 h 68"/>
                <a:gd name="T24" fmla="*/ 7 w 68"/>
                <a:gd name="T25" fmla="*/ 34 h 68"/>
                <a:gd name="T26" fmla="*/ 0 w 68"/>
                <a:gd name="T27" fmla="*/ 43 h 68"/>
                <a:gd name="T28" fmla="*/ 4 w 68"/>
                <a:gd name="T29" fmla="*/ 51 h 68"/>
                <a:gd name="T30" fmla="*/ 15 w 68"/>
                <a:gd name="T31" fmla="*/ 53 h 68"/>
                <a:gd name="T32" fmla="*/ 16 w 68"/>
                <a:gd name="T33" fmla="*/ 64 h 68"/>
                <a:gd name="T34" fmla="*/ 25 w 68"/>
                <a:gd name="T35" fmla="*/ 68 h 68"/>
                <a:gd name="T36" fmla="*/ 34 w 68"/>
                <a:gd name="T37" fmla="*/ 61 h 68"/>
                <a:gd name="T38" fmla="*/ 43 w 68"/>
                <a:gd name="T39" fmla="*/ 68 h 68"/>
                <a:gd name="T40" fmla="*/ 52 w 68"/>
                <a:gd name="T41" fmla="*/ 64 h 68"/>
                <a:gd name="T42" fmla="*/ 54 w 68"/>
                <a:gd name="T43" fmla="*/ 53 h 68"/>
                <a:gd name="T44" fmla="*/ 64 w 68"/>
                <a:gd name="T45" fmla="*/ 51 h 68"/>
                <a:gd name="T46" fmla="*/ 68 w 68"/>
                <a:gd name="T47" fmla="*/ 43 h 68"/>
                <a:gd name="T48" fmla="*/ 62 w 68"/>
                <a:gd name="T49" fmla="*/ 34 h 68"/>
                <a:gd name="T50" fmla="*/ 34 w 68"/>
                <a:gd name="T51" fmla="*/ 49 h 68"/>
                <a:gd name="T52" fmla="*/ 18 w 68"/>
                <a:gd name="T53" fmla="*/ 34 h 68"/>
                <a:gd name="T54" fmla="*/ 34 w 68"/>
                <a:gd name="T55" fmla="*/ 18 h 68"/>
                <a:gd name="T56" fmla="*/ 50 w 68"/>
                <a:gd name="T57" fmla="*/ 34 h 68"/>
                <a:gd name="T58" fmla="*/ 34 w 68"/>
                <a:gd name="T5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68">
                  <a:moveTo>
                    <a:pt x="62" y="34"/>
                  </a:moveTo>
                  <a:cubicBezTo>
                    <a:pt x="62" y="30"/>
                    <a:pt x="64" y="26"/>
                    <a:pt x="68" y="25"/>
                  </a:cubicBezTo>
                  <a:cubicBezTo>
                    <a:pt x="67" y="22"/>
                    <a:pt x="66" y="19"/>
                    <a:pt x="64" y="16"/>
                  </a:cubicBezTo>
                  <a:cubicBezTo>
                    <a:pt x="61" y="18"/>
                    <a:pt x="56" y="17"/>
                    <a:pt x="54" y="14"/>
                  </a:cubicBezTo>
                  <a:cubicBezTo>
                    <a:pt x="51" y="11"/>
                    <a:pt x="50" y="7"/>
                    <a:pt x="52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4"/>
                    <a:pt x="38" y="6"/>
                    <a:pt x="34" y="6"/>
                  </a:cubicBezTo>
                  <a:cubicBezTo>
                    <a:pt x="30" y="6"/>
                    <a:pt x="26" y="4"/>
                    <a:pt x="25" y="0"/>
                  </a:cubicBezTo>
                  <a:cubicBezTo>
                    <a:pt x="22" y="1"/>
                    <a:pt x="19" y="2"/>
                    <a:pt x="16" y="4"/>
                  </a:cubicBezTo>
                  <a:cubicBezTo>
                    <a:pt x="18" y="7"/>
                    <a:pt x="18" y="11"/>
                    <a:pt x="15" y="14"/>
                  </a:cubicBezTo>
                  <a:cubicBezTo>
                    <a:pt x="12" y="17"/>
                    <a:pt x="7" y="18"/>
                    <a:pt x="4" y="16"/>
                  </a:cubicBezTo>
                  <a:cubicBezTo>
                    <a:pt x="2" y="19"/>
                    <a:pt x="1" y="22"/>
                    <a:pt x="0" y="25"/>
                  </a:cubicBezTo>
                  <a:cubicBezTo>
                    <a:pt x="4" y="26"/>
                    <a:pt x="7" y="30"/>
                    <a:pt x="7" y="34"/>
                  </a:cubicBezTo>
                  <a:cubicBezTo>
                    <a:pt x="7" y="38"/>
                    <a:pt x="4" y="42"/>
                    <a:pt x="0" y="43"/>
                  </a:cubicBezTo>
                  <a:cubicBezTo>
                    <a:pt x="1" y="46"/>
                    <a:pt x="2" y="49"/>
                    <a:pt x="4" y="51"/>
                  </a:cubicBezTo>
                  <a:cubicBezTo>
                    <a:pt x="7" y="50"/>
                    <a:pt x="12" y="50"/>
                    <a:pt x="15" y="53"/>
                  </a:cubicBezTo>
                  <a:cubicBezTo>
                    <a:pt x="18" y="56"/>
                    <a:pt x="18" y="61"/>
                    <a:pt x="16" y="64"/>
                  </a:cubicBezTo>
                  <a:cubicBezTo>
                    <a:pt x="19" y="66"/>
                    <a:pt x="22" y="67"/>
                    <a:pt x="25" y="68"/>
                  </a:cubicBezTo>
                  <a:cubicBezTo>
                    <a:pt x="26" y="64"/>
                    <a:pt x="30" y="61"/>
                    <a:pt x="34" y="61"/>
                  </a:cubicBezTo>
                  <a:cubicBezTo>
                    <a:pt x="38" y="61"/>
                    <a:pt x="42" y="64"/>
                    <a:pt x="43" y="68"/>
                  </a:cubicBezTo>
                  <a:cubicBezTo>
                    <a:pt x="46" y="67"/>
                    <a:pt x="49" y="66"/>
                    <a:pt x="52" y="64"/>
                  </a:cubicBezTo>
                  <a:cubicBezTo>
                    <a:pt x="50" y="61"/>
                    <a:pt x="51" y="56"/>
                    <a:pt x="54" y="53"/>
                  </a:cubicBezTo>
                  <a:cubicBezTo>
                    <a:pt x="56" y="50"/>
                    <a:pt x="61" y="50"/>
                    <a:pt x="64" y="51"/>
                  </a:cubicBezTo>
                  <a:cubicBezTo>
                    <a:pt x="66" y="49"/>
                    <a:pt x="67" y="46"/>
                    <a:pt x="68" y="43"/>
                  </a:cubicBezTo>
                  <a:cubicBezTo>
                    <a:pt x="64" y="42"/>
                    <a:pt x="62" y="38"/>
                    <a:pt x="62" y="34"/>
                  </a:cubicBezTo>
                  <a:close/>
                  <a:moveTo>
                    <a:pt x="34" y="49"/>
                  </a:moveTo>
                  <a:cubicBezTo>
                    <a:pt x="25" y="49"/>
                    <a:pt x="18" y="42"/>
                    <a:pt x="18" y="34"/>
                  </a:cubicBezTo>
                  <a:cubicBezTo>
                    <a:pt x="18" y="25"/>
                    <a:pt x="25" y="18"/>
                    <a:pt x="34" y="18"/>
                  </a:cubicBezTo>
                  <a:cubicBezTo>
                    <a:pt x="43" y="18"/>
                    <a:pt x="50" y="25"/>
                    <a:pt x="50" y="34"/>
                  </a:cubicBezTo>
                  <a:cubicBezTo>
                    <a:pt x="50" y="42"/>
                    <a:pt x="43" y="49"/>
                    <a:pt x="34" y="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8" name="Freeform 50"/>
            <p:cNvSpPr>
              <a:spLocks noEditPoints="1"/>
            </p:cNvSpPr>
            <p:nvPr/>
          </p:nvSpPr>
          <p:spPr bwMode="auto">
            <a:xfrm>
              <a:off x="2482934" y="3476654"/>
              <a:ext cx="81393" cy="78926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6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6"/>
                    <a:pt x="14" y="6"/>
                  </a:cubicBezTo>
                  <a:cubicBezTo>
                    <a:pt x="19" y="6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6" name="Freeform 51"/>
          <p:cNvSpPr>
            <a:spLocks/>
          </p:cNvSpPr>
          <p:nvPr/>
        </p:nvSpPr>
        <p:spPr bwMode="auto">
          <a:xfrm>
            <a:off x="1242291" y="2588017"/>
            <a:ext cx="1776562" cy="1167810"/>
          </a:xfrm>
          <a:custGeom>
            <a:avLst/>
            <a:gdLst>
              <a:gd name="T0" fmla="*/ 437 w 665"/>
              <a:gd name="T1" fmla="*/ 437 h 437"/>
              <a:gd name="T2" fmla="*/ 621 w 665"/>
              <a:gd name="T3" fmla="*/ 437 h 437"/>
              <a:gd name="T4" fmla="*/ 661 w 665"/>
              <a:gd name="T5" fmla="*/ 390 h 437"/>
              <a:gd name="T6" fmla="*/ 639 w 665"/>
              <a:gd name="T7" fmla="*/ 332 h 437"/>
              <a:gd name="T8" fmla="*/ 661 w 665"/>
              <a:gd name="T9" fmla="*/ 275 h 437"/>
              <a:gd name="T10" fmla="*/ 621 w 665"/>
              <a:gd name="T11" fmla="*/ 228 h 437"/>
              <a:gd name="T12" fmla="*/ 621 w 665"/>
              <a:gd name="T13" fmla="*/ 166 h 437"/>
              <a:gd name="T14" fmla="*/ 568 w 665"/>
              <a:gd name="T15" fmla="*/ 136 h 437"/>
              <a:gd name="T16" fmla="*/ 547 w 665"/>
              <a:gd name="T17" fmla="*/ 78 h 437"/>
              <a:gd name="T18" fmla="*/ 486 w 665"/>
              <a:gd name="T19" fmla="*/ 67 h 437"/>
              <a:gd name="T20" fmla="*/ 447 w 665"/>
              <a:gd name="T21" fmla="*/ 20 h 437"/>
              <a:gd name="T22" fmla="*/ 387 w 665"/>
              <a:gd name="T23" fmla="*/ 31 h 437"/>
              <a:gd name="T24" fmla="*/ 333 w 665"/>
              <a:gd name="T25" fmla="*/ 0 h 437"/>
              <a:gd name="T26" fmla="*/ 280 w 665"/>
              <a:gd name="T27" fmla="*/ 31 h 437"/>
              <a:gd name="T28" fmla="*/ 220 w 665"/>
              <a:gd name="T29" fmla="*/ 20 h 437"/>
              <a:gd name="T30" fmla="*/ 181 w 665"/>
              <a:gd name="T31" fmla="*/ 67 h 437"/>
              <a:gd name="T32" fmla="*/ 120 w 665"/>
              <a:gd name="T33" fmla="*/ 78 h 437"/>
              <a:gd name="T34" fmla="*/ 99 w 665"/>
              <a:gd name="T35" fmla="*/ 136 h 437"/>
              <a:gd name="T36" fmla="*/ 46 w 665"/>
              <a:gd name="T37" fmla="*/ 166 h 437"/>
              <a:gd name="T38" fmla="*/ 46 w 665"/>
              <a:gd name="T39" fmla="*/ 228 h 437"/>
              <a:gd name="T40" fmla="*/ 6 w 665"/>
              <a:gd name="T41" fmla="*/ 275 h 437"/>
              <a:gd name="T42" fmla="*/ 56 w 665"/>
              <a:gd name="T43" fmla="*/ 345 h 437"/>
              <a:gd name="T44" fmla="*/ 241 w 665"/>
              <a:gd name="T45" fmla="*/ 345 h 437"/>
              <a:gd name="T46" fmla="*/ 309 w 665"/>
              <a:gd name="T47" fmla="*/ 402 h 437"/>
              <a:gd name="T48" fmla="*/ 373 w 665"/>
              <a:gd name="T49" fmla="*/ 402 h 437"/>
              <a:gd name="T50" fmla="*/ 437 w 665"/>
              <a:gd name="T51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5" h="437">
                <a:moveTo>
                  <a:pt x="437" y="437"/>
                </a:moveTo>
                <a:cubicBezTo>
                  <a:pt x="466" y="437"/>
                  <a:pt x="621" y="437"/>
                  <a:pt x="621" y="437"/>
                </a:cubicBezTo>
                <a:cubicBezTo>
                  <a:pt x="641" y="430"/>
                  <a:pt x="657" y="412"/>
                  <a:pt x="661" y="390"/>
                </a:cubicBezTo>
                <a:cubicBezTo>
                  <a:pt x="665" y="367"/>
                  <a:pt x="656" y="346"/>
                  <a:pt x="639" y="332"/>
                </a:cubicBezTo>
                <a:cubicBezTo>
                  <a:pt x="656" y="319"/>
                  <a:pt x="665" y="297"/>
                  <a:pt x="661" y="275"/>
                </a:cubicBezTo>
                <a:cubicBezTo>
                  <a:pt x="657" y="252"/>
                  <a:pt x="641" y="235"/>
                  <a:pt x="621" y="228"/>
                </a:cubicBezTo>
                <a:cubicBezTo>
                  <a:pt x="632" y="209"/>
                  <a:pt x="633" y="186"/>
                  <a:pt x="621" y="166"/>
                </a:cubicBezTo>
                <a:cubicBezTo>
                  <a:pt x="610" y="146"/>
                  <a:pt x="589" y="135"/>
                  <a:pt x="568" y="136"/>
                </a:cubicBezTo>
                <a:cubicBezTo>
                  <a:pt x="572" y="115"/>
                  <a:pt x="564" y="92"/>
                  <a:pt x="547" y="78"/>
                </a:cubicBezTo>
                <a:cubicBezTo>
                  <a:pt x="530" y="63"/>
                  <a:pt x="506" y="60"/>
                  <a:pt x="486" y="67"/>
                </a:cubicBezTo>
                <a:cubicBezTo>
                  <a:pt x="483" y="46"/>
                  <a:pt x="469" y="28"/>
                  <a:pt x="447" y="20"/>
                </a:cubicBezTo>
                <a:cubicBezTo>
                  <a:pt x="426" y="12"/>
                  <a:pt x="403" y="17"/>
                  <a:pt x="387" y="31"/>
                </a:cubicBezTo>
                <a:cubicBezTo>
                  <a:pt x="376" y="13"/>
                  <a:pt x="356" y="0"/>
                  <a:pt x="333" y="0"/>
                </a:cubicBezTo>
                <a:cubicBezTo>
                  <a:pt x="311" y="0"/>
                  <a:pt x="291" y="13"/>
                  <a:pt x="280" y="31"/>
                </a:cubicBezTo>
                <a:cubicBezTo>
                  <a:pt x="264" y="17"/>
                  <a:pt x="241" y="12"/>
                  <a:pt x="220" y="20"/>
                </a:cubicBezTo>
                <a:cubicBezTo>
                  <a:pt x="198" y="28"/>
                  <a:pt x="184" y="46"/>
                  <a:pt x="181" y="67"/>
                </a:cubicBezTo>
                <a:cubicBezTo>
                  <a:pt x="161" y="60"/>
                  <a:pt x="137" y="63"/>
                  <a:pt x="120" y="78"/>
                </a:cubicBezTo>
                <a:cubicBezTo>
                  <a:pt x="102" y="92"/>
                  <a:pt x="95" y="115"/>
                  <a:pt x="99" y="136"/>
                </a:cubicBezTo>
                <a:cubicBezTo>
                  <a:pt x="78" y="135"/>
                  <a:pt x="57" y="146"/>
                  <a:pt x="46" y="166"/>
                </a:cubicBezTo>
                <a:cubicBezTo>
                  <a:pt x="34" y="186"/>
                  <a:pt x="35" y="209"/>
                  <a:pt x="46" y="228"/>
                </a:cubicBezTo>
                <a:cubicBezTo>
                  <a:pt x="26" y="235"/>
                  <a:pt x="10" y="252"/>
                  <a:pt x="6" y="275"/>
                </a:cubicBezTo>
                <a:cubicBezTo>
                  <a:pt x="0" y="308"/>
                  <a:pt x="23" y="339"/>
                  <a:pt x="56" y="345"/>
                </a:cubicBezTo>
                <a:cubicBezTo>
                  <a:pt x="241" y="345"/>
                  <a:pt x="241" y="345"/>
                  <a:pt x="241" y="345"/>
                </a:cubicBezTo>
                <a:cubicBezTo>
                  <a:pt x="241" y="345"/>
                  <a:pt x="245" y="402"/>
                  <a:pt x="309" y="402"/>
                </a:cubicBezTo>
                <a:cubicBezTo>
                  <a:pt x="352" y="402"/>
                  <a:pt x="373" y="402"/>
                  <a:pt x="373" y="402"/>
                </a:cubicBezTo>
                <a:cubicBezTo>
                  <a:pt x="373" y="402"/>
                  <a:pt x="395" y="437"/>
                  <a:pt x="437" y="437"/>
                </a:cubicBezTo>
                <a:close/>
              </a:path>
            </a:pathLst>
          </a:custGeom>
          <a:noFill/>
          <a:ln w="4445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998862" y="1958903"/>
            <a:ext cx="1558392" cy="1625617"/>
            <a:chOff x="1116544" y="2742104"/>
            <a:chExt cx="1558392" cy="1625617"/>
          </a:xfrm>
        </p:grpSpPr>
        <p:sp>
          <p:nvSpPr>
            <p:cNvPr id="74" name="TextBox 73"/>
            <p:cNvSpPr txBox="1"/>
            <p:nvPr/>
          </p:nvSpPr>
          <p:spPr>
            <a:xfrm>
              <a:off x="1116544" y="2742104"/>
              <a:ext cx="841431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+mj-lt"/>
                </a:rPr>
                <a:t>Analysis</a:t>
              </a:r>
              <a:endParaRPr lang="id-ID" sz="1600" b="1" dirty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6544" y="3002356"/>
              <a:ext cx="1558392" cy="1365365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There were many statistics available for each team. We initially brought in many statistics we believed would be beneficial to our model.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350687" y="5327627"/>
            <a:ext cx="1710963" cy="1071619"/>
            <a:chOff x="1116544" y="2742104"/>
            <a:chExt cx="1710963" cy="1071619"/>
          </a:xfrm>
        </p:grpSpPr>
        <p:sp>
          <p:nvSpPr>
            <p:cNvPr id="77" name="TextBox 76"/>
            <p:cNvSpPr txBox="1"/>
            <p:nvPr/>
          </p:nvSpPr>
          <p:spPr>
            <a:xfrm>
              <a:off x="1116544" y="2742104"/>
              <a:ext cx="1710963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+mj-lt"/>
                </a:rPr>
                <a:t>Predictive Model(s)</a:t>
              </a:r>
              <a:endParaRPr lang="id-ID" sz="1600" b="1" dirty="0">
                <a:latin typeface="+mj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16544" y="3002356"/>
              <a:ext cx="1558392" cy="811367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We were open minded about which model would be the most successful.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18034" y="4333248"/>
            <a:ext cx="1558392" cy="1440951"/>
            <a:chOff x="1116544" y="2742104"/>
            <a:chExt cx="1558392" cy="1440951"/>
          </a:xfrm>
        </p:grpSpPr>
        <p:sp>
          <p:nvSpPr>
            <p:cNvPr id="80" name="TextBox 79"/>
            <p:cNvSpPr txBox="1"/>
            <p:nvPr/>
          </p:nvSpPr>
          <p:spPr>
            <a:xfrm>
              <a:off x="1116544" y="2742104"/>
              <a:ext cx="932096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+mj-lt"/>
                </a:rPr>
                <a:t>Data Prep</a:t>
              </a:r>
              <a:endParaRPr lang="id-ID" sz="1600" b="1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16544" y="3002356"/>
              <a:ext cx="1558392" cy="118069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We reduced our data sample to display the specific factors that influenced the outcome of each game.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707676" y="2390382"/>
            <a:ext cx="1558392" cy="1256285"/>
            <a:chOff x="1116544" y="2742104"/>
            <a:chExt cx="1558392" cy="1256285"/>
          </a:xfrm>
        </p:grpSpPr>
        <p:sp>
          <p:nvSpPr>
            <p:cNvPr id="83" name="TextBox 82"/>
            <p:cNvSpPr txBox="1"/>
            <p:nvPr/>
          </p:nvSpPr>
          <p:spPr>
            <a:xfrm>
              <a:off x="1116544" y="2742104"/>
              <a:ext cx="1350416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+mj-lt"/>
                </a:rPr>
                <a:t>Model Training</a:t>
              </a:r>
              <a:endParaRPr lang="id-ID" sz="1600" b="1" dirty="0">
                <a:latin typeface="+mj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16544" y="3002356"/>
              <a:ext cx="1558392" cy="996033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We trained our model on the 2012 to 2019 regular and post seasons, excluding 2019 post season.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811689" y="3868144"/>
            <a:ext cx="1617669" cy="1653010"/>
            <a:chOff x="1433745" y="2399294"/>
            <a:chExt cx="3645786" cy="3725436"/>
          </a:xfrm>
        </p:grpSpPr>
        <p:sp>
          <p:nvSpPr>
            <p:cNvPr id="86" name="TextBox 85"/>
            <p:cNvSpPr txBox="1"/>
            <p:nvPr/>
          </p:nvSpPr>
          <p:spPr>
            <a:xfrm>
              <a:off x="1433745" y="2399294"/>
              <a:ext cx="3645786" cy="718768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+mj-lt"/>
                </a:rPr>
                <a:t>Model Techniques</a:t>
              </a:r>
              <a:endParaRPr lang="id-ID" sz="1600" b="1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9481" y="3047568"/>
              <a:ext cx="2940903" cy="3077162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We focused on Linear Regression, Random Forest, AdaBoost Regressor, and Gradient Boosting Regressor.</a:t>
              </a:r>
            </a:p>
          </p:txBody>
        </p:sp>
      </p:grpSp>
      <p:sp>
        <p:nvSpPr>
          <p:cNvPr id="91" name="Freeform 10"/>
          <p:cNvSpPr>
            <a:spLocks noChangeAspect="1" noEditPoints="1"/>
          </p:cNvSpPr>
          <p:nvPr/>
        </p:nvSpPr>
        <p:spPr bwMode="auto">
          <a:xfrm>
            <a:off x="3722046" y="5478272"/>
            <a:ext cx="412410" cy="435842"/>
          </a:xfrm>
          <a:custGeom>
            <a:avLst/>
            <a:gdLst>
              <a:gd name="T0" fmla="*/ 110 w 183"/>
              <a:gd name="T1" fmla="*/ 167 h 194"/>
              <a:gd name="T2" fmla="*/ 70 w 183"/>
              <a:gd name="T3" fmla="*/ 163 h 194"/>
              <a:gd name="T4" fmla="*/ 113 w 183"/>
              <a:gd name="T5" fmla="*/ 163 h 194"/>
              <a:gd name="T6" fmla="*/ 70 w 183"/>
              <a:gd name="T7" fmla="*/ 183 h 194"/>
              <a:gd name="T8" fmla="*/ 77 w 183"/>
              <a:gd name="T9" fmla="*/ 189 h 194"/>
              <a:gd name="T10" fmla="*/ 103 w 183"/>
              <a:gd name="T11" fmla="*/ 194 h 194"/>
              <a:gd name="T12" fmla="*/ 110 w 183"/>
              <a:gd name="T13" fmla="*/ 189 h 194"/>
              <a:gd name="T14" fmla="*/ 110 w 183"/>
              <a:gd name="T15" fmla="*/ 180 h 194"/>
              <a:gd name="T16" fmla="*/ 70 w 183"/>
              <a:gd name="T17" fmla="*/ 173 h 194"/>
              <a:gd name="T18" fmla="*/ 110 w 183"/>
              <a:gd name="T19" fmla="*/ 177 h 194"/>
              <a:gd name="T20" fmla="*/ 110 w 183"/>
              <a:gd name="T21" fmla="*/ 169 h 194"/>
              <a:gd name="T22" fmla="*/ 112 w 183"/>
              <a:gd name="T23" fmla="*/ 156 h 194"/>
              <a:gd name="T24" fmla="*/ 44 w 183"/>
              <a:gd name="T25" fmla="*/ 93 h 194"/>
              <a:gd name="T26" fmla="*/ 109 w 183"/>
              <a:gd name="T27" fmla="*/ 106 h 194"/>
              <a:gd name="T28" fmla="*/ 93 w 183"/>
              <a:gd name="T29" fmla="*/ 80 h 194"/>
              <a:gd name="T30" fmla="*/ 108 w 183"/>
              <a:gd name="T31" fmla="*/ 74 h 194"/>
              <a:gd name="T32" fmla="*/ 98 w 183"/>
              <a:gd name="T33" fmla="*/ 62 h 194"/>
              <a:gd name="T34" fmla="*/ 75 w 183"/>
              <a:gd name="T35" fmla="*/ 85 h 194"/>
              <a:gd name="T36" fmla="*/ 91 w 183"/>
              <a:gd name="T37" fmla="*/ 111 h 194"/>
              <a:gd name="T38" fmla="*/ 74 w 183"/>
              <a:gd name="T39" fmla="*/ 117 h 194"/>
              <a:gd name="T40" fmla="*/ 86 w 183"/>
              <a:gd name="T41" fmla="*/ 130 h 194"/>
              <a:gd name="T42" fmla="*/ 109 w 183"/>
              <a:gd name="T43" fmla="*/ 106 h 194"/>
              <a:gd name="T44" fmla="*/ 132 w 183"/>
              <a:gd name="T45" fmla="*/ 30 h 194"/>
              <a:gd name="T46" fmla="*/ 132 w 183"/>
              <a:gd name="T47" fmla="*/ 13 h 194"/>
              <a:gd name="T48" fmla="*/ 26 w 183"/>
              <a:gd name="T49" fmla="*/ 125 h 194"/>
              <a:gd name="T50" fmla="*/ 16 w 183"/>
              <a:gd name="T51" fmla="*/ 139 h 194"/>
              <a:gd name="T52" fmla="*/ 31 w 183"/>
              <a:gd name="T53" fmla="*/ 126 h 194"/>
              <a:gd name="T54" fmla="*/ 157 w 183"/>
              <a:gd name="T55" fmla="*/ 58 h 194"/>
              <a:gd name="T56" fmla="*/ 166 w 183"/>
              <a:gd name="T57" fmla="*/ 44 h 194"/>
              <a:gd name="T58" fmla="*/ 155 w 183"/>
              <a:gd name="T59" fmla="*/ 59 h 194"/>
              <a:gd name="T60" fmla="*/ 4 w 183"/>
              <a:gd name="T61" fmla="*/ 87 h 194"/>
              <a:gd name="T62" fmla="*/ 18 w 183"/>
              <a:gd name="T63" fmla="*/ 95 h 194"/>
              <a:gd name="T64" fmla="*/ 165 w 183"/>
              <a:gd name="T65" fmla="*/ 87 h 194"/>
              <a:gd name="T66" fmla="*/ 179 w 183"/>
              <a:gd name="T67" fmla="*/ 95 h 194"/>
              <a:gd name="T68" fmla="*/ 30 w 183"/>
              <a:gd name="T69" fmla="*/ 51 h 194"/>
              <a:gd name="T70" fmla="*/ 14 w 183"/>
              <a:gd name="T71" fmla="*/ 51 h 194"/>
              <a:gd name="T72" fmla="*/ 31 w 183"/>
              <a:gd name="T73" fmla="*/ 57 h 194"/>
              <a:gd name="T74" fmla="*/ 157 w 183"/>
              <a:gd name="T75" fmla="*/ 125 h 194"/>
              <a:gd name="T76" fmla="*/ 166 w 183"/>
              <a:gd name="T77" fmla="*/ 139 h 194"/>
              <a:gd name="T78" fmla="*/ 170 w 183"/>
              <a:gd name="T79" fmla="*/ 132 h 194"/>
              <a:gd name="T80" fmla="*/ 57 w 183"/>
              <a:gd name="T81" fmla="*/ 31 h 194"/>
              <a:gd name="T82" fmla="*/ 46 w 183"/>
              <a:gd name="T83" fmla="*/ 12 h 194"/>
              <a:gd name="T84" fmla="*/ 92 w 183"/>
              <a:gd name="T85" fmla="*/ 22 h 194"/>
              <a:gd name="T86" fmla="*/ 92 w 183"/>
              <a:gd name="T87" fmla="*/ 0 h 194"/>
              <a:gd name="T88" fmla="*/ 92 w 183"/>
              <a:gd name="T89" fmla="*/ 2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3" h="194">
                <a:moveTo>
                  <a:pt x="113" y="163"/>
                </a:moveTo>
                <a:cubicBezTo>
                  <a:pt x="113" y="163"/>
                  <a:pt x="113" y="163"/>
                  <a:pt x="113" y="163"/>
                </a:cubicBezTo>
                <a:cubicBezTo>
                  <a:pt x="113" y="165"/>
                  <a:pt x="112" y="167"/>
                  <a:pt x="110" y="167"/>
                </a:cubicBezTo>
                <a:cubicBezTo>
                  <a:pt x="74" y="167"/>
                  <a:pt x="74" y="167"/>
                  <a:pt x="74" y="167"/>
                </a:cubicBezTo>
                <a:cubicBezTo>
                  <a:pt x="72" y="167"/>
                  <a:pt x="70" y="165"/>
                  <a:pt x="70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70" y="161"/>
                  <a:pt x="72" y="159"/>
                  <a:pt x="74" y="159"/>
                </a:cubicBezTo>
                <a:cubicBezTo>
                  <a:pt x="110" y="159"/>
                  <a:pt x="110" y="159"/>
                  <a:pt x="110" y="159"/>
                </a:cubicBezTo>
                <a:cubicBezTo>
                  <a:pt x="112" y="159"/>
                  <a:pt x="113" y="161"/>
                  <a:pt x="113" y="163"/>
                </a:cubicBezTo>
                <a:close/>
                <a:moveTo>
                  <a:pt x="110" y="180"/>
                </a:moveTo>
                <a:cubicBezTo>
                  <a:pt x="74" y="180"/>
                  <a:pt x="74" y="180"/>
                  <a:pt x="74" y="180"/>
                </a:cubicBezTo>
                <a:cubicBezTo>
                  <a:pt x="72" y="180"/>
                  <a:pt x="70" y="181"/>
                  <a:pt x="70" y="18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7"/>
                  <a:pt x="72" y="189"/>
                  <a:pt x="74" y="189"/>
                </a:cubicBezTo>
                <a:cubicBezTo>
                  <a:pt x="77" y="189"/>
                  <a:pt x="77" y="189"/>
                  <a:pt x="77" y="189"/>
                </a:cubicBezTo>
                <a:cubicBezTo>
                  <a:pt x="77" y="190"/>
                  <a:pt x="77" y="190"/>
                  <a:pt x="77" y="190"/>
                </a:cubicBezTo>
                <a:cubicBezTo>
                  <a:pt x="77" y="192"/>
                  <a:pt x="79" y="194"/>
                  <a:pt x="81" y="194"/>
                </a:cubicBezTo>
                <a:cubicBezTo>
                  <a:pt x="103" y="194"/>
                  <a:pt x="103" y="194"/>
                  <a:pt x="103" y="194"/>
                </a:cubicBezTo>
                <a:cubicBezTo>
                  <a:pt x="105" y="194"/>
                  <a:pt x="106" y="192"/>
                  <a:pt x="106" y="190"/>
                </a:cubicBezTo>
                <a:cubicBezTo>
                  <a:pt x="106" y="189"/>
                  <a:pt x="106" y="189"/>
                  <a:pt x="106" y="189"/>
                </a:cubicBezTo>
                <a:cubicBezTo>
                  <a:pt x="110" y="189"/>
                  <a:pt x="110" y="189"/>
                  <a:pt x="110" y="189"/>
                </a:cubicBezTo>
                <a:cubicBezTo>
                  <a:pt x="112" y="189"/>
                  <a:pt x="113" y="187"/>
                  <a:pt x="113" y="185"/>
                </a:cubicBezTo>
                <a:cubicBezTo>
                  <a:pt x="113" y="183"/>
                  <a:pt x="113" y="183"/>
                  <a:pt x="113" y="183"/>
                </a:cubicBezTo>
                <a:cubicBezTo>
                  <a:pt x="113" y="181"/>
                  <a:pt x="112" y="180"/>
                  <a:pt x="110" y="180"/>
                </a:cubicBezTo>
                <a:close/>
                <a:moveTo>
                  <a:pt x="110" y="169"/>
                </a:moveTo>
                <a:cubicBezTo>
                  <a:pt x="74" y="169"/>
                  <a:pt x="74" y="169"/>
                  <a:pt x="74" y="169"/>
                </a:cubicBezTo>
                <a:cubicBezTo>
                  <a:pt x="72" y="169"/>
                  <a:pt x="70" y="171"/>
                  <a:pt x="70" y="173"/>
                </a:cubicBezTo>
                <a:cubicBezTo>
                  <a:pt x="70" y="173"/>
                  <a:pt x="70" y="173"/>
                  <a:pt x="70" y="173"/>
                </a:cubicBezTo>
                <a:cubicBezTo>
                  <a:pt x="70" y="175"/>
                  <a:pt x="72" y="177"/>
                  <a:pt x="74" y="177"/>
                </a:cubicBezTo>
                <a:cubicBezTo>
                  <a:pt x="110" y="177"/>
                  <a:pt x="110" y="177"/>
                  <a:pt x="110" y="177"/>
                </a:cubicBezTo>
                <a:cubicBezTo>
                  <a:pt x="112" y="177"/>
                  <a:pt x="113" y="175"/>
                  <a:pt x="113" y="173"/>
                </a:cubicBezTo>
                <a:cubicBezTo>
                  <a:pt x="113" y="173"/>
                  <a:pt x="113" y="173"/>
                  <a:pt x="113" y="173"/>
                </a:cubicBezTo>
                <a:cubicBezTo>
                  <a:pt x="113" y="171"/>
                  <a:pt x="112" y="169"/>
                  <a:pt x="110" y="169"/>
                </a:cubicBezTo>
                <a:close/>
                <a:moveTo>
                  <a:pt x="140" y="93"/>
                </a:moveTo>
                <a:cubicBezTo>
                  <a:pt x="140" y="106"/>
                  <a:pt x="135" y="117"/>
                  <a:pt x="127" y="126"/>
                </a:cubicBezTo>
                <a:cubicBezTo>
                  <a:pt x="111" y="145"/>
                  <a:pt x="120" y="156"/>
                  <a:pt x="112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63" y="156"/>
                  <a:pt x="72" y="145"/>
                  <a:pt x="57" y="126"/>
                </a:cubicBezTo>
                <a:cubicBezTo>
                  <a:pt x="49" y="117"/>
                  <a:pt x="44" y="106"/>
                  <a:pt x="44" y="93"/>
                </a:cubicBezTo>
                <a:cubicBezTo>
                  <a:pt x="44" y="67"/>
                  <a:pt x="65" y="45"/>
                  <a:pt x="92" y="45"/>
                </a:cubicBezTo>
                <a:cubicBezTo>
                  <a:pt x="118" y="45"/>
                  <a:pt x="140" y="67"/>
                  <a:pt x="140" y="93"/>
                </a:cubicBezTo>
                <a:close/>
                <a:moveTo>
                  <a:pt x="109" y="106"/>
                </a:moveTo>
                <a:cubicBezTo>
                  <a:pt x="109" y="96"/>
                  <a:pt x="102" y="92"/>
                  <a:pt x="96" y="90"/>
                </a:cubicBezTo>
                <a:cubicBezTo>
                  <a:pt x="89" y="87"/>
                  <a:pt x="88" y="85"/>
                  <a:pt x="88" y="84"/>
                </a:cubicBezTo>
                <a:cubicBezTo>
                  <a:pt x="88" y="82"/>
                  <a:pt x="90" y="80"/>
                  <a:pt x="93" y="80"/>
                </a:cubicBezTo>
                <a:cubicBezTo>
                  <a:pt x="97" y="80"/>
                  <a:pt x="100" y="82"/>
                  <a:pt x="101" y="83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4" y="71"/>
                  <a:pt x="101" y="70"/>
                  <a:pt x="98" y="69"/>
                </a:cubicBezTo>
                <a:cubicBezTo>
                  <a:pt x="98" y="62"/>
                  <a:pt x="98" y="62"/>
                  <a:pt x="98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70"/>
                  <a:pt x="87" y="70"/>
                  <a:pt x="87" y="70"/>
                </a:cubicBezTo>
                <a:cubicBezTo>
                  <a:pt x="80" y="72"/>
                  <a:pt x="75" y="78"/>
                  <a:pt x="75" y="85"/>
                </a:cubicBezTo>
                <a:cubicBezTo>
                  <a:pt x="75" y="94"/>
                  <a:pt x="83" y="98"/>
                  <a:pt x="90" y="101"/>
                </a:cubicBezTo>
                <a:cubicBezTo>
                  <a:pt x="96" y="103"/>
                  <a:pt x="96" y="105"/>
                  <a:pt x="96" y="107"/>
                </a:cubicBezTo>
                <a:cubicBezTo>
                  <a:pt x="96" y="109"/>
                  <a:pt x="94" y="111"/>
                  <a:pt x="91" y="111"/>
                </a:cubicBezTo>
                <a:cubicBezTo>
                  <a:pt x="87" y="111"/>
                  <a:pt x="84" y="110"/>
                  <a:pt x="81" y="108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79" y="120"/>
                  <a:pt x="82" y="122"/>
                  <a:pt x="86" y="122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7" y="122"/>
                  <a:pt x="97" y="122"/>
                  <a:pt x="97" y="122"/>
                </a:cubicBezTo>
                <a:cubicBezTo>
                  <a:pt x="105" y="119"/>
                  <a:pt x="109" y="114"/>
                  <a:pt x="109" y="106"/>
                </a:cubicBezTo>
                <a:close/>
                <a:moveTo>
                  <a:pt x="127" y="31"/>
                </a:moveTo>
                <a:cubicBezTo>
                  <a:pt x="127" y="31"/>
                  <a:pt x="128" y="32"/>
                  <a:pt x="129" y="32"/>
                </a:cubicBezTo>
                <a:cubicBezTo>
                  <a:pt x="130" y="32"/>
                  <a:pt x="131" y="31"/>
                  <a:pt x="132" y="30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40" y="15"/>
                  <a:pt x="139" y="13"/>
                  <a:pt x="138" y="12"/>
                </a:cubicBezTo>
                <a:cubicBezTo>
                  <a:pt x="136" y="11"/>
                  <a:pt x="133" y="11"/>
                  <a:pt x="132" y="13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4" y="27"/>
                  <a:pt x="125" y="30"/>
                  <a:pt x="127" y="31"/>
                </a:cubicBezTo>
                <a:close/>
                <a:moveTo>
                  <a:pt x="26" y="125"/>
                </a:moveTo>
                <a:cubicBezTo>
                  <a:pt x="14" y="132"/>
                  <a:pt x="14" y="132"/>
                  <a:pt x="14" y="132"/>
                </a:cubicBezTo>
                <a:cubicBezTo>
                  <a:pt x="12" y="133"/>
                  <a:pt x="11" y="135"/>
                  <a:pt x="12" y="137"/>
                </a:cubicBezTo>
                <a:cubicBezTo>
                  <a:pt x="13" y="138"/>
                  <a:pt x="14" y="139"/>
                  <a:pt x="16" y="139"/>
                </a:cubicBezTo>
                <a:cubicBezTo>
                  <a:pt x="16" y="139"/>
                  <a:pt x="17" y="139"/>
                  <a:pt x="18" y="139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32" y="131"/>
                  <a:pt x="33" y="128"/>
                  <a:pt x="31" y="126"/>
                </a:cubicBezTo>
                <a:cubicBezTo>
                  <a:pt x="30" y="124"/>
                  <a:pt x="28" y="124"/>
                  <a:pt x="26" y="125"/>
                </a:cubicBezTo>
                <a:close/>
                <a:moveTo>
                  <a:pt x="155" y="59"/>
                </a:moveTo>
                <a:cubicBezTo>
                  <a:pt x="156" y="59"/>
                  <a:pt x="157" y="58"/>
                  <a:pt x="157" y="58"/>
                </a:cubicBezTo>
                <a:cubicBezTo>
                  <a:pt x="170" y="51"/>
                  <a:pt x="170" y="51"/>
                  <a:pt x="170" y="51"/>
                </a:cubicBezTo>
                <a:cubicBezTo>
                  <a:pt x="172" y="50"/>
                  <a:pt x="172" y="47"/>
                  <a:pt x="171" y="45"/>
                </a:cubicBezTo>
                <a:cubicBezTo>
                  <a:pt x="170" y="44"/>
                  <a:pt x="168" y="43"/>
                  <a:pt x="166" y="44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152" y="52"/>
                  <a:pt x="151" y="55"/>
                  <a:pt x="152" y="57"/>
                </a:cubicBezTo>
                <a:cubicBezTo>
                  <a:pt x="153" y="58"/>
                  <a:pt x="154" y="59"/>
                  <a:pt x="155" y="59"/>
                </a:cubicBezTo>
                <a:close/>
                <a:moveTo>
                  <a:pt x="22" y="91"/>
                </a:moveTo>
                <a:cubicBezTo>
                  <a:pt x="22" y="89"/>
                  <a:pt x="20" y="87"/>
                  <a:pt x="18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0" y="89"/>
                  <a:pt x="0" y="91"/>
                </a:cubicBezTo>
                <a:cubicBezTo>
                  <a:pt x="0" y="94"/>
                  <a:pt x="2" y="95"/>
                  <a:pt x="4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20" y="95"/>
                  <a:pt x="22" y="94"/>
                  <a:pt x="22" y="91"/>
                </a:cubicBezTo>
                <a:close/>
                <a:moveTo>
                  <a:pt x="179" y="87"/>
                </a:moveTo>
                <a:cubicBezTo>
                  <a:pt x="165" y="87"/>
                  <a:pt x="165" y="87"/>
                  <a:pt x="165" y="87"/>
                </a:cubicBezTo>
                <a:cubicBezTo>
                  <a:pt x="163" y="87"/>
                  <a:pt x="161" y="89"/>
                  <a:pt x="161" y="91"/>
                </a:cubicBezTo>
                <a:cubicBezTo>
                  <a:pt x="161" y="94"/>
                  <a:pt x="163" y="95"/>
                  <a:pt x="165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82" y="95"/>
                  <a:pt x="183" y="94"/>
                  <a:pt x="183" y="91"/>
                </a:cubicBezTo>
                <a:cubicBezTo>
                  <a:pt x="183" y="89"/>
                  <a:pt x="182" y="87"/>
                  <a:pt x="179" y="87"/>
                </a:cubicBezTo>
                <a:close/>
                <a:moveTo>
                  <a:pt x="30" y="51"/>
                </a:moveTo>
                <a:cubicBezTo>
                  <a:pt x="18" y="44"/>
                  <a:pt x="18" y="44"/>
                  <a:pt x="18" y="44"/>
                </a:cubicBezTo>
                <a:cubicBezTo>
                  <a:pt x="16" y="43"/>
                  <a:pt x="13" y="44"/>
                  <a:pt x="12" y="45"/>
                </a:cubicBezTo>
                <a:cubicBezTo>
                  <a:pt x="11" y="47"/>
                  <a:pt x="12" y="50"/>
                  <a:pt x="14" y="51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8"/>
                  <a:pt x="27" y="59"/>
                  <a:pt x="28" y="59"/>
                </a:cubicBezTo>
                <a:cubicBezTo>
                  <a:pt x="29" y="59"/>
                  <a:pt x="31" y="58"/>
                  <a:pt x="31" y="57"/>
                </a:cubicBezTo>
                <a:cubicBezTo>
                  <a:pt x="33" y="55"/>
                  <a:pt x="32" y="52"/>
                  <a:pt x="30" y="51"/>
                </a:cubicBezTo>
                <a:close/>
                <a:moveTo>
                  <a:pt x="170" y="132"/>
                </a:moveTo>
                <a:cubicBezTo>
                  <a:pt x="157" y="125"/>
                  <a:pt x="157" y="125"/>
                  <a:pt x="157" y="125"/>
                </a:cubicBezTo>
                <a:cubicBezTo>
                  <a:pt x="156" y="124"/>
                  <a:pt x="153" y="124"/>
                  <a:pt x="152" y="126"/>
                </a:cubicBezTo>
                <a:cubicBezTo>
                  <a:pt x="151" y="128"/>
                  <a:pt x="152" y="131"/>
                  <a:pt x="153" y="132"/>
                </a:cubicBezTo>
                <a:cubicBezTo>
                  <a:pt x="166" y="139"/>
                  <a:pt x="166" y="139"/>
                  <a:pt x="166" y="139"/>
                </a:cubicBezTo>
                <a:cubicBezTo>
                  <a:pt x="166" y="139"/>
                  <a:pt x="167" y="139"/>
                  <a:pt x="168" y="139"/>
                </a:cubicBezTo>
                <a:cubicBezTo>
                  <a:pt x="169" y="139"/>
                  <a:pt x="170" y="138"/>
                  <a:pt x="171" y="137"/>
                </a:cubicBezTo>
                <a:cubicBezTo>
                  <a:pt x="172" y="135"/>
                  <a:pt x="172" y="133"/>
                  <a:pt x="170" y="132"/>
                </a:cubicBezTo>
                <a:close/>
                <a:moveTo>
                  <a:pt x="51" y="30"/>
                </a:moveTo>
                <a:cubicBezTo>
                  <a:pt x="52" y="31"/>
                  <a:pt x="54" y="32"/>
                  <a:pt x="55" y="32"/>
                </a:cubicBezTo>
                <a:cubicBezTo>
                  <a:pt x="56" y="32"/>
                  <a:pt x="56" y="31"/>
                  <a:pt x="57" y="31"/>
                </a:cubicBezTo>
                <a:cubicBezTo>
                  <a:pt x="59" y="30"/>
                  <a:pt x="59" y="27"/>
                  <a:pt x="5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0" y="11"/>
                  <a:pt x="48" y="11"/>
                  <a:pt x="46" y="12"/>
                </a:cubicBezTo>
                <a:cubicBezTo>
                  <a:pt x="44" y="13"/>
                  <a:pt x="43" y="15"/>
                  <a:pt x="44" y="17"/>
                </a:cubicBezTo>
                <a:lnTo>
                  <a:pt x="51" y="30"/>
                </a:lnTo>
                <a:close/>
                <a:moveTo>
                  <a:pt x="92" y="22"/>
                </a:moveTo>
                <a:cubicBezTo>
                  <a:pt x="94" y="22"/>
                  <a:pt x="96" y="20"/>
                  <a:pt x="96" y="18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1"/>
                  <a:pt x="94" y="0"/>
                  <a:pt x="92" y="0"/>
                </a:cubicBezTo>
                <a:cubicBezTo>
                  <a:pt x="89" y="0"/>
                  <a:pt x="88" y="1"/>
                  <a:pt x="88" y="4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9" y="22"/>
                  <a:pt x="92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2" name="Freeform 26"/>
          <p:cNvSpPr>
            <a:spLocks noChangeAspect="1" noEditPoints="1"/>
          </p:cNvSpPr>
          <p:nvPr/>
        </p:nvSpPr>
        <p:spPr bwMode="auto">
          <a:xfrm>
            <a:off x="4415682" y="2165372"/>
            <a:ext cx="329205" cy="348181"/>
          </a:xfrm>
          <a:custGeom>
            <a:avLst/>
            <a:gdLst>
              <a:gd name="T0" fmla="*/ 0 w 399"/>
              <a:gd name="T1" fmla="*/ 307 h 422"/>
              <a:gd name="T2" fmla="*/ 87 w 399"/>
              <a:gd name="T3" fmla="*/ 307 h 422"/>
              <a:gd name="T4" fmla="*/ 87 w 399"/>
              <a:gd name="T5" fmla="*/ 422 h 422"/>
              <a:gd name="T6" fmla="*/ 0 w 399"/>
              <a:gd name="T7" fmla="*/ 422 h 422"/>
              <a:gd name="T8" fmla="*/ 0 w 399"/>
              <a:gd name="T9" fmla="*/ 307 h 422"/>
              <a:gd name="T10" fmla="*/ 156 w 399"/>
              <a:gd name="T11" fmla="*/ 422 h 422"/>
              <a:gd name="T12" fmla="*/ 243 w 399"/>
              <a:gd name="T13" fmla="*/ 422 h 422"/>
              <a:gd name="T14" fmla="*/ 243 w 399"/>
              <a:gd name="T15" fmla="*/ 249 h 422"/>
              <a:gd name="T16" fmla="*/ 156 w 399"/>
              <a:gd name="T17" fmla="*/ 249 h 422"/>
              <a:gd name="T18" fmla="*/ 156 w 399"/>
              <a:gd name="T19" fmla="*/ 422 h 422"/>
              <a:gd name="T20" fmla="*/ 313 w 399"/>
              <a:gd name="T21" fmla="*/ 153 h 422"/>
              <a:gd name="T22" fmla="*/ 313 w 399"/>
              <a:gd name="T23" fmla="*/ 422 h 422"/>
              <a:gd name="T24" fmla="*/ 399 w 399"/>
              <a:gd name="T25" fmla="*/ 422 h 422"/>
              <a:gd name="T26" fmla="*/ 399 w 399"/>
              <a:gd name="T27" fmla="*/ 153 h 422"/>
              <a:gd name="T28" fmla="*/ 313 w 399"/>
              <a:gd name="T29" fmla="*/ 153 h 422"/>
              <a:gd name="T30" fmla="*/ 322 w 399"/>
              <a:gd name="T31" fmla="*/ 62 h 422"/>
              <a:gd name="T32" fmla="*/ 342 w 399"/>
              <a:gd name="T33" fmla="*/ 81 h 422"/>
              <a:gd name="T34" fmla="*/ 366 w 399"/>
              <a:gd name="T35" fmla="*/ 0 h 422"/>
              <a:gd name="T36" fmla="*/ 282 w 399"/>
              <a:gd name="T37" fmla="*/ 21 h 422"/>
              <a:gd name="T38" fmla="*/ 301 w 399"/>
              <a:gd name="T39" fmla="*/ 40 h 422"/>
              <a:gd name="T40" fmla="*/ 190 w 399"/>
              <a:gd name="T41" fmla="*/ 153 h 422"/>
              <a:gd name="T42" fmla="*/ 120 w 399"/>
              <a:gd name="T43" fmla="*/ 84 h 422"/>
              <a:gd name="T44" fmla="*/ 12 w 399"/>
              <a:gd name="T45" fmla="*/ 189 h 422"/>
              <a:gd name="T46" fmla="*/ 31 w 399"/>
              <a:gd name="T47" fmla="*/ 211 h 422"/>
              <a:gd name="T48" fmla="*/ 120 w 399"/>
              <a:gd name="T49" fmla="*/ 122 h 422"/>
              <a:gd name="T50" fmla="*/ 190 w 399"/>
              <a:gd name="T51" fmla="*/ 194 h 422"/>
              <a:gd name="T52" fmla="*/ 322 w 399"/>
              <a:gd name="T53" fmla="*/ 6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9" h="422">
                <a:moveTo>
                  <a:pt x="0" y="307"/>
                </a:moveTo>
                <a:lnTo>
                  <a:pt x="87" y="307"/>
                </a:lnTo>
                <a:lnTo>
                  <a:pt x="87" y="422"/>
                </a:lnTo>
                <a:lnTo>
                  <a:pt x="0" y="422"/>
                </a:lnTo>
                <a:lnTo>
                  <a:pt x="0" y="307"/>
                </a:lnTo>
                <a:close/>
                <a:moveTo>
                  <a:pt x="156" y="422"/>
                </a:moveTo>
                <a:lnTo>
                  <a:pt x="243" y="422"/>
                </a:lnTo>
                <a:lnTo>
                  <a:pt x="243" y="249"/>
                </a:lnTo>
                <a:lnTo>
                  <a:pt x="156" y="249"/>
                </a:lnTo>
                <a:lnTo>
                  <a:pt x="156" y="422"/>
                </a:lnTo>
                <a:close/>
                <a:moveTo>
                  <a:pt x="313" y="153"/>
                </a:moveTo>
                <a:lnTo>
                  <a:pt x="313" y="422"/>
                </a:lnTo>
                <a:lnTo>
                  <a:pt x="399" y="422"/>
                </a:lnTo>
                <a:lnTo>
                  <a:pt x="399" y="153"/>
                </a:lnTo>
                <a:lnTo>
                  <a:pt x="313" y="153"/>
                </a:lnTo>
                <a:close/>
                <a:moveTo>
                  <a:pt x="322" y="62"/>
                </a:moveTo>
                <a:lnTo>
                  <a:pt x="342" y="81"/>
                </a:lnTo>
                <a:lnTo>
                  <a:pt x="366" y="0"/>
                </a:lnTo>
                <a:lnTo>
                  <a:pt x="282" y="21"/>
                </a:lnTo>
                <a:lnTo>
                  <a:pt x="301" y="40"/>
                </a:lnTo>
                <a:lnTo>
                  <a:pt x="190" y="153"/>
                </a:lnTo>
                <a:lnTo>
                  <a:pt x="120" y="84"/>
                </a:lnTo>
                <a:lnTo>
                  <a:pt x="12" y="189"/>
                </a:lnTo>
                <a:lnTo>
                  <a:pt x="31" y="211"/>
                </a:lnTo>
                <a:lnTo>
                  <a:pt x="120" y="122"/>
                </a:lnTo>
                <a:lnTo>
                  <a:pt x="190" y="194"/>
                </a:lnTo>
                <a:lnTo>
                  <a:pt x="322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3" name="Freeform 5"/>
          <p:cNvSpPr>
            <a:spLocks noChangeAspect="1" noEditPoints="1"/>
          </p:cNvSpPr>
          <p:nvPr/>
        </p:nvSpPr>
        <p:spPr bwMode="auto">
          <a:xfrm>
            <a:off x="5744749" y="4535644"/>
            <a:ext cx="284739" cy="348181"/>
          </a:xfrm>
          <a:custGeom>
            <a:avLst/>
            <a:gdLst>
              <a:gd name="T0" fmla="*/ 39 w 157"/>
              <a:gd name="T1" fmla="*/ 91 h 192"/>
              <a:gd name="T2" fmla="*/ 25 w 157"/>
              <a:gd name="T3" fmla="*/ 105 h 192"/>
              <a:gd name="T4" fmla="*/ 25 w 157"/>
              <a:gd name="T5" fmla="*/ 154 h 192"/>
              <a:gd name="T6" fmla="*/ 39 w 157"/>
              <a:gd name="T7" fmla="*/ 140 h 192"/>
              <a:gd name="T8" fmla="*/ 25 w 157"/>
              <a:gd name="T9" fmla="*/ 154 h 192"/>
              <a:gd name="T10" fmla="*/ 39 w 157"/>
              <a:gd name="T11" fmla="*/ 80 h 192"/>
              <a:gd name="T12" fmla="*/ 25 w 157"/>
              <a:gd name="T13" fmla="*/ 66 h 192"/>
              <a:gd name="T14" fmla="*/ 25 w 157"/>
              <a:gd name="T15" fmla="*/ 130 h 192"/>
              <a:gd name="T16" fmla="*/ 39 w 157"/>
              <a:gd name="T17" fmla="*/ 115 h 192"/>
              <a:gd name="T18" fmla="*/ 25 w 157"/>
              <a:gd name="T19" fmla="*/ 130 h 192"/>
              <a:gd name="T20" fmla="*/ 132 w 157"/>
              <a:gd name="T21" fmla="*/ 154 h 192"/>
              <a:gd name="T22" fmla="*/ 49 w 157"/>
              <a:gd name="T23" fmla="*/ 146 h 192"/>
              <a:gd name="T24" fmla="*/ 49 w 157"/>
              <a:gd name="T25" fmla="*/ 80 h 192"/>
              <a:gd name="T26" fmla="*/ 132 w 157"/>
              <a:gd name="T27" fmla="*/ 72 h 192"/>
              <a:gd name="T28" fmla="*/ 49 w 157"/>
              <a:gd name="T29" fmla="*/ 80 h 192"/>
              <a:gd name="T30" fmla="*/ 132 w 157"/>
              <a:gd name="T31" fmla="*/ 105 h 192"/>
              <a:gd name="T32" fmla="*/ 49 w 157"/>
              <a:gd name="T33" fmla="*/ 97 h 192"/>
              <a:gd name="T34" fmla="*/ 49 w 157"/>
              <a:gd name="T35" fmla="*/ 130 h 192"/>
              <a:gd name="T36" fmla="*/ 132 w 157"/>
              <a:gd name="T37" fmla="*/ 122 h 192"/>
              <a:gd name="T38" fmla="*/ 49 w 157"/>
              <a:gd name="T39" fmla="*/ 130 h 192"/>
              <a:gd name="T40" fmla="*/ 157 w 157"/>
              <a:gd name="T41" fmla="*/ 182 h 192"/>
              <a:gd name="T42" fmla="*/ 10 w 157"/>
              <a:gd name="T43" fmla="*/ 192 h 192"/>
              <a:gd name="T44" fmla="*/ 0 w 157"/>
              <a:gd name="T45" fmla="*/ 10 h 192"/>
              <a:gd name="T46" fmla="*/ 108 w 157"/>
              <a:gd name="T47" fmla="*/ 0 h 192"/>
              <a:gd name="T48" fmla="*/ 112 w 157"/>
              <a:gd name="T49" fmla="*/ 1 h 192"/>
              <a:gd name="T50" fmla="*/ 157 w 157"/>
              <a:gd name="T51" fmla="*/ 49 h 192"/>
              <a:gd name="T52" fmla="*/ 114 w 157"/>
              <a:gd name="T53" fmla="*/ 39 h 192"/>
              <a:gd name="T54" fmla="*/ 137 w 157"/>
              <a:gd name="T55" fmla="*/ 43 h 192"/>
              <a:gd name="T56" fmla="*/ 114 w 157"/>
              <a:gd name="T57" fmla="*/ 39 h 192"/>
              <a:gd name="T58" fmla="*/ 118 w 157"/>
              <a:gd name="T59" fmla="*/ 55 h 192"/>
              <a:gd name="T60" fmla="*/ 102 w 157"/>
              <a:gd name="T61" fmla="*/ 12 h 192"/>
              <a:gd name="T62" fmla="*/ 12 w 157"/>
              <a:gd name="T63" fmla="*/ 180 h 192"/>
              <a:gd name="T64" fmla="*/ 145 w 157"/>
              <a:gd name="T65" fmla="*/ 5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7" h="192">
                <a:moveTo>
                  <a:pt x="25" y="91"/>
                </a:moveTo>
                <a:cubicBezTo>
                  <a:pt x="39" y="91"/>
                  <a:pt x="39" y="91"/>
                  <a:pt x="39" y="91"/>
                </a:cubicBezTo>
                <a:cubicBezTo>
                  <a:pt x="39" y="105"/>
                  <a:pt x="39" y="105"/>
                  <a:pt x="39" y="105"/>
                </a:cubicBezTo>
                <a:cubicBezTo>
                  <a:pt x="25" y="105"/>
                  <a:pt x="25" y="105"/>
                  <a:pt x="25" y="105"/>
                </a:cubicBezTo>
                <a:lnTo>
                  <a:pt x="25" y="91"/>
                </a:lnTo>
                <a:close/>
                <a:moveTo>
                  <a:pt x="25" y="154"/>
                </a:moveTo>
                <a:cubicBezTo>
                  <a:pt x="39" y="154"/>
                  <a:pt x="39" y="154"/>
                  <a:pt x="39" y="154"/>
                </a:cubicBezTo>
                <a:cubicBezTo>
                  <a:pt x="39" y="140"/>
                  <a:pt x="39" y="140"/>
                  <a:pt x="39" y="140"/>
                </a:cubicBezTo>
                <a:cubicBezTo>
                  <a:pt x="25" y="140"/>
                  <a:pt x="25" y="140"/>
                  <a:pt x="25" y="140"/>
                </a:cubicBezTo>
                <a:lnTo>
                  <a:pt x="25" y="154"/>
                </a:lnTo>
                <a:close/>
                <a:moveTo>
                  <a:pt x="25" y="80"/>
                </a:moveTo>
                <a:cubicBezTo>
                  <a:pt x="39" y="80"/>
                  <a:pt x="39" y="80"/>
                  <a:pt x="39" y="80"/>
                </a:cubicBezTo>
                <a:cubicBezTo>
                  <a:pt x="39" y="66"/>
                  <a:pt x="39" y="66"/>
                  <a:pt x="39" y="66"/>
                </a:cubicBezTo>
                <a:cubicBezTo>
                  <a:pt x="25" y="66"/>
                  <a:pt x="25" y="66"/>
                  <a:pt x="25" y="66"/>
                </a:cubicBezTo>
                <a:lnTo>
                  <a:pt x="25" y="80"/>
                </a:lnTo>
                <a:close/>
                <a:moveTo>
                  <a:pt x="25" y="130"/>
                </a:moveTo>
                <a:cubicBezTo>
                  <a:pt x="39" y="130"/>
                  <a:pt x="39" y="130"/>
                  <a:pt x="39" y="130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25" y="115"/>
                  <a:pt x="25" y="115"/>
                  <a:pt x="25" y="115"/>
                </a:cubicBezTo>
                <a:lnTo>
                  <a:pt x="25" y="130"/>
                </a:lnTo>
                <a:close/>
                <a:moveTo>
                  <a:pt x="49" y="154"/>
                </a:moveTo>
                <a:cubicBezTo>
                  <a:pt x="132" y="154"/>
                  <a:pt x="132" y="154"/>
                  <a:pt x="132" y="154"/>
                </a:cubicBezTo>
                <a:cubicBezTo>
                  <a:pt x="132" y="146"/>
                  <a:pt x="132" y="146"/>
                  <a:pt x="132" y="146"/>
                </a:cubicBezTo>
                <a:cubicBezTo>
                  <a:pt x="49" y="146"/>
                  <a:pt x="49" y="146"/>
                  <a:pt x="49" y="146"/>
                </a:cubicBezTo>
                <a:lnTo>
                  <a:pt x="49" y="154"/>
                </a:lnTo>
                <a:close/>
                <a:moveTo>
                  <a:pt x="49" y="80"/>
                </a:move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49" y="72"/>
                  <a:pt x="49" y="72"/>
                  <a:pt x="49" y="72"/>
                </a:cubicBezTo>
                <a:lnTo>
                  <a:pt x="49" y="80"/>
                </a:lnTo>
                <a:close/>
                <a:moveTo>
                  <a:pt x="49" y="105"/>
                </a:moveTo>
                <a:cubicBezTo>
                  <a:pt x="132" y="105"/>
                  <a:pt x="132" y="105"/>
                  <a:pt x="132" y="105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49" y="97"/>
                  <a:pt x="49" y="97"/>
                  <a:pt x="49" y="97"/>
                </a:cubicBezTo>
                <a:lnTo>
                  <a:pt x="49" y="105"/>
                </a:lnTo>
                <a:close/>
                <a:moveTo>
                  <a:pt x="49" y="130"/>
                </a:moveTo>
                <a:cubicBezTo>
                  <a:pt x="132" y="130"/>
                  <a:pt x="132" y="130"/>
                  <a:pt x="132" y="130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49" y="122"/>
                  <a:pt x="49" y="122"/>
                  <a:pt x="49" y="122"/>
                </a:cubicBezTo>
                <a:lnTo>
                  <a:pt x="49" y="13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8"/>
                  <a:pt x="152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4" y="192"/>
                  <a:pt x="0" y="188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6" y="46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4" name="Freeform 9"/>
          <p:cNvSpPr>
            <a:spLocks noChangeAspect="1" noEditPoints="1"/>
          </p:cNvSpPr>
          <p:nvPr/>
        </p:nvSpPr>
        <p:spPr bwMode="auto">
          <a:xfrm>
            <a:off x="7101989" y="2596852"/>
            <a:ext cx="365552" cy="348181"/>
          </a:xfrm>
          <a:custGeom>
            <a:avLst/>
            <a:gdLst>
              <a:gd name="T0" fmla="*/ 43 w 202"/>
              <a:gd name="T1" fmla="*/ 118 h 192"/>
              <a:gd name="T2" fmla="*/ 30 w 202"/>
              <a:gd name="T3" fmla="*/ 88 h 192"/>
              <a:gd name="T4" fmla="*/ 69 w 202"/>
              <a:gd name="T5" fmla="*/ 77 h 192"/>
              <a:gd name="T6" fmla="*/ 49 w 202"/>
              <a:gd name="T7" fmla="*/ 145 h 192"/>
              <a:gd name="T8" fmla="*/ 49 w 202"/>
              <a:gd name="T9" fmla="*/ 47 h 192"/>
              <a:gd name="T10" fmla="*/ 49 w 202"/>
              <a:gd name="T11" fmla="*/ 145 h 192"/>
              <a:gd name="T12" fmla="*/ 86 w 202"/>
              <a:gd name="T13" fmla="*/ 96 h 192"/>
              <a:gd name="T14" fmla="*/ 12 w 202"/>
              <a:gd name="T15" fmla="*/ 96 h 192"/>
              <a:gd name="T16" fmla="*/ 177 w 202"/>
              <a:gd name="T17" fmla="*/ 76 h 192"/>
              <a:gd name="T18" fmla="*/ 102 w 202"/>
              <a:gd name="T19" fmla="*/ 84 h 192"/>
              <a:gd name="T20" fmla="*/ 177 w 202"/>
              <a:gd name="T21" fmla="*/ 76 h 192"/>
              <a:gd name="T22" fmla="*/ 94 w 202"/>
              <a:gd name="T23" fmla="*/ 51 h 192"/>
              <a:gd name="T24" fmla="*/ 154 w 202"/>
              <a:gd name="T25" fmla="*/ 59 h 192"/>
              <a:gd name="T26" fmla="*/ 202 w 202"/>
              <a:gd name="T27" fmla="*/ 49 h 192"/>
              <a:gd name="T28" fmla="*/ 192 w 202"/>
              <a:gd name="T29" fmla="*/ 192 h 192"/>
              <a:gd name="T30" fmla="*/ 45 w 202"/>
              <a:gd name="T31" fmla="*/ 182 h 192"/>
              <a:gd name="T32" fmla="*/ 49 w 202"/>
              <a:gd name="T33" fmla="*/ 151 h 192"/>
              <a:gd name="T34" fmla="*/ 57 w 202"/>
              <a:gd name="T35" fmla="*/ 180 h 192"/>
              <a:gd name="T36" fmla="*/ 190 w 202"/>
              <a:gd name="T37" fmla="*/ 55 h 192"/>
              <a:gd name="T38" fmla="*/ 147 w 202"/>
              <a:gd name="T39" fmla="*/ 39 h 192"/>
              <a:gd name="T40" fmla="*/ 57 w 202"/>
              <a:gd name="T41" fmla="*/ 12 h 192"/>
              <a:gd name="T42" fmla="*/ 49 w 202"/>
              <a:gd name="T43" fmla="*/ 41 h 192"/>
              <a:gd name="T44" fmla="*/ 45 w 202"/>
              <a:gd name="T45" fmla="*/ 10 h 192"/>
              <a:gd name="T46" fmla="*/ 153 w 202"/>
              <a:gd name="T47" fmla="*/ 0 h 192"/>
              <a:gd name="T48" fmla="*/ 157 w 202"/>
              <a:gd name="T49" fmla="*/ 1 h 192"/>
              <a:gd name="T50" fmla="*/ 202 w 202"/>
              <a:gd name="T51" fmla="*/ 49 h 192"/>
              <a:gd name="T52" fmla="*/ 183 w 202"/>
              <a:gd name="T53" fmla="*/ 43 h 192"/>
              <a:gd name="T54" fmla="*/ 159 w 202"/>
              <a:gd name="T55" fmla="*/ 39 h 192"/>
              <a:gd name="T56" fmla="*/ 183 w 202"/>
              <a:gd name="T57" fmla="*/ 43 h 192"/>
              <a:gd name="T58" fmla="*/ 137 w 202"/>
              <a:gd name="T59" fmla="*/ 158 h 192"/>
              <a:gd name="T60" fmla="*/ 70 w 202"/>
              <a:gd name="T61" fmla="*/ 150 h 192"/>
              <a:gd name="T62" fmla="*/ 177 w 202"/>
              <a:gd name="T63" fmla="*/ 101 h 192"/>
              <a:gd name="T64" fmla="*/ 102 w 202"/>
              <a:gd name="T65" fmla="*/ 109 h 192"/>
              <a:gd name="T66" fmla="*/ 177 w 202"/>
              <a:gd name="T67" fmla="*/ 101 h 192"/>
              <a:gd name="T68" fmla="*/ 95 w 202"/>
              <a:gd name="T69" fmla="*/ 125 h 192"/>
              <a:gd name="T70" fmla="*/ 177 w 202"/>
              <a:gd name="T71" fmla="*/ 13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2" h="192">
                <a:moveTo>
                  <a:pt x="78" y="87"/>
                </a:moveTo>
                <a:cubicBezTo>
                  <a:pt x="43" y="118"/>
                  <a:pt x="43" y="118"/>
                  <a:pt x="43" y="118"/>
                </a:cubicBezTo>
                <a:cubicBezTo>
                  <a:pt x="21" y="99"/>
                  <a:pt x="21" y="99"/>
                  <a:pt x="21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69" y="77"/>
                  <a:pt x="69" y="77"/>
                  <a:pt x="69" y="77"/>
                </a:cubicBezTo>
                <a:lnTo>
                  <a:pt x="78" y="87"/>
                </a:lnTo>
                <a:close/>
                <a:moveTo>
                  <a:pt x="49" y="145"/>
                </a:moveTo>
                <a:cubicBezTo>
                  <a:pt x="22" y="145"/>
                  <a:pt x="0" y="123"/>
                  <a:pt x="0" y="96"/>
                </a:cubicBezTo>
                <a:cubicBezTo>
                  <a:pt x="0" y="69"/>
                  <a:pt x="22" y="47"/>
                  <a:pt x="49" y="47"/>
                </a:cubicBezTo>
                <a:cubicBezTo>
                  <a:pt x="76" y="47"/>
                  <a:pt x="98" y="69"/>
                  <a:pt x="98" y="96"/>
                </a:cubicBezTo>
                <a:cubicBezTo>
                  <a:pt x="98" y="123"/>
                  <a:pt x="76" y="145"/>
                  <a:pt x="49" y="145"/>
                </a:cubicBezTo>
                <a:moveTo>
                  <a:pt x="49" y="133"/>
                </a:moveTo>
                <a:cubicBezTo>
                  <a:pt x="69" y="133"/>
                  <a:pt x="86" y="116"/>
                  <a:pt x="86" y="96"/>
                </a:cubicBezTo>
                <a:cubicBezTo>
                  <a:pt x="86" y="76"/>
                  <a:pt x="69" y="59"/>
                  <a:pt x="49" y="59"/>
                </a:cubicBezTo>
                <a:cubicBezTo>
                  <a:pt x="29" y="59"/>
                  <a:pt x="12" y="76"/>
                  <a:pt x="12" y="96"/>
                </a:cubicBezTo>
                <a:cubicBezTo>
                  <a:pt x="12" y="116"/>
                  <a:pt x="29" y="133"/>
                  <a:pt x="49" y="133"/>
                </a:cubicBezTo>
                <a:moveTo>
                  <a:pt x="177" y="76"/>
                </a:moveTo>
                <a:cubicBezTo>
                  <a:pt x="100" y="76"/>
                  <a:pt x="100" y="76"/>
                  <a:pt x="100" y="76"/>
                </a:cubicBezTo>
                <a:cubicBezTo>
                  <a:pt x="101" y="78"/>
                  <a:pt x="102" y="81"/>
                  <a:pt x="102" y="84"/>
                </a:cubicBezTo>
                <a:cubicBezTo>
                  <a:pt x="177" y="84"/>
                  <a:pt x="177" y="84"/>
                  <a:pt x="177" y="84"/>
                </a:cubicBezTo>
                <a:lnTo>
                  <a:pt x="177" y="76"/>
                </a:lnTo>
                <a:close/>
                <a:moveTo>
                  <a:pt x="145" y="51"/>
                </a:moveTo>
                <a:cubicBezTo>
                  <a:pt x="94" y="51"/>
                  <a:pt x="94" y="51"/>
                  <a:pt x="94" y="51"/>
                </a:cubicBezTo>
                <a:cubicBezTo>
                  <a:pt x="94" y="59"/>
                  <a:pt x="94" y="59"/>
                  <a:pt x="94" y="59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0" y="57"/>
                  <a:pt x="147" y="55"/>
                  <a:pt x="145" y="51"/>
                </a:cubicBezTo>
                <a:moveTo>
                  <a:pt x="202" y="49"/>
                </a:moveTo>
                <a:cubicBezTo>
                  <a:pt x="202" y="182"/>
                  <a:pt x="202" y="182"/>
                  <a:pt x="202" y="182"/>
                </a:cubicBezTo>
                <a:cubicBezTo>
                  <a:pt x="202" y="188"/>
                  <a:pt x="198" y="192"/>
                  <a:pt x="192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0" y="192"/>
                  <a:pt x="45" y="188"/>
                  <a:pt x="45" y="182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6" y="150"/>
                  <a:pt x="48" y="151"/>
                  <a:pt x="49" y="151"/>
                </a:cubicBezTo>
                <a:cubicBezTo>
                  <a:pt x="52" y="151"/>
                  <a:pt x="55" y="150"/>
                  <a:pt x="57" y="150"/>
                </a:cubicBezTo>
                <a:cubicBezTo>
                  <a:pt x="57" y="180"/>
                  <a:pt x="57" y="180"/>
                  <a:pt x="57" y="180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63" y="55"/>
                  <a:pt x="163" y="55"/>
                  <a:pt x="163" y="55"/>
                </a:cubicBezTo>
                <a:cubicBezTo>
                  <a:pt x="154" y="55"/>
                  <a:pt x="147" y="48"/>
                  <a:pt x="147" y="39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1"/>
                  <a:pt x="52" y="41"/>
                  <a:pt x="49" y="41"/>
                </a:cubicBezTo>
                <a:cubicBezTo>
                  <a:pt x="48" y="41"/>
                  <a:pt x="46" y="41"/>
                  <a:pt x="45" y="4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4"/>
                  <a:pt x="50" y="0"/>
                  <a:pt x="55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0"/>
                  <a:pt x="157" y="1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2" y="46"/>
                  <a:pt x="202" y="46"/>
                  <a:pt x="202" y="49"/>
                </a:cubicBezTo>
                <a:cubicBezTo>
                  <a:pt x="202" y="49"/>
                  <a:pt x="202" y="49"/>
                  <a:pt x="202" y="49"/>
                </a:cubicBezTo>
                <a:moveTo>
                  <a:pt x="183" y="43"/>
                </a:moveTo>
                <a:cubicBezTo>
                  <a:pt x="159" y="20"/>
                  <a:pt x="159" y="20"/>
                  <a:pt x="159" y="20"/>
                </a:cubicBezTo>
                <a:cubicBezTo>
                  <a:pt x="159" y="39"/>
                  <a:pt x="159" y="39"/>
                  <a:pt x="159" y="39"/>
                </a:cubicBezTo>
                <a:cubicBezTo>
                  <a:pt x="159" y="41"/>
                  <a:pt x="161" y="43"/>
                  <a:pt x="163" y="43"/>
                </a:cubicBezTo>
                <a:lnTo>
                  <a:pt x="183" y="43"/>
                </a:lnTo>
                <a:close/>
                <a:moveTo>
                  <a:pt x="70" y="158"/>
                </a:moveTo>
                <a:cubicBezTo>
                  <a:pt x="137" y="158"/>
                  <a:pt x="137" y="158"/>
                  <a:pt x="137" y="158"/>
                </a:cubicBezTo>
                <a:cubicBezTo>
                  <a:pt x="137" y="150"/>
                  <a:pt x="137" y="150"/>
                  <a:pt x="137" y="150"/>
                </a:cubicBezTo>
                <a:cubicBezTo>
                  <a:pt x="70" y="150"/>
                  <a:pt x="70" y="150"/>
                  <a:pt x="70" y="150"/>
                </a:cubicBezTo>
                <a:lnTo>
                  <a:pt x="70" y="158"/>
                </a:lnTo>
                <a:close/>
                <a:moveTo>
                  <a:pt x="177" y="101"/>
                </a:moveTo>
                <a:cubicBezTo>
                  <a:pt x="104" y="101"/>
                  <a:pt x="104" y="101"/>
                  <a:pt x="104" y="101"/>
                </a:cubicBezTo>
                <a:cubicBezTo>
                  <a:pt x="103" y="103"/>
                  <a:pt x="103" y="106"/>
                  <a:pt x="102" y="109"/>
                </a:cubicBezTo>
                <a:cubicBezTo>
                  <a:pt x="177" y="109"/>
                  <a:pt x="177" y="109"/>
                  <a:pt x="177" y="109"/>
                </a:cubicBezTo>
                <a:lnTo>
                  <a:pt x="177" y="101"/>
                </a:lnTo>
                <a:close/>
                <a:moveTo>
                  <a:pt x="177" y="125"/>
                </a:moveTo>
                <a:cubicBezTo>
                  <a:pt x="95" y="125"/>
                  <a:pt x="95" y="125"/>
                  <a:pt x="95" y="125"/>
                </a:cubicBezTo>
                <a:cubicBezTo>
                  <a:pt x="93" y="128"/>
                  <a:pt x="91" y="131"/>
                  <a:pt x="89" y="133"/>
                </a:cubicBezTo>
                <a:cubicBezTo>
                  <a:pt x="177" y="133"/>
                  <a:pt x="177" y="133"/>
                  <a:pt x="177" y="133"/>
                </a:cubicBezTo>
                <a:lnTo>
                  <a:pt x="177" y="1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5" name="Freeform 196"/>
          <p:cNvSpPr>
            <a:spLocks noChangeAspect="1" noEditPoints="1"/>
          </p:cNvSpPr>
          <p:nvPr/>
        </p:nvSpPr>
        <p:spPr bwMode="auto">
          <a:xfrm>
            <a:off x="8307301" y="4791343"/>
            <a:ext cx="324196" cy="348181"/>
          </a:xfrm>
          <a:custGeom>
            <a:avLst/>
            <a:gdLst>
              <a:gd name="T0" fmla="*/ 62 w 174"/>
              <a:gd name="T1" fmla="*/ 83 h 188"/>
              <a:gd name="T2" fmla="*/ 44 w 174"/>
              <a:gd name="T3" fmla="*/ 79 h 188"/>
              <a:gd name="T4" fmla="*/ 25 w 174"/>
              <a:gd name="T5" fmla="*/ 83 h 188"/>
              <a:gd name="T6" fmla="*/ 0 w 174"/>
              <a:gd name="T7" fmla="*/ 89 h 188"/>
              <a:gd name="T8" fmla="*/ 4 w 174"/>
              <a:gd name="T9" fmla="*/ 127 h 188"/>
              <a:gd name="T10" fmla="*/ 15 w 174"/>
              <a:gd name="T11" fmla="*/ 145 h 188"/>
              <a:gd name="T12" fmla="*/ 15 w 174"/>
              <a:gd name="T13" fmla="*/ 184 h 188"/>
              <a:gd name="T14" fmla="*/ 44 w 174"/>
              <a:gd name="T15" fmla="*/ 188 h 188"/>
              <a:gd name="T16" fmla="*/ 72 w 174"/>
              <a:gd name="T17" fmla="*/ 184 h 188"/>
              <a:gd name="T18" fmla="*/ 72 w 174"/>
              <a:gd name="T19" fmla="*/ 145 h 188"/>
              <a:gd name="T20" fmla="*/ 83 w 174"/>
              <a:gd name="T21" fmla="*/ 127 h 188"/>
              <a:gd name="T22" fmla="*/ 88 w 174"/>
              <a:gd name="T23" fmla="*/ 89 h 188"/>
              <a:gd name="T24" fmla="*/ 62 w 174"/>
              <a:gd name="T25" fmla="*/ 83 h 188"/>
              <a:gd name="T26" fmla="*/ 19 w 174"/>
              <a:gd name="T27" fmla="*/ 51 h 188"/>
              <a:gd name="T28" fmla="*/ 44 w 174"/>
              <a:gd name="T29" fmla="*/ 27 h 188"/>
              <a:gd name="T30" fmla="*/ 68 w 174"/>
              <a:gd name="T31" fmla="*/ 51 h 188"/>
              <a:gd name="T32" fmla="*/ 44 w 174"/>
              <a:gd name="T33" fmla="*/ 76 h 188"/>
              <a:gd name="T34" fmla="*/ 19 w 174"/>
              <a:gd name="T35" fmla="*/ 51 h 188"/>
              <a:gd name="T36" fmla="*/ 100 w 174"/>
              <a:gd name="T37" fmla="*/ 107 h 188"/>
              <a:gd name="T38" fmla="*/ 100 w 174"/>
              <a:gd name="T39" fmla="*/ 59 h 188"/>
              <a:gd name="T40" fmla="*/ 88 w 174"/>
              <a:gd name="T41" fmla="*/ 59 h 188"/>
              <a:gd name="T42" fmla="*/ 106 w 174"/>
              <a:gd name="T43" fmla="*/ 28 h 188"/>
              <a:gd name="T44" fmla="*/ 124 w 174"/>
              <a:gd name="T45" fmla="*/ 59 h 188"/>
              <a:gd name="T46" fmla="*/ 112 w 174"/>
              <a:gd name="T47" fmla="*/ 59 h 188"/>
              <a:gd name="T48" fmla="*/ 112 w 174"/>
              <a:gd name="T49" fmla="*/ 107 h 188"/>
              <a:gd name="T50" fmla="*/ 100 w 174"/>
              <a:gd name="T51" fmla="*/ 107 h 188"/>
              <a:gd name="T52" fmla="*/ 174 w 174"/>
              <a:gd name="T53" fmla="*/ 67 h 188"/>
              <a:gd name="T54" fmla="*/ 106 w 174"/>
              <a:gd name="T55" fmla="*/ 135 h 188"/>
              <a:gd name="T56" fmla="*/ 87 w 174"/>
              <a:gd name="T57" fmla="*/ 133 h 188"/>
              <a:gd name="T58" fmla="*/ 89 w 174"/>
              <a:gd name="T59" fmla="*/ 129 h 188"/>
              <a:gd name="T60" fmla="*/ 90 w 174"/>
              <a:gd name="T61" fmla="*/ 121 h 188"/>
              <a:gd name="T62" fmla="*/ 106 w 174"/>
              <a:gd name="T63" fmla="*/ 123 h 188"/>
              <a:gd name="T64" fmla="*/ 162 w 174"/>
              <a:gd name="T65" fmla="*/ 67 h 188"/>
              <a:gd name="T66" fmla="*/ 106 w 174"/>
              <a:gd name="T67" fmla="*/ 12 h 188"/>
              <a:gd name="T68" fmla="*/ 65 w 174"/>
              <a:gd name="T69" fmla="*/ 30 h 188"/>
              <a:gd name="T70" fmla="*/ 54 w 174"/>
              <a:gd name="T71" fmla="*/ 23 h 188"/>
              <a:gd name="T72" fmla="*/ 106 w 174"/>
              <a:gd name="T73" fmla="*/ 0 h 188"/>
              <a:gd name="T74" fmla="*/ 174 w 174"/>
              <a:gd name="T75" fmla="*/ 6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188">
                <a:moveTo>
                  <a:pt x="62" y="83"/>
                </a:moveTo>
                <a:cubicBezTo>
                  <a:pt x="60" y="82"/>
                  <a:pt x="52" y="79"/>
                  <a:pt x="44" y="79"/>
                </a:cubicBezTo>
                <a:cubicBezTo>
                  <a:pt x="35" y="79"/>
                  <a:pt x="28" y="82"/>
                  <a:pt x="25" y="83"/>
                </a:cubicBezTo>
                <a:cubicBezTo>
                  <a:pt x="8" y="85"/>
                  <a:pt x="0" y="89"/>
                  <a:pt x="0" y="89"/>
                </a:cubicBezTo>
                <a:cubicBezTo>
                  <a:pt x="0" y="89"/>
                  <a:pt x="2" y="120"/>
                  <a:pt x="4" y="127"/>
                </a:cubicBezTo>
                <a:cubicBezTo>
                  <a:pt x="7" y="134"/>
                  <a:pt x="15" y="137"/>
                  <a:pt x="15" y="145"/>
                </a:cubicBezTo>
                <a:cubicBezTo>
                  <a:pt x="15" y="184"/>
                  <a:pt x="15" y="184"/>
                  <a:pt x="15" y="184"/>
                </a:cubicBezTo>
                <a:cubicBezTo>
                  <a:pt x="15" y="184"/>
                  <a:pt x="30" y="188"/>
                  <a:pt x="44" y="188"/>
                </a:cubicBezTo>
                <a:cubicBezTo>
                  <a:pt x="58" y="188"/>
                  <a:pt x="72" y="184"/>
                  <a:pt x="72" y="184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37"/>
                  <a:pt x="81" y="134"/>
                  <a:pt x="83" y="127"/>
                </a:cubicBezTo>
                <a:cubicBezTo>
                  <a:pt x="85" y="120"/>
                  <a:pt x="88" y="89"/>
                  <a:pt x="88" y="89"/>
                </a:cubicBezTo>
                <a:cubicBezTo>
                  <a:pt x="88" y="89"/>
                  <a:pt x="79" y="85"/>
                  <a:pt x="62" y="83"/>
                </a:cubicBezTo>
                <a:moveTo>
                  <a:pt x="19" y="51"/>
                </a:moveTo>
                <a:cubicBezTo>
                  <a:pt x="19" y="38"/>
                  <a:pt x="30" y="27"/>
                  <a:pt x="44" y="27"/>
                </a:cubicBezTo>
                <a:cubicBezTo>
                  <a:pt x="57" y="27"/>
                  <a:pt x="68" y="38"/>
                  <a:pt x="68" y="51"/>
                </a:cubicBezTo>
                <a:cubicBezTo>
                  <a:pt x="68" y="65"/>
                  <a:pt x="57" y="76"/>
                  <a:pt x="44" y="76"/>
                </a:cubicBezTo>
                <a:cubicBezTo>
                  <a:pt x="30" y="76"/>
                  <a:pt x="19" y="65"/>
                  <a:pt x="19" y="51"/>
                </a:cubicBezTo>
                <a:moveTo>
                  <a:pt x="100" y="107"/>
                </a:moveTo>
                <a:cubicBezTo>
                  <a:pt x="100" y="59"/>
                  <a:pt x="100" y="59"/>
                  <a:pt x="100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107"/>
                  <a:pt x="112" y="107"/>
                  <a:pt x="112" y="107"/>
                </a:cubicBezTo>
                <a:lnTo>
                  <a:pt x="100" y="107"/>
                </a:lnTo>
                <a:close/>
                <a:moveTo>
                  <a:pt x="174" y="67"/>
                </a:moveTo>
                <a:cubicBezTo>
                  <a:pt x="174" y="105"/>
                  <a:pt x="143" y="135"/>
                  <a:pt x="106" y="135"/>
                </a:cubicBezTo>
                <a:cubicBezTo>
                  <a:pt x="99" y="135"/>
                  <a:pt x="93" y="134"/>
                  <a:pt x="87" y="133"/>
                </a:cubicBezTo>
                <a:cubicBezTo>
                  <a:pt x="88" y="131"/>
                  <a:pt x="88" y="130"/>
                  <a:pt x="89" y="129"/>
                </a:cubicBezTo>
                <a:cubicBezTo>
                  <a:pt x="89" y="127"/>
                  <a:pt x="90" y="124"/>
                  <a:pt x="90" y="121"/>
                </a:cubicBezTo>
                <a:cubicBezTo>
                  <a:pt x="95" y="123"/>
                  <a:pt x="100" y="123"/>
                  <a:pt x="106" y="123"/>
                </a:cubicBezTo>
                <a:cubicBezTo>
                  <a:pt x="136" y="123"/>
                  <a:pt x="162" y="98"/>
                  <a:pt x="162" y="67"/>
                </a:cubicBezTo>
                <a:cubicBezTo>
                  <a:pt x="162" y="37"/>
                  <a:pt x="136" y="12"/>
                  <a:pt x="106" y="12"/>
                </a:cubicBezTo>
                <a:cubicBezTo>
                  <a:pt x="89" y="12"/>
                  <a:pt x="75" y="19"/>
                  <a:pt x="65" y="30"/>
                </a:cubicBezTo>
                <a:cubicBezTo>
                  <a:pt x="62" y="27"/>
                  <a:pt x="58" y="25"/>
                  <a:pt x="54" y="23"/>
                </a:cubicBezTo>
                <a:cubicBezTo>
                  <a:pt x="67" y="9"/>
                  <a:pt x="85" y="0"/>
                  <a:pt x="106" y="0"/>
                </a:cubicBezTo>
                <a:cubicBezTo>
                  <a:pt x="143" y="0"/>
                  <a:pt x="174" y="30"/>
                  <a:pt x="174" y="6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6" name="Freeform 184"/>
          <p:cNvSpPr>
            <a:spLocks noChangeAspect="1" noEditPoints="1"/>
          </p:cNvSpPr>
          <p:nvPr/>
        </p:nvSpPr>
        <p:spPr bwMode="auto">
          <a:xfrm>
            <a:off x="10473252" y="3544953"/>
            <a:ext cx="315955" cy="399763"/>
          </a:xfrm>
          <a:custGeom>
            <a:avLst/>
            <a:gdLst>
              <a:gd name="T0" fmla="*/ 110 w 157"/>
              <a:gd name="T1" fmla="*/ 185 h 199"/>
              <a:gd name="T2" fmla="*/ 115 w 157"/>
              <a:gd name="T3" fmla="*/ 199 h 199"/>
              <a:gd name="T4" fmla="*/ 37 w 157"/>
              <a:gd name="T5" fmla="*/ 199 h 199"/>
              <a:gd name="T6" fmla="*/ 32 w 157"/>
              <a:gd name="T7" fmla="*/ 185 h 199"/>
              <a:gd name="T8" fmla="*/ 40 w 157"/>
              <a:gd name="T9" fmla="*/ 185 h 199"/>
              <a:gd name="T10" fmla="*/ 36 w 157"/>
              <a:gd name="T11" fmla="*/ 173 h 199"/>
              <a:gd name="T12" fmla="*/ 62 w 157"/>
              <a:gd name="T13" fmla="*/ 173 h 199"/>
              <a:gd name="T14" fmla="*/ 7 w 157"/>
              <a:gd name="T15" fmla="*/ 18 h 199"/>
              <a:gd name="T16" fmla="*/ 0 w 157"/>
              <a:gd name="T17" fmla="*/ 9 h 199"/>
              <a:gd name="T18" fmla="*/ 9 w 157"/>
              <a:gd name="T19" fmla="*/ 0 h 199"/>
              <a:gd name="T20" fmla="*/ 18 w 157"/>
              <a:gd name="T21" fmla="*/ 9 h 199"/>
              <a:gd name="T22" fmla="*/ 15 w 157"/>
              <a:gd name="T23" fmla="*/ 15 h 199"/>
              <a:gd name="T24" fmla="*/ 71 w 157"/>
              <a:gd name="T25" fmla="*/ 173 h 199"/>
              <a:gd name="T26" fmla="*/ 97 w 157"/>
              <a:gd name="T27" fmla="*/ 173 h 199"/>
              <a:gd name="T28" fmla="*/ 101 w 157"/>
              <a:gd name="T29" fmla="*/ 185 h 199"/>
              <a:gd name="T30" fmla="*/ 110 w 157"/>
              <a:gd name="T31" fmla="*/ 185 h 199"/>
              <a:gd name="T32" fmla="*/ 75 w 157"/>
              <a:gd name="T33" fmla="*/ 73 h 199"/>
              <a:gd name="T34" fmla="*/ 58 w 157"/>
              <a:gd name="T35" fmla="*/ 28 h 199"/>
              <a:gd name="T36" fmla="*/ 72 w 157"/>
              <a:gd name="T37" fmla="*/ 20 h 199"/>
              <a:gd name="T38" fmla="*/ 20 w 157"/>
              <a:gd name="T39" fmla="*/ 20 h 199"/>
              <a:gd name="T40" fmla="*/ 39 w 157"/>
              <a:gd name="T41" fmla="*/ 73 h 199"/>
              <a:gd name="T42" fmla="*/ 75 w 157"/>
              <a:gd name="T43" fmla="*/ 73 h 199"/>
              <a:gd name="T44" fmla="*/ 66 w 157"/>
              <a:gd name="T45" fmla="*/ 34 h 199"/>
              <a:gd name="T46" fmla="*/ 85 w 157"/>
              <a:gd name="T47" fmla="*/ 87 h 199"/>
              <a:gd name="T48" fmla="*/ 157 w 157"/>
              <a:gd name="T49" fmla="*/ 87 h 199"/>
              <a:gd name="T50" fmla="*/ 124 w 157"/>
              <a:gd name="T51" fmla="*/ 60 h 199"/>
              <a:gd name="T52" fmla="*/ 138 w 157"/>
              <a:gd name="T53" fmla="*/ 34 h 199"/>
              <a:gd name="T54" fmla="*/ 66 w 157"/>
              <a:gd name="T55" fmla="*/ 34 h 199"/>
              <a:gd name="T56" fmla="*/ 84 w 157"/>
              <a:gd name="T57" fmla="*/ 28 h 199"/>
              <a:gd name="T58" fmla="*/ 81 w 157"/>
              <a:gd name="T59" fmla="*/ 20 h 199"/>
              <a:gd name="T60" fmla="*/ 66 w 157"/>
              <a:gd name="T61" fmla="*/ 28 h 199"/>
              <a:gd name="T62" fmla="*/ 84 w 157"/>
              <a:gd name="T63" fmla="*/ 2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7" h="199">
                <a:moveTo>
                  <a:pt x="110" y="185"/>
                </a:moveTo>
                <a:cubicBezTo>
                  <a:pt x="115" y="199"/>
                  <a:pt x="115" y="199"/>
                  <a:pt x="115" y="199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32" y="185"/>
                  <a:pt x="32" y="185"/>
                  <a:pt x="32" y="185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36" y="173"/>
                  <a:pt x="36" y="173"/>
                  <a:pt x="36" y="173"/>
                </a:cubicBezTo>
                <a:cubicBezTo>
                  <a:pt x="62" y="173"/>
                  <a:pt x="62" y="173"/>
                  <a:pt x="62" y="173"/>
                </a:cubicBezTo>
                <a:cubicBezTo>
                  <a:pt x="7" y="18"/>
                  <a:pt x="7" y="18"/>
                  <a:pt x="7" y="18"/>
                </a:cubicBezTo>
                <a:cubicBezTo>
                  <a:pt x="3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2"/>
                  <a:pt x="17" y="14"/>
                  <a:pt x="15" y="15"/>
                </a:cubicBezTo>
                <a:cubicBezTo>
                  <a:pt x="71" y="173"/>
                  <a:pt x="71" y="173"/>
                  <a:pt x="71" y="173"/>
                </a:cubicBezTo>
                <a:cubicBezTo>
                  <a:pt x="97" y="173"/>
                  <a:pt x="97" y="173"/>
                  <a:pt x="97" y="173"/>
                </a:cubicBezTo>
                <a:cubicBezTo>
                  <a:pt x="101" y="185"/>
                  <a:pt x="101" y="185"/>
                  <a:pt x="101" y="185"/>
                </a:cubicBezTo>
                <a:lnTo>
                  <a:pt x="110" y="185"/>
                </a:lnTo>
                <a:close/>
                <a:moveTo>
                  <a:pt x="75" y="73"/>
                </a:moveTo>
                <a:cubicBezTo>
                  <a:pt x="58" y="28"/>
                  <a:pt x="58" y="28"/>
                  <a:pt x="58" y="28"/>
                </a:cubicBezTo>
                <a:cubicBezTo>
                  <a:pt x="72" y="20"/>
                  <a:pt x="72" y="20"/>
                  <a:pt x="7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39" y="73"/>
                  <a:pt x="39" y="73"/>
                  <a:pt x="39" y="73"/>
                </a:cubicBezTo>
                <a:lnTo>
                  <a:pt x="75" y="73"/>
                </a:lnTo>
                <a:close/>
                <a:moveTo>
                  <a:pt x="66" y="34"/>
                </a:moveTo>
                <a:cubicBezTo>
                  <a:pt x="85" y="87"/>
                  <a:pt x="85" y="87"/>
                  <a:pt x="85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38" y="34"/>
                  <a:pt x="138" y="34"/>
                  <a:pt x="138" y="34"/>
                </a:cubicBezTo>
                <a:lnTo>
                  <a:pt x="66" y="34"/>
                </a:lnTo>
                <a:close/>
                <a:moveTo>
                  <a:pt x="84" y="28"/>
                </a:moveTo>
                <a:cubicBezTo>
                  <a:pt x="81" y="20"/>
                  <a:pt x="81" y="20"/>
                  <a:pt x="81" y="20"/>
                </a:cubicBezTo>
                <a:cubicBezTo>
                  <a:pt x="66" y="28"/>
                  <a:pt x="66" y="28"/>
                  <a:pt x="66" y="28"/>
                </a:cubicBezTo>
                <a:lnTo>
                  <a:pt x="84" y="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Project  </a:t>
            </a:r>
            <a:r>
              <a:rPr lang="en-US" sz="3200" b="1" dirty="0">
                <a:solidFill>
                  <a:schemeClr val="accent4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38829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 animBg="1"/>
      <p:bldP spid="19" grpId="0" animBg="1"/>
      <p:bldP spid="25" grpId="0" animBg="1"/>
      <p:bldP spid="31" grpId="0" animBg="1"/>
      <p:bldP spid="39" grpId="0" animBg="1"/>
      <p:bldP spid="48" grpId="0" animBg="1"/>
      <p:bldP spid="49" grpId="0" animBg="1"/>
      <p:bldP spid="54" grpId="0" animBg="1"/>
      <p:bldP spid="56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5446" y="5759051"/>
            <a:ext cx="5040207" cy="426235"/>
          </a:xfrm>
          <a:prstGeom prst="ellipse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3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5446" y="2157744"/>
            <a:ext cx="5040207" cy="3844045"/>
            <a:chOff x="4" y="3"/>
            <a:chExt cx="13214" cy="1007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419" y="7916"/>
              <a:ext cx="4389" cy="2123"/>
            </a:xfrm>
            <a:custGeom>
              <a:avLst/>
              <a:gdLst>
                <a:gd name="T0" fmla="*/ 351 w 1857"/>
                <a:gd name="T1" fmla="*/ 0 h 898"/>
                <a:gd name="T2" fmla="*/ 291 w 1857"/>
                <a:gd name="T3" fmla="*/ 566 h 898"/>
                <a:gd name="T4" fmla="*/ 207 w 1857"/>
                <a:gd name="T5" fmla="*/ 732 h 898"/>
                <a:gd name="T6" fmla="*/ 105 w 1857"/>
                <a:gd name="T7" fmla="*/ 813 h 898"/>
                <a:gd name="T8" fmla="*/ 230 w 1857"/>
                <a:gd name="T9" fmla="*/ 896 h 898"/>
                <a:gd name="T10" fmla="*/ 1627 w 1857"/>
                <a:gd name="T11" fmla="*/ 896 h 898"/>
                <a:gd name="T12" fmla="*/ 1752 w 1857"/>
                <a:gd name="T13" fmla="*/ 813 h 898"/>
                <a:gd name="T14" fmla="*/ 1650 w 1857"/>
                <a:gd name="T15" fmla="*/ 732 h 898"/>
                <a:gd name="T16" fmla="*/ 1566 w 1857"/>
                <a:gd name="T17" fmla="*/ 566 h 898"/>
                <a:gd name="T18" fmla="*/ 1506 w 1857"/>
                <a:gd name="T19" fmla="*/ 0 h 898"/>
                <a:gd name="T20" fmla="*/ 351 w 1857"/>
                <a:gd name="T21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7" h="898">
                  <a:moveTo>
                    <a:pt x="351" y="0"/>
                  </a:moveTo>
                  <a:cubicBezTo>
                    <a:pt x="351" y="0"/>
                    <a:pt x="299" y="516"/>
                    <a:pt x="291" y="566"/>
                  </a:cubicBezTo>
                  <a:cubicBezTo>
                    <a:pt x="283" y="616"/>
                    <a:pt x="277" y="678"/>
                    <a:pt x="207" y="732"/>
                  </a:cubicBezTo>
                  <a:cubicBezTo>
                    <a:pt x="157" y="771"/>
                    <a:pt x="150" y="776"/>
                    <a:pt x="105" y="813"/>
                  </a:cubicBezTo>
                  <a:cubicBezTo>
                    <a:pt x="0" y="898"/>
                    <a:pt x="89" y="896"/>
                    <a:pt x="230" y="896"/>
                  </a:cubicBezTo>
                  <a:cubicBezTo>
                    <a:pt x="1627" y="896"/>
                    <a:pt x="1627" y="896"/>
                    <a:pt x="1627" y="896"/>
                  </a:cubicBezTo>
                  <a:cubicBezTo>
                    <a:pt x="1768" y="896"/>
                    <a:pt x="1857" y="898"/>
                    <a:pt x="1752" y="813"/>
                  </a:cubicBezTo>
                  <a:cubicBezTo>
                    <a:pt x="1707" y="776"/>
                    <a:pt x="1700" y="771"/>
                    <a:pt x="1650" y="732"/>
                  </a:cubicBezTo>
                  <a:cubicBezTo>
                    <a:pt x="1580" y="678"/>
                    <a:pt x="1574" y="616"/>
                    <a:pt x="1566" y="566"/>
                  </a:cubicBezTo>
                  <a:cubicBezTo>
                    <a:pt x="1558" y="516"/>
                    <a:pt x="1506" y="0"/>
                    <a:pt x="1506" y="0"/>
                  </a:cubicBezTo>
                  <a:lnTo>
                    <a:pt x="35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9D9D9"/>
                </a:gs>
                <a:gs pos="93000">
                  <a:srgbClr val="BFBFBF"/>
                </a:gs>
                <a:gs pos="73000">
                  <a:srgbClr val="7F7F7F"/>
                </a:gs>
                <a:gs pos="62000">
                  <a:srgbClr val="A6A6A6"/>
                </a:gs>
                <a:gs pos="53000">
                  <a:srgbClr val="D9D9D9"/>
                </a:gs>
                <a:gs pos="30000">
                  <a:srgbClr val="BFBFBF"/>
                </a:gs>
                <a:gs pos="0">
                  <a:srgbClr val="595959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559" y="9977"/>
              <a:ext cx="4110" cy="104"/>
            </a:xfrm>
            <a:custGeom>
              <a:avLst/>
              <a:gdLst>
                <a:gd name="T0" fmla="*/ 1568 w 1739"/>
                <a:gd name="T1" fmla="*/ 16 h 44"/>
                <a:gd name="T2" fmla="*/ 171 w 1739"/>
                <a:gd name="T3" fmla="*/ 16 h 44"/>
                <a:gd name="T4" fmla="*/ 0 w 1739"/>
                <a:gd name="T5" fmla="*/ 0 h 44"/>
                <a:gd name="T6" fmla="*/ 0 w 1739"/>
                <a:gd name="T7" fmla="*/ 0 h 44"/>
                <a:gd name="T8" fmla="*/ 171 w 1739"/>
                <a:gd name="T9" fmla="*/ 44 h 44"/>
                <a:gd name="T10" fmla="*/ 1568 w 1739"/>
                <a:gd name="T11" fmla="*/ 44 h 44"/>
                <a:gd name="T12" fmla="*/ 1739 w 1739"/>
                <a:gd name="T13" fmla="*/ 0 h 44"/>
                <a:gd name="T14" fmla="*/ 1739 w 1739"/>
                <a:gd name="T15" fmla="*/ 0 h 44"/>
                <a:gd name="T16" fmla="*/ 1568 w 1739"/>
                <a:gd name="T17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44">
                  <a:moveTo>
                    <a:pt x="1568" y="16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77" y="16"/>
                    <a:pt x="10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5"/>
                    <a:pt x="38" y="44"/>
                    <a:pt x="171" y="44"/>
                  </a:cubicBezTo>
                  <a:cubicBezTo>
                    <a:pt x="1568" y="44"/>
                    <a:pt x="1568" y="44"/>
                    <a:pt x="1568" y="44"/>
                  </a:cubicBezTo>
                  <a:cubicBezTo>
                    <a:pt x="1702" y="44"/>
                    <a:pt x="1733" y="25"/>
                    <a:pt x="1739" y="0"/>
                  </a:cubicBezTo>
                  <a:cubicBezTo>
                    <a:pt x="1739" y="0"/>
                    <a:pt x="1739" y="0"/>
                    <a:pt x="1739" y="0"/>
                  </a:cubicBezTo>
                  <a:cubicBezTo>
                    <a:pt x="1729" y="17"/>
                    <a:pt x="1662" y="16"/>
                    <a:pt x="1568" y="1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595959"/>
                </a:gs>
                <a:gs pos="80000">
                  <a:srgbClr val="A6A6A6"/>
                </a:gs>
                <a:gs pos="50000">
                  <a:srgbClr val="BFBFBF"/>
                </a:gs>
                <a:gs pos="20000">
                  <a:srgbClr val="BFBFBF"/>
                </a:gs>
                <a:gs pos="0">
                  <a:srgbClr val="000000">
                    <a:lumMod val="65000"/>
                    <a:lumOff val="3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" y="3"/>
              <a:ext cx="13214" cy="8055"/>
            </a:xfrm>
            <a:custGeom>
              <a:avLst/>
              <a:gdLst>
                <a:gd name="T0" fmla="*/ 0 w 5591"/>
                <a:gd name="T1" fmla="*/ 3275 h 3407"/>
                <a:gd name="T2" fmla="*/ 132 w 5591"/>
                <a:gd name="T3" fmla="*/ 3407 h 3407"/>
                <a:gd name="T4" fmla="*/ 5459 w 5591"/>
                <a:gd name="T5" fmla="*/ 3407 h 3407"/>
                <a:gd name="T6" fmla="*/ 5591 w 5591"/>
                <a:gd name="T7" fmla="*/ 3275 h 3407"/>
                <a:gd name="T8" fmla="*/ 5591 w 5591"/>
                <a:gd name="T9" fmla="*/ 132 h 3407"/>
                <a:gd name="T10" fmla="*/ 5459 w 5591"/>
                <a:gd name="T11" fmla="*/ 0 h 3407"/>
                <a:gd name="T12" fmla="*/ 132 w 5591"/>
                <a:gd name="T13" fmla="*/ 0 h 3407"/>
                <a:gd name="T14" fmla="*/ 0 w 5591"/>
                <a:gd name="T15" fmla="*/ 132 h 3407"/>
                <a:gd name="T16" fmla="*/ 0 w 5591"/>
                <a:gd name="T17" fmla="*/ 3275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1" h="3407">
                  <a:moveTo>
                    <a:pt x="0" y="3275"/>
                  </a:moveTo>
                  <a:cubicBezTo>
                    <a:pt x="0" y="3347"/>
                    <a:pt x="60" y="3407"/>
                    <a:pt x="132" y="3407"/>
                  </a:cubicBezTo>
                  <a:cubicBezTo>
                    <a:pt x="5459" y="3407"/>
                    <a:pt x="5459" y="3407"/>
                    <a:pt x="5459" y="3407"/>
                  </a:cubicBezTo>
                  <a:cubicBezTo>
                    <a:pt x="5532" y="3407"/>
                    <a:pt x="5591" y="3347"/>
                    <a:pt x="5591" y="3275"/>
                  </a:cubicBezTo>
                  <a:cubicBezTo>
                    <a:pt x="5591" y="132"/>
                    <a:pt x="5591" y="132"/>
                    <a:pt x="5591" y="132"/>
                  </a:cubicBezTo>
                  <a:cubicBezTo>
                    <a:pt x="5591" y="59"/>
                    <a:pt x="5532" y="0"/>
                    <a:pt x="5459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0" y="0"/>
                    <a:pt x="0" y="59"/>
                    <a:pt x="0" y="132"/>
                  </a:cubicBezTo>
                  <a:lnTo>
                    <a:pt x="0" y="3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41" y="533"/>
              <a:ext cx="12148" cy="6837"/>
            </a:xfrm>
            <a:prstGeom prst="rect">
              <a:avLst/>
            </a:prstGeom>
            <a:solidFill>
              <a:srgbClr val="0F1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575" y="136"/>
              <a:ext cx="80" cy="8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575" y="136"/>
              <a:ext cx="80" cy="80"/>
            </a:xfrm>
            <a:custGeom>
              <a:avLst/>
              <a:gdLst>
                <a:gd name="T0" fmla="*/ 17 w 34"/>
                <a:gd name="T1" fmla="*/ 3 h 34"/>
                <a:gd name="T2" fmla="*/ 31 w 34"/>
                <a:gd name="T3" fmla="*/ 17 h 34"/>
                <a:gd name="T4" fmla="*/ 17 w 34"/>
                <a:gd name="T5" fmla="*/ 31 h 34"/>
                <a:gd name="T6" fmla="*/ 3 w 34"/>
                <a:gd name="T7" fmla="*/ 17 h 34"/>
                <a:gd name="T8" fmla="*/ 17 w 34"/>
                <a:gd name="T9" fmla="*/ 3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"/>
                  </a:moveTo>
                  <a:cubicBezTo>
                    <a:pt x="24" y="3"/>
                    <a:pt x="31" y="9"/>
                    <a:pt x="31" y="17"/>
                  </a:cubicBezTo>
                  <a:cubicBezTo>
                    <a:pt x="31" y="24"/>
                    <a:pt x="24" y="31"/>
                    <a:pt x="17" y="31"/>
                  </a:cubicBezTo>
                  <a:cubicBezTo>
                    <a:pt x="9" y="31"/>
                    <a:pt x="3" y="24"/>
                    <a:pt x="3" y="17"/>
                  </a:cubicBezTo>
                  <a:cubicBezTo>
                    <a:pt x="3" y="9"/>
                    <a:pt x="9" y="3"/>
                    <a:pt x="17" y="3"/>
                  </a:cubicBezTo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596" y="157"/>
              <a:ext cx="38" cy="38"/>
            </a:xfrm>
            <a:prstGeom prst="ellipse">
              <a:avLst/>
            </a:prstGeom>
            <a:solidFill>
              <a:srgbClr val="144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601" y="162"/>
              <a:ext cx="28" cy="28"/>
            </a:xfrm>
            <a:prstGeom prst="ellipse">
              <a:avLst/>
            </a:prstGeom>
            <a:solidFill>
              <a:srgbClr val="1E6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601" y="169"/>
              <a:ext cx="14" cy="17"/>
            </a:xfrm>
            <a:prstGeom prst="ellipse">
              <a:avLst/>
            </a:prstGeom>
            <a:solidFill>
              <a:srgbClr val="298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Glass"/>
          <p:cNvSpPr>
            <a:spLocks/>
          </p:cNvSpPr>
          <p:nvPr/>
        </p:nvSpPr>
        <p:spPr bwMode="auto">
          <a:xfrm>
            <a:off x="8085203" y="1571757"/>
            <a:ext cx="1271344" cy="2183507"/>
          </a:xfrm>
          <a:custGeom>
            <a:avLst/>
            <a:gdLst>
              <a:gd name="connsiteX0" fmla="*/ 27730 w 1387694"/>
              <a:gd name="connsiteY0" fmla="*/ 0 h 2383334"/>
              <a:gd name="connsiteX1" fmla="*/ 1122164 w 1387694"/>
              <a:gd name="connsiteY1" fmla="*/ 0 h 2383334"/>
              <a:gd name="connsiteX2" fmla="*/ 1387694 w 1387694"/>
              <a:gd name="connsiteY2" fmla="*/ 265150 h 2383334"/>
              <a:gd name="connsiteX3" fmla="*/ 1387694 w 1387694"/>
              <a:gd name="connsiteY3" fmla="*/ 2362503 h 2383334"/>
              <a:gd name="connsiteX4" fmla="*/ 1365216 w 1387694"/>
              <a:gd name="connsiteY4" fmla="*/ 2368115 h 2383334"/>
              <a:gd name="connsiteX5" fmla="*/ 5251 w 1387694"/>
              <a:gd name="connsiteY5" fmla="*/ 37879 h 2383334"/>
              <a:gd name="connsiteX6" fmla="*/ 27730 w 1387694"/>
              <a:gd name="connsiteY6" fmla="*/ 0 h 2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694" h="2383334">
                <a:moveTo>
                  <a:pt x="27730" y="0"/>
                </a:moveTo>
                <a:cubicBezTo>
                  <a:pt x="1122164" y="0"/>
                  <a:pt x="1122164" y="0"/>
                  <a:pt x="1122164" y="0"/>
                </a:cubicBezTo>
                <a:cubicBezTo>
                  <a:pt x="1268276" y="0"/>
                  <a:pt x="1387694" y="119247"/>
                  <a:pt x="1387694" y="265150"/>
                </a:cubicBezTo>
                <a:cubicBezTo>
                  <a:pt x="1387694" y="2362503"/>
                  <a:pt x="1387694" y="2362503"/>
                  <a:pt x="1387694" y="2362503"/>
                </a:cubicBezTo>
                <a:cubicBezTo>
                  <a:pt x="1387694" y="2387755"/>
                  <a:pt x="1377860" y="2390561"/>
                  <a:pt x="1365216" y="2368115"/>
                </a:cubicBezTo>
                <a:cubicBezTo>
                  <a:pt x="5251" y="37879"/>
                  <a:pt x="5251" y="37879"/>
                  <a:pt x="5251" y="37879"/>
                </a:cubicBezTo>
                <a:cubicBezTo>
                  <a:pt x="-7393" y="16835"/>
                  <a:pt x="3846" y="0"/>
                  <a:pt x="2773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Glass"/>
          <p:cNvSpPr>
            <a:spLocks/>
          </p:cNvSpPr>
          <p:nvPr/>
        </p:nvSpPr>
        <p:spPr bwMode="auto">
          <a:xfrm flipH="1">
            <a:off x="6736969" y="1224479"/>
            <a:ext cx="1274396" cy="3576016"/>
          </a:xfrm>
          <a:custGeom>
            <a:avLst/>
            <a:gdLst>
              <a:gd name="T0" fmla="*/ 901 w 907"/>
              <a:gd name="T1" fmla="*/ 27 h 2551"/>
              <a:gd name="T2" fmla="*/ 880 w 907"/>
              <a:gd name="T3" fmla="*/ 4 h 2551"/>
              <a:gd name="T4" fmla="*/ 162 w 907"/>
              <a:gd name="T5" fmla="*/ 166 h 2551"/>
              <a:gd name="T6" fmla="*/ 100 w 907"/>
              <a:gd name="T7" fmla="*/ 183 h 2551"/>
              <a:gd name="T8" fmla="*/ 77 w 907"/>
              <a:gd name="T9" fmla="*/ 198 h 2551"/>
              <a:gd name="T10" fmla="*/ 36 w 907"/>
              <a:gd name="T11" fmla="*/ 248 h 2551"/>
              <a:gd name="T12" fmla="*/ 10 w 907"/>
              <a:gd name="T13" fmla="*/ 317 h 2551"/>
              <a:gd name="T14" fmla="*/ 2 w 907"/>
              <a:gd name="T15" fmla="*/ 366 h 2551"/>
              <a:gd name="T16" fmla="*/ 0 w 907"/>
              <a:gd name="T17" fmla="*/ 429 h 2551"/>
              <a:gd name="T18" fmla="*/ 0 w 907"/>
              <a:gd name="T19" fmla="*/ 2533 h 2551"/>
              <a:gd name="T20" fmla="*/ 11 w 907"/>
              <a:gd name="T21" fmla="*/ 2535 h 2551"/>
              <a:gd name="T22" fmla="*/ 901 w 907"/>
              <a:gd name="T23" fmla="*/ 27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7" h="2551">
                <a:moveTo>
                  <a:pt x="901" y="27"/>
                </a:moveTo>
                <a:cubicBezTo>
                  <a:pt x="907" y="11"/>
                  <a:pt x="898" y="0"/>
                  <a:pt x="880" y="4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44" y="170"/>
                  <a:pt x="117" y="177"/>
                  <a:pt x="100" y="183"/>
                </a:cubicBezTo>
                <a:cubicBezTo>
                  <a:pt x="100" y="183"/>
                  <a:pt x="93" y="185"/>
                  <a:pt x="77" y="198"/>
                </a:cubicBezTo>
                <a:cubicBezTo>
                  <a:pt x="61" y="211"/>
                  <a:pt x="48" y="228"/>
                  <a:pt x="36" y="248"/>
                </a:cubicBezTo>
                <a:cubicBezTo>
                  <a:pt x="25" y="269"/>
                  <a:pt x="16" y="292"/>
                  <a:pt x="10" y="317"/>
                </a:cubicBezTo>
                <a:cubicBezTo>
                  <a:pt x="4" y="343"/>
                  <a:pt x="2" y="366"/>
                  <a:pt x="2" y="366"/>
                </a:cubicBezTo>
                <a:cubicBezTo>
                  <a:pt x="1" y="383"/>
                  <a:pt x="0" y="412"/>
                  <a:pt x="0" y="429"/>
                </a:cubicBezTo>
                <a:cubicBezTo>
                  <a:pt x="0" y="2533"/>
                  <a:pt x="0" y="2533"/>
                  <a:pt x="0" y="2533"/>
                </a:cubicBezTo>
                <a:cubicBezTo>
                  <a:pt x="0" y="2550"/>
                  <a:pt x="5" y="2551"/>
                  <a:pt x="11" y="2535"/>
                </a:cubicBezTo>
                <a:lnTo>
                  <a:pt x="901" y="27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69921" y="2480098"/>
            <a:ext cx="4910109" cy="442035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The specific data we used to fill our model with was a difficult choice, but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narrowed it down to 51 columns of data. </a:t>
            </a:r>
          </a:p>
        </p:txBody>
      </p:sp>
      <p:sp>
        <p:nvSpPr>
          <p:cNvPr id="47" name="Oval 46"/>
          <p:cNvSpPr/>
          <p:nvPr/>
        </p:nvSpPr>
        <p:spPr>
          <a:xfrm>
            <a:off x="6484372" y="3084976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</a:p>
        </p:txBody>
      </p:sp>
      <p:sp>
        <p:nvSpPr>
          <p:cNvPr id="48" name="Oval 47"/>
          <p:cNvSpPr/>
          <p:nvPr/>
        </p:nvSpPr>
        <p:spPr>
          <a:xfrm>
            <a:off x="6484372" y="3559372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</a:p>
        </p:txBody>
      </p:sp>
      <p:sp>
        <p:nvSpPr>
          <p:cNvPr id="49" name="Oval 48"/>
          <p:cNvSpPr/>
          <p:nvPr/>
        </p:nvSpPr>
        <p:spPr>
          <a:xfrm>
            <a:off x="6484372" y="4033768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1571" y="3101472"/>
            <a:ext cx="4917225" cy="442035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 perfect world, we would have been able to include all the data points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f</a:t>
            </a:r>
            <a:r>
              <a:rPr lang="en-US" sz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ound.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1571" y="3575868"/>
            <a:ext cx="5060085" cy="626701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We removed data such as games, week, and attempts. We did not believe these</a:t>
            </a:r>
          </a:p>
          <a:p>
            <a:pPr lvl="0"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would be key indicators to influence a 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1571" y="4050264"/>
            <a:ext cx="4448572" cy="257369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 believe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these indicators would work best with our chosen models.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Freeform 188"/>
          <p:cNvSpPr>
            <a:spLocks noEditPoints="1"/>
          </p:cNvSpPr>
          <p:nvPr/>
        </p:nvSpPr>
        <p:spPr bwMode="auto">
          <a:xfrm>
            <a:off x="6623371" y="4936890"/>
            <a:ext cx="295051" cy="433648"/>
          </a:xfrm>
          <a:custGeom>
            <a:avLst/>
            <a:gdLst>
              <a:gd name="T0" fmla="*/ 72 w 144"/>
              <a:gd name="T1" fmla="*/ 149 h 213"/>
              <a:gd name="T2" fmla="*/ 113 w 144"/>
              <a:gd name="T3" fmla="*/ 107 h 213"/>
              <a:gd name="T4" fmla="*/ 113 w 144"/>
              <a:gd name="T5" fmla="*/ 23 h 213"/>
              <a:gd name="T6" fmla="*/ 30 w 144"/>
              <a:gd name="T7" fmla="*/ 23 h 213"/>
              <a:gd name="T8" fmla="*/ 30 w 144"/>
              <a:gd name="T9" fmla="*/ 107 h 213"/>
              <a:gd name="T10" fmla="*/ 72 w 144"/>
              <a:gd name="T11" fmla="*/ 149 h 213"/>
              <a:gd name="T12" fmla="*/ 72 w 144"/>
              <a:gd name="T13" fmla="*/ 23 h 213"/>
              <a:gd name="T14" fmla="*/ 114 w 144"/>
              <a:gd name="T15" fmla="*/ 65 h 213"/>
              <a:gd name="T16" fmla="*/ 72 w 144"/>
              <a:gd name="T17" fmla="*/ 107 h 213"/>
              <a:gd name="T18" fmla="*/ 29 w 144"/>
              <a:gd name="T19" fmla="*/ 65 h 213"/>
              <a:gd name="T20" fmla="*/ 72 w 144"/>
              <a:gd name="T21" fmla="*/ 23 h 213"/>
              <a:gd name="T22" fmla="*/ 144 w 144"/>
              <a:gd name="T23" fmla="*/ 113 h 213"/>
              <a:gd name="T24" fmla="*/ 144 w 144"/>
              <a:gd name="T25" fmla="*/ 212 h 213"/>
              <a:gd name="T26" fmla="*/ 143 w 144"/>
              <a:gd name="T27" fmla="*/ 213 h 213"/>
              <a:gd name="T28" fmla="*/ 142 w 144"/>
              <a:gd name="T29" fmla="*/ 213 h 213"/>
              <a:gd name="T30" fmla="*/ 107 w 144"/>
              <a:gd name="T31" fmla="*/ 200 h 213"/>
              <a:gd name="T32" fmla="*/ 72 w 144"/>
              <a:gd name="T33" fmla="*/ 213 h 213"/>
              <a:gd name="T34" fmla="*/ 72 w 144"/>
              <a:gd name="T35" fmla="*/ 213 h 213"/>
              <a:gd name="T36" fmla="*/ 71 w 144"/>
              <a:gd name="T37" fmla="*/ 213 h 213"/>
              <a:gd name="T38" fmla="*/ 36 w 144"/>
              <a:gd name="T39" fmla="*/ 200 h 213"/>
              <a:gd name="T40" fmla="*/ 1 w 144"/>
              <a:gd name="T41" fmla="*/ 213 h 213"/>
              <a:gd name="T42" fmla="*/ 0 w 144"/>
              <a:gd name="T43" fmla="*/ 213 h 213"/>
              <a:gd name="T44" fmla="*/ 0 w 144"/>
              <a:gd name="T45" fmla="*/ 212 h 213"/>
              <a:gd name="T46" fmla="*/ 0 w 144"/>
              <a:gd name="T47" fmla="*/ 113 h 213"/>
              <a:gd name="T48" fmla="*/ 1 w 144"/>
              <a:gd name="T49" fmla="*/ 112 h 213"/>
              <a:gd name="T50" fmla="*/ 14 w 144"/>
              <a:gd name="T51" fmla="*/ 107 h 213"/>
              <a:gd name="T52" fmla="*/ 24 w 144"/>
              <a:gd name="T53" fmla="*/ 121 h 213"/>
              <a:gd name="T54" fmla="*/ 72 w 144"/>
              <a:gd name="T55" fmla="*/ 168 h 213"/>
              <a:gd name="T56" fmla="*/ 119 w 144"/>
              <a:gd name="T57" fmla="*/ 121 h 213"/>
              <a:gd name="T58" fmla="*/ 129 w 144"/>
              <a:gd name="T59" fmla="*/ 107 h 213"/>
              <a:gd name="T60" fmla="*/ 143 w 144"/>
              <a:gd name="T61" fmla="*/ 112 h 213"/>
              <a:gd name="T62" fmla="*/ 144 w 144"/>
              <a:gd name="T63" fmla="*/ 1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213">
                <a:moveTo>
                  <a:pt x="72" y="149"/>
                </a:moveTo>
                <a:cubicBezTo>
                  <a:pt x="113" y="107"/>
                  <a:pt x="113" y="107"/>
                  <a:pt x="113" y="107"/>
                </a:cubicBezTo>
                <a:cubicBezTo>
                  <a:pt x="137" y="84"/>
                  <a:pt x="137" y="46"/>
                  <a:pt x="113" y="23"/>
                </a:cubicBezTo>
                <a:cubicBezTo>
                  <a:pt x="90" y="0"/>
                  <a:pt x="53" y="0"/>
                  <a:pt x="30" y="23"/>
                </a:cubicBezTo>
                <a:cubicBezTo>
                  <a:pt x="7" y="46"/>
                  <a:pt x="7" y="84"/>
                  <a:pt x="30" y="107"/>
                </a:cubicBezTo>
                <a:lnTo>
                  <a:pt x="72" y="149"/>
                </a:lnTo>
                <a:close/>
                <a:moveTo>
                  <a:pt x="72" y="23"/>
                </a:moveTo>
                <a:cubicBezTo>
                  <a:pt x="95" y="23"/>
                  <a:pt x="114" y="42"/>
                  <a:pt x="114" y="65"/>
                </a:cubicBezTo>
                <a:cubicBezTo>
                  <a:pt x="114" y="88"/>
                  <a:pt x="95" y="107"/>
                  <a:pt x="72" y="107"/>
                </a:cubicBezTo>
                <a:cubicBezTo>
                  <a:pt x="48" y="107"/>
                  <a:pt x="29" y="88"/>
                  <a:pt x="29" y="65"/>
                </a:cubicBezTo>
                <a:cubicBezTo>
                  <a:pt x="29" y="42"/>
                  <a:pt x="48" y="23"/>
                  <a:pt x="72" y="23"/>
                </a:cubicBezTo>
                <a:moveTo>
                  <a:pt x="144" y="113"/>
                </a:move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43" y="212"/>
                  <a:pt x="143" y="213"/>
                </a:cubicBezTo>
                <a:cubicBezTo>
                  <a:pt x="143" y="213"/>
                  <a:pt x="142" y="213"/>
                  <a:pt x="142" y="213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13"/>
                  <a:pt x="71" y="213"/>
                  <a:pt x="71" y="213"/>
                </a:cubicBezTo>
                <a:cubicBezTo>
                  <a:pt x="36" y="200"/>
                  <a:pt x="36" y="200"/>
                  <a:pt x="36" y="200"/>
                </a:cubicBezTo>
                <a:cubicBezTo>
                  <a:pt x="1" y="213"/>
                  <a:pt x="1" y="213"/>
                  <a:pt x="1" y="213"/>
                </a:cubicBezTo>
                <a:cubicBezTo>
                  <a:pt x="1" y="213"/>
                  <a:pt x="1" y="213"/>
                  <a:pt x="0" y="213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3"/>
                  <a:pt x="0" y="112"/>
                  <a:pt x="1" y="112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7" y="112"/>
                  <a:pt x="20" y="116"/>
                  <a:pt x="24" y="121"/>
                </a:cubicBezTo>
                <a:cubicBezTo>
                  <a:pt x="72" y="168"/>
                  <a:pt x="72" y="168"/>
                  <a:pt x="72" y="168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23" y="116"/>
                  <a:pt x="127" y="112"/>
                  <a:pt x="129" y="107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4" y="113"/>
                  <a:pt x="144" y="11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2" name="Freeform 542"/>
          <p:cNvSpPr>
            <a:spLocks noEditPoints="1"/>
          </p:cNvSpPr>
          <p:nvPr/>
        </p:nvSpPr>
        <p:spPr bwMode="auto">
          <a:xfrm>
            <a:off x="9012003" y="4926488"/>
            <a:ext cx="469538" cy="454452"/>
          </a:xfrm>
          <a:custGeom>
            <a:avLst/>
            <a:gdLst>
              <a:gd name="T0" fmla="*/ 190 w 208"/>
              <a:gd name="T1" fmla="*/ 100 h 201"/>
              <a:gd name="T2" fmla="*/ 187 w 208"/>
              <a:gd name="T3" fmla="*/ 100 h 201"/>
              <a:gd name="T4" fmla="*/ 161 w 208"/>
              <a:gd name="T5" fmla="*/ 25 h 201"/>
              <a:gd name="T6" fmla="*/ 104 w 208"/>
              <a:gd name="T7" fmla="*/ 0 h 201"/>
              <a:gd name="T8" fmla="*/ 47 w 208"/>
              <a:gd name="T9" fmla="*/ 25 h 201"/>
              <a:gd name="T10" fmla="*/ 20 w 208"/>
              <a:gd name="T11" fmla="*/ 100 h 201"/>
              <a:gd name="T12" fmla="*/ 17 w 208"/>
              <a:gd name="T13" fmla="*/ 100 h 201"/>
              <a:gd name="T14" fmla="*/ 13 w 208"/>
              <a:gd name="T15" fmla="*/ 101 h 201"/>
              <a:gd name="T16" fmla="*/ 13 w 208"/>
              <a:gd name="T17" fmla="*/ 170 h 201"/>
              <a:gd name="T18" fmla="*/ 17 w 208"/>
              <a:gd name="T19" fmla="*/ 171 h 201"/>
              <a:gd name="T20" fmla="*/ 41 w 208"/>
              <a:gd name="T21" fmla="*/ 171 h 201"/>
              <a:gd name="T22" fmla="*/ 47 w 208"/>
              <a:gd name="T23" fmla="*/ 106 h 201"/>
              <a:gd name="T24" fmla="*/ 32 w 208"/>
              <a:gd name="T25" fmla="*/ 100 h 201"/>
              <a:gd name="T26" fmla="*/ 55 w 208"/>
              <a:gd name="T27" fmla="*/ 33 h 201"/>
              <a:gd name="T28" fmla="*/ 104 w 208"/>
              <a:gd name="T29" fmla="*/ 16 h 201"/>
              <a:gd name="T30" fmla="*/ 152 w 208"/>
              <a:gd name="T31" fmla="*/ 33 h 201"/>
              <a:gd name="T32" fmla="*/ 175 w 208"/>
              <a:gd name="T33" fmla="*/ 100 h 201"/>
              <a:gd name="T34" fmla="*/ 160 w 208"/>
              <a:gd name="T35" fmla="*/ 106 h 201"/>
              <a:gd name="T36" fmla="*/ 164 w 208"/>
              <a:gd name="T37" fmla="*/ 171 h 201"/>
              <a:gd name="T38" fmla="*/ 121 w 208"/>
              <a:gd name="T39" fmla="*/ 189 h 201"/>
              <a:gd name="T40" fmla="*/ 92 w 208"/>
              <a:gd name="T41" fmla="*/ 185 h 201"/>
              <a:gd name="T42" fmla="*/ 92 w 208"/>
              <a:gd name="T43" fmla="*/ 201 h 201"/>
              <a:gd name="T44" fmla="*/ 121 w 208"/>
              <a:gd name="T45" fmla="*/ 197 h 201"/>
              <a:gd name="T46" fmla="*/ 176 w 208"/>
              <a:gd name="T47" fmla="*/ 171 h 201"/>
              <a:gd name="T48" fmla="*/ 190 w 208"/>
              <a:gd name="T49" fmla="*/ 171 h 201"/>
              <a:gd name="T50" fmla="*/ 190 w 208"/>
              <a:gd name="T51" fmla="*/ 171 h 201"/>
              <a:gd name="T52" fmla="*/ 208 w 208"/>
              <a:gd name="T53" fmla="*/ 136 h 201"/>
              <a:gd name="T54" fmla="*/ 35 w 208"/>
              <a:gd name="T55" fmla="*/ 159 h 201"/>
              <a:gd name="T56" fmla="*/ 23 w 208"/>
              <a:gd name="T57" fmla="*/ 112 h 201"/>
              <a:gd name="T58" fmla="*/ 35 w 208"/>
              <a:gd name="T59" fmla="*/ 159 h 201"/>
              <a:gd name="T60" fmla="*/ 172 w 208"/>
              <a:gd name="T61" fmla="*/ 159 h 201"/>
              <a:gd name="T62" fmla="*/ 184 w 208"/>
              <a:gd name="T63" fmla="*/ 11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8" h="201">
                <a:moveTo>
                  <a:pt x="194" y="101"/>
                </a:moveTo>
                <a:cubicBezTo>
                  <a:pt x="193" y="101"/>
                  <a:pt x="191" y="100"/>
                  <a:pt x="190" y="100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87" y="100"/>
                  <a:pt x="187" y="100"/>
                  <a:pt x="187" y="100"/>
                </a:cubicBezTo>
                <a:cubicBezTo>
                  <a:pt x="187" y="86"/>
                  <a:pt x="187" y="86"/>
                  <a:pt x="187" y="86"/>
                </a:cubicBezTo>
                <a:cubicBezTo>
                  <a:pt x="187" y="62"/>
                  <a:pt x="177" y="40"/>
                  <a:pt x="161" y="25"/>
                </a:cubicBezTo>
                <a:cubicBezTo>
                  <a:pt x="160" y="23"/>
                  <a:pt x="159" y="21"/>
                  <a:pt x="158" y="19"/>
                </a:cubicBezTo>
                <a:cubicBezTo>
                  <a:pt x="142" y="7"/>
                  <a:pt x="123" y="0"/>
                  <a:pt x="104" y="0"/>
                </a:cubicBezTo>
                <a:cubicBezTo>
                  <a:pt x="84" y="0"/>
                  <a:pt x="65" y="7"/>
                  <a:pt x="49" y="19"/>
                </a:cubicBezTo>
                <a:cubicBezTo>
                  <a:pt x="48" y="21"/>
                  <a:pt x="47" y="23"/>
                  <a:pt x="47" y="25"/>
                </a:cubicBezTo>
                <a:cubicBezTo>
                  <a:pt x="30" y="40"/>
                  <a:pt x="20" y="62"/>
                  <a:pt x="20" y="86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6" y="100"/>
                  <a:pt x="14" y="101"/>
                  <a:pt x="13" y="101"/>
                </a:cubicBezTo>
                <a:cubicBezTo>
                  <a:pt x="12" y="103"/>
                  <a:pt x="0" y="114"/>
                  <a:pt x="0" y="136"/>
                </a:cubicBezTo>
                <a:cubicBezTo>
                  <a:pt x="0" y="157"/>
                  <a:pt x="12" y="169"/>
                  <a:pt x="13" y="170"/>
                </a:cubicBezTo>
                <a:cubicBezTo>
                  <a:pt x="14" y="171"/>
                  <a:pt x="16" y="171"/>
                  <a:pt x="17" y="171"/>
                </a:cubicBezTo>
                <a:cubicBezTo>
                  <a:pt x="17" y="171"/>
                  <a:pt x="17" y="171"/>
                  <a:pt x="17" y="171"/>
                </a:cubicBezTo>
                <a:cubicBezTo>
                  <a:pt x="17" y="171"/>
                  <a:pt x="17" y="171"/>
                  <a:pt x="17" y="171"/>
                </a:cubicBezTo>
                <a:cubicBezTo>
                  <a:pt x="41" y="171"/>
                  <a:pt x="41" y="171"/>
                  <a:pt x="41" y="171"/>
                </a:cubicBezTo>
                <a:cubicBezTo>
                  <a:pt x="45" y="171"/>
                  <a:pt x="47" y="169"/>
                  <a:pt x="47" y="165"/>
                </a:cubicBezTo>
                <a:cubicBezTo>
                  <a:pt x="47" y="106"/>
                  <a:pt x="47" y="106"/>
                  <a:pt x="47" y="106"/>
                </a:cubicBezTo>
                <a:cubicBezTo>
                  <a:pt x="47" y="103"/>
                  <a:pt x="45" y="100"/>
                  <a:pt x="41" y="100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65"/>
                  <a:pt x="41" y="46"/>
                  <a:pt x="55" y="33"/>
                </a:cubicBezTo>
                <a:cubicBezTo>
                  <a:pt x="56" y="33"/>
                  <a:pt x="58" y="33"/>
                  <a:pt x="60" y="32"/>
                </a:cubicBezTo>
                <a:cubicBezTo>
                  <a:pt x="72" y="22"/>
                  <a:pt x="88" y="16"/>
                  <a:pt x="104" y="16"/>
                </a:cubicBezTo>
                <a:cubicBezTo>
                  <a:pt x="120" y="16"/>
                  <a:pt x="135" y="22"/>
                  <a:pt x="148" y="32"/>
                </a:cubicBezTo>
                <a:cubicBezTo>
                  <a:pt x="149" y="33"/>
                  <a:pt x="151" y="33"/>
                  <a:pt x="152" y="33"/>
                </a:cubicBezTo>
                <a:cubicBezTo>
                  <a:pt x="166" y="47"/>
                  <a:pt x="175" y="65"/>
                  <a:pt x="175" y="86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163" y="100"/>
                  <a:pt x="160" y="103"/>
                  <a:pt x="160" y="106"/>
                </a:cubicBezTo>
                <a:cubicBezTo>
                  <a:pt x="160" y="165"/>
                  <a:pt x="160" y="165"/>
                  <a:pt x="160" y="165"/>
                </a:cubicBezTo>
                <a:cubicBezTo>
                  <a:pt x="160" y="168"/>
                  <a:pt x="162" y="170"/>
                  <a:pt x="164" y="171"/>
                </a:cubicBezTo>
                <a:cubicBezTo>
                  <a:pt x="154" y="179"/>
                  <a:pt x="137" y="189"/>
                  <a:pt x="122" y="189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19" y="186"/>
                  <a:pt x="117" y="185"/>
                  <a:pt x="114" y="18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87" y="185"/>
                  <a:pt x="84" y="188"/>
                  <a:pt x="84" y="193"/>
                </a:cubicBezTo>
                <a:cubicBezTo>
                  <a:pt x="84" y="197"/>
                  <a:pt x="87" y="201"/>
                  <a:pt x="92" y="201"/>
                </a:cubicBezTo>
                <a:cubicBezTo>
                  <a:pt x="114" y="201"/>
                  <a:pt x="114" y="201"/>
                  <a:pt x="114" y="201"/>
                </a:cubicBezTo>
                <a:cubicBezTo>
                  <a:pt x="117" y="201"/>
                  <a:pt x="119" y="199"/>
                  <a:pt x="121" y="197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44" y="197"/>
                  <a:pt x="168" y="179"/>
                  <a:pt x="176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1" y="171"/>
                  <a:pt x="193" y="171"/>
                  <a:pt x="194" y="170"/>
                </a:cubicBezTo>
                <a:cubicBezTo>
                  <a:pt x="195" y="169"/>
                  <a:pt x="208" y="157"/>
                  <a:pt x="208" y="136"/>
                </a:cubicBezTo>
                <a:cubicBezTo>
                  <a:pt x="208" y="114"/>
                  <a:pt x="195" y="103"/>
                  <a:pt x="194" y="101"/>
                </a:cubicBezTo>
                <a:moveTo>
                  <a:pt x="35" y="159"/>
                </a:moveTo>
                <a:cubicBezTo>
                  <a:pt x="23" y="159"/>
                  <a:pt x="23" y="159"/>
                  <a:pt x="23" y="159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35" y="112"/>
                  <a:pt x="35" y="112"/>
                  <a:pt x="35" y="112"/>
                </a:cubicBezTo>
                <a:lnTo>
                  <a:pt x="35" y="159"/>
                </a:lnTo>
                <a:close/>
                <a:moveTo>
                  <a:pt x="184" y="159"/>
                </a:moveTo>
                <a:cubicBezTo>
                  <a:pt x="172" y="159"/>
                  <a:pt x="172" y="159"/>
                  <a:pt x="172" y="159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84" y="112"/>
                  <a:pt x="184" y="112"/>
                  <a:pt x="184" y="112"/>
                </a:cubicBezTo>
                <a:lnTo>
                  <a:pt x="184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Glassy"/>
          <p:cNvSpPr>
            <a:spLocks/>
          </p:cNvSpPr>
          <p:nvPr/>
        </p:nvSpPr>
        <p:spPr bwMode="auto">
          <a:xfrm>
            <a:off x="3396681" y="2157744"/>
            <a:ext cx="2148972" cy="3072413"/>
          </a:xfrm>
          <a:custGeom>
            <a:avLst/>
            <a:gdLst>
              <a:gd name="T0" fmla="*/ 2252 w 2384"/>
              <a:gd name="T1" fmla="*/ 0 h 3407"/>
              <a:gd name="T2" fmla="*/ 0 w 2384"/>
              <a:gd name="T3" fmla="*/ 0 h 3407"/>
              <a:gd name="T4" fmla="*/ 1379 w 2384"/>
              <a:gd name="T5" fmla="*/ 3407 h 3407"/>
              <a:gd name="T6" fmla="*/ 2252 w 2384"/>
              <a:gd name="T7" fmla="*/ 3407 h 3407"/>
              <a:gd name="T8" fmla="*/ 2384 w 2384"/>
              <a:gd name="T9" fmla="*/ 3275 h 3407"/>
              <a:gd name="T10" fmla="*/ 2384 w 2384"/>
              <a:gd name="T11" fmla="*/ 132 h 3407"/>
              <a:gd name="T12" fmla="*/ 2252 w 2384"/>
              <a:gd name="T13" fmla="*/ 0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4" h="3407">
                <a:moveTo>
                  <a:pt x="2252" y="0"/>
                </a:moveTo>
                <a:cubicBezTo>
                  <a:pt x="0" y="0"/>
                  <a:pt x="0" y="0"/>
                  <a:pt x="0" y="0"/>
                </a:cubicBezTo>
                <a:cubicBezTo>
                  <a:pt x="1379" y="3407"/>
                  <a:pt x="1379" y="3407"/>
                  <a:pt x="1379" y="3407"/>
                </a:cubicBezTo>
                <a:cubicBezTo>
                  <a:pt x="2252" y="3407"/>
                  <a:pt x="2252" y="3407"/>
                  <a:pt x="2252" y="3407"/>
                </a:cubicBezTo>
                <a:cubicBezTo>
                  <a:pt x="2325" y="3407"/>
                  <a:pt x="2384" y="3347"/>
                  <a:pt x="2384" y="3275"/>
                </a:cubicBezTo>
                <a:cubicBezTo>
                  <a:pt x="2384" y="132"/>
                  <a:pt x="2384" y="132"/>
                  <a:pt x="2384" y="132"/>
                </a:cubicBezTo>
                <a:cubicBezTo>
                  <a:pt x="2384" y="59"/>
                  <a:pt x="2325" y="0"/>
                  <a:pt x="2252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5000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1FA1B-27D3-4283-8684-B8B446EB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1" y="2365005"/>
            <a:ext cx="4633603" cy="265788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6725134-364E-4CA6-B6B3-5D02F25908FC}"/>
              </a:ext>
            </a:extLst>
          </p:cNvPr>
          <p:cNvSpPr/>
          <p:nvPr/>
        </p:nvSpPr>
        <p:spPr>
          <a:xfrm>
            <a:off x="6484372" y="4422062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BF2522-F94E-405B-A0F1-F6CFB7BC01DA}"/>
              </a:ext>
            </a:extLst>
          </p:cNvPr>
          <p:cNvSpPr txBox="1"/>
          <p:nvPr/>
        </p:nvSpPr>
        <p:spPr>
          <a:xfrm>
            <a:off x="6871571" y="4437075"/>
            <a:ext cx="4687675" cy="811367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Finding data was also difficult, we initially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looked for readily available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Data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sets. Quickly we realized that the data we were looking for would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ha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costed more money than we were wiling to spend. Thus, we scraped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t</a:t>
            </a:r>
            <a:r>
              <a:rPr lang="en-US" sz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he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web using HTML scraping.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20E60-860A-4EC5-99E2-A183A9D677F5}"/>
              </a:ext>
            </a:extLst>
          </p:cNvPr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Our  </a:t>
            </a:r>
            <a:r>
              <a:rPr lang="en-US" sz="3200" b="1" dirty="0">
                <a:solidFill>
                  <a:schemeClr val="accent4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097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61" grpId="0" animBg="1"/>
      <p:bldP spid="62" grpId="0" animBg="1"/>
      <p:bldP spid="16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 flipH="1">
            <a:off x="4762" y="3583396"/>
            <a:ext cx="12187237" cy="3274604"/>
          </a:xfrm>
          <a:custGeom>
            <a:avLst/>
            <a:gdLst>
              <a:gd name="T0" fmla="*/ 5744 w 5836"/>
              <a:gd name="T1" fmla="*/ 743 h 1235"/>
              <a:gd name="T2" fmla="*/ 5474 w 5836"/>
              <a:gd name="T3" fmla="*/ 743 h 1235"/>
              <a:gd name="T4" fmla="*/ 5415 w 5836"/>
              <a:gd name="T5" fmla="*/ 900 h 1235"/>
              <a:gd name="T6" fmla="*/ 5214 w 5836"/>
              <a:gd name="T7" fmla="*/ 852 h 1235"/>
              <a:gd name="T8" fmla="*/ 5019 w 5836"/>
              <a:gd name="T9" fmla="*/ 744 h 1235"/>
              <a:gd name="T10" fmla="*/ 4784 w 5836"/>
              <a:gd name="T11" fmla="*/ 764 h 1235"/>
              <a:gd name="T12" fmla="*/ 4717 w 5836"/>
              <a:gd name="T13" fmla="*/ 437 h 1235"/>
              <a:gd name="T14" fmla="*/ 4304 w 5836"/>
              <a:gd name="T15" fmla="*/ 818 h 1235"/>
              <a:gd name="T16" fmla="*/ 4087 w 5836"/>
              <a:gd name="T17" fmla="*/ 818 h 1235"/>
              <a:gd name="T18" fmla="*/ 3963 w 5836"/>
              <a:gd name="T19" fmla="*/ 842 h 1235"/>
              <a:gd name="T20" fmla="*/ 3757 w 5836"/>
              <a:gd name="T21" fmla="*/ 383 h 1235"/>
              <a:gd name="T22" fmla="*/ 3474 w 5836"/>
              <a:gd name="T23" fmla="*/ 852 h 1235"/>
              <a:gd name="T24" fmla="*/ 3019 w 5836"/>
              <a:gd name="T25" fmla="*/ 932 h 1235"/>
              <a:gd name="T26" fmla="*/ 3001 w 5836"/>
              <a:gd name="T27" fmla="*/ 762 h 1235"/>
              <a:gd name="T28" fmla="*/ 2990 w 5836"/>
              <a:gd name="T29" fmla="*/ 455 h 1235"/>
              <a:gd name="T30" fmla="*/ 2975 w 5836"/>
              <a:gd name="T31" fmla="*/ 420 h 1235"/>
              <a:gd name="T32" fmla="*/ 2977 w 5836"/>
              <a:gd name="T33" fmla="*/ 387 h 1235"/>
              <a:gd name="T34" fmla="*/ 2967 w 5836"/>
              <a:gd name="T35" fmla="*/ 351 h 1235"/>
              <a:gd name="T36" fmla="*/ 2958 w 5836"/>
              <a:gd name="T37" fmla="*/ 327 h 1235"/>
              <a:gd name="T38" fmla="*/ 2953 w 5836"/>
              <a:gd name="T39" fmla="*/ 340 h 1235"/>
              <a:gd name="T40" fmla="*/ 2946 w 5836"/>
              <a:gd name="T41" fmla="*/ 356 h 1235"/>
              <a:gd name="T42" fmla="*/ 2939 w 5836"/>
              <a:gd name="T43" fmla="*/ 387 h 1235"/>
              <a:gd name="T44" fmla="*/ 2924 w 5836"/>
              <a:gd name="T45" fmla="*/ 442 h 1235"/>
              <a:gd name="T46" fmla="*/ 2924 w 5836"/>
              <a:gd name="T47" fmla="*/ 507 h 1235"/>
              <a:gd name="T48" fmla="*/ 2846 w 5836"/>
              <a:gd name="T49" fmla="*/ 644 h 1235"/>
              <a:gd name="T50" fmla="*/ 2678 w 5836"/>
              <a:gd name="T51" fmla="*/ 762 h 1235"/>
              <a:gd name="T52" fmla="*/ 2626 w 5836"/>
              <a:gd name="T53" fmla="*/ 810 h 1235"/>
              <a:gd name="T54" fmla="*/ 2422 w 5836"/>
              <a:gd name="T55" fmla="*/ 900 h 1235"/>
              <a:gd name="T56" fmla="*/ 2211 w 5836"/>
              <a:gd name="T57" fmla="*/ 909 h 1235"/>
              <a:gd name="T58" fmla="*/ 2185 w 5836"/>
              <a:gd name="T59" fmla="*/ 395 h 1235"/>
              <a:gd name="T60" fmla="*/ 2163 w 5836"/>
              <a:gd name="T61" fmla="*/ 374 h 1235"/>
              <a:gd name="T62" fmla="*/ 2087 w 5836"/>
              <a:gd name="T63" fmla="*/ 0 h 1235"/>
              <a:gd name="T64" fmla="*/ 2011 w 5836"/>
              <a:gd name="T65" fmla="*/ 374 h 1235"/>
              <a:gd name="T66" fmla="*/ 1989 w 5836"/>
              <a:gd name="T67" fmla="*/ 395 h 1235"/>
              <a:gd name="T68" fmla="*/ 1978 w 5836"/>
              <a:gd name="T69" fmla="*/ 808 h 1235"/>
              <a:gd name="T70" fmla="*/ 1774 w 5836"/>
              <a:gd name="T71" fmla="*/ 897 h 1235"/>
              <a:gd name="T72" fmla="*/ 1655 w 5836"/>
              <a:gd name="T73" fmla="*/ 818 h 1235"/>
              <a:gd name="T74" fmla="*/ 1391 w 5836"/>
              <a:gd name="T75" fmla="*/ 499 h 1235"/>
              <a:gd name="T76" fmla="*/ 1317 w 5836"/>
              <a:gd name="T77" fmla="*/ 818 h 1235"/>
              <a:gd name="T78" fmla="*/ 1227 w 5836"/>
              <a:gd name="T79" fmla="*/ 877 h 1235"/>
              <a:gd name="T80" fmla="*/ 1155 w 5836"/>
              <a:gd name="T81" fmla="*/ 437 h 1235"/>
              <a:gd name="T82" fmla="*/ 904 w 5836"/>
              <a:gd name="T83" fmla="*/ 842 h 1235"/>
              <a:gd name="T84" fmla="*/ 704 w 5836"/>
              <a:gd name="T85" fmla="*/ 730 h 1235"/>
              <a:gd name="T86" fmla="*/ 651 w 5836"/>
              <a:gd name="T87" fmla="*/ 713 h 1235"/>
              <a:gd name="T88" fmla="*/ 453 w 5836"/>
              <a:gd name="T89" fmla="*/ 686 h 1235"/>
              <a:gd name="T90" fmla="*/ 249 w 5836"/>
              <a:gd name="T91" fmla="*/ 932 h 1235"/>
              <a:gd name="T92" fmla="*/ 52 w 5836"/>
              <a:gd name="T93" fmla="*/ 928 h 1235"/>
              <a:gd name="T94" fmla="*/ 5836 w 5836"/>
              <a:gd name="T95" fmla="*/ 1000 h 1235"/>
              <a:gd name="T96" fmla="*/ 2991 w 5836"/>
              <a:gd name="T97" fmla="*/ 637 h 1235"/>
              <a:gd name="T98" fmla="*/ 2968 w 5836"/>
              <a:gd name="T99" fmla="*/ 598 h 1235"/>
              <a:gd name="T100" fmla="*/ 2973 w 5836"/>
              <a:gd name="T101" fmla="*/ 429 h 1235"/>
              <a:gd name="T102" fmla="*/ 2968 w 5836"/>
              <a:gd name="T103" fmla="*/ 462 h 1235"/>
              <a:gd name="T104" fmla="*/ 2968 w 5836"/>
              <a:gd name="T105" fmla="*/ 462 h 1235"/>
              <a:gd name="T106" fmla="*/ 2965 w 5836"/>
              <a:gd name="T107" fmla="*/ 507 h 1235"/>
              <a:gd name="T108" fmla="*/ 2964 w 5836"/>
              <a:gd name="T109" fmla="*/ 413 h 1235"/>
              <a:gd name="T110" fmla="*/ 2944 w 5836"/>
              <a:gd name="T111" fmla="*/ 433 h 1235"/>
              <a:gd name="T112" fmla="*/ 2940 w 5836"/>
              <a:gd name="T113" fmla="*/ 457 h 1235"/>
              <a:gd name="T114" fmla="*/ 2933 w 5836"/>
              <a:gd name="T115" fmla="*/ 489 h 1235"/>
              <a:gd name="T116" fmla="*/ 2933 w 5836"/>
              <a:gd name="T117" fmla="*/ 489 h 1235"/>
              <a:gd name="T118" fmla="*/ 2923 w 5836"/>
              <a:gd name="T119" fmla="*/ 598 h 1235"/>
              <a:gd name="T120" fmla="*/ 2945 w 5836"/>
              <a:gd name="T121" fmla="*/ 681 h 1235"/>
              <a:gd name="T122" fmla="*/ 786 w 5836"/>
              <a:gd name="T123" fmla="*/ 932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36" h="1235">
                <a:moveTo>
                  <a:pt x="5784" y="1000"/>
                </a:moveTo>
                <a:cubicBezTo>
                  <a:pt x="5784" y="762"/>
                  <a:pt x="5784" y="762"/>
                  <a:pt x="5784" y="762"/>
                </a:cubicBezTo>
                <a:cubicBezTo>
                  <a:pt x="5757" y="762"/>
                  <a:pt x="5757" y="762"/>
                  <a:pt x="5757" y="762"/>
                </a:cubicBezTo>
                <a:cubicBezTo>
                  <a:pt x="5757" y="743"/>
                  <a:pt x="5757" y="743"/>
                  <a:pt x="5757" y="743"/>
                </a:cubicBezTo>
                <a:cubicBezTo>
                  <a:pt x="5744" y="743"/>
                  <a:pt x="5744" y="743"/>
                  <a:pt x="5744" y="743"/>
                </a:cubicBezTo>
                <a:cubicBezTo>
                  <a:pt x="5744" y="726"/>
                  <a:pt x="5744" y="726"/>
                  <a:pt x="5744" y="726"/>
                </a:cubicBezTo>
                <a:cubicBezTo>
                  <a:pt x="5616" y="644"/>
                  <a:pt x="5616" y="644"/>
                  <a:pt x="5616" y="644"/>
                </a:cubicBezTo>
                <a:cubicBezTo>
                  <a:pt x="5487" y="726"/>
                  <a:pt x="5487" y="726"/>
                  <a:pt x="5487" y="726"/>
                </a:cubicBezTo>
                <a:cubicBezTo>
                  <a:pt x="5487" y="743"/>
                  <a:pt x="5487" y="743"/>
                  <a:pt x="5487" y="743"/>
                </a:cubicBezTo>
                <a:cubicBezTo>
                  <a:pt x="5474" y="743"/>
                  <a:pt x="5474" y="743"/>
                  <a:pt x="5474" y="743"/>
                </a:cubicBezTo>
                <a:cubicBezTo>
                  <a:pt x="5474" y="762"/>
                  <a:pt x="5474" y="762"/>
                  <a:pt x="5474" y="762"/>
                </a:cubicBezTo>
                <a:cubicBezTo>
                  <a:pt x="5447" y="762"/>
                  <a:pt x="5447" y="762"/>
                  <a:pt x="5447" y="762"/>
                </a:cubicBezTo>
                <a:cubicBezTo>
                  <a:pt x="5447" y="884"/>
                  <a:pt x="5447" y="884"/>
                  <a:pt x="5447" y="884"/>
                </a:cubicBezTo>
                <a:cubicBezTo>
                  <a:pt x="5415" y="884"/>
                  <a:pt x="5415" y="884"/>
                  <a:pt x="5415" y="884"/>
                </a:cubicBezTo>
                <a:cubicBezTo>
                  <a:pt x="5415" y="900"/>
                  <a:pt x="5415" y="900"/>
                  <a:pt x="5415" y="900"/>
                </a:cubicBezTo>
                <a:cubicBezTo>
                  <a:pt x="5395" y="900"/>
                  <a:pt x="5395" y="900"/>
                  <a:pt x="5395" y="900"/>
                </a:cubicBezTo>
                <a:cubicBezTo>
                  <a:pt x="5395" y="810"/>
                  <a:pt x="5395" y="810"/>
                  <a:pt x="5395" y="810"/>
                </a:cubicBezTo>
                <a:cubicBezTo>
                  <a:pt x="5247" y="810"/>
                  <a:pt x="5247" y="810"/>
                  <a:pt x="5247" y="810"/>
                </a:cubicBezTo>
                <a:cubicBezTo>
                  <a:pt x="5214" y="848"/>
                  <a:pt x="5214" y="848"/>
                  <a:pt x="5214" y="848"/>
                </a:cubicBezTo>
                <a:cubicBezTo>
                  <a:pt x="5214" y="852"/>
                  <a:pt x="5214" y="852"/>
                  <a:pt x="5214" y="852"/>
                </a:cubicBezTo>
                <a:cubicBezTo>
                  <a:pt x="5192" y="852"/>
                  <a:pt x="5192" y="852"/>
                  <a:pt x="5192" y="852"/>
                </a:cubicBezTo>
                <a:cubicBezTo>
                  <a:pt x="5192" y="900"/>
                  <a:pt x="5192" y="900"/>
                  <a:pt x="5192" y="900"/>
                </a:cubicBezTo>
                <a:cubicBezTo>
                  <a:pt x="5162" y="900"/>
                  <a:pt x="5162" y="900"/>
                  <a:pt x="5162" y="900"/>
                </a:cubicBezTo>
                <a:cubicBezTo>
                  <a:pt x="5162" y="744"/>
                  <a:pt x="5162" y="744"/>
                  <a:pt x="5162" y="744"/>
                </a:cubicBezTo>
                <a:cubicBezTo>
                  <a:pt x="5019" y="744"/>
                  <a:pt x="5019" y="744"/>
                  <a:pt x="5019" y="744"/>
                </a:cubicBezTo>
                <a:cubicBezTo>
                  <a:pt x="5019" y="909"/>
                  <a:pt x="5019" y="909"/>
                  <a:pt x="5019" y="909"/>
                </a:cubicBezTo>
                <a:cubicBezTo>
                  <a:pt x="4981" y="909"/>
                  <a:pt x="4981" y="909"/>
                  <a:pt x="4981" y="909"/>
                </a:cubicBezTo>
                <a:cubicBezTo>
                  <a:pt x="4981" y="686"/>
                  <a:pt x="4981" y="686"/>
                  <a:pt x="4981" y="686"/>
                </a:cubicBezTo>
                <a:cubicBezTo>
                  <a:pt x="4784" y="686"/>
                  <a:pt x="4784" y="686"/>
                  <a:pt x="4784" y="686"/>
                </a:cubicBezTo>
                <a:cubicBezTo>
                  <a:pt x="4784" y="764"/>
                  <a:pt x="4784" y="764"/>
                  <a:pt x="4784" y="764"/>
                </a:cubicBezTo>
                <a:cubicBezTo>
                  <a:pt x="4781" y="764"/>
                  <a:pt x="4781" y="764"/>
                  <a:pt x="4781" y="764"/>
                </a:cubicBezTo>
                <a:cubicBezTo>
                  <a:pt x="4748" y="802"/>
                  <a:pt x="4748" y="802"/>
                  <a:pt x="4748" y="802"/>
                </a:cubicBezTo>
                <a:cubicBezTo>
                  <a:pt x="4748" y="808"/>
                  <a:pt x="4748" y="808"/>
                  <a:pt x="4748" y="808"/>
                </a:cubicBezTo>
                <a:cubicBezTo>
                  <a:pt x="4717" y="808"/>
                  <a:pt x="4717" y="808"/>
                  <a:pt x="4717" y="808"/>
                </a:cubicBezTo>
                <a:cubicBezTo>
                  <a:pt x="4717" y="437"/>
                  <a:pt x="4717" y="437"/>
                  <a:pt x="4717" y="437"/>
                </a:cubicBezTo>
                <a:cubicBezTo>
                  <a:pt x="4415" y="437"/>
                  <a:pt x="4415" y="437"/>
                  <a:pt x="4415" y="437"/>
                </a:cubicBezTo>
                <a:cubicBezTo>
                  <a:pt x="4415" y="594"/>
                  <a:pt x="4415" y="594"/>
                  <a:pt x="4415" y="594"/>
                </a:cubicBezTo>
                <a:cubicBezTo>
                  <a:pt x="4367" y="594"/>
                  <a:pt x="4367" y="594"/>
                  <a:pt x="4367" y="594"/>
                </a:cubicBezTo>
                <a:cubicBezTo>
                  <a:pt x="4367" y="818"/>
                  <a:pt x="4367" y="818"/>
                  <a:pt x="4367" y="818"/>
                </a:cubicBezTo>
                <a:cubicBezTo>
                  <a:pt x="4304" y="818"/>
                  <a:pt x="4304" y="818"/>
                  <a:pt x="4304" y="818"/>
                </a:cubicBezTo>
                <a:cubicBezTo>
                  <a:pt x="4304" y="686"/>
                  <a:pt x="4304" y="686"/>
                  <a:pt x="4304" y="686"/>
                </a:cubicBezTo>
                <a:cubicBezTo>
                  <a:pt x="4133" y="686"/>
                  <a:pt x="4133" y="686"/>
                  <a:pt x="4133" y="686"/>
                </a:cubicBezTo>
                <a:cubicBezTo>
                  <a:pt x="4133" y="751"/>
                  <a:pt x="4133" y="751"/>
                  <a:pt x="4133" y="751"/>
                </a:cubicBezTo>
                <a:cubicBezTo>
                  <a:pt x="4087" y="751"/>
                  <a:pt x="4087" y="751"/>
                  <a:pt x="4087" y="751"/>
                </a:cubicBezTo>
                <a:cubicBezTo>
                  <a:pt x="4087" y="818"/>
                  <a:pt x="4087" y="818"/>
                  <a:pt x="4087" y="818"/>
                </a:cubicBezTo>
                <a:cubicBezTo>
                  <a:pt x="4028" y="818"/>
                  <a:pt x="4028" y="818"/>
                  <a:pt x="4028" y="818"/>
                </a:cubicBezTo>
                <a:cubicBezTo>
                  <a:pt x="4028" y="909"/>
                  <a:pt x="4028" y="909"/>
                  <a:pt x="4028" y="909"/>
                </a:cubicBezTo>
                <a:cubicBezTo>
                  <a:pt x="3996" y="909"/>
                  <a:pt x="3996" y="909"/>
                  <a:pt x="3996" y="909"/>
                </a:cubicBezTo>
                <a:cubicBezTo>
                  <a:pt x="3996" y="877"/>
                  <a:pt x="3996" y="877"/>
                  <a:pt x="3996" y="877"/>
                </a:cubicBezTo>
                <a:cubicBezTo>
                  <a:pt x="3963" y="842"/>
                  <a:pt x="3963" y="842"/>
                  <a:pt x="3963" y="842"/>
                </a:cubicBezTo>
                <a:cubicBezTo>
                  <a:pt x="3962" y="842"/>
                  <a:pt x="3962" y="842"/>
                  <a:pt x="3962" y="842"/>
                </a:cubicBezTo>
                <a:cubicBezTo>
                  <a:pt x="3962" y="810"/>
                  <a:pt x="3962" y="810"/>
                  <a:pt x="3962" y="810"/>
                </a:cubicBezTo>
                <a:cubicBezTo>
                  <a:pt x="3868" y="810"/>
                  <a:pt x="3868" y="810"/>
                  <a:pt x="3868" y="810"/>
                </a:cubicBezTo>
                <a:cubicBezTo>
                  <a:pt x="3868" y="383"/>
                  <a:pt x="3868" y="383"/>
                  <a:pt x="3868" y="383"/>
                </a:cubicBezTo>
                <a:cubicBezTo>
                  <a:pt x="3757" y="383"/>
                  <a:pt x="3757" y="383"/>
                  <a:pt x="3757" y="383"/>
                </a:cubicBezTo>
                <a:cubicBezTo>
                  <a:pt x="3757" y="311"/>
                  <a:pt x="3757" y="311"/>
                  <a:pt x="3757" y="311"/>
                </a:cubicBezTo>
                <a:cubicBezTo>
                  <a:pt x="3535" y="311"/>
                  <a:pt x="3535" y="311"/>
                  <a:pt x="3535" y="311"/>
                </a:cubicBezTo>
                <a:cubicBezTo>
                  <a:pt x="3535" y="730"/>
                  <a:pt x="3535" y="730"/>
                  <a:pt x="3535" y="730"/>
                </a:cubicBezTo>
                <a:cubicBezTo>
                  <a:pt x="3474" y="730"/>
                  <a:pt x="3474" y="730"/>
                  <a:pt x="3474" y="730"/>
                </a:cubicBezTo>
                <a:cubicBezTo>
                  <a:pt x="3474" y="852"/>
                  <a:pt x="3474" y="852"/>
                  <a:pt x="3474" y="852"/>
                </a:cubicBezTo>
                <a:cubicBezTo>
                  <a:pt x="3232" y="852"/>
                  <a:pt x="3232" y="852"/>
                  <a:pt x="3232" y="852"/>
                </a:cubicBezTo>
                <a:cubicBezTo>
                  <a:pt x="3232" y="877"/>
                  <a:pt x="3232" y="877"/>
                  <a:pt x="3232" y="877"/>
                </a:cubicBezTo>
                <a:cubicBezTo>
                  <a:pt x="3049" y="877"/>
                  <a:pt x="3049" y="877"/>
                  <a:pt x="3049" y="877"/>
                </a:cubicBezTo>
                <a:cubicBezTo>
                  <a:pt x="3019" y="894"/>
                  <a:pt x="3019" y="894"/>
                  <a:pt x="3019" y="894"/>
                </a:cubicBezTo>
                <a:cubicBezTo>
                  <a:pt x="3019" y="932"/>
                  <a:pt x="3019" y="932"/>
                  <a:pt x="3019" y="932"/>
                </a:cubicBezTo>
                <a:cubicBezTo>
                  <a:pt x="3018" y="932"/>
                  <a:pt x="3018" y="932"/>
                  <a:pt x="3018" y="932"/>
                </a:cubicBezTo>
                <a:cubicBezTo>
                  <a:pt x="3018" y="900"/>
                  <a:pt x="3018" y="900"/>
                  <a:pt x="3018" y="900"/>
                </a:cubicBezTo>
                <a:cubicBezTo>
                  <a:pt x="3014" y="900"/>
                  <a:pt x="3014" y="900"/>
                  <a:pt x="3014" y="900"/>
                </a:cubicBezTo>
                <a:cubicBezTo>
                  <a:pt x="3014" y="762"/>
                  <a:pt x="3014" y="762"/>
                  <a:pt x="3014" y="762"/>
                </a:cubicBezTo>
                <a:cubicBezTo>
                  <a:pt x="3001" y="762"/>
                  <a:pt x="3001" y="762"/>
                  <a:pt x="3001" y="762"/>
                </a:cubicBezTo>
                <a:cubicBezTo>
                  <a:pt x="3001" y="525"/>
                  <a:pt x="3001" y="525"/>
                  <a:pt x="3001" y="525"/>
                </a:cubicBezTo>
                <a:cubicBezTo>
                  <a:pt x="3005" y="518"/>
                  <a:pt x="3005" y="518"/>
                  <a:pt x="3005" y="518"/>
                </a:cubicBezTo>
                <a:cubicBezTo>
                  <a:pt x="3005" y="507"/>
                  <a:pt x="3005" y="507"/>
                  <a:pt x="3005" y="507"/>
                </a:cubicBezTo>
                <a:cubicBezTo>
                  <a:pt x="2990" y="507"/>
                  <a:pt x="2990" y="507"/>
                  <a:pt x="2990" y="507"/>
                </a:cubicBezTo>
                <a:cubicBezTo>
                  <a:pt x="2990" y="455"/>
                  <a:pt x="2990" y="455"/>
                  <a:pt x="2990" y="455"/>
                </a:cubicBezTo>
                <a:cubicBezTo>
                  <a:pt x="2993" y="455"/>
                  <a:pt x="2993" y="455"/>
                  <a:pt x="2993" y="455"/>
                </a:cubicBezTo>
                <a:cubicBezTo>
                  <a:pt x="2993" y="448"/>
                  <a:pt x="2993" y="448"/>
                  <a:pt x="2993" y="448"/>
                </a:cubicBezTo>
                <a:cubicBezTo>
                  <a:pt x="2990" y="448"/>
                  <a:pt x="2990" y="448"/>
                  <a:pt x="2990" y="448"/>
                </a:cubicBezTo>
                <a:cubicBezTo>
                  <a:pt x="2990" y="445"/>
                  <a:pt x="2990" y="444"/>
                  <a:pt x="2990" y="442"/>
                </a:cubicBezTo>
                <a:cubicBezTo>
                  <a:pt x="2990" y="430"/>
                  <a:pt x="2981" y="423"/>
                  <a:pt x="2975" y="420"/>
                </a:cubicBezTo>
                <a:cubicBezTo>
                  <a:pt x="2977" y="420"/>
                  <a:pt x="2977" y="420"/>
                  <a:pt x="2977" y="420"/>
                </a:cubicBezTo>
                <a:cubicBezTo>
                  <a:pt x="2977" y="413"/>
                  <a:pt x="2977" y="413"/>
                  <a:pt x="2977" y="413"/>
                </a:cubicBezTo>
                <a:cubicBezTo>
                  <a:pt x="2974" y="413"/>
                  <a:pt x="2974" y="413"/>
                  <a:pt x="2974" y="413"/>
                </a:cubicBezTo>
                <a:cubicBezTo>
                  <a:pt x="2974" y="404"/>
                  <a:pt x="2974" y="395"/>
                  <a:pt x="2974" y="387"/>
                </a:cubicBezTo>
                <a:cubicBezTo>
                  <a:pt x="2977" y="387"/>
                  <a:pt x="2977" y="387"/>
                  <a:pt x="2977" y="387"/>
                </a:cubicBezTo>
                <a:cubicBezTo>
                  <a:pt x="2977" y="380"/>
                  <a:pt x="2977" y="380"/>
                  <a:pt x="2977" y="380"/>
                </a:cubicBezTo>
                <a:cubicBezTo>
                  <a:pt x="2974" y="380"/>
                  <a:pt x="2974" y="380"/>
                  <a:pt x="2974" y="380"/>
                </a:cubicBezTo>
                <a:cubicBezTo>
                  <a:pt x="2974" y="374"/>
                  <a:pt x="2974" y="370"/>
                  <a:pt x="2974" y="368"/>
                </a:cubicBezTo>
                <a:cubicBezTo>
                  <a:pt x="2974" y="362"/>
                  <a:pt x="2970" y="358"/>
                  <a:pt x="2967" y="356"/>
                </a:cubicBezTo>
                <a:cubicBezTo>
                  <a:pt x="2967" y="351"/>
                  <a:pt x="2967" y="351"/>
                  <a:pt x="2967" y="351"/>
                </a:cubicBezTo>
                <a:cubicBezTo>
                  <a:pt x="2961" y="351"/>
                  <a:pt x="2961" y="351"/>
                  <a:pt x="2961" y="351"/>
                </a:cubicBezTo>
                <a:cubicBezTo>
                  <a:pt x="2961" y="347"/>
                  <a:pt x="2961" y="347"/>
                  <a:pt x="2961" y="347"/>
                </a:cubicBezTo>
                <a:cubicBezTo>
                  <a:pt x="2960" y="347"/>
                  <a:pt x="2960" y="347"/>
                  <a:pt x="2960" y="347"/>
                </a:cubicBezTo>
                <a:cubicBezTo>
                  <a:pt x="2960" y="340"/>
                  <a:pt x="2960" y="340"/>
                  <a:pt x="2960" y="340"/>
                </a:cubicBezTo>
                <a:cubicBezTo>
                  <a:pt x="2958" y="327"/>
                  <a:pt x="2958" y="327"/>
                  <a:pt x="2958" y="327"/>
                </a:cubicBezTo>
                <a:cubicBezTo>
                  <a:pt x="2962" y="326"/>
                  <a:pt x="2964" y="323"/>
                  <a:pt x="2964" y="319"/>
                </a:cubicBezTo>
                <a:cubicBezTo>
                  <a:pt x="2964" y="315"/>
                  <a:pt x="2961" y="311"/>
                  <a:pt x="2957" y="311"/>
                </a:cubicBezTo>
                <a:cubicBezTo>
                  <a:pt x="2952" y="311"/>
                  <a:pt x="2949" y="315"/>
                  <a:pt x="2949" y="319"/>
                </a:cubicBezTo>
                <a:cubicBezTo>
                  <a:pt x="2949" y="323"/>
                  <a:pt x="2951" y="326"/>
                  <a:pt x="2955" y="327"/>
                </a:cubicBezTo>
                <a:cubicBezTo>
                  <a:pt x="2953" y="340"/>
                  <a:pt x="2953" y="340"/>
                  <a:pt x="2953" y="340"/>
                </a:cubicBezTo>
                <a:cubicBezTo>
                  <a:pt x="2953" y="347"/>
                  <a:pt x="2953" y="347"/>
                  <a:pt x="2953" y="347"/>
                </a:cubicBezTo>
                <a:cubicBezTo>
                  <a:pt x="2952" y="347"/>
                  <a:pt x="2952" y="347"/>
                  <a:pt x="2952" y="347"/>
                </a:cubicBezTo>
                <a:cubicBezTo>
                  <a:pt x="2952" y="351"/>
                  <a:pt x="2952" y="351"/>
                  <a:pt x="2952" y="351"/>
                </a:cubicBezTo>
                <a:cubicBezTo>
                  <a:pt x="2946" y="351"/>
                  <a:pt x="2946" y="351"/>
                  <a:pt x="2946" y="351"/>
                </a:cubicBezTo>
                <a:cubicBezTo>
                  <a:pt x="2946" y="356"/>
                  <a:pt x="2946" y="356"/>
                  <a:pt x="2946" y="356"/>
                </a:cubicBezTo>
                <a:cubicBezTo>
                  <a:pt x="2943" y="358"/>
                  <a:pt x="2939" y="362"/>
                  <a:pt x="2939" y="368"/>
                </a:cubicBezTo>
                <a:cubicBezTo>
                  <a:pt x="2939" y="370"/>
                  <a:pt x="2939" y="374"/>
                  <a:pt x="2939" y="380"/>
                </a:cubicBezTo>
                <a:cubicBezTo>
                  <a:pt x="2936" y="380"/>
                  <a:pt x="2936" y="380"/>
                  <a:pt x="2936" y="380"/>
                </a:cubicBezTo>
                <a:cubicBezTo>
                  <a:pt x="2936" y="387"/>
                  <a:pt x="2936" y="387"/>
                  <a:pt x="2936" y="387"/>
                </a:cubicBezTo>
                <a:cubicBezTo>
                  <a:pt x="2939" y="387"/>
                  <a:pt x="2939" y="387"/>
                  <a:pt x="2939" y="387"/>
                </a:cubicBezTo>
                <a:cubicBezTo>
                  <a:pt x="2939" y="395"/>
                  <a:pt x="2939" y="404"/>
                  <a:pt x="2939" y="413"/>
                </a:cubicBezTo>
                <a:cubicBezTo>
                  <a:pt x="2936" y="413"/>
                  <a:pt x="2936" y="413"/>
                  <a:pt x="2936" y="413"/>
                </a:cubicBezTo>
                <a:cubicBezTo>
                  <a:pt x="2936" y="420"/>
                  <a:pt x="2936" y="420"/>
                  <a:pt x="2936" y="420"/>
                </a:cubicBezTo>
                <a:cubicBezTo>
                  <a:pt x="2938" y="420"/>
                  <a:pt x="2938" y="420"/>
                  <a:pt x="2938" y="420"/>
                </a:cubicBezTo>
                <a:cubicBezTo>
                  <a:pt x="2932" y="423"/>
                  <a:pt x="2924" y="430"/>
                  <a:pt x="2924" y="442"/>
                </a:cubicBezTo>
                <a:cubicBezTo>
                  <a:pt x="2924" y="444"/>
                  <a:pt x="2924" y="445"/>
                  <a:pt x="2924" y="448"/>
                </a:cubicBezTo>
                <a:cubicBezTo>
                  <a:pt x="2920" y="448"/>
                  <a:pt x="2920" y="448"/>
                  <a:pt x="2920" y="448"/>
                </a:cubicBezTo>
                <a:cubicBezTo>
                  <a:pt x="2920" y="455"/>
                  <a:pt x="2920" y="455"/>
                  <a:pt x="2920" y="455"/>
                </a:cubicBezTo>
                <a:cubicBezTo>
                  <a:pt x="2924" y="455"/>
                  <a:pt x="2924" y="455"/>
                  <a:pt x="2924" y="455"/>
                </a:cubicBezTo>
                <a:cubicBezTo>
                  <a:pt x="2924" y="507"/>
                  <a:pt x="2924" y="507"/>
                  <a:pt x="2924" y="507"/>
                </a:cubicBezTo>
                <a:cubicBezTo>
                  <a:pt x="2908" y="507"/>
                  <a:pt x="2908" y="507"/>
                  <a:pt x="2908" y="507"/>
                </a:cubicBezTo>
                <a:cubicBezTo>
                  <a:pt x="2908" y="518"/>
                  <a:pt x="2908" y="518"/>
                  <a:pt x="2908" y="518"/>
                </a:cubicBezTo>
                <a:cubicBezTo>
                  <a:pt x="2912" y="525"/>
                  <a:pt x="2912" y="525"/>
                  <a:pt x="2912" y="525"/>
                </a:cubicBezTo>
                <a:cubicBezTo>
                  <a:pt x="2912" y="686"/>
                  <a:pt x="2912" y="686"/>
                  <a:pt x="2912" y="686"/>
                </a:cubicBezTo>
                <a:cubicBezTo>
                  <a:pt x="2846" y="644"/>
                  <a:pt x="2846" y="644"/>
                  <a:pt x="2846" y="644"/>
                </a:cubicBezTo>
                <a:cubicBezTo>
                  <a:pt x="2717" y="726"/>
                  <a:pt x="2717" y="726"/>
                  <a:pt x="2717" y="726"/>
                </a:cubicBezTo>
                <a:cubicBezTo>
                  <a:pt x="2717" y="743"/>
                  <a:pt x="2717" y="743"/>
                  <a:pt x="2717" y="743"/>
                </a:cubicBezTo>
                <a:cubicBezTo>
                  <a:pt x="2704" y="743"/>
                  <a:pt x="2704" y="743"/>
                  <a:pt x="2704" y="743"/>
                </a:cubicBezTo>
                <a:cubicBezTo>
                  <a:pt x="2704" y="762"/>
                  <a:pt x="2704" y="762"/>
                  <a:pt x="2704" y="762"/>
                </a:cubicBezTo>
                <a:cubicBezTo>
                  <a:pt x="2678" y="762"/>
                  <a:pt x="2678" y="762"/>
                  <a:pt x="2678" y="762"/>
                </a:cubicBezTo>
                <a:cubicBezTo>
                  <a:pt x="2678" y="884"/>
                  <a:pt x="2678" y="884"/>
                  <a:pt x="2678" y="884"/>
                </a:cubicBezTo>
                <a:cubicBezTo>
                  <a:pt x="2646" y="884"/>
                  <a:pt x="2646" y="884"/>
                  <a:pt x="2646" y="884"/>
                </a:cubicBezTo>
                <a:cubicBezTo>
                  <a:pt x="2646" y="900"/>
                  <a:pt x="2646" y="900"/>
                  <a:pt x="2646" y="900"/>
                </a:cubicBezTo>
                <a:cubicBezTo>
                  <a:pt x="2626" y="900"/>
                  <a:pt x="2626" y="900"/>
                  <a:pt x="2626" y="900"/>
                </a:cubicBezTo>
                <a:cubicBezTo>
                  <a:pt x="2626" y="810"/>
                  <a:pt x="2626" y="810"/>
                  <a:pt x="2626" y="810"/>
                </a:cubicBezTo>
                <a:cubicBezTo>
                  <a:pt x="2478" y="810"/>
                  <a:pt x="2478" y="810"/>
                  <a:pt x="2478" y="810"/>
                </a:cubicBezTo>
                <a:cubicBezTo>
                  <a:pt x="2444" y="848"/>
                  <a:pt x="2444" y="848"/>
                  <a:pt x="2444" y="848"/>
                </a:cubicBezTo>
                <a:cubicBezTo>
                  <a:pt x="2444" y="852"/>
                  <a:pt x="2444" y="852"/>
                  <a:pt x="2444" y="852"/>
                </a:cubicBezTo>
                <a:cubicBezTo>
                  <a:pt x="2422" y="852"/>
                  <a:pt x="2422" y="852"/>
                  <a:pt x="2422" y="852"/>
                </a:cubicBezTo>
                <a:cubicBezTo>
                  <a:pt x="2422" y="900"/>
                  <a:pt x="2422" y="900"/>
                  <a:pt x="2422" y="900"/>
                </a:cubicBezTo>
                <a:cubicBezTo>
                  <a:pt x="2392" y="900"/>
                  <a:pt x="2392" y="900"/>
                  <a:pt x="2392" y="900"/>
                </a:cubicBezTo>
                <a:cubicBezTo>
                  <a:pt x="2392" y="744"/>
                  <a:pt x="2392" y="744"/>
                  <a:pt x="2392" y="744"/>
                </a:cubicBezTo>
                <a:cubicBezTo>
                  <a:pt x="2250" y="744"/>
                  <a:pt x="2250" y="744"/>
                  <a:pt x="2250" y="744"/>
                </a:cubicBezTo>
                <a:cubicBezTo>
                  <a:pt x="2250" y="909"/>
                  <a:pt x="2250" y="909"/>
                  <a:pt x="2250" y="909"/>
                </a:cubicBezTo>
                <a:cubicBezTo>
                  <a:pt x="2211" y="909"/>
                  <a:pt x="2211" y="909"/>
                  <a:pt x="2211" y="909"/>
                </a:cubicBezTo>
                <a:cubicBezTo>
                  <a:pt x="2211" y="686"/>
                  <a:pt x="2211" y="686"/>
                  <a:pt x="2211" y="686"/>
                </a:cubicBezTo>
                <a:cubicBezTo>
                  <a:pt x="2195" y="686"/>
                  <a:pt x="2195" y="686"/>
                  <a:pt x="2195" y="686"/>
                </a:cubicBezTo>
                <a:cubicBezTo>
                  <a:pt x="2195" y="398"/>
                  <a:pt x="2195" y="398"/>
                  <a:pt x="2195" y="398"/>
                </a:cubicBezTo>
                <a:cubicBezTo>
                  <a:pt x="2185" y="398"/>
                  <a:pt x="2185" y="398"/>
                  <a:pt x="2185" y="398"/>
                </a:cubicBezTo>
                <a:cubicBezTo>
                  <a:pt x="2185" y="395"/>
                  <a:pt x="2185" y="395"/>
                  <a:pt x="2185" y="395"/>
                </a:cubicBezTo>
                <a:cubicBezTo>
                  <a:pt x="2174" y="395"/>
                  <a:pt x="2174" y="395"/>
                  <a:pt x="2174" y="395"/>
                </a:cubicBezTo>
                <a:cubicBezTo>
                  <a:pt x="2174" y="385"/>
                  <a:pt x="2174" y="385"/>
                  <a:pt x="2174" y="385"/>
                </a:cubicBezTo>
                <a:cubicBezTo>
                  <a:pt x="2172" y="384"/>
                  <a:pt x="2172" y="384"/>
                  <a:pt x="2172" y="384"/>
                </a:cubicBezTo>
                <a:cubicBezTo>
                  <a:pt x="2172" y="374"/>
                  <a:pt x="2172" y="374"/>
                  <a:pt x="2172" y="374"/>
                </a:cubicBezTo>
                <a:cubicBezTo>
                  <a:pt x="2163" y="374"/>
                  <a:pt x="2163" y="374"/>
                  <a:pt x="2163" y="374"/>
                </a:cubicBezTo>
                <a:cubicBezTo>
                  <a:pt x="2163" y="317"/>
                  <a:pt x="2163" y="317"/>
                  <a:pt x="2163" y="317"/>
                </a:cubicBezTo>
                <a:cubicBezTo>
                  <a:pt x="2126" y="272"/>
                  <a:pt x="2126" y="272"/>
                  <a:pt x="2126" y="272"/>
                </a:cubicBezTo>
                <a:cubicBezTo>
                  <a:pt x="2126" y="225"/>
                  <a:pt x="2126" y="225"/>
                  <a:pt x="2126" y="225"/>
                </a:cubicBezTo>
                <a:cubicBezTo>
                  <a:pt x="2101" y="225"/>
                  <a:pt x="2101" y="225"/>
                  <a:pt x="2101" y="225"/>
                </a:cubicBezTo>
                <a:cubicBezTo>
                  <a:pt x="2087" y="0"/>
                  <a:pt x="2087" y="0"/>
                  <a:pt x="2087" y="0"/>
                </a:cubicBezTo>
                <a:cubicBezTo>
                  <a:pt x="2072" y="225"/>
                  <a:pt x="2072" y="225"/>
                  <a:pt x="2072" y="225"/>
                </a:cubicBezTo>
                <a:cubicBezTo>
                  <a:pt x="2048" y="225"/>
                  <a:pt x="2048" y="225"/>
                  <a:pt x="2048" y="225"/>
                </a:cubicBezTo>
                <a:cubicBezTo>
                  <a:pt x="2048" y="272"/>
                  <a:pt x="2048" y="272"/>
                  <a:pt x="2048" y="272"/>
                </a:cubicBezTo>
                <a:cubicBezTo>
                  <a:pt x="2011" y="317"/>
                  <a:pt x="2011" y="317"/>
                  <a:pt x="2011" y="317"/>
                </a:cubicBezTo>
                <a:cubicBezTo>
                  <a:pt x="2011" y="374"/>
                  <a:pt x="2011" y="374"/>
                  <a:pt x="2011" y="374"/>
                </a:cubicBezTo>
                <a:cubicBezTo>
                  <a:pt x="2002" y="374"/>
                  <a:pt x="2002" y="374"/>
                  <a:pt x="2002" y="374"/>
                </a:cubicBezTo>
                <a:cubicBezTo>
                  <a:pt x="2002" y="384"/>
                  <a:pt x="2002" y="384"/>
                  <a:pt x="2002" y="384"/>
                </a:cubicBezTo>
                <a:cubicBezTo>
                  <a:pt x="2000" y="385"/>
                  <a:pt x="2000" y="385"/>
                  <a:pt x="2000" y="385"/>
                </a:cubicBezTo>
                <a:cubicBezTo>
                  <a:pt x="2000" y="395"/>
                  <a:pt x="2000" y="395"/>
                  <a:pt x="2000" y="395"/>
                </a:cubicBezTo>
                <a:cubicBezTo>
                  <a:pt x="1989" y="395"/>
                  <a:pt x="1989" y="395"/>
                  <a:pt x="1989" y="395"/>
                </a:cubicBezTo>
                <a:cubicBezTo>
                  <a:pt x="1989" y="398"/>
                  <a:pt x="1989" y="398"/>
                  <a:pt x="1989" y="398"/>
                </a:cubicBezTo>
                <a:cubicBezTo>
                  <a:pt x="1979" y="398"/>
                  <a:pt x="1979" y="398"/>
                  <a:pt x="1979" y="398"/>
                </a:cubicBezTo>
                <a:cubicBezTo>
                  <a:pt x="1979" y="801"/>
                  <a:pt x="1979" y="801"/>
                  <a:pt x="1979" y="801"/>
                </a:cubicBezTo>
                <a:cubicBezTo>
                  <a:pt x="1978" y="802"/>
                  <a:pt x="1978" y="802"/>
                  <a:pt x="1978" y="802"/>
                </a:cubicBezTo>
                <a:cubicBezTo>
                  <a:pt x="1978" y="808"/>
                  <a:pt x="1978" y="808"/>
                  <a:pt x="1978" y="808"/>
                </a:cubicBezTo>
                <a:cubicBezTo>
                  <a:pt x="1856" y="808"/>
                  <a:pt x="1856" y="808"/>
                  <a:pt x="1856" y="808"/>
                </a:cubicBezTo>
                <a:cubicBezTo>
                  <a:pt x="1856" y="874"/>
                  <a:pt x="1856" y="874"/>
                  <a:pt x="1856" y="874"/>
                </a:cubicBezTo>
                <a:cubicBezTo>
                  <a:pt x="1797" y="874"/>
                  <a:pt x="1797" y="874"/>
                  <a:pt x="1797" y="874"/>
                </a:cubicBezTo>
                <a:cubicBezTo>
                  <a:pt x="1797" y="897"/>
                  <a:pt x="1797" y="897"/>
                  <a:pt x="1797" y="897"/>
                </a:cubicBezTo>
                <a:cubicBezTo>
                  <a:pt x="1774" y="897"/>
                  <a:pt x="1774" y="897"/>
                  <a:pt x="1774" y="897"/>
                </a:cubicBezTo>
                <a:cubicBezTo>
                  <a:pt x="1737" y="897"/>
                  <a:pt x="1737" y="897"/>
                  <a:pt x="1737" y="897"/>
                </a:cubicBezTo>
                <a:cubicBezTo>
                  <a:pt x="1737" y="880"/>
                  <a:pt x="1737" y="880"/>
                  <a:pt x="1737" y="880"/>
                </a:cubicBezTo>
                <a:cubicBezTo>
                  <a:pt x="1715" y="866"/>
                  <a:pt x="1715" y="866"/>
                  <a:pt x="1715" y="866"/>
                </a:cubicBezTo>
                <a:cubicBezTo>
                  <a:pt x="1655" y="866"/>
                  <a:pt x="1655" y="866"/>
                  <a:pt x="1655" y="866"/>
                </a:cubicBezTo>
                <a:cubicBezTo>
                  <a:pt x="1655" y="818"/>
                  <a:pt x="1655" y="818"/>
                  <a:pt x="1655" y="818"/>
                </a:cubicBezTo>
                <a:cubicBezTo>
                  <a:pt x="1633" y="818"/>
                  <a:pt x="1633" y="818"/>
                  <a:pt x="1633" y="818"/>
                </a:cubicBezTo>
                <a:cubicBezTo>
                  <a:pt x="1633" y="745"/>
                  <a:pt x="1633" y="745"/>
                  <a:pt x="1633" y="745"/>
                </a:cubicBezTo>
                <a:cubicBezTo>
                  <a:pt x="1605" y="745"/>
                  <a:pt x="1605" y="745"/>
                  <a:pt x="1605" y="745"/>
                </a:cubicBezTo>
                <a:cubicBezTo>
                  <a:pt x="1605" y="499"/>
                  <a:pt x="1605" y="499"/>
                  <a:pt x="1605" y="499"/>
                </a:cubicBezTo>
                <a:cubicBezTo>
                  <a:pt x="1391" y="499"/>
                  <a:pt x="1391" y="499"/>
                  <a:pt x="1391" y="499"/>
                </a:cubicBezTo>
                <a:cubicBezTo>
                  <a:pt x="1391" y="745"/>
                  <a:pt x="1391" y="745"/>
                  <a:pt x="1391" y="745"/>
                </a:cubicBezTo>
                <a:cubicBezTo>
                  <a:pt x="1363" y="745"/>
                  <a:pt x="1363" y="745"/>
                  <a:pt x="1363" y="745"/>
                </a:cubicBezTo>
                <a:cubicBezTo>
                  <a:pt x="1363" y="751"/>
                  <a:pt x="1363" y="751"/>
                  <a:pt x="1363" y="751"/>
                </a:cubicBezTo>
                <a:cubicBezTo>
                  <a:pt x="1317" y="751"/>
                  <a:pt x="1317" y="751"/>
                  <a:pt x="1317" y="751"/>
                </a:cubicBezTo>
                <a:cubicBezTo>
                  <a:pt x="1317" y="818"/>
                  <a:pt x="1317" y="818"/>
                  <a:pt x="1317" y="818"/>
                </a:cubicBezTo>
                <a:cubicBezTo>
                  <a:pt x="1308" y="818"/>
                  <a:pt x="1308" y="818"/>
                  <a:pt x="1308" y="818"/>
                </a:cubicBezTo>
                <a:cubicBezTo>
                  <a:pt x="1308" y="909"/>
                  <a:pt x="1308" y="909"/>
                  <a:pt x="1308" y="909"/>
                </a:cubicBezTo>
                <a:cubicBezTo>
                  <a:pt x="1273" y="909"/>
                  <a:pt x="1273" y="909"/>
                  <a:pt x="1273" y="909"/>
                </a:cubicBezTo>
                <a:cubicBezTo>
                  <a:pt x="1227" y="909"/>
                  <a:pt x="1227" y="909"/>
                  <a:pt x="1227" y="909"/>
                </a:cubicBezTo>
                <a:cubicBezTo>
                  <a:pt x="1227" y="877"/>
                  <a:pt x="1227" y="877"/>
                  <a:pt x="1227" y="877"/>
                </a:cubicBezTo>
                <a:cubicBezTo>
                  <a:pt x="1193" y="842"/>
                  <a:pt x="1193" y="842"/>
                  <a:pt x="1193" y="842"/>
                </a:cubicBezTo>
                <a:cubicBezTo>
                  <a:pt x="1192" y="842"/>
                  <a:pt x="1192" y="842"/>
                  <a:pt x="1192" y="842"/>
                </a:cubicBezTo>
                <a:cubicBezTo>
                  <a:pt x="1192" y="810"/>
                  <a:pt x="1192" y="810"/>
                  <a:pt x="1192" y="810"/>
                </a:cubicBezTo>
                <a:cubicBezTo>
                  <a:pt x="1155" y="810"/>
                  <a:pt x="1155" y="810"/>
                  <a:pt x="1155" y="810"/>
                </a:cubicBezTo>
                <a:cubicBezTo>
                  <a:pt x="1155" y="437"/>
                  <a:pt x="1155" y="437"/>
                  <a:pt x="1155" y="437"/>
                </a:cubicBezTo>
                <a:cubicBezTo>
                  <a:pt x="938" y="437"/>
                  <a:pt x="938" y="437"/>
                  <a:pt x="938" y="437"/>
                </a:cubicBezTo>
                <a:cubicBezTo>
                  <a:pt x="938" y="594"/>
                  <a:pt x="938" y="594"/>
                  <a:pt x="938" y="594"/>
                </a:cubicBezTo>
                <a:cubicBezTo>
                  <a:pt x="904" y="594"/>
                  <a:pt x="904" y="594"/>
                  <a:pt x="904" y="594"/>
                </a:cubicBezTo>
                <a:cubicBezTo>
                  <a:pt x="904" y="628"/>
                  <a:pt x="904" y="628"/>
                  <a:pt x="904" y="628"/>
                </a:cubicBezTo>
                <a:cubicBezTo>
                  <a:pt x="904" y="842"/>
                  <a:pt x="904" y="842"/>
                  <a:pt x="904" y="842"/>
                </a:cubicBezTo>
                <a:cubicBezTo>
                  <a:pt x="845" y="842"/>
                  <a:pt x="845" y="842"/>
                  <a:pt x="845" y="842"/>
                </a:cubicBezTo>
                <a:cubicBezTo>
                  <a:pt x="845" y="909"/>
                  <a:pt x="845" y="909"/>
                  <a:pt x="845" y="909"/>
                </a:cubicBezTo>
                <a:cubicBezTo>
                  <a:pt x="816" y="909"/>
                  <a:pt x="816" y="909"/>
                  <a:pt x="816" y="909"/>
                </a:cubicBezTo>
                <a:cubicBezTo>
                  <a:pt x="816" y="730"/>
                  <a:pt x="816" y="730"/>
                  <a:pt x="816" y="730"/>
                </a:cubicBezTo>
                <a:cubicBezTo>
                  <a:pt x="704" y="730"/>
                  <a:pt x="704" y="730"/>
                  <a:pt x="704" y="730"/>
                </a:cubicBezTo>
                <a:cubicBezTo>
                  <a:pt x="704" y="852"/>
                  <a:pt x="704" y="852"/>
                  <a:pt x="704" y="852"/>
                </a:cubicBezTo>
                <a:cubicBezTo>
                  <a:pt x="667" y="852"/>
                  <a:pt x="667" y="852"/>
                  <a:pt x="667" y="852"/>
                </a:cubicBezTo>
                <a:cubicBezTo>
                  <a:pt x="667" y="739"/>
                  <a:pt x="667" y="739"/>
                  <a:pt x="667" y="739"/>
                </a:cubicBezTo>
                <a:cubicBezTo>
                  <a:pt x="651" y="739"/>
                  <a:pt x="651" y="739"/>
                  <a:pt x="651" y="739"/>
                </a:cubicBezTo>
                <a:cubicBezTo>
                  <a:pt x="651" y="713"/>
                  <a:pt x="651" y="713"/>
                  <a:pt x="651" y="713"/>
                </a:cubicBezTo>
                <a:cubicBezTo>
                  <a:pt x="641" y="713"/>
                  <a:pt x="641" y="713"/>
                  <a:pt x="641" y="713"/>
                </a:cubicBezTo>
                <a:cubicBezTo>
                  <a:pt x="641" y="643"/>
                  <a:pt x="641" y="643"/>
                  <a:pt x="641" y="643"/>
                </a:cubicBezTo>
                <a:cubicBezTo>
                  <a:pt x="547" y="531"/>
                  <a:pt x="547" y="531"/>
                  <a:pt x="547" y="531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86"/>
                  <a:pt x="453" y="686"/>
                  <a:pt x="453" y="686"/>
                </a:cubicBezTo>
                <a:cubicBezTo>
                  <a:pt x="294" y="686"/>
                  <a:pt x="294" y="686"/>
                  <a:pt x="294" y="686"/>
                </a:cubicBezTo>
                <a:cubicBezTo>
                  <a:pt x="294" y="877"/>
                  <a:pt x="294" y="877"/>
                  <a:pt x="294" y="877"/>
                </a:cubicBezTo>
                <a:cubicBezTo>
                  <a:pt x="279" y="877"/>
                  <a:pt x="279" y="877"/>
                  <a:pt x="279" y="877"/>
                </a:cubicBezTo>
                <a:cubicBezTo>
                  <a:pt x="249" y="894"/>
                  <a:pt x="249" y="894"/>
                  <a:pt x="249" y="894"/>
                </a:cubicBezTo>
                <a:cubicBezTo>
                  <a:pt x="249" y="932"/>
                  <a:pt x="249" y="932"/>
                  <a:pt x="249" y="932"/>
                </a:cubicBezTo>
                <a:cubicBezTo>
                  <a:pt x="249" y="932"/>
                  <a:pt x="249" y="932"/>
                  <a:pt x="249" y="932"/>
                </a:cubicBezTo>
                <a:cubicBezTo>
                  <a:pt x="249" y="900"/>
                  <a:pt x="249" y="900"/>
                  <a:pt x="249" y="900"/>
                </a:cubicBezTo>
                <a:cubicBezTo>
                  <a:pt x="67" y="900"/>
                  <a:pt x="67" y="900"/>
                  <a:pt x="67" y="900"/>
                </a:cubicBezTo>
                <a:cubicBezTo>
                  <a:pt x="67" y="928"/>
                  <a:pt x="67" y="928"/>
                  <a:pt x="67" y="928"/>
                </a:cubicBezTo>
                <a:cubicBezTo>
                  <a:pt x="52" y="928"/>
                  <a:pt x="52" y="928"/>
                  <a:pt x="52" y="928"/>
                </a:cubicBezTo>
                <a:cubicBezTo>
                  <a:pt x="52" y="1000"/>
                  <a:pt x="52" y="1000"/>
                  <a:pt x="52" y="1000"/>
                </a:cubicBezTo>
                <a:cubicBezTo>
                  <a:pt x="0" y="1000"/>
                  <a:pt x="0" y="1000"/>
                  <a:pt x="0" y="1000"/>
                </a:cubicBezTo>
                <a:cubicBezTo>
                  <a:pt x="0" y="1235"/>
                  <a:pt x="0" y="1235"/>
                  <a:pt x="0" y="1235"/>
                </a:cubicBezTo>
                <a:cubicBezTo>
                  <a:pt x="5836" y="1235"/>
                  <a:pt x="5836" y="1235"/>
                  <a:pt x="5836" y="1235"/>
                </a:cubicBezTo>
                <a:cubicBezTo>
                  <a:pt x="5836" y="1000"/>
                  <a:pt x="5836" y="1000"/>
                  <a:pt x="5836" y="1000"/>
                </a:cubicBezTo>
                <a:lnTo>
                  <a:pt x="5784" y="1000"/>
                </a:lnTo>
                <a:close/>
                <a:moveTo>
                  <a:pt x="2968" y="681"/>
                </a:moveTo>
                <a:cubicBezTo>
                  <a:pt x="2968" y="637"/>
                  <a:pt x="2968" y="637"/>
                  <a:pt x="2968" y="637"/>
                </a:cubicBezTo>
                <a:cubicBezTo>
                  <a:pt x="2968" y="631"/>
                  <a:pt x="2973" y="626"/>
                  <a:pt x="2979" y="626"/>
                </a:cubicBezTo>
                <a:cubicBezTo>
                  <a:pt x="2985" y="626"/>
                  <a:pt x="2991" y="631"/>
                  <a:pt x="2991" y="637"/>
                </a:cubicBezTo>
                <a:cubicBezTo>
                  <a:pt x="2991" y="681"/>
                  <a:pt x="2991" y="681"/>
                  <a:pt x="2991" y="681"/>
                </a:cubicBezTo>
                <a:lnTo>
                  <a:pt x="2968" y="681"/>
                </a:lnTo>
                <a:close/>
                <a:moveTo>
                  <a:pt x="2991" y="554"/>
                </a:moveTo>
                <a:cubicBezTo>
                  <a:pt x="2991" y="598"/>
                  <a:pt x="2991" y="598"/>
                  <a:pt x="2991" y="598"/>
                </a:cubicBezTo>
                <a:cubicBezTo>
                  <a:pt x="2968" y="598"/>
                  <a:pt x="2968" y="598"/>
                  <a:pt x="2968" y="598"/>
                </a:cubicBezTo>
                <a:cubicBezTo>
                  <a:pt x="2968" y="554"/>
                  <a:pt x="2968" y="554"/>
                  <a:pt x="2968" y="554"/>
                </a:cubicBezTo>
                <a:cubicBezTo>
                  <a:pt x="2968" y="548"/>
                  <a:pt x="2973" y="542"/>
                  <a:pt x="2979" y="542"/>
                </a:cubicBezTo>
                <a:cubicBezTo>
                  <a:pt x="2985" y="542"/>
                  <a:pt x="2991" y="548"/>
                  <a:pt x="2991" y="554"/>
                </a:cubicBezTo>
                <a:close/>
                <a:moveTo>
                  <a:pt x="2969" y="433"/>
                </a:moveTo>
                <a:cubicBezTo>
                  <a:pt x="2969" y="431"/>
                  <a:pt x="2971" y="429"/>
                  <a:pt x="2973" y="429"/>
                </a:cubicBezTo>
                <a:cubicBezTo>
                  <a:pt x="2975" y="429"/>
                  <a:pt x="2976" y="431"/>
                  <a:pt x="2976" y="433"/>
                </a:cubicBezTo>
                <a:cubicBezTo>
                  <a:pt x="2976" y="439"/>
                  <a:pt x="2976" y="439"/>
                  <a:pt x="2976" y="439"/>
                </a:cubicBezTo>
                <a:cubicBezTo>
                  <a:pt x="2969" y="439"/>
                  <a:pt x="2969" y="439"/>
                  <a:pt x="2969" y="439"/>
                </a:cubicBezTo>
                <a:lnTo>
                  <a:pt x="2969" y="433"/>
                </a:lnTo>
                <a:close/>
                <a:moveTo>
                  <a:pt x="2968" y="462"/>
                </a:moveTo>
                <a:cubicBezTo>
                  <a:pt x="2968" y="460"/>
                  <a:pt x="2970" y="457"/>
                  <a:pt x="2973" y="457"/>
                </a:cubicBezTo>
                <a:cubicBezTo>
                  <a:pt x="2976" y="457"/>
                  <a:pt x="2978" y="460"/>
                  <a:pt x="2978" y="462"/>
                </a:cubicBezTo>
                <a:cubicBezTo>
                  <a:pt x="2978" y="470"/>
                  <a:pt x="2978" y="470"/>
                  <a:pt x="2978" y="470"/>
                </a:cubicBezTo>
                <a:cubicBezTo>
                  <a:pt x="2968" y="470"/>
                  <a:pt x="2968" y="470"/>
                  <a:pt x="2968" y="470"/>
                </a:cubicBezTo>
                <a:lnTo>
                  <a:pt x="2968" y="462"/>
                </a:lnTo>
                <a:close/>
                <a:moveTo>
                  <a:pt x="2965" y="489"/>
                </a:moveTo>
                <a:cubicBezTo>
                  <a:pt x="2965" y="485"/>
                  <a:pt x="2969" y="481"/>
                  <a:pt x="2973" y="481"/>
                </a:cubicBezTo>
                <a:cubicBezTo>
                  <a:pt x="2977" y="481"/>
                  <a:pt x="2980" y="485"/>
                  <a:pt x="2980" y="489"/>
                </a:cubicBezTo>
                <a:cubicBezTo>
                  <a:pt x="2980" y="507"/>
                  <a:pt x="2980" y="507"/>
                  <a:pt x="2980" y="507"/>
                </a:cubicBezTo>
                <a:cubicBezTo>
                  <a:pt x="2965" y="507"/>
                  <a:pt x="2965" y="507"/>
                  <a:pt x="2965" y="507"/>
                </a:cubicBezTo>
                <a:lnTo>
                  <a:pt x="2965" y="489"/>
                </a:lnTo>
                <a:close/>
                <a:moveTo>
                  <a:pt x="2948" y="395"/>
                </a:moveTo>
                <a:cubicBezTo>
                  <a:pt x="2948" y="391"/>
                  <a:pt x="2952" y="387"/>
                  <a:pt x="2956" y="387"/>
                </a:cubicBezTo>
                <a:cubicBezTo>
                  <a:pt x="2960" y="387"/>
                  <a:pt x="2964" y="391"/>
                  <a:pt x="2964" y="395"/>
                </a:cubicBezTo>
                <a:cubicBezTo>
                  <a:pt x="2964" y="413"/>
                  <a:pt x="2964" y="413"/>
                  <a:pt x="2964" y="413"/>
                </a:cubicBezTo>
                <a:cubicBezTo>
                  <a:pt x="2948" y="413"/>
                  <a:pt x="2948" y="413"/>
                  <a:pt x="2948" y="413"/>
                </a:cubicBezTo>
                <a:lnTo>
                  <a:pt x="2948" y="395"/>
                </a:lnTo>
                <a:close/>
                <a:moveTo>
                  <a:pt x="2937" y="433"/>
                </a:moveTo>
                <a:cubicBezTo>
                  <a:pt x="2937" y="431"/>
                  <a:pt x="2938" y="429"/>
                  <a:pt x="2940" y="429"/>
                </a:cubicBezTo>
                <a:cubicBezTo>
                  <a:pt x="2942" y="429"/>
                  <a:pt x="2944" y="431"/>
                  <a:pt x="2944" y="433"/>
                </a:cubicBezTo>
                <a:cubicBezTo>
                  <a:pt x="2944" y="439"/>
                  <a:pt x="2944" y="439"/>
                  <a:pt x="2944" y="439"/>
                </a:cubicBezTo>
                <a:cubicBezTo>
                  <a:pt x="2937" y="439"/>
                  <a:pt x="2937" y="439"/>
                  <a:pt x="2937" y="439"/>
                </a:cubicBezTo>
                <a:lnTo>
                  <a:pt x="2937" y="433"/>
                </a:lnTo>
                <a:close/>
                <a:moveTo>
                  <a:pt x="2935" y="462"/>
                </a:moveTo>
                <a:cubicBezTo>
                  <a:pt x="2935" y="460"/>
                  <a:pt x="2938" y="457"/>
                  <a:pt x="2940" y="457"/>
                </a:cubicBezTo>
                <a:cubicBezTo>
                  <a:pt x="2943" y="457"/>
                  <a:pt x="2945" y="460"/>
                  <a:pt x="2945" y="462"/>
                </a:cubicBezTo>
                <a:cubicBezTo>
                  <a:pt x="2945" y="470"/>
                  <a:pt x="2945" y="470"/>
                  <a:pt x="2945" y="470"/>
                </a:cubicBezTo>
                <a:cubicBezTo>
                  <a:pt x="2935" y="470"/>
                  <a:pt x="2935" y="470"/>
                  <a:pt x="2935" y="470"/>
                </a:cubicBezTo>
                <a:lnTo>
                  <a:pt x="2935" y="462"/>
                </a:lnTo>
                <a:close/>
                <a:moveTo>
                  <a:pt x="2933" y="489"/>
                </a:moveTo>
                <a:cubicBezTo>
                  <a:pt x="2933" y="485"/>
                  <a:pt x="2936" y="481"/>
                  <a:pt x="2940" y="481"/>
                </a:cubicBezTo>
                <a:cubicBezTo>
                  <a:pt x="2945" y="481"/>
                  <a:pt x="2948" y="485"/>
                  <a:pt x="2948" y="489"/>
                </a:cubicBezTo>
                <a:cubicBezTo>
                  <a:pt x="2948" y="507"/>
                  <a:pt x="2948" y="507"/>
                  <a:pt x="2948" y="507"/>
                </a:cubicBezTo>
                <a:cubicBezTo>
                  <a:pt x="2933" y="507"/>
                  <a:pt x="2933" y="507"/>
                  <a:pt x="2933" y="507"/>
                </a:cubicBezTo>
                <a:lnTo>
                  <a:pt x="2933" y="489"/>
                </a:lnTo>
                <a:close/>
                <a:moveTo>
                  <a:pt x="2923" y="554"/>
                </a:moveTo>
                <a:cubicBezTo>
                  <a:pt x="2923" y="548"/>
                  <a:pt x="2928" y="542"/>
                  <a:pt x="2934" y="542"/>
                </a:cubicBezTo>
                <a:cubicBezTo>
                  <a:pt x="2940" y="542"/>
                  <a:pt x="2945" y="548"/>
                  <a:pt x="2945" y="554"/>
                </a:cubicBezTo>
                <a:cubicBezTo>
                  <a:pt x="2945" y="598"/>
                  <a:pt x="2945" y="598"/>
                  <a:pt x="2945" y="598"/>
                </a:cubicBezTo>
                <a:cubicBezTo>
                  <a:pt x="2923" y="598"/>
                  <a:pt x="2923" y="598"/>
                  <a:pt x="2923" y="598"/>
                </a:cubicBezTo>
                <a:lnTo>
                  <a:pt x="2923" y="554"/>
                </a:lnTo>
                <a:close/>
                <a:moveTo>
                  <a:pt x="2923" y="637"/>
                </a:moveTo>
                <a:cubicBezTo>
                  <a:pt x="2923" y="631"/>
                  <a:pt x="2928" y="626"/>
                  <a:pt x="2934" y="626"/>
                </a:cubicBezTo>
                <a:cubicBezTo>
                  <a:pt x="2940" y="626"/>
                  <a:pt x="2945" y="631"/>
                  <a:pt x="2945" y="637"/>
                </a:cubicBezTo>
                <a:cubicBezTo>
                  <a:pt x="2945" y="681"/>
                  <a:pt x="2945" y="681"/>
                  <a:pt x="2945" y="681"/>
                </a:cubicBezTo>
                <a:cubicBezTo>
                  <a:pt x="2923" y="681"/>
                  <a:pt x="2923" y="681"/>
                  <a:pt x="2923" y="681"/>
                </a:cubicBezTo>
                <a:lnTo>
                  <a:pt x="2923" y="637"/>
                </a:lnTo>
                <a:close/>
                <a:moveTo>
                  <a:pt x="778" y="928"/>
                </a:moveTo>
                <a:cubicBezTo>
                  <a:pt x="786" y="928"/>
                  <a:pt x="786" y="928"/>
                  <a:pt x="786" y="928"/>
                </a:cubicBezTo>
                <a:cubicBezTo>
                  <a:pt x="786" y="932"/>
                  <a:pt x="786" y="932"/>
                  <a:pt x="786" y="932"/>
                </a:cubicBezTo>
                <a:cubicBezTo>
                  <a:pt x="778" y="932"/>
                  <a:pt x="778" y="932"/>
                  <a:pt x="778" y="932"/>
                </a:cubicBezTo>
                <a:lnTo>
                  <a:pt x="778" y="9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26755" y="4378944"/>
            <a:ext cx="1440522" cy="1786906"/>
            <a:chOff x="3026731" y="1780263"/>
            <a:chExt cx="1271738" cy="1577537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026731" y="1780263"/>
              <a:ext cx="1271738" cy="1104761"/>
            </a:xfrm>
            <a:custGeom>
              <a:avLst/>
              <a:gdLst>
                <a:gd name="T0" fmla="*/ 547 w 554"/>
                <a:gd name="T1" fmla="*/ 235 h 481"/>
                <a:gd name="T2" fmla="*/ 474 w 554"/>
                <a:gd name="T3" fmla="*/ 137 h 481"/>
                <a:gd name="T4" fmla="*/ 451 w 554"/>
                <a:gd name="T5" fmla="*/ 137 h 481"/>
                <a:gd name="T6" fmla="*/ 377 w 554"/>
                <a:gd name="T7" fmla="*/ 48 h 481"/>
                <a:gd name="T8" fmla="*/ 337 w 554"/>
                <a:gd name="T9" fmla="*/ 52 h 481"/>
                <a:gd name="T10" fmla="*/ 338 w 554"/>
                <a:gd name="T11" fmla="*/ 45 h 481"/>
                <a:gd name="T12" fmla="*/ 306 w 554"/>
                <a:gd name="T13" fmla="*/ 2 h 481"/>
                <a:gd name="T14" fmla="*/ 267 w 554"/>
                <a:gd name="T15" fmla="*/ 22 h 481"/>
                <a:gd name="T16" fmla="*/ 242 w 554"/>
                <a:gd name="T17" fmla="*/ 14 h 481"/>
                <a:gd name="T18" fmla="*/ 171 w 554"/>
                <a:gd name="T19" fmla="*/ 40 h 481"/>
                <a:gd name="T20" fmla="*/ 93 w 554"/>
                <a:gd name="T21" fmla="*/ 101 h 481"/>
                <a:gd name="T22" fmla="*/ 93 w 554"/>
                <a:gd name="T23" fmla="*/ 123 h 481"/>
                <a:gd name="T24" fmla="*/ 31 w 554"/>
                <a:gd name="T25" fmla="*/ 209 h 481"/>
                <a:gd name="T26" fmla="*/ 37 w 554"/>
                <a:gd name="T27" fmla="*/ 265 h 481"/>
                <a:gd name="T28" fmla="*/ 4 w 554"/>
                <a:gd name="T29" fmla="*/ 315 h 481"/>
                <a:gd name="T30" fmla="*/ 43 w 554"/>
                <a:gd name="T31" fmla="*/ 389 h 481"/>
                <a:gd name="T32" fmla="*/ 126 w 554"/>
                <a:gd name="T33" fmla="*/ 472 h 481"/>
                <a:gd name="T34" fmla="*/ 199 w 554"/>
                <a:gd name="T35" fmla="*/ 453 h 481"/>
                <a:gd name="T36" fmla="*/ 251 w 554"/>
                <a:gd name="T37" fmla="*/ 478 h 481"/>
                <a:gd name="T38" fmla="*/ 320 w 554"/>
                <a:gd name="T39" fmla="*/ 463 h 481"/>
                <a:gd name="T40" fmla="*/ 352 w 554"/>
                <a:gd name="T41" fmla="*/ 473 h 481"/>
                <a:gd name="T42" fmla="*/ 459 w 554"/>
                <a:gd name="T43" fmla="*/ 405 h 481"/>
                <a:gd name="T44" fmla="*/ 533 w 554"/>
                <a:gd name="T45" fmla="*/ 332 h 481"/>
                <a:gd name="T46" fmla="*/ 525 w 554"/>
                <a:gd name="T47" fmla="*/ 281 h 481"/>
                <a:gd name="T48" fmla="*/ 547 w 554"/>
                <a:gd name="T49" fmla="*/ 23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4" h="481">
                  <a:moveTo>
                    <a:pt x="547" y="235"/>
                  </a:moveTo>
                  <a:cubicBezTo>
                    <a:pt x="554" y="188"/>
                    <a:pt x="522" y="144"/>
                    <a:pt x="474" y="137"/>
                  </a:cubicBezTo>
                  <a:cubicBezTo>
                    <a:pt x="466" y="136"/>
                    <a:pt x="459" y="136"/>
                    <a:pt x="451" y="137"/>
                  </a:cubicBezTo>
                  <a:cubicBezTo>
                    <a:pt x="453" y="93"/>
                    <a:pt x="421" y="54"/>
                    <a:pt x="377" y="48"/>
                  </a:cubicBezTo>
                  <a:cubicBezTo>
                    <a:pt x="363" y="46"/>
                    <a:pt x="349" y="47"/>
                    <a:pt x="337" y="52"/>
                  </a:cubicBezTo>
                  <a:cubicBezTo>
                    <a:pt x="338" y="49"/>
                    <a:pt x="338" y="47"/>
                    <a:pt x="338" y="45"/>
                  </a:cubicBezTo>
                  <a:cubicBezTo>
                    <a:pt x="342" y="24"/>
                    <a:pt x="327" y="5"/>
                    <a:pt x="306" y="2"/>
                  </a:cubicBezTo>
                  <a:cubicBezTo>
                    <a:pt x="290" y="0"/>
                    <a:pt x="274" y="8"/>
                    <a:pt x="267" y="22"/>
                  </a:cubicBezTo>
                  <a:cubicBezTo>
                    <a:pt x="259" y="18"/>
                    <a:pt x="251" y="15"/>
                    <a:pt x="242" y="14"/>
                  </a:cubicBezTo>
                  <a:cubicBezTo>
                    <a:pt x="214" y="10"/>
                    <a:pt x="188" y="21"/>
                    <a:pt x="171" y="40"/>
                  </a:cubicBezTo>
                  <a:cubicBezTo>
                    <a:pt x="133" y="36"/>
                    <a:pt x="98" y="63"/>
                    <a:pt x="93" y="101"/>
                  </a:cubicBezTo>
                  <a:cubicBezTo>
                    <a:pt x="92" y="108"/>
                    <a:pt x="92" y="116"/>
                    <a:pt x="93" y="123"/>
                  </a:cubicBezTo>
                  <a:cubicBezTo>
                    <a:pt x="61" y="140"/>
                    <a:pt x="37" y="171"/>
                    <a:pt x="31" y="209"/>
                  </a:cubicBezTo>
                  <a:cubicBezTo>
                    <a:pt x="29" y="229"/>
                    <a:pt x="31" y="248"/>
                    <a:pt x="37" y="265"/>
                  </a:cubicBezTo>
                  <a:cubicBezTo>
                    <a:pt x="20" y="276"/>
                    <a:pt x="7" y="294"/>
                    <a:pt x="4" y="315"/>
                  </a:cubicBezTo>
                  <a:cubicBezTo>
                    <a:pt x="0" y="346"/>
                    <a:pt x="16" y="375"/>
                    <a:pt x="43" y="389"/>
                  </a:cubicBezTo>
                  <a:cubicBezTo>
                    <a:pt x="49" y="431"/>
                    <a:pt x="82" y="465"/>
                    <a:pt x="126" y="472"/>
                  </a:cubicBezTo>
                  <a:cubicBezTo>
                    <a:pt x="153" y="476"/>
                    <a:pt x="179" y="468"/>
                    <a:pt x="199" y="453"/>
                  </a:cubicBezTo>
                  <a:cubicBezTo>
                    <a:pt x="213" y="466"/>
                    <a:pt x="231" y="475"/>
                    <a:pt x="251" y="478"/>
                  </a:cubicBezTo>
                  <a:cubicBezTo>
                    <a:pt x="276" y="481"/>
                    <a:pt x="300" y="475"/>
                    <a:pt x="320" y="463"/>
                  </a:cubicBezTo>
                  <a:cubicBezTo>
                    <a:pt x="329" y="468"/>
                    <a:pt x="340" y="471"/>
                    <a:pt x="352" y="473"/>
                  </a:cubicBezTo>
                  <a:cubicBezTo>
                    <a:pt x="400" y="480"/>
                    <a:pt x="445" y="450"/>
                    <a:pt x="459" y="405"/>
                  </a:cubicBezTo>
                  <a:cubicBezTo>
                    <a:pt x="497" y="400"/>
                    <a:pt x="528" y="371"/>
                    <a:pt x="533" y="332"/>
                  </a:cubicBezTo>
                  <a:cubicBezTo>
                    <a:pt x="536" y="314"/>
                    <a:pt x="533" y="296"/>
                    <a:pt x="525" y="281"/>
                  </a:cubicBezTo>
                  <a:cubicBezTo>
                    <a:pt x="537" y="269"/>
                    <a:pt x="545" y="253"/>
                    <a:pt x="547" y="235"/>
                  </a:cubicBez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132547" y="1783175"/>
              <a:ext cx="1165921" cy="1101849"/>
            </a:xfrm>
            <a:custGeom>
              <a:avLst/>
              <a:gdLst>
                <a:gd name="T0" fmla="*/ 428 w 508"/>
                <a:gd name="T1" fmla="*/ 136 h 480"/>
                <a:gd name="T2" fmla="*/ 405 w 508"/>
                <a:gd name="T3" fmla="*/ 136 h 480"/>
                <a:gd name="T4" fmla="*/ 331 w 508"/>
                <a:gd name="T5" fmla="*/ 47 h 480"/>
                <a:gd name="T6" fmla="*/ 291 w 508"/>
                <a:gd name="T7" fmla="*/ 51 h 480"/>
                <a:gd name="T8" fmla="*/ 292 w 508"/>
                <a:gd name="T9" fmla="*/ 44 h 480"/>
                <a:gd name="T10" fmla="*/ 260 w 508"/>
                <a:gd name="T11" fmla="*/ 1 h 480"/>
                <a:gd name="T12" fmla="*/ 241 w 508"/>
                <a:gd name="T13" fmla="*/ 3 h 480"/>
                <a:gd name="T14" fmla="*/ 247 w 508"/>
                <a:gd name="T15" fmla="*/ 3 h 480"/>
                <a:gd name="T16" fmla="*/ 279 w 508"/>
                <a:gd name="T17" fmla="*/ 46 h 480"/>
                <a:gd name="T18" fmla="*/ 276 w 508"/>
                <a:gd name="T19" fmla="*/ 57 h 480"/>
                <a:gd name="T20" fmla="*/ 276 w 508"/>
                <a:gd name="T21" fmla="*/ 57 h 480"/>
                <a:gd name="T22" fmla="*/ 277 w 508"/>
                <a:gd name="T23" fmla="*/ 57 h 480"/>
                <a:gd name="T24" fmla="*/ 270 w 508"/>
                <a:gd name="T25" fmla="*/ 61 h 480"/>
                <a:gd name="T26" fmla="*/ 301 w 508"/>
                <a:gd name="T27" fmla="*/ 60 h 480"/>
                <a:gd name="T28" fmla="*/ 374 w 508"/>
                <a:gd name="T29" fmla="*/ 158 h 480"/>
                <a:gd name="T30" fmla="*/ 371 w 508"/>
                <a:gd name="T31" fmla="*/ 169 h 480"/>
                <a:gd name="T32" fmla="*/ 329 w 508"/>
                <a:gd name="T33" fmla="*/ 118 h 480"/>
                <a:gd name="T34" fmla="*/ 340 w 508"/>
                <a:gd name="T35" fmla="*/ 176 h 480"/>
                <a:gd name="T36" fmla="*/ 222 w 508"/>
                <a:gd name="T37" fmla="*/ 332 h 480"/>
                <a:gd name="T38" fmla="*/ 261 w 508"/>
                <a:gd name="T39" fmla="*/ 338 h 480"/>
                <a:gd name="T40" fmla="*/ 273 w 508"/>
                <a:gd name="T41" fmla="*/ 338 h 480"/>
                <a:gd name="T42" fmla="*/ 163 w 508"/>
                <a:gd name="T43" fmla="*/ 414 h 480"/>
                <a:gd name="T44" fmla="*/ 123 w 508"/>
                <a:gd name="T45" fmla="*/ 398 h 480"/>
                <a:gd name="T46" fmla="*/ 136 w 508"/>
                <a:gd name="T47" fmla="*/ 431 h 480"/>
                <a:gd name="T48" fmla="*/ 68 w 508"/>
                <a:gd name="T49" fmla="*/ 446 h 480"/>
                <a:gd name="T50" fmla="*/ 0 w 508"/>
                <a:gd name="T51" fmla="*/ 402 h 480"/>
                <a:gd name="T52" fmla="*/ 80 w 508"/>
                <a:gd name="T53" fmla="*/ 471 h 480"/>
                <a:gd name="T54" fmla="*/ 153 w 508"/>
                <a:gd name="T55" fmla="*/ 452 h 480"/>
                <a:gd name="T56" fmla="*/ 205 w 508"/>
                <a:gd name="T57" fmla="*/ 477 h 480"/>
                <a:gd name="T58" fmla="*/ 274 w 508"/>
                <a:gd name="T59" fmla="*/ 462 h 480"/>
                <a:gd name="T60" fmla="*/ 306 w 508"/>
                <a:gd name="T61" fmla="*/ 472 h 480"/>
                <a:gd name="T62" fmla="*/ 413 w 508"/>
                <a:gd name="T63" fmla="*/ 404 h 480"/>
                <a:gd name="T64" fmla="*/ 487 w 508"/>
                <a:gd name="T65" fmla="*/ 331 h 480"/>
                <a:gd name="T66" fmla="*/ 479 w 508"/>
                <a:gd name="T67" fmla="*/ 280 h 480"/>
                <a:gd name="T68" fmla="*/ 501 w 508"/>
                <a:gd name="T69" fmla="*/ 234 h 480"/>
                <a:gd name="T70" fmla="*/ 428 w 508"/>
                <a:gd name="T71" fmla="*/ 136 h 480"/>
                <a:gd name="T72" fmla="*/ 359 w 508"/>
                <a:gd name="T73" fmla="*/ 340 h 480"/>
                <a:gd name="T74" fmla="*/ 313 w 508"/>
                <a:gd name="T75" fmla="*/ 410 h 480"/>
                <a:gd name="T76" fmla="*/ 317 w 508"/>
                <a:gd name="T77" fmla="*/ 394 h 480"/>
                <a:gd name="T78" fmla="*/ 305 w 508"/>
                <a:gd name="T79" fmla="*/ 330 h 480"/>
                <a:gd name="T80" fmla="*/ 355 w 508"/>
                <a:gd name="T81" fmla="*/ 294 h 480"/>
                <a:gd name="T82" fmla="*/ 359 w 508"/>
                <a:gd name="T83" fmla="*/ 340 h 480"/>
                <a:gd name="T84" fmla="*/ 429 w 508"/>
                <a:gd name="T85" fmla="*/ 307 h 480"/>
                <a:gd name="T86" fmla="*/ 413 w 508"/>
                <a:gd name="T87" fmla="*/ 345 h 480"/>
                <a:gd name="T88" fmla="*/ 361 w 508"/>
                <a:gd name="T89" fmla="*/ 285 h 480"/>
                <a:gd name="T90" fmla="*/ 382 w 508"/>
                <a:gd name="T91" fmla="*/ 218 h 480"/>
                <a:gd name="T92" fmla="*/ 379 w 508"/>
                <a:gd name="T93" fmla="*/ 194 h 480"/>
                <a:gd name="T94" fmla="*/ 398 w 508"/>
                <a:gd name="T95" fmla="*/ 165 h 480"/>
                <a:gd name="T96" fmla="*/ 447 w 508"/>
                <a:gd name="T97" fmla="*/ 245 h 480"/>
                <a:gd name="T98" fmla="*/ 414 w 508"/>
                <a:gd name="T99" fmla="*/ 233 h 480"/>
                <a:gd name="T100" fmla="*/ 404 w 508"/>
                <a:gd name="T101" fmla="*/ 232 h 480"/>
                <a:gd name="T102" fmla="*/ 429 w 508"/>
                <a:gd name="T103" fmla="*/ 30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8" h="480">
                  <a:moveTo>
                    <a:pt x="428" y="136"/>
                  </a:moveTo>
                  <a:cubicBezTo>
                    <a:pt x="420" y="135"/>
                    <a:pt x="413" y="135"/>
                    <a:pt x="405" y="136"/>
                  </a:cubicBezTo>
                  <a:cubicBezTo>
                    <a:pt x="407" y="92"/>
                    <a:pt x="375" y="53"/>
                    <a:pt x="331" y="47"/>
                  </a:cubicBezTo>
                  <a:cubicBezTo>
                    <a:pt x="317" y="45"/>
                    <a:pt x="303" y="46"/>
                    <a:pt x="291" y="51"/>
                  </a:cubicBezTo>
                  <a:cubicBezTo>
                    <a:pt x="292" y="48"/>
                    <a:pt x="292" y="46"/>
                    <a:pt x="292" y="44"/>
                  </a:cubicBezTo>
                  <a:cubicBezTo>
                    <a:pt x="296" y="23"/>
                    <a:pt x="281" y="4"/>
                    <a:pt x="260" y="1"/>
                  </a:cubicBezTo>
                  <a:cubicBezTo>
                    <a:pt x="254" y="0"/>
                    <a:pt x="247" y="1"/>
                    <a:pt x="241" y="3"/>
                  </a:cubicBezTo>
                  <a:cubicBezTo>
                    <a:pt x="243" y="3"/>
                    <a:pt x="245" y="3"/>
                    <a:pt x="247" y="3"/>
                  </a:cubicBezTo>
                  <a:cubicBezTo>
                    <a:pt x="268" y="6"/>
                    <a:pt x="282" y="26"/>
                    <a:pt x="279" y="46"/>
                  </a:cubicBezTo>
                  <a:cubicBezTo>
                    <a:pt x="278" y="50"/>
                    <a:pt x="277" y="54"/>
                    <a:pt x="276" y="57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76" y="57"/>
                    <a:pt x="276" y="57"/>
                    <a:pt x="277" y="57"/>
                  </a:cubicBezTo>
                  <a:cubicBezTo>
                    <a:pt x="274" y="58"/>
                    <a:pt x="272" y="60"/>
                    <a:pt x="270" y="61"/>
                  </a:cubicBezTo>
                  <a:cubicBezTo>
                    <a:pt x="280" y="59"/>
                    <a:pt x="290" y="58"/>
                    <a:pt x="301" y="60"/>
                  </a:cubicBezTo>
                  <a:cubicBezTo>
                    <a:pt x="348" y="67"/>
                    <a:pt x="380" y="111"/>
                    <a:pt x="374" y="158"/>
                  </a:cubicBezTo>
                  <a:cubicBezTo>
                    <a:pt x="373" y="161"/>
                    <a:pt x="372" y="165"/>
                    <a:pt x="371" y="169"/>
                  </a:cubicBezTo>
                  <a:cubicBezTo>
                    <a:pt x="362" y="148"/>
                    <a:pt x="347" y="130"/>
                    <a:pt x="329" y="118"/>
                  </a:cubicBezTo>
                  <a:cubicBezTo>
                    <a:pt x="336" y="136"/>
                    <a:pt x="340" y="156"/>
                    <a:pt x="340" y="176"/>
                  </a:cubicBezTo>
                  <a:cubicBezTo>
                    <a:pt x="340" y="250"/>
                    <a:pt x="290" y="313"/>
                    <a:pt x="222" y="332"/>
                  </a:cubicBezTo>
                  <a:cubicBezTo>
                    <a:pt x="235" y="336"/>
                    <a:pt x="248" y="338"/>
                    <a:pt x="261" y="338"/>
                  </a:cubicBezTo>
                  <a:cubicBezTo>
                    <a:pt x="265" y="338"/>
                    <a:pt x="269" y="338"/>
                    <a:pt x="273" y="338"/>
                  </a:cubicBezTo>
                  <a:cubicBezTo>
                    <a:pt x="262" y="387"/>
                    <a:pt x="215" y="421"/>
                    <a:pt x="163" y="414"/>
                  </a:cubicBezTo>
                  <a:cubicBezTo>
                    <a:pt x="148" y="411"/>
                    <a:pt x="135" y="406"/>
                    <a:pt x="123" y="398"/>
                  </a:cubicBezTo>
                  <a:cubicBezTo>
                    <a:pt x="125" y="410"/>
                    <a:pt x="130" y="421"/>
                    <a:pt x="136" y="431"/>
                  </a:cubicBezTo>
                  <a:cubicBezTo>
                    <a:pt x="117" y="444"/>
                    <a:pt x="93" y="450"/>
                    <a:pt x="68" y="446"/>
                  </a:cubicBezTo>
                  <a:cubicBezTo>
                    <a:pt x="39" y="442"/>
                    <a:pt x="14" y="425"/>
                    <a:pt x="0" y="402"/>
                  </a:cubicBezTo>
                  <a:cubicBezTo>
                    <a:pt x="10" y="437"/>
                    <a:pt x="41" y="465"/>
                    <a:pt x="80" y="471"/>
                  </a:cubicBezTo>
                  <a:cubicBezTo>
                    <a:pt x="107" y="475"/>
                    <a:pt x="133" y="467"/>
                    <a:pt x="153" y="452"/>
                  </a:cubicBezTo>
                  <a:cubicBezTo>
                    <a:pt x="167" y="465"/>
                    <a:pt x="185" y="474"/>
                    <a:pt x="205" y="477"/>
                  </a:cubicBezTo>
                  <a:cubicBezTo>
                    <a:pt x="230" y="480"/>
                    <a:pt x="254" y="474"/>
                    <a:pt x="274" y="462"/>
                  </a:cubicBezTo>
                  <a:cubicBezTo>
                    <a:pt x="283" y="467"/>
                    <a:pt x="294" y="470"/>
                    <a:pt x="306" y="472"/>
                  </a:cubicBezTo>
                  <a:cubicBezTo>
                    <a:pt x="354" y="479"/>
                    <a:pt x="399" y="449"/>
                    <a:pt x="413" y="404"/>
                  </a:cubicBezTo>
                  <a:cubicBezTo>
                    <a:pt x="451" y="399"/>
                    <a:pt x="482" y="370"/>
                    <a:pt x="487" y="331"/>
                  </a:cubicBezTo>
                  <a:cubicBezTo>
                    <a:pt x="490" y="313"/>
                    <a:pt x="487" y="295"/>
                    <a:pt x="479" y="280"/>
                  </a:cubicBezTo>
                  <a:cubicBezTo>
                    <a:pt x="491" y="268"/>
                    <a:pt x="499" y="252"/>
                    <a:pt x="501" y="234"/>
                  </a:cubicBezTo>
                  <a:cubicBezTo>
                    <a:pt x="508" y="187"/>
                    <a:pt x="476" y="143"/>
                    <a:pt x="428" y="136"/>
                  </a:cubicBezTo>
                  <a:close/>
                  <a:moveTo>
                    <a:pt x="359" y="340"/>
                  </a:moveTo>
                  <a:cubicBezTo>
                    <a:pt x="355" y="370"/>
                    <a:pt x="337" y="395"/>
                    <a:pt x="313" y="410"/>
                  </a:cubicBezTo>
                  <a:cubicBezTo>
                    <a:pt x="315" y="405"/>
                    <a:pt x="316" y="399"/>
                    <a:pt x="317" y="394"/>
                  </a:cubicBezTo>
                  <a:cubicBezTo>
                    <a:pt x="320" y="371"/>
                    <a:pt x="315" y="349"/>
                    <a:pt x="305" y="330"/>
                  </a:cubicBezTo>
                  <a:cubicBezTo>
                    <a:pt x="324" y="323"/>
                    <a:pt x="342" y="310"/>
                    <a:pt x="355" y="294"/>
                  </a:cubicBezTo>
                  <a:cubicBezTo>
                    <a:pt x="360" y="308"/>
                    <a:pt x="362" y="324"/>
                    <a:pt x="359" y="340"/>
                  </a:cubicBezTo>
                  <a:close/>
                  <a:moveTo>
                    <a:pt x="429" y="307"/>
                  </a:moveTo>
                  <a:cubicBezTo>
                    <a:pt x="427" y="321"/>
                    <a:pt x="421" y="334"/>
                    <a:pt x="413" y="345"/>
                  </a:cubicBezTo>
                  <a:cubicBezTo>
                    <a:pt x="405" y="319"/>
                    <a:pt x="386" y="297"/>
                    <a:pt x="361" y="285"/>
                  </a:cubicBezTo>
                  <a:cubicBezTo>
                    <a:pt x="374" y="266"/>
                    <a:pt x="382" y="243"/>
                    <a:pt x="382" y="218"/>
                  </a:cubicBezTo>
                  <a:cubicBezTo>
                    <a:pt x="382" y="209"/>
                    <a:pt x="381" y="201"/>
                    <a:pt x="379" y="194"/>
                  </a:cubicBezTo>
                  <a:cubicBezTo>
                    <a:pt x="387" y="186"/>
                    <a:pt x="394" y="176"/>
                    <a:pt x="398" y="165"/>
                  </a:cubicBezTo>
                  <a:cubicBezTo>
                    <a:pt x="429" y="180"/>
                    <a:pt x="448" y="211"/>
                    <a:pt x="447" y="245"/>
                  </a:cubicBezTo>
                  <a:cubicBezTo>
                    <a:pt x="438" y="239"/>
                    <a:pt x="426" y="235"/>
                    <a:pt x="414" y="233"/>
                  </a:cubicBezTo>
                  <a:cubicBezTo>
                    <a:pt x="411" y="233"/>
                    <a:pt x="407" y="233"/>
                    <a:pt x="404" y="232"/>
                  </a:cubicBezTo>
                  <a:cubicBezTo>
                    <a:pt x="423" y="251"/>
                    <a:pt x="433" y="278"/>
                    <a:pt x="429" y="307"/>
                  </a:cubicBezTo>
                  <a:close/>
                </a:path>
              </a:pathLst>
            </a:custGeom>
            <a:solidFill>
              <a:srgbClr val="659A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3493" y="2304491"/>
              <a:ext cx="469863" cy="1053309"/>
            </a:xfrm>
            <a:custGeom>
              <a:avLst/>
              <a:gdLst>
                <a:gd name="T0" fmla="*/ 198 w 205"/>
                <a:gd name="T1" fmla="*/ 95 h 459"/>
                <a:gd name="T2" fmla="*/ 124 w 205"/>
                <a:gd name="T3" fmla="*/ 140 h 459"/>
                <a:gd name="T4" fmla="*/ 124 w 205"/>
                <a:gd name="T5" fmla="*/ 98 h 459"/>
                <a:gd name="T6" fmla="*/ 181 w 205"/>
                <a:gd name="T7" fmla="*/ 22 h 459"/>
                <a:gd name="T8" fmla="*/ 172 w 205"/>
                <a:gd name="T9" fmla="*/ 0 h 459"/>
                <a:gd name="T10" fmla="*/ 101 w 205"/>
                <a:gd name="T11" fmla="*/ 84 h 459"/>
                <a:gd name="T12" fmla="*/ 40 w 205"/>
                <a:gd name="T13" fmla="*/ 30 h 459"/>
                <a:gd name="T14" fmla="*/ 31 w 205"/>
                <a:gd name="T15" fmla="*/ 52 h 459"/>
                <a:gd name="T16" fmla="*/ 88 w 205"/>
                <a:gd name="T17" fmla="*/ 128 h 459"/>
                <a:gd name="T18" fmla="*/ 88 w 205"/>
                <a:gd name="T19" fmla="*/ 165 h 459"/>
                <a:gd name="T20" fmla="*/ 5 w 205"/>
                <a:gd name="T21" fmla="*/ 120 h 459"/>
                <a:gd name="T22" fmla="*/ 0 w 205"/>
                <a:gd name="T23" fmla="*/ 143 h 459"/>
                <a:gd name="T24" fmla="*/ 88 w 205"/>
                <a:gd name="T25" fmla="*/ 223 h 459"/>
                <a:gd name="T26" fmla="*/ 88 w 205"/>
                <a:gd name="T27" fmla="*/ 459 h 459"/>
                <a:gd name="T28" fmla="*/ 124 w 205"/>
                <a:gd name="T29" fmla="*/ 459 h 459"/>
                <a:gd name="T30" fmla="*/ 124 w 205"/>
                <a:gd name="T31" fmla="*/ 197 h 459"/>
                <a:gd name="T32" fmla="*/ 205 w 205"/>
                <a:gd name="T33" fmla="*/ 117 h 459"/>
                <a:gd name="T34" fmla="*/ 198 w 205"/>
                <a:gd name="T35" fmla="*/ 9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" h="459">
                  <a:moveTo>
                    <a:pt x="198" y="95"/>
                  </a:moveTo>
                  <a:cubicBezTo>
                    <a:pt x="195" y="95"/>
                    <a:pt x="152" y="109"/>
                    <a:pt x="124" y="14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47"/>
                    <a:pt x="180" y="23"/>
                    <a:pt x="181" y="22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1"/>
                    <a:pt x="110" y="27"/>
                    <a:pt x="101" y="84"/>
                  </a:cubicBezTo>
                  <a:cubicBezTo>
                    <a:pt x="82" y="47"/>
                    <a:pt x="43" y="31"/>
                    <a:pt x="40" y="30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88" y="76"/>
                    <a:pt x="88" y="128"/>
                  </a:cubicBezTo>
                  <a:cubicBezTo>
                    <a:pt x="88" y="165"/>
                    <a:pt x="88" y="165"/>
                    <a:pt x="88" y="165"/>
                  </a:cubicBezTo>
                  <a:cubicBezTo>
                    <a:pt x="57" y="132"/>
                    <a:pt x="8" y="120"/>
                    <a:pt x="5" y="12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88" y="164"/>
                    <a:pt x="88" y="223"/>
                  </a:cubicBezTo>
                  <a:cubicBezTo>
                    <a:pt x="88" y="459"/>
                    <a:pt x="88" y="459"/>
                    <a:pt x="88" y="459"/>
                  </a:cubicBezTo>
                  <a:cubicBezTo>
                    <a:pt x="124" y="459"/>
                    <a:pt x="124" y="459"/>
                    <a:pt x="124" y="459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44"/>
                    <a:pt x="204" y="118"/>
                    <a:pt x="205" y="117"/>
                  </a:cubicBezTo>
                  <a:lnTo>
                    <a:pt x="198" y="95"/>
                  </a:lnTo>
                  <a:close/>
                </a:path>
              </a:pathLst>
            </a:custGeom>
            <a:solidFill>
              <a:srgbClr val="6980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516010" y="2373417"/>
              <a:ext cx="148531" cy="224253"/>
            </a:xfrm>
            <a:custGeom>
              <a:avLst/>
              <a:gdLst>
                <a:gd name="T0" fmla="*/ 4 w 65"/>
                <a:gd name="T1" fmla="*/ 0 h 98"/>
                <a:gd name="T2" fmla="*/ 0 w 65"/>
                <a:gd name="T3" fmla="*/ 11 h 98"/>
                <a:gd name="T4" fmla="*/ 64 w 65"/>
                <a:gd name="T5" fmla="*/ 98 h 98"/>
                <a:gd name="T6" fmla="*/ 64 w 65"/>
                <a:gd name="T7" fmla="*/ 68 h 98"/>
                <a:gd name="T8" fmla="*/ 65 w 65"/>
                <a:gd name="T9" fmla="*/ 54 h 98"/>
                <a:gd name="T10" fmla="*/ 4 w 65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8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64" y="38"/>
                    <a:pt x="64" y="9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4" y="63"/>
                    <a:pt x="64" y="59"/>
                    <a:pt x="65" y="54"/>
                  </a:cubicBezTo>
                  <a:cubicBezTo>
                    <a:pt x="46" y="17"/>
                    <a:pt x="7" y="1"/>
                    <a:pt x="4" y="0"/>
                  </a:cubicBezTo>
                  <a:close/>
                </a:path>
              </a:pathLst>
            </a:custGeom>
            <a:solidFill>
              <a:srgbClr val="4A5A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689782" y="2329731"/>
              <a:ext cx="159210" cy="330069"/>
            </a:xfrm>
            <a:custGeom>
              <a:avLst/>
              <a:gdLst>
                <a:gd name="T0" fmla="*/ 12 w 69"/>
                <a:gd name="T1" fmla="*/ 129 h 144"/>
                <a:gd name="T2" fmla="*/ 12 w 69"/>
                <a:gd name="T3" fmla="*/ 87 h 144"/>
                <a:gd name="T4" fmla="*/ 69 w 69"/>
                <a:gd name="T5" fmla="*/ 11 h 144"/>
                <a:gd name="T6" fmla="*/ 64 w 69"/>
                <a:gd name="T7" fmla="*/ 0 h 144"/>
                <a:gd name="T8" fmla="*/ 0 w 69"/>
                <a:gd name="T9" fmla="*/ 87 h 144"/>
                <a:gd name="T10" fmla="*/ 0 w 69"/>
                <a:gd name="T11" fmla="*/ 144 h 144"/>
                <a:gd name="T12" fmla="*/ 12 w 69"/>
                <a:gd name="T13" fmla="*/ 128 h 144"/>
                <a:gd name="T14" fmla="*/ 12 w 69"/>
                <a:gd name="T15" fmla="*/ 1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4">
                  <a:moveTo>
                    <a:pt x="12" y="129"/>
                  </a:moveTo>
                  <a:cubicBezTo>
                    <a:pt x="12" y="87"/>
                    <a:pt x="12" y="87"/>
                    <a:pt x="12" y="87"/>
                  </a:cubicBezTo>
                  <a:cubicBezTo>
                    <a:pt x="12" y="36"/>
                    <a:pt x="68" y="12"/>
                    <a:pt x="69" y="11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0" y="27"/>
                    <a:pt x="0" y="87"/>
                  </a:cubicBezTo>
                  <a:cubicBezTo>
                    <a:pt x="0" y="95"/>
                    <a:pt x="0" y="106"/>
                    <a:pt x="0" y="144"/>
                  </a:cubicBezTo>
                  <a:cubicBezTo>
                    <a:pt x="4" y="138"/>
                    <a:pt x="8" y="133"/>
                    <a:pt x="12" y="128"/>
                  </a:cubicBezTo>
                  <a:cubicBezTo>
                    <a:pt x="12" y="128"/>
                    <a:pt x="12" y="128"/>
                    <a:pt x="12" y="129"/>
                  </a:cubicBezTo>
                  <a:close/>
                </a:path>
              </a:pathLst>
            </a:custGeom>
            <a:solidFill>
              <a:srgbClr val="4A5A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89782" y="2547189"/>
              <a:ext cx="213574" cy="810611"/>
            </a:xfrm>
            <a:custGeom>
              <a:avLst/>
              <a:gdLst>
                <a:gd name="T0" fmla="*/ 89 w 93"/>
                <a:gd name="T1" fmla="*/ 0 h 353"/>
                <a:gd name="T2" fmla="*/ 89 w 93"/>
                <a:gd name="T3" fmla="*/ 0 h 353"/>
                <a:gd name="T4" fmla="*/ 0 w 93"/>
                <a:gd name="T5" fmla="*/ 91 h 353"/>
                <a:gd name="T6" fmla="*/ 0 w 93"/>
                <a:gd name="T7" fmla="*/ 353 h 353"/>
                <a:gd name="T8" fmla="*/ 12 w 93"/>
                <a:gd name="T9" fmla="*/ 353 h 353"/>
                <a:gd name="T10" fmla="*/ 12 w 93"/>
                <a:gd name="T11" fmla="*/ 91 h 353"/>
                <a:gd name="T12" fmla="*/ 91 w 93"/>
                <a:gd name="T13" fmla="*/ 12 h 353"/>
                <a:gd name="T14" fmla="*/ 92 w 93"/>
                <a:gd name="T15" fmla="*/ 12 h 353"/>
                <a:gd name="T16" fmla="*/ 92 w 93"/>
                <a:gd name="T17" fmla="*/ 12 h 353"/>
                <a:gd name="T18" fmla="*/ 93 w 93"/>
                <a:gd name="T19" fmla="*/ 11 h 353"/>
                <a:gd name="T20" fmla="*/ 89 w 93"/>
                <a:gd name="T2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353">
                  <a:moveTo>
                    <a:pt x="89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0" y="28"/>
                    <a:pt x="0" y="91"/>
                  </a:cubicBezTo>
                  <a:cubicBezTo>
                    <a:pt x="0" y="114"/>
                    <a:pt x="0" y="294"/>
                    <a:pt x="0" y="353"/>
                  </a:cubicBezTo>
                  <a:cubicBezTo>
                    <a:pt x="12" y="353"/>
                    <a:pt x="12" y="353"/>
                    <a:pt x="12" y="35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42"/>
                    <a:pt x="81" y="16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3" y="11"/>
                    <a:pt x="93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4A5A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440288" y="2579225"/>
              <a:ext cx="222311" cy="236873"/>
            </a:xfrm>
            <a:custGeom>
              <a:avLst/>
              <a:gdLst>
                <a:gd name="T0" fmla="*/ 97 w 97"/>
                <a:gd name="T1" fmla="*/ 103 h 103"/>
                <a:gd name="T2" fmla="*/ 97 w 97"/>
                <a:gd name="T3" fmla="*/ 61 h 103"/>
                <a:gd name="T4" fmla="*/ 2 w 97"/>
                <a:gd name="T5" fmla="*/ 0 h 103"/>
                <a:gd name="T6" fmla="*/ 0 w 97"/>
                <a:gd name="T7" fmla="*/ 11 h 103"/>
                <a:gd name="T8" fmla="*/ 97 w 9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cubicBezTo>
                    <a:pt x="97" y="61"/>
                    <a:pt x="97" y="61"/>
                    <a:pt x="97" y="61"/>
                  </a:cubicBezTo>
                  <a:cubicBezTo>
                    <a:pt x="70" y="16"/>
                    <a:pt x="6" y="0"/>
                    <a:pt x="2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97" y="34"/>
                    <a:pt x="97" y="103"/>
                  </a:cubicBezTo>
                  <a:close/>
                </a:path>
              </a:pathLst>
            </a:custGeom>
            <a:solidFill>
              <a:srgbClr val="4A5A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22771" y="4975753"/>
            <a:ext cx="1362767" cy="1442294"/>
            <a:chOff x="3722771" y="4975753"/>
            <a:chExt cx="1362767" cy="1442294"/>
          </a:xfrm>
        </p:grpSpPr>
        <p:grpSp>
          <p:nvGrpSpPr>
            <p:cNvPr id="15" name="Group 14"/>
            <p:cNvGrpSpPr/>
            <p:nvPr/>
          </p:nvGrpSpPr>
          <p:grpSpPr>
            <a:xfrm>
              <a:off x="3783464" y="5793021"/>
              <a:ext cx="1241757" cy="625026"/>
              <a:chOff x="5470525" y="26987"/>
              <a:chExt cx="5229225" cy="2632076"/>
            </a:xfrm>
          </p:grpSpPr>
          <p:sp>
            <p:nvSpPr>
              <p:cNvPr id="32" name="Rectangle 76"/>
              <p:cNvSpPr>
                <a:spLocks noChangeArrowheads="1"/>
              </p:cNvSpPr>
              <p:nvPr/>
            </p:nvSpPr>
            <p:spPr bwMode="auto">
              <a:xfrm>
                <a:off x="5589588" y="549275"/>
                <a:ext cx="4989513" cy="21097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77"/>
              <p:cNvSpPr>
                <a:spLocks noChangeArrowheads="1"/>
              </p:cNvSpPr>
              <p:nvPr/>
            </p:nvSpPr>
            <p:spPr bwMode="auto">
              <a:xfrm>
                <a:off x="5589588" y="549275"/>
                <a:ext cx="2495550" cy="210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78"/>
              <p:cNvSpPr>
                <a:spLocks noChangeArrowheads="1"/>
              </p:cNvSpPr>
              <p:nvPr/>
            </p:nvSpPr>
            <p:spPr bwMode="auto">
              <a:xfrm>
                <a:off x="5470525" y="26987"/>
                <a:ext cx="5229225" cy="522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79"/>
              <p:cNvSpPr>
                <a:spLocks noChangeArrowheads="1"/>
              </p:cNvSpPr>
              <p:nvPr/>
            </p:nvSpPr>
            <p:spPr bwMode="auto">
              <a:xfrm>
                <a:off x="5470525" y="26987"/>
                <a:ext cx="2614613" cy="5222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80"/>
              <p:cNvSpPr>
                <a:spLocks noChangeArrowheads="1"/>
              </p:cNvSpPr>
              <p:nvPr/>
            </p:nvSpPr>
            <p:spPr bwMode="auto">
              <a:xfrm>
                <a:off x="9121775" y="1123950"/>
                <a:ext cx="1001713" cy="1535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81"/>
              <p:cNvSpPr>
                <a:spLocks noChangeArrowheads="1"/>
              </p:cNvSpPr>
              <p:nvPr/>
            </p:nvSpPr>
            <p:spPr bwMode="auto">
              <a:xfrm>
                <a:off x="6045200" y="1123950"/>
                <a:ext cx="2560638" cy="1054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82"/>
              <p:cNvSpPr>
                <a:spLocks/>
              </p:cNvSpPr>
              <p:nvPr/>
            </p:nvSpPr>
            <p:spPr bwMode="auto">
              <a:xfrm>
                <a:off x="6045200" y="1123950"/>
                <a:ext cx="882650" cy="1054100"/>
              </a:xfrm>
              <a:custGeom>
                <a:avLst/>
                <a:gdLst>
                  <a:gd name="T0" fmla="*/ 321 w 556"/>
                  <a:gd name="T1" fmla="*/ 0 h 664"/>
                  <a:gd name="T2" fmla="*/ 0 w 556"/>
                  <a:gd name="T3" fmla="*/ 0 h 664"/>
                  <a:gd name="T4" fmla="*/ 0 w 556"/>
                  <a:gd name="T5" fmla="*/ 664 h 664"/>
                  <a:gd name="T6" fmla="*/ 556 w 556"/>
                  <a:gd name="T7" fmla="*/ 664 h 664"/>
                  <a:gd name="T8" fmla="*/ 321 w 556"/>
                  <a:gd name="T9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6" h="664">
                    <a:moveTo>
                      <a:pt x="321" y="0"/>
                    </a:moveTo>
                    <a:lnTo>
                      <a:pt x="0" y="0"/>
                    </a:lnTo>
                    <a:lnTo>
                      <a:pt x="0" y="664"/>
                    </a:lnTo>
                    <a:lnTo>
                      <a:pt x="556" y="664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83"/>
              <p:cNvSpPr>
                <a:spLocks/>
              </p:cNvSpPr>
              <p:nvPr/>
            </p:nvSpPr>
            <p:spPr bwMode="auto">
              <a:xfrm>
                <a:off x="7326313" y="1123950"/>
                <a:ext cx="882650" cy="1054100"/>
              </a:xfrm>
              <a:custGeom>
                <a:avLst/>
                <a:gdLst>
                  <a:gd name="T0" fmla="*/ 321 w 556"/>
                  <a:gd name="T1" fmla="*/ 0 h 664"/>
                  <a:gd name="T2" fmla="*/ 0 w 556"/>
                  <a:gd name="T3" fmla="*/ 0 h 664"/>
                  <a:gd name="T4" fmla="*/ 0 w 556"/>
                  <a:gd name="T5" fmla="*/ 664 h 664"/>
                  <a:gd name="T6" fmla="*/ 556 w 556"/>
                  <a:gd name="T7" fmla="*/ 664 h 664"/>
                  <a:gd name="T8" fmla="*/ 321 w 556"/>
                  <a:gd name="T9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6" h="664">
                    <a:moveTo>
                      <a:pt x="321" y="0"/>
                    </a:moveTo>
                    <a:lnTo>
                      <a:pt x="0" y="0"/>
                    </a:lnTo>
                    <a:lnTo>
                      <a:pt x="0" y="664"/>
                    </a:lnTo>
                    <a:lnTo>
                      <a:pt x="556" y="664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84"/>
              <p:cNvSpPr>
                <a:spLocks/>
              </p:cNvSpPr>
              <p:nvPr/>
            </p:nvSpPr>
            <p:spPr bwMode="auto">
              <a:xfrm>
                <a:off x="9050338" y="1055687"/>
                <a:ext cx="1138238" cy="1603375"/>
              </a:xfrm>
              <a:custGeom>
                <a:avLst/>
                <a:gdLst>
                  <a:gd name="T0" fmla="*/ 85 w 717"/>
                  <a:gd name="T1" fmla="*/ 1010 h 1010"/>
                  <a:gd name="T2" fmla="*/ 85 w 717"/>
                  <a:gd name="T3" fmla="*/ 85 h 1010"/>
                  <a:gd name="T4" fmla="*/ 631 w 717"/>
                  <a:gd name="T5" fmla="*/ 85 h 1010"/>
                  <a:gd name="T6" fmla="*/ 631 w 717"/>
                  <a:gd name="T7" fmla="*/ 1010 h 1010"/>
                  <a:gd name="T8" fmla="*/ 717 w 717"/>
                  <a:gd name="T9" fmla="*/ 1010 h 1010"/>
                  <a:gd name="T10" fmla="*/ 717 w 717"/>
                  <a:gd name="T11" fmla="*/ 0 h 1010"/>
                  <a:gd name="T12" fmla="*/ 0 w 717"/>
                  <a:gd name="T13" fmla="*/ 0 h 1010"/>
                  <a:gd name="T14" fmla="*/ 0 w 717"/>
                  <a:gd name="T15" fmla="*/ 1010 h 1010"/>
                  <a:gd name="T16" fmla="*/ 85 w 717"/>
                  <a:gd name="T17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7" h="1010">
                    <a:moveTo>
                      <a:pt x="85" y="1010"/>
                    </a:moveTo>
                    <a:lnTo>
                      <a:pt x="85" y="85"/>
                    </a:lnTo>
                    <a:lnTo>
                      <a:pt x="631" y="85"/>
                    </a:lnTo>
                    <a:lnTo>
                      <a:pt x="631" y="1010"/>
                    </a:lnTo>
                    <a:lnTo>
                      <a:pt x="717" y="1010"/>
                    </a:lnTo>
                    <a:lnTo>
                      <a:pt x="717" y="0"/>
                    </a:lnTo>
                    <a:lnTo>
                      <a:pt x="0" y="0"/>
                    </a:lnTo>
                    <a:lnTo>
                      <a:pt x="0" y="1010"/>
                    </a:lnTo>
                    <a:lnTo>
                      <a:pt x="85" y="10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85"/>
              <p:cNvSpPr>
                <a:spLocks noEditPoints="1"/>
              </p:cNvSpPr>
              <p:nvPr/>
            </p:nvSpPr>
            <p:spPr bwMode="auto">
              <a:xfrm>
                <a:off x="5973763" y="1055687"/>
                <a:ext cx="2697163" cy="1190625"/>
              </a:xfrm>
              <a:custGeom>
                <a:avLst/>
                <a:gdLst>
                  <a:gd name="T0" fmla="*/ 0 w 1699"/>
                  <a:gd name="T1" fmla="*/ 0 h 750"/>
                  <a:gd name="T2" fmla="*/ 0 w 1699"/>
                  <a:gd name="T3" fmla="*/ 750 h 750"/>
                  <a:gd name="T4" fmla="*/ 1699 w 1699"/>
                  <a:gd name="T5" fmla="*/ 750 h 750"/>
                  <a:gd name="T6" fmla="*/ 1699 w 1699"/>
                  <a:gd name="T7" fmla="*/ 0 h 750"/>
                  <a:gd name="T8" fmla="*/ 0 w 1699"/>
                  <a:gd name="T9" fmla="*/ 0 h 750"/>
                  <a:gd name="T10" fmla="*/ 807 w 1699"/>
                  <a:gd name="T11" fmla="*/ 665 h 750"/>
                  <a:gd name="T12" fmla="*/ 85 w 1699"/>
                  <a:gd name="T13" fmla="*/ 665 h 750"/>
                  <a:gd name="T14" fmla="*/ 85 w 1699"/>
                  <a:gd name="T15" fmla="*/ 85 h 750"/>
                  <a:gd name="T16" fmla="*/ 807 w 1699"/>
                  <a:gd name="T17" fmla="*/ 85 h 750"/>
                  <a:gd name="T18" fmla="*/ 807 w 1699"/>
                  <a:gd name="T19" fmla="*/ 665 h 750"/>
                  <a:gd name="T20" fmla="*/ 1614 w 1699"/>
                  <a:gd name="T21" fmla="*/ 665 h 750"/>
                  <a:gd name="T22" fmla="*/ 892 w 1699"/>
                  <a:gd name="T23" fmla="*/ 665 h 750"/>
                  <a:gd name="T24" fmla="*/ 892 w 1699"/>
                  <a:gd name="T25" fmla="*/ 85 h 750"/>
                  <a:gd name="T26" fmla="*/ 1614 w 1699"/>
                  <a:gd name="T27" fmla="*/ 85 h 750"/>
                  <a:gd name="T28" fmla="*/ 1614 w 1699"/>
                  <a:gd name="T29" fmla="*/ 665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9" h="750">
                    <a:moveTo>
                      <a:pt x="0" y="0"/>
                    </a:moveTo>
                    <a:lnTo>
                      <a:pt x="0" y="750"/>
                    </a:lnTo>
                    <a:lnTo>
                      <a:pt x="1699" y="750"/>
                    </a:lnTo>
                    <a:lnTo>
                      <a:pt x="1699" y="0"/>
                    </a:lnTo>
                    <a:lnTo>
                      <a:pt x="0" y="0"/>
                    </a:lnTo>
                    <a:close/>
                    <a:moveTo>
                      <a:pt x="807" y="665"/>
                    </a:moveTo>
                    <a:lnTo>
                      <a:pt x="85" y="665"/>
                    </a:lnTo>
                    <a:lnTo>
                      <a:pt x="85" y="85"/>
                    </a:lnTo>
                    <a:lnTo>
                      <a:pt x="807" y="85"/>
                    </a:lnTo>
                    <a:lnTo>
                      <a:pt x="807" y="665"/>
                    </a:lnTo>
                    <a:close/>
                    <a:moveTo>
                      <a:pt x="1614" y="665"/>
                    </a:moveTo>
                    <a:lnTo>
                      <a:pt x="892" y="665"/>
                    </a:lnTo>
                    <a:lnTo>
                      <a:pt x="892" y="85"/>
                    </a:lnTo>
                    <a:lnTo>
                      <a:pt x="1614" y="85"/>
                    </a:lnTo>
                    <a:lnTo>
                      <a:pt x="1614" y="6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22771" y="4975753"/>
              <a:ext cx="1362767" cy="815776"/>
              <a:chOff x="3722771" y="3728325"/>
              <a:chExt cx="1362767" cy="81577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722771" y="3728325"/>
                <a:ext cx="1362767" cy="191881"/>
                <a:chOff x="5214938" y="-3408363"/>
                <a:chExt cx="5738813" cy="808038"/>
              </a:xfrm>
            </p:grpSpPr>
            <p:sp>
              <p:nvSpPr>
                <p:cNvPr id="30" name="Freeform 103"/>
                <p:cNvSpPr>
                  <a:spLocks/>
                </p:cNvSpPr>
                <p:nvPr/>
              </p:nvSpPr>
              <p:spPr bwMode="auto">
                <a:xfrm>
                  <a:off x="5214938" y="-3408363"/>
                  <a:ext cx="5738813" cy="808038"/>
                </a:xfrm>
                <a:custGeom>
                  <a:avLst/>
                  <a:gdLst>
                    <a:gd name="T0" fmla="*/ 3615 w 3615"/>
                    <a:gd name="T1" fmla="*/ 509 h 509"/>
                    <a:gd name="T2" fmla="*/ 0 w 3615"/>
                    <a:gd name="T3" fmla="*/ 509 h 509"/>
                    <a:gd name="T4" fmla="*/ 350 w 3615"/>
                    <a:gd name="T5" fmla="*/ 0 h 509"/>
                    <a:gd name="T6" fmla="*/ 3265 w 3615"/>
                    <a:gd name="T7" fmla="*/ 0 h 509"/>
                    <a:gd name="T8" fmla="*/ 3615 w 3615"/>
                    <a:gd name="T9" fmla="*/ 509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15" h="509">
                      <a:moveTo>
                        <a:pt x="3615" y="509"/>
                      </a:moveTo>
                      <a:lnTo>
                        <a:pt x="0" y="509"/>
                      </a:lnTo>
                      <a:lnTo>
                        <a:pt x="350" y="0"/>
                      </a:lnTo>
                      <a:lnTo>
                        <a:pt x="3265" y="0"/>
                      </a:lnTo>
                      <a:lnTo>
                        <a:pt x="3615" y="50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104"/>
                <p:cNvSpPr>
                  <a:spLocks/>
                </p:cNvSpPr>
                <p:nvPr/>
              </p:nvSpPr>
              <p:spPr bwMode="auto">
                <a:xfrm>
                  <a:off x="5214938" y="-3408363"/>
                  <a:ext cx="2870200" cy="808038"/>
                </a:xfrm>
                <a:custGeom>
                  <a:avLst/>
                  <a:gdLst>
                    <a:gd name="T0" fmla="*/ 1808 w 1808"/>
                    <a:gd name="T1" fmla="*/ 0 h 509"/>
                    <a:gd name="T2" fmla="*/ 350 w 1808"/>
                    <a:gd name="T3" fmla="*/ 0 h 509"/>
                    <a:gd name="T4" fmla="*/ 0 w 1808"/>
                    <a:gd name="T5" fmla="*/ 509 h 509"/>
                    <a:gd name="T6" fmla="*/ 1808 w 1808"/>
                    <a:gd name="T7" fmla="*/ 509 h 509"/>
                    <a:gd name="T8" fmla="*/ 1808 w 1808"/>
                    <a:gd name="T9" fmla="*/ 0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509">
                      <a:moveTo>
                        <a:pt x="1808" y="0"/>
                      </a:moveTo>
                      <a:lnTo>
                        <a:pt x="350" y="0"/>
                      </a:lnTo>
                      <a:lnTo>
                        <a:pt x="0" y="509"/>
                      </a:lnTo>
                      <a:lnTo>
                        <a:pt x="1808" y="509"/>
                      </a:lnTo>
                      <a:lnTo>
                        <a:pt x="1808" y="0"/>
                      </a:lnTo>
                      <a:close/>
                    </a:path>
                  </a:pathLst>
                </a:custGeom>
                <a:solidFill>
                  <a:srgbClr val="EC1C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83464" y="3920206"/>
                <a:ext cx="1241757" cy="623895"/>
                <a:chOff x="5470525" y="-2600325"/>
                <a:chExt cx="5229225" cy="2627313"/>
              </a:xfrm>
            </p:grpSpPr>
            <p:sp>
              <p:nvSpPr>
                <p:cNvPr id="19" name="Rectangle 95"/>
                <p:cNvSpPr>
                  <a:spLocks noChangeArrowheads="1"/>
                </p:cNvSpPr>
                <p:nvPr/>
              </p:nvSpPr>
              <p:spPr bwMode="auto">
                <a:xfrm>
                  <a:off x="5589588" y="-2079625"/>
                  <a:ext cx="4989513" cy="21066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96"/>
                <p:cNvSpPr>
                  <a:spLocks noChangeArrowheads="1"/>
                </p:cNvSpPr>
                <p:nvPr/>
              </p:nvSpPr>
              <p:spPr bwMode="auto">
                <a:xfrm>
                  <a:off x="5589588" y="-2079625"/>
                  <a:ext cx="2495550" cy="210661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97"/>
                <p:cNvSpPr>
                  <a:spLocks noChangeArrowheads="1"/>
                </p:cNvSpPr>
                <p:nvPr/>
              </p:nvSpPr>
              <p:spPr bwMode="auto">
                <a:xfrm>
                  <a:off x="5470525" y="-2600325"/>
                  <a:ext cx="5229225" cy="52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98"/>
                <p:cNvSpPr>
                  <a:spLocks noChangeArrowheads="1"/>
                </p:cNvSpPr>
                <p:nvPr/>
              </p:nvSpPr>
              <p:spPr bwMode="auto">
                <a:xfrm>
                  <a:off x="5470525" y="-2600325"/>
                  <a:ext cx="2614613" cy="5207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99"/>
                <p:cNvSpPr>
                  <a:spLocks noChangeArrowheads="1"/>
                </p:cNvSpPr>
                <p:nvPr/>
              </p:nvSpPr>
              <p:spPr bwMode="auto">
                <a:xfrm>
                  <a:off x="6045200" y="-1504950"/>
                  <a:ext cx="2560638" cy="10509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100"/>
                <p:cNvSpPr>
                  <a:spLocks/>
                </p:cNvSpPr>
                <p:nvPr/>
              </p:nvSpPr>
              <p:spPr bwMode="auto">
                <a:xfrm>
                  <a:off x="6045200" y="-1504950"/>
                  <a:ext cx="882650" cy="1050925"/>
                </a:xfrm>
                <a:custGeom>
                  <a:avLst/>
                  <a:gdLst>
                    <a:gd name="T0" fmla="*/ 321 w 556"/>
                    <a:gd name="T1" fmla="*/ 0 h 662"/>
                    <a:gd name="T2" fmla="*/ 0 w 556"/>
                    <a:gd name="T3" fmla="*/ 0 h 662"/>
                    <a:gd name="T4" fmla="*/ 0 w 556"/>
                    <a:gd name="T5" fmla="*/ 662 h 662"/>
                    <a:gd name="T6" fmla="*/ 556 w 556"/>
                    <a:gd name="T7" fmla="*/ 662 h 662"/>
                    <a:gd name="T8" fmla="*/ 321 w 556"/>
                    <a:gd name="T9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662">
                      <a:moveTo>
                        <a:pt x="321" y="0"/>
                      </a:moveTo>
                      <a:lnTo>
                        <a:pt x="0" y="0"/>
                      </a:lnTo>
                      <a:lnTo>
                        <a:pt x="0" y="662"/>
                      </a:lnTo>
                      <a:lnTo>
                        <a:pt x="556" y="662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101"/>
                <p:cNvSpPr>
                  <a:spLocks/>
                </p:cNvSpPr>
                <p:nvPr/>
              </p:nvSpPr>
              <p:spPr bwMode="auto">
                <a:xfrm>
                  <a:off x="7326313" y="-1504950"/>
                  <a:ext cx="882650" cy="1050925"/>
                </a:xfrm>
                <a:custGeom>
                  <a:avLst/>
                  <a:gdLst>
                    <a:gd name="T0" fmla="*/ 321 w 556"/>
                    <a:gd name="T1" fmla="*/ 0 h 662"/>
                    <a:gd name="T2" fmla="*/ 0 w 556"/>
                    <a:gd name="T3" fmla="*/ 0 h 662"/>
                    <a:gd name="T4" fmla="*/ 0 w 556"/>
                    <a:gd name="T5" fmla="*/ 662 h 662"/>
                    <a:gd name="T6" fmla="*/ 556 w 556"/>
                    <a:gd name="T7" fmla="*/ 662 h 662"/>
                    <a:gd name="T8" fmla="*/ 321 w 556"/>
                    <a:gd name="T9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662">
                      <a:moveTo>
                        <a:pt x="321" y="0"/>
                      </a:moveTo>
                      <a:lnTo>
                        <a:pt x="0" y="0"/>
                      </a:lnTo>
                      <a:lnTo>
                        <a:pt x="0" y="662"/>
                      </a:lnTo>
                      <a:lnTo>
                        <a:pt x="556" y="662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102"/>
                <p:cNvSpPr>
                  <a:spLocks noEditPoints="1"/>
                </p:cNvSpPr>
                <p:nvPr/>
              </p:nvSpPr>
              <p:spPr bwMode="auto">
                <a:xfrm>
                  <a:off x="5973763" y="-1571625"/>
                  <a:ext cx="2697163" cy="1185863"/>
                </a:xfrm>
                <a:custGeom>
                  <a:avLst/>
                  <a:gdLst>
                    <a:gd name="T0" fmla="*/ 0 w 1699"/>
                    <a:gd name="T1" fmla="*/ 0 h 747"/>
                    <a:gd name="T2" fmla="*/ 0 w 1699"/>
                    <a:gd name="T3" fmla="*/ 747 h 747"/>
                    <a:gd name="T4" fmla="*/ 1699 w 1699"/>
                    <a:gd name="T5" fmla="*/ 747 h 747"/>
                    <a:gd name="T6" fmla="*/ 1699 w 1699"/>
                    <a:gd name="T7" fmla="*/ 0 h 747"/>
                    <a:gd name="T8" fmla="*/ 0 w 1699"/>
                    <a:gd name="T9" fmla="*/ 0 h 747"/>
                    <a:gd name="T10" fmla="*/ 807 w 1699"/>
                    <a:gd name="T11" fmla="*/ 662 h 747"/>
                    <a:gd name="T12" fmla="*/ 85 w 1699"/>
                    <a:gd name="T13" fmla="*/ 662 h 747"/>
                    <a:gd name="T14" fmla="*/ 85 w 1699"/>
                    <a:gd name="T15" fmla="*/ 85 h 747"/>
                    <a:gd name="T16" fmla="*/ 807 w 1699"/>
                    <a:gd name="T17" fmla="*/ 85 h 747"/>
                    <a:gd name="T18" fmla="*/ 807 w 1699"/>
                    <a:gd name="T19" fmla="*/ 662 h 747"/>
                    <a:gd name="T20" fmla="*/ 1614 w 1699"/>
                    <a:gd name="T21" fmla="*/ 662 h 747"/>
                    <a:gd name="T22" fmla="*/ 892 w 1699"/>
                    <a:gd name="T23" fmla="*/ 662 h 747"/>
                    <a:gd name="T24" fmla="*/ 892 w 1699"/>
                    <a:gd name="T25" fmla="*/ 85 h 747"/>
                    <a:gd name="T26" fmla="*/ 1614 w 1699"/>
                    <a:gd name="T27" fmla="*/ 85 h 747"/>
                    <a:gd name="T28" fmla="*/ 1614 w 1699"/>
                    <a:gd name="T29" fmla="*/ 662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9" h="747">
                      <a:moveTo>
                        <a:pt x="0" y="0"/>
                      </a:moveTo>
                      <a:lnTo>
                        <a:pt x="0" y="747"/>
                      </a:lnTo>
                      <a:lnTo>
                        <a:pt x="1699" y="747"/>
                      </a:lnTo>
                      <a:lnTo>
                        <a:pt x="1699" y="0"/>
                      </a:lnTo>
                      <a:lnTo>
                        <a:pt x="0" y="0"/>
                      </a:lnTo>
                      <a:close/>
                      <a:moveTo>
                        <a:pt x="807" y="662"/>
                      </a:moveTo>
                      <a:lnTo>
                        <a:pt x="85" y="662"/>
                      </a:lnTo>
                      <a:lnTo>
                        <a:pt x="85" y="85"/>
                      </a:lnTo>
                      <a:lnTo>
                        <a:pt x="807" y="85"/>
                      </a:lnTo>
                      <a:lnTo>
                        <a:pt x="807" y="662"/>
                      </a:lnTo>
                      <a:close/>
                      <a:moveTo>
                        <a:pt x="1614" y="662"/>
                      </a:moveTo>
                      <a:lnTo>
                        <a:pt x="892" y="662"/>
                      </a:lnTo>
                      <a:lnTo>
                        <a:pt x="892" y="85"/>
                      </a:lnTo>
                      <a:lnTo>
                        <a:pt x="1614" y="85"/>
                      </a:lnTo>
                      <a:lnTo>
                        <a:pt x="1614" y="66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112"/>
                <p:cNvSpPr>
                  <a:spLocks noChangeArrowheads="1"/>
                </p:cNvSpPr>
                <p:nvPr/>
              </p:nvSpPr>
              <p:spPr bwMode="auto">
                <a:xfrm>
                  <a:off x="9185275" y="-1436688"/>
                  <a:ext cx="1393825" cy="915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113"/>
                <p:cNvSpPr>
                  <a:spLocks/>
                </p:cNvSpPr>
                <p:nvPr/>
              </p:nvSpPr>
              <p:spPr bwMode="auto">
                <a:xfrm>
                  <a:off x="9121775" y="-1504950"/>
                  <a:ext cx="882650" cy="1050925"/>
                </a:xfrm>
                <a:custGeom>
                  <a:avLst/>
                  <a:gdLst>
                    <a:gd name="T0" fmla="*/ 321 w 556"/>
                    <a:gd name="T1" fmla="*/ 0 h 662"/>
                    <a:gd name="T2" fmla="*/ 0 w 556"/>
                    <a:gd name="T3" fmla="*/ 0 h 662"/>
                    <a:gd name="T4" fmla="*/ 0 w 556"/>
                    <a:gd name="T5" fmla="*/ 662 h 662"/>
                    <a:gd name="T6" fmla="*/ 556 w 556"/>
                    <a:gd name="T7" fmla="*/ 662 h 662"/>
                    <a:gd name="T8" fmla="*/ 321 w 556"/>
                    <a:gd name="T9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662">
                      <a:moveTo>
                        <a:pt x="321" y="0"/>
                      </a:moveTo>
                      <a:lnTo>
                        <a:pt x="0" y="0"/>
                      </a:lnTo>
                      <a:lnTo>
                        <a:pt x="0" y="662"/>
                      </a:lnTo>
                      <a:lnTo>
                        <a:pt x="556" y="662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114"/>
                <p:cNvSpPr>
                  <a:spLocks/>
                </p:cNvSpPr>
                <p:nvPr/>
              </p:nvSpPr>
              <p:spPr bwMode="auto">
                <a:xfrm>
                  <a:off x="9050338" y="-1571625"/>
                  <a:ext cx="1573213" cy="1185863"/>
                </a:xfrm>
                <a:custGeom>
                  <a:avLst/>
                  <a:gdLst>
                    <a:gd name="T0" fmla="*/ 0 w 991"/>
                    <a:gd name="T1" fmla="*/ 747 h 747"/>
                    <a:gd name="T2" fmla="*/ 991 w 991"/>
                    <a:gd name="T3" fmla="*/ 747 h 747"/>
                    <a:gd name="T4" fmla="*/ 991 w 991"/>
                    <a:gd name="T5" fmla="*/ 662 h 747"/>
                    <a:gd name="T6" fmla="*/ 85 w 991"/>
                    <a:gd name="T7" fmla="*/ 662 h 747"/>
                    <a:gd name="T8" fmla="*/ 85 w 991"/>
                    <a:gd name="T9" fmla="*/ 85 h 747"/>
                    <a:gd name="T10" fmla="*/ 991 w 991"/>
                    <a:gd name="T11" fmla="*/ 85 h 747"/>
                    <a:gd name="T12" fmla="*/ 991 w 991"/>
                    <a:gd name="T13" fmla="*/ 0 h 747"/>
                    <a:gd name="T14" fmla="*/ 0 w 991"/>
                    <a:gd name="T15" fmla="*/ 0 h 747"/>
                    <a:gd name="T16" fmla="*/ 0 w 991"/>
                    <a:gd name="T17" fmla="*/ 747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1" h="747">
                      <a:moveTo>
                        <a:pt x="0" y="747"/>
                      </a:moveTo>
                      <a:lnTo>
                        <a:pt x="991" y="747"/>
                      </a:lnTo>
                      <a:lnTo>
                        <a:pt x="991" y="662"/>
                      </a:lnTo>
                      <a:lnTo>
                        <a:pt x="85" y="662"/>
                      </a:lnTo>
                      <a:lnTo>
                        <a:pt x="85" y="85"/>
                      </a:lnTo>
                      <a:lnTo>
                        <a:pt x="991" y="85"/>
                      </a:lnTo>
                      <a:lnTo>
                        <a:pt x="991" y="0"/>
                      </a:lnTo>
                      <a:lnTo>
                        <a:pt x="0" y="0"/>
                      </a:lnTo>
                      <a:lnTo>
                        <a:pt x="0" y="747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3203371" y="5088233"/>
            <a:ext cx="670944" cy="1077617"/>
            <a:chOff x="2887" y="1001"/>
            <a:chExt cx="1503" cy="241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483" y="2946"/>
              <a:ext cx="308" cy="469"/>
            </a:xfrm>
            <a:prstGeom prst="rect">
              <a:avLst/>
            </a:prstGeom>
            <a:solidFill>
              <a:srgbClr val="568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637" y="2946"/>
              <a:ext cx="154" cy="469"/>
            </a:xfrm>
            <a:prstGeom prst="rect">
              <a:avLst/>
            </a:prstGeom>
            <a:solidFill>
              <a:srgbClr val="456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887" y="1001"/>
              <a:ext cx="1503" cy="2032"/>
            </a:xfrm>
            <a:custGeom>
              <a:avLst/>
              <a:gdLst>
                <a:gd name="T0" fmla="*/ 633 w 633"/>
                <a:gd name="T1" fmla="*/ 578 h 858"/>
                <a:gd name="T2" fmla="*/ 316 w 633"/>
                <a:gd name="T3" fmla="*/ 858 h 858"/>
                <a:gd name="T4" fmla="*/ 0 w 633"/>
                <a:gd name="T5" fmla="*/ 578 h 858"/>
                <a:gd name="T6" fmla="*/ 316 w 633"/>
                <a:gd name="T7" fmla="*/ 0 h 858"/>
                <a:gd name="T8" fmla="*/ 633 w 633"/>
                <a:gd name="T9" fmla="*/ 57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858">
                  <a:moveTo>
                    <a:pt x="633" y="578"/>
                  </a:moveTo>
                  <a:cubicBezTo>
                    <a:pt x="633" y="774"/>
                    <a:pt x="491" y="858"/>
                    <a:pt x="316" y="858"/>
                  </a:cubicBezTo>
                  <a:cubicBezTo>
                    <a:pt x="141" y="858"/>
                    <a:pt x="0" y="774"/>
                    <a:pt x="0" y="578"/>
                  </a:cubicBezTo>
                  <a:cubicBezTo>
                    <a:pt x="0" y="259"/>
                    <a:pt x="188" y="0"/>
                    <a:pt x="316" y="0"/>
                  </a:cubicBezTo>
                  <a:cubicBezTo>
                    <a:pt x="445" y="0"/>
                    <a:pt x="633" y="259"/>
                    <a:pt x="633" y="578"/>
                  </a:cubicBezTo>
                  <a:close/>
                </a:path>
              </a:pathLst>
            </a:custGeom>
            <a:solidFill>
              <a:srgbClr val="659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37" y="1001"/>
              <a:ext cx="753" cy="2032"/>
            </a:xfrm>
            <a:custGeom>
              <a:avLst/>
              <a:gdLst>
                <a:gd name="T0" fmla="*/ 0 w 317"/>
                <a:gd name="T1" fmla="*/ 0 h 858"/>
                <a:gd name="T2" fmla="*/ 105 w 317"/>
                <a:gd name="T3" fmla="*/ 578 h 858"/>
                <a:gd name="T4" fmla="*/ 0 w 317"/>
                <a:gd name="T5" fmla="*/ 858 h 858"/>
                <a:gd name="T6" fmla="*/ 317 w 317"/>
                <a:gd name="T7" fmla="*/ 578 h 858"/>
                <a:gd name="T8" fmla="*/ 0 w 317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858">
                  <a:moveTo>
                    <a:pt x="0" y="0"/>
                  </a:moveTo>
                  <a:cubicBezTo>
                    <a:pt x="0" y="0"/>
                    <a:pt x="105" y="259"/>
                    <a:pt x="105" y="578"/>
                  </a:cubicBezTo>
                  <a:cubicBezTo>
                    <a:pt x="105" y="774"/>
                    <a:pt x="0" y="858"/>
                    <a:pt x="0" y="858"/>
                  </a:cubicBezTo>
                  <a:cubicBezTo>
                    <a:pt x="175" y="858"/>
                    <a:pt x="317" y="774"/>
                    <a:pt x="317" y="578"/>
                  </a:cubicBezTo>
                  <a:cubicBezTo>
                    <a:pt x="317" y="259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568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4956303" y="5383290"/>
            <a:ext cx="487236" cy="782560"/>
            <a:chOff x="2887" y="1001"/>
            <a:chExt cx="1503" cy="2414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483" y="2946"/>
              <a:ext cx="308" cy="469"/>
            </a:xfrm>
            <a:prstGeom prst="rect">
              <a:avLst/>
            </a:prstGeom>
            <a:solidFill>
              <a:srgbClr val="568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3637" y="2946"/>
              <a:ext cx="154" cy="469"/>
            </a:xfrm>
            <a:prstGeom prst="rect">
              <a:avLst/>
            </a:prstGeom>
            <a:solidFill>
              <a:srgbClr val="456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2887" y="1001"/>
              <a:ext cx="1503" cy="2032"/>
            </a:xfrm>
            <a:custGeom>
              <a:avLst/>
              <a:gdLst>
                <a:gd name="T0" fmla="*/ 633 w 633"/>
                <a:gd name="T1" fmla="*/ 578 h 858"/>
                <a:gd name="T2" fmla="*/ 316 w 633"/>
                <a:gd name="T3" fmla="*/ 858 h 858"/>
                <a:gd name="T4" fmla="*/ 0 w 633"/>
                <a:gd name="T5" fmla="*/ 578 h 858"/>
                <a:gd name="T6" fmla="*/ 316 w 633"/>
                <a:gd name="T7" fmla="*/ 0 h 858"/>
                <a:gd name="T8" fmla="*/ 633 w 633"/>
                <a:gd name="T9" fmla="*/ 57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858">
                  <a:moveTo>
                    <a:pt x="633" y="578"/>
                  </a:moveTo>
                  <a:cubicBezTo>
                    <a:pt x="633" y="774"/>
                    <a:pt x="491" y="858"/>
                    <a:pt x="316" y="858"/>
                  </a:cubicBezTo>
                  <a:cubicBezTo>
                    <a:pt x="141" y="858"/>
                    <a:pt x="0" y="774"/>
                    <a:pt x="0" y="578"/>
                  </a:cubicBezTo>
                  <a:cubicBezTo>
                    <a:pt x="0" y="259"/>
                    <a:pt x="188" y="0"/>
                    <a:pt x="316" y="0"/>
                  </a:cubicBezTo>
                  <a:cubicBezTo>
                    <a:pt x="445" y="0"/>
                    <a:pt x="633" y="259"/>
                    <a:pt x="633" y="578"/>
                  </a:cubicBezTo>
                  <a:close/>
                </a:path>
              </a:pathLst>
            </a:custGeom>
            <a:solidFill>
              <a:srgbClr val="659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637" y="1001"/>
              <a:ext cx="753" cy="2032"/>
            </a:xfrm>
            <a:custGeom>
              <a:avLst/>
              <a:gdLst>
                <a:gd name="T0" fmla="*/ 0 w 317"/>
                <a:gd name="T1" fmla="*/ 0 h 858"/>
                <a:gd name="T2" fmla="*/ 105 w 317"/>
                <a:gd name="T3" fmla="*/ 578 h 858"/>
                <a:gd name="T4" fmla="*/ 0 w 317"/>
                <a:gd name="T5" fmla="*/ 858 h 858"/>
                <a:gd name="T6" fmla="*/ 317 w 317"/>
                <a:gd name="T7" fmla="*/ 578 h 858"/>
                <a:gd name="T8" fmla="*/ 0 w 317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858">
                  <a:moveTo>
                    <a:pt x="0" y="0"/>
                  </a:moveTo>
                  <a:cubicBezTo>
                    <a:pt x="0" y="0"/>
                    <a:pt x="105" y="259"/>
                    <a:pt x="105" y="578"/>
                  </a:cubicBezTo>
                  <a:cubicBezTo>
                    <a:pt x="105" y="774"/>
                    <a:pt x="0" y="858"/>
                    <a:pt x="0" y="858"/>
                  </a:cubicBezTo>
                  <a:cubicBezTo>
                    <a:pt x="175" y="858"/>
                    <a:pt x="317" y="774"/>
                    <a:pt x="317" y="578"/>
                  </a:cubicBezTo>
                  <a:cubicBezTo>
                    <a:pt x="317" y="259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568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86958" y="5169126"/>
            <a:ext cx="1434392" cy="996723"/>
            <a:chOff x="5064125" y="2659063"/>
            <a:chExt cx="6040438" cy="4197350"/>
          </a:xfrm>
        </p:grpSpPr>
        <p:sp>
          <p:nvSpPr>
            <p:cNvPr id="54" name="Rectangle 86"/>
            <p:cNvSpPr>
              <a:spLocks noChangeArrowheads="1"/>
            </p:cNvSpPr>
            <p:nvPr/>
          </p:nvSpPr>
          <p:spPr bwMode="auto">
            <a:xfrm>
              <a:off x="5589588" y="3181350"/>
              <a:ext cx="4989513" cy="3152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87"/>
            <p:cNvSpPr>
              <a:spLocks noChangeArrowheads="1"/>
            </p:cNvSpPr>
            <p:nvPr/>
          </p:nvSpPr>
          <p:spPr bwMode="auto">
            <a:xfrm>
              <a:off x="5589588" y="3181350"/>
              <a:ext cx="2495550" cy="3152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88"/>
            <p:cNvSpPr>
              <a:spLocks noChangeArrowheads="1"/>
            </p:cNvSpPr>
            <p:nvPr/>
          </p:nvSpPr>
          <p:spPr bwMode="auto">
            <a:xfrm>
              <a:off x="5218113" y="6334125"/>
              <a:ext cx="5732463" cy="522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9"/>
            <p:cNvSpPr>
              <a:spLocks noChangeArrowheads="1"/>
            </p:cNvSpPr>
            <p:nvPr/>
          </p:nvSpPr>
          <p:spPr bwMode="auto">
            <a:xfrm>
              <a:off x="5218113" y="6334125"/>
              <a:ext cx="2867025" cy="522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90"/>
            <p:cNvSpPr>
              <a:spLocks noChangeArrowheads="1"/>
            </p:cNvSpPr>
            <p:nvPr/>
          </p:nvSpPr>
          <p:spPr bwMode="auto">
            <a:xfrm>
              <a:off x="5470525" y="2659063"/>
              <a:ext cx="5229225" cy="522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91"/>
            <p:cNvSpPr>
              <a:spLocks noChangeArrowheads="1"/>
            </p:cNvSpPr>
            <p:nvPr/>
          </p:nvSpPr>
          <p:spPr bwMode="auto">
            <a:xfrm>
              <a:off x="5470525" y="2659063"/>
              <a:ext cx="2614613" cy="522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92"/>
            <p:cNvSpPr>
              <a:spLocks noEditPoints="1"/>
            </p:cNvSpPr>
            <p:nvPr/>
          </p:nvSpPr>
          <p:spPr bwMode="auto">
            <a:xfrm>
              <a:off x="5737225" y="3687763"/>
              <a:ext cx="4694238" cy="687388"/>
            </a:xfrm>
            <a:custGeom>
              <a:avLst/>
              <a:gdLst>
                <a:gd name="T0" fmla="*/ 0 w 1250"/>
                <a:gd name="T1" fmla="*/ 0 h 183"/>
                <a:gd name="T2" fmla="*/ 178 w 1250"/>
                <a:gd name="T3" fmla="*/ 0 h 183"/>
                <a:gd name="T4" fmla="*/ 178 w 1250"/>
                <a:gd name="T5" fmla="*/ 99 h 183"/>
                <a:gd name="T6" fmla="*/ 95 w 1250"/>
                <a:gd name="T7" fmla="*/ 183 h 183"/>
                <a:gd name="T8" fmla="*/ 84 w 1250"/>
                <a:gd name="T9" fmla="*/ 183 h 183"/>
                <a:gd name="T10" fmla="*/ 0 w 1250"/>
                <a:gd name="T11" fmla="*/ 99 h 183"/>
                <a:gd name="T12" fmla="*/ 0 w 1250"/>
                <a:gd name="T13" fmla="*/ 0 h 183"/>
                <a:gd name="T14" fmla="*/ 357 w 1250"/>
                <a:gd name="T15" fmla="*/ 99 h 183"/>
                <a:gd name="T16" fmla="*/ 441 w 1250"/>
                <a:gd name="T17" fmla="*/ 183 h 183"/>
                <a:gd name="T18" fmla="*/ 452 w 1250"/>
                <a:gd name="T19" fmla="*/ 183 h 183"/>
                <a:gd name="T20" fmla="*/ 536 w 1250"/>
                <a:gd name="T21" fmla="*/ 99 h 183"/>
                <a:gd name="T22" fmla="*/ 536 w 1250"/>
                <a:gd name="T23" fmla="*/ 0 h 183"/>
                <a:gd name="T24" fmla="*/ 357 w 1250"/>
                <a:gd name="T25" fmla="*/ 0 h 183"/>
                <a:gd name="T26" fmla="*/ 357 w 1250"/>
                <a:gd name="T27" fmla="*/ 99 h 183"/>
                <a:gd name="T28" fmla="*/ 714 w 1250"/>
                <a:gd name="T29" fmla="*/ 99 h 183"/>
                <a:gd name="T30" fmla="*/ 798 w 1250"/>
                <a:gd name="T31" fmla="*/ 183 h 183"/>
                <a:gd name="T32" fmla="*/ 809 w 1250"/>
                <a:gd name="T33" fmla="*/ 183 h 183"/>
                <a:gd name="T34" fmla="*/ 893 w 1250"/>
                <a:gd name="T35" fmla="*/ 99 h 183"/>
                <a:gd name="T36" fmla="*/ 893 w 1250"/>
                <a:gd name="T37" fmla="*/ 0 h 183"/>
                <a:gd name="T38" fmla="*/ 714 w 1250"/>
                <a:gd name="T39" fmla="*/ 0 h 183"/>
                <a:gd name="T40" fmla="*/ 714 w 1250"/>
                <a:gd name="T41" fmla="*/ 99 h 183"/>
                <a:gd name="T42" fmla="*/ 1071 w 1250"/>
                <a:gd name="T43" fmla="*/ 0 h 183"/>
                <a:gd name="T44" fmla="*/ 1071 w 1250"/>
                <a:gd name="T45" fmla="*/ 99 h 183"/>
                <a:gd name="T46" fmla="*/ 1155 w 1250"/>
                <a:gd name="T47" fmla="*/ 183 h 183"/>
                <a:gd name="T48" fmla="*/ 1166 w 1250"/>
                <a:gd name="T49" fmla="*/ 183 h 183"/>
                <a:gd name="T50" fmla="*/ 1250 w 1250"/>
                <a:gd name="T51" fmla="*/ 99 h 183"/>
                <a:gd name="T52" fmla="*/ 1250 w 1250"/>
                <a:gd name="T53" fmla="*/ 0 h 183"/>
                <a:gd name="T54" fmla="*/ 1071 w 1250"/>
                <a:gd name="T5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0" h="183">
                  <a:moveTo>
                    <a:pt x="0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8" y="145"/>
                    <a:pt x="141" y="183"/>
                    <a:pt x="95" y="18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38" y="183"/>
                    <a:pt x="0" y="145"/>
                    <a:pt x="0" y="99"/>
                  </a:cubicBezTo>
                  <a:lnTo>
                    <a:pt x="0" y="0"/>
                  </a:lnTo>
                  <a:close/>
                  <a:moveTo>
                    <a:pt x="357" y="99"/>
                  </a:moveTo>
                  <a:cubicBezTo>
                    <a:pt x="357" y="145"/>
                    <a:pt x="395" y="183"/>
                    <a:pt x="441" y="183"/>
                  </a:cubicBezTo>
                  <a:cubicBezTo>
                    <a:pt x="452" y="183"/>
                    <a:pt x="452" y="183"/>
                    <a:pt x="452" y="183"/>
                  </a:cubicBezTo>
                  <a:cubicBezTo>
                    <a:pt x="498" y="183"/>
                    <a:pt x="536" y="145"/>
                    <a:pt x="536" y="99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99"/>
                  </a:lnTo>
                  <a:close/>
                  <a:moveTo>
                    <a:pt x="714" y="99"/>
                  </a:moveTo>
                  <a:cubicBezTo>
                    <a:pt x="714" y="145"/>
                    <a:pt x="752" y="183"/>
                    <a:pt x="798" y="183"/>
                  </a:cubicBezTo>
                  <a:cubicBezTo>
                    <a:pt x="809" y="183"/>
                    <a:pt x="809" y="183"/>
                    <a:pt x="809" y="183"/>
                  </a:cubicBezTo>
                  <a:cubicBezTo>
                    <a:pt x="855" y="183"/>
                    <a:pt x="893" y="145"/>
                    <a:pt x="893" y="99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4" y="0"/>
                    <a:pt x="714" y="0"/>
                    <a:pt x="714" y="0"/>
                  </a:cubicBezTo>
                  <a:lnTo>
                    <a:pt x="714" y="99"/>
                  </a:lnTo>
                  <a:close/>
                  <a:moveTo>
                    <a:pt x="1071" y="0"/>
                  </a:moveTo>
                  <a:cubicBezTo>
                    <a:pt x="1071" y="99"/>
                    <a:pt x="1071" y="99"/>
                    <a:pt x="1071" y="99"/>
                  </a:cubicBezTo>
                  <a:cubicBezTo>
                    <a:pt x="1071" y="145"/>
                    <a:pt x="1109" y="183"/>
                    <a:pt x="1155" y="183"/>
                  </a:cubicBezTo>
                  <a:cubicBezTo>
                    <a:pt x="1166" y="183"/>
                    <a:pt x="1166" y="183"/>
                    <a:pt x="1166" y="183"/>
                  </a:cubicBezTo>
                  <a:cubicBezTo>
                    <a:pt x="1212" y="183"/>
                    <a:pt x="1250" y="145"/>
                    <a:pt x="1250" y="99"/>
                  </a:cubicBezTo>
                  <a:cubicBezTo>
                    <a:pt x="1250" y="0"/>
                    <a:pt x="1250" y="0"/>
                    <a:pt x="1250" y="0"/>
                  </a:cubicBezTo>
                  <a:lnTo>
                    <a:pt x="1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3"/>
            <p:cNvSpPr>
              <a:spLocks noEditPoints="1"/>
            </p:cNvSpPr>
            <p:nvPr/>
          </p:nvSpPr>
          <p:spPr bwMode="auto">
            <a:xfrm>
              <a:off x="5737225" y="3181350"/>
              <a:ext cx="5081588" cy="506413"/>
            </a:xfrm>
            <a:custGeom>
              <a:avLst/>
              <a:gdLst>
                <a:gd name="T0" fmla="*/ 161 w 3201"/>
                <a:gd name="T1" fmla="*/ 0 h 319"/>
                <a:gd name="T2" fmla="*/ 537 w 3201"/>
                <a:gd name="T3" fmla="*/ 0 h 319"/>
                <a:gd name="T4" fmla="*/ 423 w 3201"/>
                <a:gd name="T5" fmla="*/ 319 h 319"/>
                <a:gd name="T6" fmla="*/ 0 w 3201"/>
                <a:gd name="T7" fmla="*/ 319 h 319"/>
                <a:gd name="T8" fmla="*/ 161 w 3201"/>
                <a:gd name="T9" fmla="*/ 0 h 319"/>
                <a:gd name="T10" fmla="*/ 1665 w 3201"/>
                <a:gd name="T11" fmla="*/ 0 h 319"/>
                <a:gd name="T12" fmla="*/ 1689 w 3201"/>
                <a:gd name="T13" fmla="*/ 319 h 319"/>
                <a:gd name="T14" fmla="*/ 2113 w 3201"/>
                <a:gd name="T15" fmla="*/ 319 h 319"/>
                <a:gd name="T16" fmla="*/ 2044 w 3201"/>
                <a:gd name="T17" fmla="*/ 0 h 319"/>
                <a:gd name="T18" fmla="*/ 1665 w 3201"/>
                <a:gd name="T19" fmla="*/ 0 h 319"/>
                <a:gd name="T20" fmla="*/ 844 w 3201"/>
                <a:gd name="T21" fmla="*/ 319 h 319"/>
                <a:gd name="T22" fmla="*/ 1268 w 3201"/>
                <a:gd name="T23" fmla="*/ 319 h 319"/>
                <a:gd name="T24" fmla="*/ 1289 w 3201"/>
                <a:gd name="T25" fmla="*/ 0 h 319"/>
                <a:gd name="T26" fmla="*/ 913 w 3201"/>
                <a:gd name="T27" fmla="*/ 0 h 319"/>
                <a:gd name="T28" fmla="*/ 844 w 3201"/>
                <a:gd name="T29" fmla="*/ 319 h 319"/>
                <a:gd name="T30" fmla="*/ 2420 w 3201"/>
                <a:gd name="T31" fmla="*/ 0 h 319"/>
                <a:gd name="T32" fmla="*/ 2534 w 3201"/>
                <a:gd name="T33" fmla="*/ 319 h 319"/>
                <a:gd name="T34" fmla="*/ 2957 w 3201"/>
                <a:gd name="T35" fmla="*/ 319 h 319"/>
                <a:gd name="T36" fmla="*/ 2797 w 3201"/>
                <a:gd name="T37" fmla="*/ 0 h 319"/>
                <a:gd name="T38" fmla="*/ 2420 w 3201"/>
                <a:gd name="T39" fmla="*/ 0 h 319"/>
                <a:gd name="T40" fmla="*/ 3126 w 3201"/>
                <a:gd name="T41" fmla="*/ 0 h 319"/>
                <a:gd name="T42" fmla="*/ 3126 w 3201"/>
                <a:gd name="T43" fmla="*/ 0 h 319"/>
                <a:gd name="T44" fmla="*/ 3201 w 3201"/>
                <a:gd name="T45" fmla="*/ 96 h 319"/>
                <a:gd name="T46" fmla="*/ 3126 w 3201"/>
                <a:gd name="T4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1" h="319">
                  <a:moveTo>
                    <a:pt x="161" y="0"/>
                  </a:moveTo>
                  <a:lnTo>
                    <a:pt x="537" y="0"/>
                  </a:lnTo>
                  <a:lnTo>
                    <a:pt x="423" y="319"/>
                  </a:lnTo>
                  <a:lnTo>
                    <a:pt x="0" y="319"/>
                  </a:lnTo>
                  <a:lnTo>
                    <a:pt x="161" y="0"/>
                  </a:lnTo>
                  <a:close/>
                  <a:moveTo>
                    <a:pt x="1665" y="0"/>
                  </a:moveTo>
                  <a:lnTo>
                    <a:pt x="1689" y="319"/>
                  </a:lnTo>
                  <a:lnTo>
                    <a:pt x="2113" y="319"/>
                  </a:lnTo>
                  <a:lnTo>
                    <a:pt x="2044" y="0"/>
                  </a:lnTo>
                  <a:lnTo>
                    <a:pt x="1665" y="0"/>
                  </a:lnTo>
                  <a:close/>
                  <a:moveTo>
                    <a:pt x="844" y="319"/>
                  </a:moveTo>
                  <a:lnTo>
                    <a:pt x="1268" y="319"/>
                  </a:lnTo>
                  <a:lnTo>
                    <a:pt x="1289" y="0"/>
                  </a:lnTo>
                  <a:lnTo>
                    <a:pt x="913" y="0"/>
                  </a:lnTo>
                  <a:lnTo>
                    <a:pt x="844" y="319"/>
                  </a:lnTo>
                  <a:close/>
                  <a:moveTo>
                    <a:pt x="2420" y="0"/>
                  </a:moveTo>
                  <a:lnTo>
                    <a:pt x="2534" y="319"/>
                  </a:lnTo>
                  <a:lnTo>
                    <a:pt x="2957" y="319"/>
                  </a:lnTo>
                  <a:lnTo>
                    <a:pt x="2797" y="0"/>
                  </a:lnTo>
                  <a:lnTo>
                    <a:pt x="2420" y="0"/>
                  </a:lnTo>
                  <a:close/>
                  <a:moveTo>
                    <a:pt x="3126" y="0"/>
                  </a:moveTo>
                  <a:lnTo>
                    <a:pt x="3126" y="0"/>
                  </a:lnTo>
                  <a:lnTo>
                    <a:pt x="3201" y="96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94"/>
            <p:cNvSpPr>
              <a:spLocks noEditPoints="1"/>
            </p:cNvSpPr>
            <p:nvPr/>
          </p:nvSpPr>
          <p:spPr bwMode="auto">
            <a:xfrm>
              <a:off x="5064125" y="3687763"/>
              <a:ext cx="6040438" cy="687388"/>
            </a:xfrm>
            <a:custGeom>
              <a:avLst/>
              <a:gdLst>
                <a:gd name="T0" fmla="*/ 0 w 1608"/>
                <a:gd name="T1" fmla="*/ 0 h 183"/>
                <a:gd name="T2" fmla="*/ 179 w 1608"/>
                <a:gd name="T3" fmla="*/ 0 h 183"/>
                <a:gd name="T4" fmla="*/ 179 w 1608"/>
                <a:gd name="T5" fmla="*/ 99 h 183"/>
                <a:gd name="T6" fmla="*/ 95 w 1608"/>
                <a:gd name="T7" fmla="*/ 183 h 183"/>
                <a:gd name="T8" fmla="*/ 84 w 1608"/>
                <a:gd name="T9" fmla="*/ 183 h 183"/>
                <a:gd name="T10" fmla="*/ 0 w 1608"/>
                <a:gd name="T11" fmla="*/ 99 h 183"/>
                <a:gd name="T12" fmla="*/ 0 w 1608"/>
                <a:gd name="T13" fmla="*/ 0 h 183"/>
                <a:gd name="T14" fmla="*/ 357 w 1608"/>
                <a:gd name="T15" fmla="*/ 99 h 183"/>
                <a:gd name="T16" fmla="*/ 441 w 1608"/>
                <a:gd name="T17" fmla="*/ 183 h 183"/>
                <a:gd name="T18" fmla="*/ 452 w 1608"/>
                <a:gd name="T19" fmla="*/ 183 h 183"/>
                <a:gd name="T20" fmla="*/ 536 w 1608"/>
                <a:gd name="T21" fmla="*/ 99 h 183"/>
                <a:gd name="T22" fmla="*/ 536 w 1608"/>
                <a:gd name="T23" fmla="*/ 0 h 183"/>
                <a:gd name="T24" fmla="*/ 357 w 1608"/>
                <a:gd name="T25" fmla="*/ 0 h 183"/>
                <a:gd name="T26" fmla="*/ 357 w 1608"/>
                <a:gd name="T27" fmla="*/ 99 h 183"/>
                <a:gd name="T28" fmla="*/ 715 w 1608"/>
                <a:gd name="T29" fmla="*/ 99 h 183"/>
                <a:gd name="T30" fmla="*/ 798 w 1608"/>
                <a:gd name="T31" fmla="*/ 183 h 183"/>
                <a:gd name="T32" fmla="*/ 809 w 1608"/>
                <a:gd name="T33" fmla="*/ 183 h 183"/>
                <a:gd name="T34" fmla="*/ 893 w 1608"/>
                <a:gd name="T35" fmla="*/ 99 h 183"/>
                <a:gd name="T36" fmla="*/ 893 w 1608"/>
                <a:gd name="T37" fmla="*/ 0 h 183"/>
                <a:gd name="T38" fmla="*/ 715 w 1608"/>
                <a:gd name="T39" fmla="*/ 0 h 183"/>
                <a:gd name="T40" fmla="*/ 715 w 1608"/>
                <a:gd name="T41" fmla="*/ 99 h 183"/>
                <a:gd name="T42" fmla="*/ 1072 w 1608"/>
                <a:gd name="T43" fmla="*/ 99 h 183"/>
                <a:gd name="T44" fmla="*/ 1156 w 1608"/>
                <a:gd name="T45" fmla="*/ 183 h 183"/>
                <a:gd name="T46" fmla="*/ 1167 w 1608"/>
                <a:gd name="T47" fmla="*/ 183 h 183"/>
                <a:gd name="T48" fmla="*/ 1250 w 1608"/>
                <a:gd name="T49" fmla="*/ 99 h 183"/>
                <a:gd name="T50" fmla="*/ 1250 w 1608"/>
                <a:gd name="T51" fmla="*/ 0 h 183"/>
                <a:gd name="T52" fmla="*/ 1072 w 1608"/>
                <a:gd name="T53" fmla="*/ 0 h 183"/>
                <a:gd name="T54" fmla="*/ 1072 w 1608"/>
                <a:gd name="T55" fmla="*/ 99 h 183"/>
                <a:gd name="T56" fmla="*/ 1429 w 1608"/>
                <a:gd name="T57" fmla="*/ 0 h 183"/>
                <a:gd name="T58" fmla="*/ 1429 w 1608"/>
                <a:gd name="T59" fmla="*/ 99 h 183"/>
                <a:gd name="T60" fmla="*/ 1513 w 1608"/>
                <a:gd name="T61" fmla="*/ 183 h 183"/>
                <a:gd name="T62" fmla="*/ 1524 w 1608"/>
                <a:gd name="T63" fmla="*/ 183 h 183"/>
                <a:gd name="T64" fmla="*/ 1608 w 1608"/>
                <a:gd name="T65" fmla="*/ 99 h 183"/>
                <a:gd name="T66" fmla="*/ 1608 w 1608"/>
                <a:gd name="T67" fmla="*/ 0 h 183"/>
                <a:gd name="T68" fmla="*/ 1429 w 1608"/>
                <a:gd name="T6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8" h="18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145"/>
                    <a:pt x="141" y="183"/>
                    <a:pt x="95" y="18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38" y="183"/>
                    <a:pt x="0" y="145"/>
                    <a:pt x="0" y="99"/>
                  </a:cubicBezTo>
                  <a:lnTo>
                    <a:pt x="0" y="0"/>
                  </a:lnTo>
                  <a:close/>
                  <a:moveTo>
                    <a:pt x="357" y="99"/>
                  </a:moveTo>
                  <a:cubicBezTo>
                    <a:pt x="357" y="145"/>
                    <a:pt x="395" y="183"/>
                    <a:pt x="441" y="183"/>
                  </a:cubicBezTo>
                  <a:cubicBezTo>
                    <a:pt x="452" y="183"/>
                    <a:pt x="452" y="183"/>
                    <a:pt x="452" y="183"/>
                  </a:cubicBezTo>
                  <a:cubicBezTo>
                    <a:pt x="498" y="183"/>
                    <a:pt x="536" y="145"/>
                    <a:pt x="536" y="99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99"/>
                  </a:lnTo>
                  <a:close/>
                  <a:moveTo>
                    <a:pt x="715" y="99"/>
                  </a:moveTo>
                  <a:cubicBezTo>
                    <a:pt x="715" y="145"/>
                    <a:pt x="752" y="183"/>
                    <a:pt x="798" y="183"/>
                  </a:cubicBezTo>
                  <a:cubicBezTo>
                    <a:pt x="809" y="183"/>
                    <a:pt x="809" y="183"/>
                    <a:pt x="809" y="183"/>
                  </a:cubicBezTo>
                  <a:cubicBezTo>
                    <a:pt x="856" y="183"/>
                    <a:pt x="893" y="145"/>
                    <a:pt x="893" y="99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715" y="99"/>
                  </a:lnTo>
                  <a:close/>
                  <a:moveTo>
                    <a:pt x="1072" y="99"/>
                  </a:moveTo>
                  <a:cubicBezTo>
                    <a:pt x="1072" y="145"/>
                    <a:pt x="1110" y="183"/>
                    <a:pt x="1156" y="183"/>
                  </a:cubicBezTo>
                  <a:cubicBezTo>
                    <a:pt x="1167" y="183"/>
                    <a:pt x="1167" y="183"/>
                    <a:pt x="1167" y="183"/>
                  </a:cubicBezTo>
                  <a:cubicBezTo>
                    <a:pt x="1213" y="183"/>
                    <a:pt x="1250" y="145"/>
                    <a:pt x="1250" y="99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1072" y="0"/>
                    <a:pt x="1072" y="0"/>
                    <a:pt x="1072" y="0"/>
                  </a:cubicBezTo>
                  <a:lnTo>
                    <a:pt x="1072" y="99"/>
                  </a:lnTo>
                  <a:close/>
                  <a:moveTo>
                    <a:pt x="1429" y="0"/>
                  </a:moveTo>
                  <a:cubicBezTo>
                    <a:pt x="1429" y="99"/>
                    <a:pt x="1429" y="99"/>
                    <a:pt x="1429" y="99"/>
                  </a:cubicBezTo>
                  <a:cubicBezTo>
                    <a:pt x="1429" y="145"/>
                    <a:pt x="1467" y="183"/>
                    <a:pt x="1513" y="183"/>
                  </a:cubicBezTo>
                  <a:cubicBezTo>
                    <a:pt x="1524" y="183"/>
                    <a:pt x="1524" y="183"/>
                    <a:pt x="1524" y="183"/>
                  </a:cubicBezTo>
                  <a:cubicBezTo>
                    <a:pt x="1570" y="183"/>
                    <a:pt x="1608" y="145"/>
                    <a:pt x="1608" y="99"/>
                  </a:cubicBezTo>
                  <a:cubicBezTo>
                    <a:pt x="1608" y="0"/>
                    <a:pt x="1608" y="0"/>
                    <a:pt x="1608" y="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auto">
            <a:xfrm>
              <a:off x="9121775" y="4799013"/>
              <a:ext cx="1001713" cy="1535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auto">
            <a:xfrm>
              <a:off x="6045200" y="4799013"/>
              <a:ext cx="2560638" cy="1054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07"/>
            <p:cNvSpPr>
              <a:spLocks/>
            </p:cNvSpPr>
            <p:nvPr/>
          </p:nvSpPr>
          <p:spPr bwMode="auto">
            <a:xfrm>
              <a:off x="6045200" y="4799013"/>
              <a:ext cx="882650" cy="1054100"/>
            </a:xfrm>
            <a:custGeom>
              <a:avLst/>
              <a:gdLst>
                <a:gd name="T0" fmla="*/ 321 w 556"/>
                <a:gd name="T1" fmla="*/ 0 h 664"/>
                <a:gd name="T2" fmla="*/ 0 w 556"/>
                <a:gd name="T3" fmla="*/ 0 h 664"/>
                <a:gd name="T4" fmla="*/ 0 w 556"/>
                <a:gd name="T5" fmla="*/ 664 h 664"/>
                <a:gd name="T6" fmla="*/ 556 w 556"/>
                <a:gd name="T7" fmla="*/ 664 h 664"/>
                <a:gd name="T8" fmla="*/ 321 w 556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664">
                  <a:moveTo>
                    <a:pt x="321" y="0"/>
                  </a:moveTo>
                  <a:lnTo>
                    <a:pt x="0" y="0"/>
                  </a:lnTo>
                  <a:lnTo>
                    <a:pt x="0" y="664"/>
                  </a:lnTo>
                  <a:lnTo>
                    <a:pt x="556" y="66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08"/>
            <p:cNvSpPr>
              <a:spLocks/>
            </p:cNvSpPr>
            <p:nvPr/>
          </p:nvSpPr>
          <p:spPr bwMode="auto">
            <a:xfrm>
              <a:off x="7326313" y="4799013"/>
              <a:ext cx="882650" cy="1054100"/>
            </a:xfrm>
            <a:custGeom>
              <a:avLst/>
              <a:gdLst>
                <a:gd name="T0" fmla="*/ 321 w 556"/>
                <a:gd name="T1" fmla="*/ 0 h 664"/>
                <a:gd name="T2" fmla="*/ 0 w 556"/>
                <a:gd name="T3" fmla="*/ 0 h 664"/>
                <a:gd name="T4" fmla="*/ 0 w 556"/>
                <a:gd name="T5" fmla="*/ 664 h 664"/>
                <a:gd name="T6" fmla="*/ 556 w 556"/>
                <a:gd name="T7" fmla="*/ 664 h 664"/>
                <a:gd name="T8" fmla="*/ 321 w 556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664">
                  <a:moveTo>
                    <a:pt x="321" y="0"/>
                  </a:moveTo>
                  <a:lnTo>
                    <a:pt x="0" y="0"/>
                  </a:lnTo>
                  <a:lnTo>
                    <a:pt x="0" y="664"/>
                  </a:lnTo>
                  <a:lnTo>
                    <a:pt x="556" y="66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9"/>
            <p:cNvSpPr>
              <a:spLocks/>
            </p:cNvSpPr>
            <p:nvPr/>
          </p:nvSpPr>
          <p:spPr bwMode="auto">
            <a:xfrm>
              <a:off x="9050338" y="4730750"/>
              <a:ext cx="1138238" cy="1603375"/>
            </a:xfrm>
            <a:custGeom>
              <a:avLst/>
              <a:gdLst>
                <a:gd name="T0" fmla="*/ 85 w 717"/>
                <a:gd name="T1" fmla="*/ 1010 h 1010"/>
                <a:gd name="T2" fmla="*/ 85 w 717"/>
                <a:gd name="T3" fmla="*/ 85 h 1010"/>
                <a:gd name="T4" fmla="*/ 631 w 717"/>
                <a:gd name="T5" fmla="*/ 85 h 1010"/>
                <a:gd name="T6" fmla="*/ 631 w 717"/>
                <a:gd name="T7" fmla="*/ 1010 h 1010"/>
                <a:gd name="T8" fmla="*/ 717 w 717"/>
                <a:gd name="T9" fmla="*/ 1010 h 1010"/>
                <a:gd name="T10" fmla="*/ 717 w 717"/>
                <a:gd name="T11" fmla="*/ 0 h 1010"/>
                <a:gd name="T12" fmla="*/ 0 w 717"/>
                <a:gd name="T13" fmla="*/ 0 h 1010"/>
                <a:gd name="T14" fmla="*/ 0 w 717"/>
                <a:gd name="T15" fmla="*/ 1010 h 1010"/>
                <a:gd name="T16" fmla="*/ 85 w 717"/>
                <a:gd name="T17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" h="1010">
                  <a:moveTo>
                    <a:pt x="85" y="1010"/>
                  </a:moveTo>
                  <a:lnTo>
                    <a:pt x="85" y="85"/>
                  </a:lnTo>
                  <a:lnTo>
                    <a:pt x="631" y="85"/>
                  </a:lnTo>
                  <a:lnTo>
                    <a:pt x="631" y="1010"/>
                  </a:lnTo>
                  <a:lnTo>
                    <a:pt x="717" y="1010"/>
                  </a:lnTo>
                  <a:lnTo>
                    <a:pt x="717" y="0"/>
                  </a:lnTo>
                  <a:lnTo>
                    <a:pt x="0" y="0"/>
                  </a:lnTo>
                  <a:lnTo>
                    <a:pt x="0" y="1010"/>
                  </a:lnTo>
                  <a:lnTo>
                    <a:pt x="85" y="101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0"/>
            <p:cNvSpPr>
              <a:spLocks noEditPoints="1"/>
            </p:cNvSpPr>
            <p:nvPr/>
          </p:nvSpPr>
          <p:spPr bwMode="auto">
            <a:xfrm>
              <a:off x="5973763" y="4730750"/>
              <a:ext cx="2697163" cy="1190625"/>
            </a:xfrm>
            <a:custGeom>
              <a:avLst/>
              <a:gdLst>
                <a:gd name="T0" fmla="*/ 0 w 1699"/>
                <a:gd name="T1" fmla="*/ 0 h 750"/>
                <a:gd name="T2" fmla="*/ 0 w 1699"/>
                <a:gd name="T3" fmla="*/ 750 h 750"/>
                <a:gd name="T4" fmla="*/ 1699 w 1699"/>
                <a:gd name="T5" fmla="*/ 750 h 750"/>
                <a:gd name="T6" fmla="*/ 1699 w 1699"/>
                <a:gd name="T7" fmla="*/ 0 h 750"/>
                <a:gd name="T8" fmla="*/ 0 w 1699"/>
                <a:gd name="T9" fmla="*/ 0 h 750"/>
                <a:gd name="T10" fmla="*/ 807 w 1699"/>
                <a:gd name="T11" fmla="*/ 665 h 750"/>
                <a:gd name="T12" fmla="*/ 85 w 1699"/>
                <a:gd name="T13" fmla="*/ 665 h 750"/>
                <a:gd name="T14" fmla="*/ 85 w 1699"/>
                <a:gd name="T15" fmla="*/ 85 h 750"/>
                <a:gd name="T16" fmla="*/ 807 w 1699"/>
                <a:gd name="T17" fmla="*/ 85 h 750"/>
                <a:gd name="T18" fmla="*/ 807 w 1699"/>
                <a:gd name="T19" fmla="*/ 665 h 750"/>
                <a:gd name="T20" fmla="*/ 1614 w 1699"/>
                <a:gd name="T21" fmla="*/ 665 h 750"/>
                <a:gd name="T22" fmla="*/ 892 w 1699"/>
                <a:gd name="T23" fmla="*/ 665 h 750"/>
                <a:gd name="T24" fmla="*/ 892 w 1699"/>
                <a:gd name="T25" fmla="*/ 85 h 750"/>
                <a:gd name="T26" fmla="*/ 1614 w 1699"/>
                <a:gd name="T27" fmla="*/ 85 h 750"/>
                <a:gd name="T28" fmla="*/ 1614 w 1699"/>
                <a:gd name="T29" fmla="*/ 665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9" h="750">
                  <a:moveTo>
                    <a:pt x="0" y="0"/>
                  </a:moveTo>
                  <a:lnTo>
                    <a:pt x="0" y="750"/>
                  </a:lnTo>
                  <a:lnTo>
                    <a:pt x="1699" y="750"/>
                  </a:lnTo>
                  <a:lnTo>
                    <a:pt x="1699" y="0"/>
                  </a:lnTo>
                  <a:lnTo>
                    <a:pt x="0" y="0"/>
                  </a:lnTo>
                  <a:close/>
                  <a:moveTo>
                    <a:pt x="807" y="665"/>
                  </a:moveTo>
                  <a:lnTo>
                    <a:pt x="85" y="665"/>
                  </a:lnTo>
                  <a:lnTo>
                    <a:pt x="85" y="85"/>
                  </a:lnTo>
                  <a:lnTo>
                    <a:pt x="807" y="85"/>
                  </a:lnTo>
                  <a:lnTo>
                    <a:pt x="807" y="665"/>
                  </a:lnTo>
                  <a:close/>
                  <a:moveTo>
                    <a:pt x="1614" y="665"/>
                  </a:moveTo>
                  <a:lnTo>
                    <a:pt x="892" y="665"/>
                  </a:lnTo>
                  <a:lnTo>
                    <a:pt x="892" y="85"/>
                  </a:lnTo>
                  <a:lnTo>
                    <a:pt x="1614" y="85"/>
                  </a:lnTo>
                  <a:lnTo>
                    <a:pt x="1614" y="6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11"/>
            <p:cNvSpPr>
              <a:spLocks noEditPoints="1"/>
            </p:cNvSpPr>
            <p:nvPr/>
          </p:nvSpPr>
          <p:spPr bwMode="auto">
            <a:xfrm>
              <a:off x="5064125" y="3181350"/>
              <a:ext cx="6040438" cy="506413"/>
            </a:xfrm>
            <a:custGeom>
              <a:avLst/>
              <a:gdLst>
                <a:gd name="T0" fmla="*/ 961 w 3805"/>
                <a:gd name="T1" fmla="*/ 0 h 319"/>
                <a:gd name="T2" fmla="*/ 1337 w 3805"/>
                <a:gd name="T3" fmla="*/ 0 h 319"/>
                <a:gd name="T4" fmla="*/ 1268 w 3805"/>
                <a:gd name="T5" fmla="*/ 319 h 319"/>
                <a:gd name="T6" fmla="*/ 847 w 3805"/>
                <a:gd name="T7" fmla="*/ 319 h 319"/>
                <a:gd name="T8" fmla="*/ 961 w 3805"/>
                <a:gd name="T9" fmla="*/ 0 h 319"/>
                <a:gd name="T10" fmla="*/ 0 w 3805"/>
                <a:gd name="T11" fmla="*/ 319 h 319"/>
                <a:gd name="T12" fmla="*/ 424 w 3805"/>
                <a:gd name="T13" fmla="*/ 319 h 319"/>
                <a:gd name="T14" fmla="*/ 585 w 3805"/>
                <a:gd name="T15" fmla="*/ 0 h 319"/>
                <a:gd name="T16" fmla="*/ 256 w 3805"/>
                <a:gd name="T17" fmla="*/ 0 h 319"/>
                <a:gd name="T18" fmla="*/ 0 w 3805"/>
                <a:gd name="T19" fmla="*/ 319 h 319"/>
                <a:gd name="T20" fmla="*/ 3550 w 3805"/>
                <a:gd name="T21" fmla="*/ 0 h 319"/>
                <a:gd name="T22" fmla="*/ 3221 w 3805"/>
                <a:gd name="T23" fmla="*/ 0 h 319"/>
                <a:gd name="T24" fmla="*/ 3381 w 3805"/>
                <a:gd name="T25" fmla="*/ 319 h 319"/>
                <a:gd name="T26" fmla="*/ 3805 w 3805"/>
                <a:gd name="T27" fmla="*/ 319 h 319"/>
                <a:gd name="T28" fmla="*/ 3550 w 3805"/>
                <a:gd name="T29" fmla="*/ 0 h 319"/>
                <a:gd name="T30" fmla="*/ 1713 w 3805"/>
                <a:gd name="T31" fmla="*/ 0 h 319"/>
                <a:gd name="T32" fmla="*/ 1692 w 3805"/>
                <a:gd name="T33" fmla="*/ 319 h 319"/>
                <a:gd name="T34" fmla="*/ 2113 w 3805"/>
                <a:gd name="T35" fmla="*/ 319 h 319"/>
                <a:gd name="T36" fmla="*/ 2089 w 3805"/>
                <a:gd name="T37" fmla="*/ 0 h 319"/>
                <a:gd name="T38" fmla="*/ 1713 w 3805"/>
                <a:gd name="T39" fmla="*/ 0 h 319"/>
                <a:gd name="T40" fmla="*/ 2468 w 3805"/>
                <a:gd name="T41" fmla="*/ 0 h 319"/>
                <a:gd name="T42" fmla="*/ 2537 w 3805"/>
                <a:gd name="T43" fmla="*/ 319 h 319"/>
                <a:gd name="T44" fmla="*/ 2958 w 3805"/>
                <a:gd name="T45" fmla="*/ 319 h 319"/>
                <a:gd name="T46" fmla="*/ 2844 w 3805"/>
                <a:gd name="T47" fmla="*/ 0 h 319"/>
                <a:gd name="T48" fmla="*/ 2468 w 3805"/>
                <a:gd name="T4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05" h="319">
                  <a:moveTo>
                    <a:pt x="961" y="0"/>
                  </a:moveTo>
                  <a:lnTo>
                    <a:pt x="1337" y="0"/>
                  </a:lnTo>
                  <a:lnTo>
                    <a:pt x="1268" y="319"/>
                  </a:lnTo>
                  <a:lnTo>
                    <a:pt x="847" y="319"/>
                  </a:lnTo>
                  <a:lnTo>
                    <a:pt x="961" y="0"/>
                  </a:lnTo>
                  <a:close/>
                  <a:moveTo>
                    <a:pt x="0" y="319"/>
                  </a:moveTo>
                  <a:lnTo>
                    <a:pt x="424" y="319"/>
                  </a:lnTo>
                  <a:lnTo>
                    <a:pt x="585" y="0"/>
                  </a:lnTo>
                  <a:lnTo>
                    <a:pt x="256" y="0"/>
                  </a:lnTo>
                  <a:lnTo>
                    <a:pt x="0" y="319"/>
                  </a:lnTo>
                  <a:close/>
                  <a:moveTo>
                    <a:pt x="3550" y="0"/>
                  </a:moveTo>
                  <a:lnTo>
                    <a:pt x="3221" y="0"/>
                  </a:lnTo>
                  <a:lnTo>
                    <a:pt x="3381" y="319"/>
                  </a:lnTo>
                  <a:lnTo>
                    <a:pt x="3805" y="319"/>
                  </a:lnTo>
                  <a:lnTo>
                    <a:pt x="3550" y="0"/>
                  </a:lnTo>
                  <a:close/>
                  <a:moveTo>
                    <a:pt x="1713" y="0"/>
                  </a:moveTo>
                  <a:lnTo>
                    <a:pt x="1692" y="319"/>
                  </a:lnTo>
                  <a:lnTo>
                    <a:pt x="2113" y="319"/>
                  </a:lnTo>
                  <a:lnTo>
                    <a:pt x="2089" y="0"/>
                  </a:lnTo>
                  <a:lnTo>
                    <a:pt x="1713" y="0"/>
                  </a:lnTo>
                  <a:close/>
                  <a:moveTo>
                    <a:pt x="2468" y="0"/>
                  </a:moveTo>
                  <a:lnTo>
                    <a:pt x="2537" y="319"/>
                  </a:lnTo>
                  <a:lnTo>
                    <a:pt x="2958" y="319"/>
                  </a:lnTo>
                  <a:lnTo>
                    <a:pt x="2844" y="0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59458" y="1"/>
            <a:ext cx="625050" cy="4493725"/>
            <a:chOff x="459458" y="-1044788"/>
            <a:chExt cx="625050" cy="4493725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458" y="3349537"/>
              <a:ext cx="625050" cy="99400"/>
            </a:xfrm>
            <a:prstGeom prst="rect">
              <a:avLst/>
            </a:pr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59458" y="2690455"/>
              <a:ext cx="625050" cy="97609"/>
            </a:xfrm>
            <a:prstGeom prst="rect">
              <a:avLst/>
            </a:pr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82740" y="2788064"/>
              <a:ext cx="575798" cy="56147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771087" y="3349537"/>
              <a:ext cx="313420" cy="99400"/>
            </a:xfrm>
            <a:prstGeom prst="rect">
              <a:avLst/>
            </a:pr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771087" y="2788064"/>
              <a:ext cx="287451" cy="561473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771087" y="-1044788"/>
              <a:ext cx="0" cy="37397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771087" y="2690455"/>
              <a:ext cx="313420" cy="97609"/>
            </a:xfrm>
            <a:prstGeom prst="rect">
              <a:avLst/>
            </a:pr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275128" y="0"/>
            <a:ext cx="209544" cy="3722061"/>
            <a:chOff x="4275128" y="0"/>
            <a:chExt cx="209544" cy="3722061"/>
          </a:xfrm>
        </p:grpSpPr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4380796" y="0"/>
              <a:ext cx="0" cy="33728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275128" y="3264465"/>
              <a:ext cx="209544" cy="457596"/>
              <a:chOff x="4275128" y="3264465"/>
              <a:chExt cx="209544" cy="457596"/>
            </a:xfrm>
          </p:grpSpPr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4277815" y="3402371"/>
                <a:ext cx="203276" cy="319690"/>
              </a:xfrm>
              <a:custGeom>
                <a:avLst/>
                <a:gdLst>
                  <a:gd name="T0" fmla="*/ 49 w 96"/>
                  <a:gd name="T1" fmla="*/ 151 h 151"/>
                  <a:gd name="T2" fmla="*/ 3 w 96"/>
                  <a:gd name="T3" fmla="*/ 117 h 151"/>
                  <a:gd name="T4" fmla="*/ 9 w 96"/>
                  <a:gd name="T5" fmla="*/ 102 h 151"/>
                  <a:gd name="T6" fmla="*/ 25 w 96"/>
                  <a:gd name="T7" fmla="*/ 109 h 151"/>
                  <a:gd name="T8" fmla="*/ 49 w 96"/>
                  <a:gd name="T9" fmla="*/ 128 h 151"/>
                  <a:gd name="T10" fmla="*/ 72 w 96"/>
                  <a:gd name="T11" fmla="*/ 101 h 151"/>
                  <a:gd name="T12" fmla="*/ 54 w 96"/>
                  <a:gd name="T13" fmla="*/ 77 h 151"/>
                  <a:gd name="T14" fmla="*/ 37 w 96"/>
                  <a:gd name="T15" fmla="*/ 50 h 151"/>
                  <a:gd name="T16" fmla="*/ 31 w 96"/>
                  <a:gd name="T17" fmla="*/ 11 h 151"/>
                  <a:gd name="T18" fmla="*/ 49 w 96"/>
                  <a:gd name="T19" fmla="*/ 0 h 151"/>
                  <a:gd name="T20" fmla="*/ 66 w 96"/>
                  <a:gd name="T21" fmla="*/ 11 h 151"/>
                  <a:gd name="T22" fmla="*/ 61 w 96"/>
                  <a:gd name="T23" fmla="*/ 49 h 151"/>
                  <a:gd name="T24" fmla="*/ 71 w 96"/>
                  <a:gd name="T25" fmla="*/ 60 h 151"/>
                  <a:gd name="T26" fmla="*/ 96 w 96"/>
                  <a:gd name="T27" fmla="*/ 101 h 151"/>
                  <a:gd name="T28" fmla="*/ 49 w 96"/>
                  <a:gd name="T2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151">
                    <a:moveTo>
                      <a:pt x="49" y="151"/>
                    </a:moveTo>
                    <a:cubicBezTo>
                      <a:pt x="16" y="151"/>
                      <a:pt x="3" y="119"/>
                      <a:pt x="3" y="117"/>
                    </a:cubicBezTo>
                    <a:cubicBezTo>
                      <a:pt x="0" y="111"/>
                      <a:pt x="3" y="105"/>
                      <a:pt x="9" y="102"/>
                    </a:cubicBezTo>
                    <a:cubicBezTo>
                      <a:pt x="15" y="100"/>
                      <a:pt x="22" y="103"/>
                      <a:pt x="25" y="109"/>
                    </a:cubicBezTo>
                    <a:cubicBezTo>
                      <a:pt x="25" y="110"/>
                      <a:pt x="32" y="128"/>
                      <a:pt x="49" y="128"/>
                    </a:cubicBezTo>
                    <a:cubicBezTo>
                      <a:pt x="70" y="128"/>
                      <a:pt x="72" y="109"/>
                      <a:pt x="72" y="101"/>
                    </a:cubicBezTo>
                    <a:cubicBezTo>
                      <a:pt x="72" y="95"/>
                      <a:pt x="61" y="84"/>
                      <a:pt x="54" y="77"/>
                    </a:cubicBezTo>
                    <a:cubicBezTo>
                      <a:pt x="45" y="67"/>
                      <a:pt x="37" y="59"/>
                      <a:pt x="37" y="5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5"/>
                      <a:pt x="42" y="0"/>
                      <a:pt x="49" y="0"/>
                    </a:cubicBezTo>
                    <a:cubicBezTo>
                      <a:pt x="55" y="0"/>
                      <a:pt x="66" y="5"/>
                      <a:pt x="66" y="11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2" y="51"/>
                      <a:pt x="67" y="57"/>
                      <a:pt x="71" y="60"/>
                    </a:cubicBezTo>
                    <a:cubicBezTo>
                      <a:pt x="82" y="72"/>
                      <a:pt x="96" y="86"/>
                      <a:pt x="96" y="101"/>
                    </a:cubicBezTo>
                    <a:cubicBezTo>
                      <a:pt x="96" y="126"/>
                      <a:pt x="81" y="151"/>
                      <a:pt x="49" y="151"/>
                    </a:cubicBezTo>
                    <a:close/>
                  </a:path>
                </a:pathLst>
              </a:custGeom>
              <a:solidFill>
                <a:srgbClr val="DB9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4293934" y="3402371"/>
                <a:ext cx="161188" cy="296408"/>
              </a:xfrm>
              <a:custGeom>
                <a:avLst/>
                <a:gdLst>
                  <a:gd name="T0" fmla="*/ 41 w 76"/>
                  <a:gd name="T1" fmla="*/ 50 h 140"/>
                  <a:gd name="T2" fmla="*/ 41 w 76"/>
                  <a:gd name="T3" fmla="*/ 23 h 140"/>
                  <a:gd name="T4" fmla="*/ 41 w 76"/>
                  <a:gd name="T5" fmla="*/ 0 h 140"/>
                  <a:gd name="T6" fmla="*/ 41 w 76"/>
                  <a:gd name="T7" fmla="*/ 0 h 140"/>
                  <a:gd name="T8" fmla="*/ 23 w 76"/>
                  <a:gd name="T9" fmla="*/ 11 h 140"/>
                  <a:gd name="T10" fmla="*/ 29 w 76"/>
                  <a:gd name="T11" fmla="*/ 50 h 140"/>
                  <a:gd name="T12" fmla="*/ 46 w 76"/>
                  <a:gd name="T13" fmla="*/ 77 h 140"/>
                  <a:gd name="T14" fmla="*/ 64 w 76"/>
                  <a:gd name="T15" fmla="*/ 101 h 140"/>
                  <a:gd name="T16" fmla="*/ 41 w 76"/>
                  <a:gd name="T17" fmla="*/ 128 h 140"/>
                  <a:gd name="T18" fmla="*/ 17 w 76"/>
                  <a:gd name="T19" fmla="*/ 109 h 140"/>
                  <a:gd name="T20" fmla="*/ 1 w 76"/>
                  <a:gd name="T21" fmla="*/ 102 h 140"/>
                  <a:gd name="T22" fmla="*/ 0 w 76"/>
                  <a:gd name="T23" fmla="*/ 103 h 140"/>
                  <a:gd name="T24" fmla="*/ 6 w 76"/>
                  <a:gd name="T25" fmla="*/ 113 h 140"/>
                  <a:gd name="T26" fmla="*/ 41 w 76"/>
                  <a:gd name="T27" fmla="*/ 140 h 140"/>
                  <a:gd name="T28" fmla="*/ 76 w 76"/>
                  <a:gd name="T29" fmla="*/ 101 h 140"/>
                  <a:gd name="T30" fmla="*/ 41 w 76"/>
                  <a:gd name="T31" fmla="*/ 5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140">
                    <a:moveTo>
                      <a:pt x="41" y="50"/>
                    </a:moveTo>
                    <a:cubicBezTo>
                      <a:pt x="41" y="40"/>
                      <a:pt x="41" y="23"/>
                      <a:pt x="41" y="2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4" y="0"/>
                      <a:pt x="23" y="5"/>
                      <a:pt x="23" y="11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9"/>
                      <a:pt x="37" y="67"/>
                      <a:pt x="46" y="77"/>
                    </a:cubicBezTo>
                    <a:cubicBezTo>
                      <a:pt x="53" y="84"/>
                      <a:pt x="64" y="95"/>
                      <a:pt x="64" y="101"/>
                    </a:cubicBezTo>
                    <a:cubicBezTo>
                      <a:pt x="64" y="109"/>
                      <a:pt x="62" y="128"/>
                      <a:pt x="41" y="128"/>
                    </a:cubicBezTo>
                    <a:cubicBezTo>
                      <a:pt x="24" y="128"/>
                      <a:pt x="17" y="110"/>
                      <a:pt x="17" y="109"/>
                    </a:cubicBezTo>
                    <a:cubicBezTo>
                      <a:pt x="14" y="103"/>
                      <a:pt x="7" y="100"/>
                      <a:pt x="1" y="102"/>
                    </a:cubicBezTo>
                    <a:cubicBezTo>
                      <a:pt x="1" y="102"/>
                      <a:pt x="0" y="103"/>
                      <a:pt x="0" y="103"/>
                    </a:cubicBezTo>
                    <a:cubicBezTo>
                      <a:pt x="4" y="111"/>
                      <a:pt x="6" y="113"/>
                      <a:pt x="6" y="113"/>
                    </a:cubicBezTo>
                    <a:cubicBezTo>
                      <a:pt x="6" y="113"/>
                      <a:pt x="16" y="140"/>
                      <a:pt x="41" y="140"/>
                    </a:cubicBezTo>
                    <a:cubicBezTo>
                      <a:pt x="66" y="140"/>
                      <a:pt x="76" y="120"/>
                      <a:pt x="76" y="101"/>
                    </a:cubicBezTo>
                    <a:cubicBezTo>
                      <a:pt x="76" y="82"/>
                      <a:pt x="41" y="60"/>
                      <a:pt x="41" y="50"/>
                    </a:cubicBezTo>
                    <a:close/>
                  </a:path>
                </a:pathLst>
              </a:custGeom>
              <a:solidFill>
                <a:srgbClr val="AF7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4275128" y="3264465"/>
                <a:ext cx="209544" cy="207754"/>
              </a:xfrm>
              <a:prstGeom prst="ellipse">
                <a:avLst/>
              </a:prstGeom>
              <a:solidFill>
                <a:srgbClr val="E5CA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4319903" y="3309240"/>
                <a:ext cx="120891" cy="118205"/>
              </a:xfrm>
              <a:prstGeom prst="ellipse">
                <a:avLst/>
              </a:prstGeom>
              <a:solidFill>
                <a:srgbClr val="DB9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327821" y="1214686"/>
            <a:ext cx="5603063" cy="4951170"/>
            <a:chOff x="327821" y="1214686"/>
            <a:chExt cx="5603063" cy="4951170"/>
          </a:xfrm>
        </p:grpSpPr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4824062" y="1930183"/>
              <a:ext cx="0" cy="0"/>
            </a:xfrm>
            <a:prstGeom prst="line">
              <a:avLst/>
            </a:prstGeom>
            <a:noFill/>
            <a:ln w="587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6"/>
            <p:cNvSpPr>
              <a:spLocks noChangeShapeType="1"/>
            </p:cNvSpPr>
            <p:nvPr/>
          </p:nvSpPr>
          <p:spPr bwMode="auto">
            <a:xfrm flipV="1">
              <a:off x="771087" y="1258565"/>
              <a:ext cx="918770" cy="6465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1689857" y="1258565"/>
              <a:ext cx="2690939" cy="6716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842090" y="1705415"/>
              <a:ext cx="3934770" cy="224768"/>
            </a:xfrm>
            <a:custGeom>
              <a:avLst/>
              <a:gdLst>
                <a:gd name="T0" fmla="*/ 4382 w 4394"/>
                <a:gd name="T1" fmla="*/ 5 h 251"/>
                <a:gd name="T2" fmla="*/ 4344 w 4394"/>
                <a:gd name="T3" fmla="*/ 0 h 251"/>
                <a:gd name="T4" fmla="*/ 4086 w 4394"/>
                <a:gd name="T5" fmla="*/ 0 h 251"/>
                <a:gd name="T6" fmla="*/ 4053 w 4394"/>
                <a:gd name="T7" fmla="*/ 0 h 251"/>
                <a:gd name="T8" fmla="*/ 4018 w 4394"/>
                <a:gd name="T9" fmla="*/ 0 h 251"/>
                <a:gd name="T10" fmla="*/ 3762 w 4394"/>
                <a:gd name="T11" fmla="*/ 0 h 251"/>
                <a:gd name="T12" fmla="*/ 3729 w 4394"/>
                <a:gd name="T13" fmla="*/ 0 h 251"/>
                <a:gd name="T14" fmla="*/ 3694 w 4394"/>
                <a:gd name="T15" fmla="*/ 0 h 251"/>
                <a:gd name="T16" fmla="*/ 3438 w 4394"/>
                <a:gd name="T17" fmla="*/ 0 h 251"/>
                <a:gd name="T18" fmla="*/ 3405 w 4394"/>
                <a:gd name="T19" fmla="*/ 0 h 251"/>
                <a:gd name="T20" fmla="*/ 3370 w 4394"/>
                <a:gd name="T21" fmla="*/ 0 h 251"/>
                <a:gd name="T22" fmla="*/ 3114 w 4394"/>
                <a:gd name="T23" fmla="*/ 0 h 251"/>
                <a:gd name="T24" fmla="*/ 3079 w 4394"/>
                <a:gd name="T25" fmla="*/ 0 h 251"/>
                <a:gd name="T26" fmla="*/ 3046 w 4394"/>
                <a:gd name="T27" fmla="*/ 0 h 251"/>
                <a:gd name="T28" fmla="*/ 2791 w 4394"/>
                <a:gd name="T29" fmla="*/ 0 h 251"/>
                <a:gd name="T30" fmla="*/ 2755 w 4394"/>
                <a:gd name="T31" fmla="*/ 0 h 251"/>
                <a:gd name="T32" fmla="*/ 2722 w 4394"/>
                <a:gd name="T33" fmla="*/ 0 h 251"/>
                <a:gd name="T34" fmla="*/ 2467 w 4394"/>
                <a:gd name="T35" fmla="*/ 0 h 251"/>
                <a:gd name="T36" fmla="*/ 2431 w 4394"/>
                <a:gd name="T37" fmla="*/ 0 h 251"/>
                <a:gd name="T38" fmla="*/ 2398 w 4394"/>
                <a:gd name="T39" fmla="*/ 0 h 251"/>
                <a:gd name="T40" fmla="*/ 2143 w 4394"/>
                <a:gd name="T41" fmla="*/ 0 h 251"/>
                <a:gd name="T42" fmla="*/ 2107 w 4394"/>
                <a:gd name="T43" fmla="*/ 0 h 251"/>
                <a:gd name="T44" fmla="*/ 2074 w 4394"/>
                <a:gd name="T45" fmla="*/ 0 h 251"/>
                <a:gd name="T46" fmla="*/ 1819 w 4394"/>
                <a:gd name="T47" fmla="*/ 0 h 251"/>
                <a:gd name="T48" fmla="*/ 1783 w 4394"/>
                <a:gd name="T49" fmla="*/ 0 h 251"/>
                <a:gd name="T50" fmla="*/ 1750 w 4394"/>
                <a:gd name="T51" fmla="*/ 0 h 251"/>
                <a:gd name="T52" fmla="*/ 1492 w 4394"/>
                <a:gd name="T53" fmla="*/ 0 h 251"/>
                <a:gd name="T54" fmla="*/ 1459 w 4394"/>
                <a:gd name="T55" fmla="*/ 0 h 251"/>
                <a:gd name="T56" fmla="*/ 1424 w 4394"/>
                <a:gd name="T57" fmla="*/ 0 h 251"/>
                <a:gd name="T58" fmla="*/ 1168 w 4394"/>
                <a:gd name="T59" fmla="*/ 0 h 251"/>
                <a:gd name="T60" fmla="*/ 1135 w 4394"/>
                <a:gd name="T61" fmla="*/ 0 h 251"/>
                <a:gd name="T62" fmla="*/ 1100 w 4394"/>
                <a:gd name="T63" fmla="*/ 0 h 251"/>
                <a:gd name="T64" fmla="*/ 844 w 4394"/>
                <a:gd name="T65" fmla="*/ 0 h 251"/>
                <a:gd name="T66" fmla="*/ 811 w 4394"/>
                <a:gd name="T67" fmla="*/ 0 h 251"/>
                <a:gd name="T68" fmla="*/ 776 w 4394"/>
                <a:gd name="T69" fmla="*/ 0 h 251"/>
                <a:gd name="T70" fmla="*/ 520 w 4394"/>
                <a:gd name="T71" fmla="*/ 0 h 251"/>
                <a:gd name="T72" fmla="*/ 487 w 4394"/>
                <a:gd name="T73" fmla="*/ 0 h 251"/>
                <a:gd name="T74" fmla="*/ 452 w 4394"/>
                <a:gd name="T75" fmla="*/ 0 h 251"/>
                <a:gd name="T76" fmla="*/ 196 w 4394"/>
                <a:gd name="T77" fmla="*/ 0 h 251"/>
                <a:gd name="T78" fmla="*/ 161 w 4394"/>
                <a:gd name="T79" fmla="*/ 0 h 251"/>
                <a:gd name="T80" fmla="*/ 0 w 4394"/>
                <a:gd name="T81" fmla="*/ 251 h 251"/>
                <a:gd name="T82" fmla="*/ 161 w 4394"/>
                <a:gd name="T83" fmla="*/ 50 h 251"/>
                <a:gd name="T84" fmla="*/ 324 w 4394"/>
                <a:gd name="T85" fmla="*/ 251 h 251"/>
                <a:gd name="T86" fmla="*/ 324 w 4394"/>
                <a:gd name="T87" fmla="*/ 251 h 251"/>
                <a:gd name="T88" fmla="*/ 487 w 4394"/>
                <a:gd name="T89" fmla="*/ 50 h 251"/>
                <a:gd name="T90" fmla="*/ 681 w 4394"/>
                <a:gd name="T91" fmla="*/ 251 h 251"/>
                <a:gd name="T92" fmla="*/ 939 w 4394"/>
                <a:gd name="T93" fmla="*/ 251 h 251"/>
                <a:gd name="T94" fmla="*/ 1135 w 4394"/>
                <a:gd name="T95" fmla="*/ 50 h 251"/>
                <a:gd name="T96" fmla="*/ 1329 w 4394"/>
                <a:gd name="T97" fmla="*/ 251 h 251"/>
                <a:gd name="T98" fmla="*/ 1589 w 4394"/>
                <a:gd name="T99" fmla="*/ 251 h 251"/>
                <a:gd name="T100" fmla="*/ 1783 w 4394"/>
                <a:gd name="T101" fmla="*/ 50 h 251"/>
                <a:gd name="T102" fmla="*/ 1979 w 4394"/>
                <a:gd name="T103" fmla="*/ 251 h 251"/>
                <a:gd name="T104" fmla="*/ 2237 w 4394"/>
                <a:gd name="T105" fmla="*/ 251 h 251"/>
                <a:gd name="T106" fmla="*/ 2431 w 4394"/>
                <a:gd name="T107" fmla="*/ 50 h 251"/>
                <a:gd name="T108" fmla="*/ 2627 w 4394"/>
                <a:gd name="T109" fmla="*/ 251 h 251"/>
                <a:gd name="T110" fmla="*/ 2885 w 4394"/>
                <a:gd name="T111" fmla="*/ 251 h 251"/>
                <a:gd name="T112" fmla="*/ 3081 w 4394"/>
                <a:gd name="T113" fmla="*/ 50 h 251"/>
                <a:gd name="T114" fmla="*/ 3275 w 4394"/>
                <a:gd name="T115" fmla="*/ 251 h 251"/>
                <a:gd name="T116" fmla="*/ 3533 w 4394"/>
                <a:gd name="T117" fmla="*/ 251 h 251"/>
                <a:gd name="T118" fmla="*/ 3729 w 4394"/>
                <a:gd name="T119" fmla="*/ 50 h 251"/>
                <a:gd name="T120" fmla="*/ 3923 w 4394"/>
                <a:gd name="T121" fmla="*/ 251 h 251"/>
                <a:gd name="T122" fmla="*/ 4183 w 4394"/>
                <a:gd name="T123" fmla="*/ 251 h 251"/>
                <a:gd name="T124" fmla="*/ 4394 w 4394"/>
                <a:gd name="T125" fmla="*/ 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94" h="251">
                  <a:moveTo>
                    <a:pt x="4394" y="24"/>
                  </a:moveTo>
                  <a:lnTo>
                    <a:pt x="4382" y="5"/>
                  </a:lnTo>
                  <a:lnTo>
                    <a:pt x="4375" y="0"/>
                  </a:lnTo>
                  <a:lnTo>
                    <a:pt x="4344" y="0"/>
                  </a:lnTo>
                  <a:lnTo>
                    <a:pt x="4214" y="199"/>
                  </a:lnTo>
                  <a:lnTo>
                    <a:pt x="4086" y="0"/>
                  </a:lnTo>
                  <a:lnTo>
                    <a:pt x="4056" y="0"/>
                  </a:lnTo>
                  <a:lnTo>
                    <a:pt x="4053" y="0"/>
                  </a:lnTo>
                  <a:lnTo>
                    <a:pt x="4051" y="0"/>
                  </a:lnTo>
                  <a:lnTo>
                    <a:pt x="4018" y="0"/>
                  </a:lnTo>
                  <a:lnTo>
                    <a:pt x="3890" y="199"/>
                  </a:lnTo>
                  <a:lnTo>
                    <a:pt x="3762" y="0"/>
                  </a:lnTo>
                  <a:lnTo>
                    <a:pt x="3729" y="0"/>
                  </a:lnTo>
                  <a:lnTo>
                    <a:pt x="3729" y="0"/>
                  </a:lnTo>
                  <a:lnTo>
                    <a:pt x="3727" y="0"/>
                  </a:lnTo>
                  <a:lnTo>
                    <a:pt x="3694" y="0"/>
                  </a:lnTo>
                  <a:lnTo>
                    <a:pt x="3566" y="199"/>
                  </a:lnTo>
                  <a:lnTo>
                    <a:pt x="3438" y="0"/>
                  </a:lnTo>
                  <a:lnTo>
                    <a:pt x="3405" y="0"/>
                  </a:lnTo>
                  <a:lnTo>
                    <a:pt x="3405" y="0"/>
                  </a:lnTo>
                  <a:lnTo>
                    <a:pt x="3403" y="0"/>
                  </a:lnTo>
                  <a:lnTo>
                    <a:pt x="3370" y="0"/>
                  </a:lnTo>
                  <a:lnTo>
                    <a:pt x="3242" y="199"/>
                  </a:lnTo>
                  <a:lnTo>
                    <a:pt x="3114" y="0"/>
                  </a:lnTo>
                  <a:lnTo>
                    <a:pt x="3081" y="0"/>
                  </a:lnTo>
                  <a:lnTo>
                    <a:pt x="3079" y="0"/>
                  </a:lnTo>
                  <a:lnTo>
                    <a:pt x="3079" y="0"/>
                  </a:lnTo>
                  <a:lnTo>
                    <a:pt x="3046" y="0"/>
                  </a:lnTo>
                  <a:lnTo>
                    <a:pt x="2918" y="199"/>
                  </a:lnTo>
                  <a:lnTo>
                    <a:pt x="2791" y="0"/>
                  </a:lnTo>
                  <a:lnTo>
                    <a:pt x="2757" y="0"/>
                  </a:lnTo>
                  <a:lnTo>
                    <a:pt x="2755" y="0"/>
                  </a:lnTo>
                  <a:lnTo>
                    <a:pt x="2755" y="0"/>
                  </a:lnTo>
                  <a:lnTo>
                    <a:pt x="2722" y="0"/>
                  </a:lnTo>
                  <a:lnTo>
                    <a:pt x="2594" y="199"/>
                  </a:lnTo>
                  <a:lnTo>
                    <a:pt x="2467" y="0"/>
                  </a:lnTo>
                  <a:lnTo>
                    <a:pt x="2433" y="0"/>
                  </a:lnTo>
                  <a:lnTo>
                    <a:pt x="2431" y="0"/>
                  </a:lnTo>
                  <a:lnTo>
                    <a:pt x="2431" y="0"/>
                  </a:lnTo>
                  <a:lnTo>
                    <a:pt x="2398" y="0"/>
                  </a:lnTo>
                  <a:lnTo>
                    <a:pt x="2270" y="199"/>
                  </a:lnTo>
                  <a:lnTo>
                    <a:pt x="2143" y="0"/>
                  </a:lnTo>
                  <a:lnTo>
                    <a:pt x="2109" y="0"/>
                  </a:lnTo>
                  <a:lnTo>
                    <a:pt x="2107" y="0"/>
                  </a:lnTo>
                  <a:lnTo>
                    <a:pt x="2105" y="0"/>
                  </a:lnTo>
                  <a:lnTo>
                    <a:pt x="2074" y="0"/>
                  </a:lnTo>
                  <a:lnTo>
                    <a:pt x="1946" y="199"/>
                  </a:lnTo>
                  <a:lnTo>
                    <a:pt x="1819" y="0"/>
                  </a:lnTo>
                  <a:lnTo>
                    <a:pt x="1785" y="0"/>
                  </a:lnTo>
                  <a:lnTo>
                    <a:pt x="1783" y="0"/>
                  </a:lnTo>
                  <a:lnTo>
                    <a:pt x="1781" y="0"/>
                  </a:lnTo>
                  <a:lnTo>
                    <a:pt x="1750" y="0"/>
                  </a:lnTo>
                  <a:lnTo>
                    <a:pt x="1622" y="199"/>
                  </a:lnTo>
                  <a:lnTo>
                    <a:pt x="1492" y="0"/>
                  </a:lnTo>
                  <a:lnTo>
                    <a:pt x="1462" y="0"/>
                  </a:lnTo>
                  <a:lnTo>
                    <a:pt x="1459" y="0"/>
                  </a:lnTo>
                  <a:lnTo>
                    <a:pt x="1457" y="0"/>
                  </a:lnTo>
                  <a:lnTo>
                    <a:pt x="1424" y="0"/>
                  </a:lnTo>
                  <a:lnTo>
                    <a:pt x="1296" y="199"/>
                  </a:lnTo>
                  <a:lnTo>
                    <a:pt x="1168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3" y="0"/>
                  </a:lnTo>
                  <a:lnTo>
                    <a:pt x="1100" y="0"/>
                  </a:lnTo>
                  <a:lnTo>
                    <a:pt x="972" y="199"/>
                  </a:lnTo>
                  <a:lnTo>
                    <a:pt x="844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09" y="0"/>
                  </a:lnTo>
                  <a:lnTo>
                    <a:pt x="776" y="0"/>
                  </a:lnTo>
                  <a:lnTo>
                    <a:pt x="648" y="199"/>
                  </a:lnTo>
                  <a:lnTo>
                    <a:pt x="52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5" y="0"/>
                  </a:lnTo>
                  <a:lnTo>
                    <a:pt x="452" y="0"/>
                  </a:lnTo>
                  <a:lnTo>
                    <a:pt x="324" y="199"/>
                  </a:lnTo>
                  <a:lnTo>
                    <a:pt x="196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0" y="251"/>
                  </a:lnTo>
                  <a:lnTo>
                    <a:pt x="33" y="251"/>
                  </a:lnTo>
                  <a:lnTo>
                    <a:pt x="161" y="50"/>
                  </a:lnTo>
                  <a:lnTo>
                    <a:pt x="291" y="251"/>
                  </a:lnTo>
                  <a:lnTo>
                    <a:pt x="324" y="251"/>
                  </a:lnTo>
                  <a:lnTo>
                    <a:pt x="324" y="251"/>
                  </a:lnTo>
                  <a:lnTo>
                    <a:pt x="324" y="251"/>
                  </a:lnTo>
                  <a:lnTo>
                    <a:pt x="357" y="251"/>
                  </a:lnTo>
                  <a:lnTo>
                    <a:pt x="487" y="50"/>
                  </a:lnTo>
                  <a:lnTo>
                    <a:pt x="615" y="251"/>
                  </a:lnTo>
                  <a:lnTo>
                    <a:pt x="681" y="251"/>
                  </a:lnTo>
                  <a:lnTo>
                    <a:pt x="811" y="50"/>
                  </a:lnTo>
                  <a:lnTo>
                    <a:pt x="939" y="251"/>
                  </a:lnTo>
                  <a:lnTo>
                    <a:pt x="1005" y="251"/>
                  </a:lnTo>
                  <a:lnTo>
                    <a:pt x="1135" y="50"/>
                  </a:lnTo>
                  <a:lnTo>
                    <a:pt x="1263" y="251"/>
                  </a:lnTo>
                  <a:lnTo>
                    <a:pt x="1329" y="251"/>
                  </a:lnTo>
                  <a:lnTo>
                    <a:pt x="1459" y="50"/>
                  </a:lnTo>
                  <a:lnTo>
                    <a:pt x="1589" y="251"/>
                  </a:lnTo>
                  <a:lnTo>
                    <a:pt x="1653" y="251"/>
                  </a:lnTo>
                  <a:lnTo>
                    <a:pt x="1783" y="50"/>
                  </a:lnTo>
                  <a:lnTo>
                    <a:pt x="1913" y="251"/>
                  </a:lnTo>
                  <a:lnTo>
                    <a:pt x="1979" y="251"/>
                  </a:lnTo>
                  <a:lnTo>
                    <a:pt x="2107" y="50"/>
                  </a:lnTo>
                  <a:lnTo>
                    <a:pt x="2237" y="251"/>
                  </a:lnTo>
                  <a:lnTo>
                    <a:pt x="2303" y="251"/>
                  </a:lnTo>
                  <a:lnTo>
                    <a:pt x="2431" y="50"/>
                  </a:lnTo>
                  <a:lnTo>
                    <a:pt x="2561" y="251"/>
                  </a:lnTo>
                  <a:lnTo>
                    <a:pt x="2627" y="251"/>
                  </a:lnTo>
                  <a:lnTo>
                    <a:pt x="2755" y="50"/>
                  </a:lnTo>
                  <a:lnTo>
                    <a:pt x="2885" y="251"/>
                  </a:lnTo>
                  <a:lnTo>
                    <a:pt x="2951" y="251"/>
                  </a:lnTo>
                  <a:lnTo>
                    <a:pt x="3081" y="50"/>
                  </a:lnTo>
                  <a:lnTo>
                    <a:pt x="3209" y="251"/>
                  </a:lnTo>
                  <a:lnTo>
                    <a:pt x="3275" y="251"/>
                  </a:lnTo>
                  <a:lnTo>
                    <a:pt x="3405" y="50"/>
                  </a:lnTo>
                  <a:lnTo>
                    <a:pt x="3533" y="251"/>
                  </a:lnTo>
                  <a:lnTo>
                    <a:pt x="3599" y="251"/>
                  </a:lnTo>
                  <a:lnTo>
                    <a:pt x="3729" y="50"/>
                  </a:lnTo>
                  <a:lnTo>
                    <a:pt x="3857" y="251"/>
                  </a:lnTo>
                  <a:lnTo>
                    <a:pt x="3923" y="251"/>
                  </a:lnTo>
                  <a:lnTo>
                    <a:pt x="4053" y="50"/>
                  </a:lnTo>
                  <a:lnTo>
                    <a:pt x="4183" y="251"/>
                  </a:lnTo>
                  <a:lnTo>
                    <a:pt x="4247" y="251"/>
                  </a:lnTo>
                  <a:lnTo>
                    <a:pt x="4394" y="24"/>
                  </a:lnTo>
                  <a:close/>
                </a:path>
              </a:pathLst>
            </a:cu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327821" y="1356174"/>
              <a:ext cx="5603063" cy="648336"/>
            </a:xfrm>
            <a:custGeom>
              <a:avLst/>
              <a:gdLst>
                <a:gd name="T0" fmla="*/ 2636 w 2646"/>
                <a:gd name="T1" fmla="*/ 251 h 306"/>
                <a:gd name="T2" fmla="*/ 2577 w 2646"/>
                <a:gd name="T3" fmla="*/ 159 h 306"/>
                <a:gd name="T4" fmla="*/ 2567 w 2646"/>
                <a:gd name="T5" fmla="*/ 153 h 306"/>
                <a:gd name="T6" fmla="*/ 783 w 2646"/>
                <a:gd name="T7" fmla="*/ 153 h 306"/>
                <a:gd name="T8" fmla="*/ 774 w 2646"/>
                <a:gd name="T9" fmla="*/ 157 h 306"/>
                <a:gd name="T10" fmla="*/ 773 w 2646"/>
                <a:gd name="T11" fmla="*/ 159 h 306"/>
                <a:gd name="T12" fmla="*/ 714 w 2646"/>
                <a:gd name="T13" fmla="*/ 251 h 306"/>
                <a:gd name="T14" fmla="*/ 708 w 2646"/>
                <a:gd name="T15" fmla="*/ 251 h 306"/>
                <a:gd name="T16" fmla="*/ 688 w 2646"/>
                <a:gd name="T17" fmla="*/ 0 h 306"/>
                <a:gd name="T18" fmla="*/ 667 w 2646"/>
                <a:gd name="T19" fmla="*/ 25 h 306"/>
                <a:gd name="T20" fmla="*/ 684 w 2646"/>
                <a:gd name="T21" fmla="*/ 251 h 306"/>
                <a:gd name="T22" fmla="*/ 601 w 2646"/>
                <a:gd name="T23" fmla="*/ 251 h 306"/>
                <a:gd name="T24" fmla="*/ 618 w 2646"/>
                <a:gd name="T25" fmla="*/ 25 h 306"/>
                <a:gd name="T26" fmla="*/ 597 w 2646"/>
                <a:gd name="T27" fmla="*/ 0 h 306"/>
                <a:gd name="T28" fmla="*/ 577 w 2646"/>
                <a:gd name="T29" fmla="*/ 251 h 306"/>
                <a:gd name="T30" fmla="*/ 571 w 2646"/>
                <a:gd name="T31" fmla="*/ 251 h 306"/>
                <a:gd name="T32" fmla="*/ 524 w 2646"/>
                <a:gd name="T33" fmla="*/ 177 h 306"/>
                <a:gd name="T34" fmla="*/ 524 w 2646"/>
                <a:gd name="T35" fmla="*/ 177 h 306"/>
                <a:gd name="T36" fmla="*/ 481 w 2646"/>
                <a:gd name="T37" fmla="*/ 110 h 306"/>
                <a:gd name="T38" fmla="*/ 47 w 2646"/>
                <a:gd name="T39" fmla="*/ 110 h 306"/>
                <a:gd name="T40" fmla="*/ 47 w 2646"/>
                <a:gd name="T41" fmla="*/ 177 h 306"/>
                <a:gd name="T42" fmla="*/ 47 w 2646"/>
                <a:gd name="T43" fmla="*/ 251 h 306"/>
                <a:gd name="T44" fmla="*/ 11 w 2646"/>
                <a:gd name="T45" fmla="*/ 251 h 306"/>
                <a:gd name="T46" fmla="*/ 0 w 2646"/>
                <a:gd name="T47" fmla="*/ 263 h 306"/>
                <a:gd name="T48" fmla="*/ 0 w 2646"/>
                <a:gd name="T49" fmla="*/ 294 h 306"/>
                <a:gd name="T50" fmla="*/ 11 w 2646"/>
                <a:gd name="T51" fmla="*/ 306 h 306"/>
                <a:gd name="T52" fmla="*/ 2635 w 2646"/>
                <a:gd name="T53" fmla="*/ 306 h 306"/>
                <a:gd name="T54" fmla="*/ 2646 w 2646"/>
                <a:gd name="T55" fmla="*/ 294 h 306"/>
                <a:gd name="T56" fmla="*/ 2646 w 2646"/>
                <a:gd name="T57" fmla="*/ 263 h 306"/>
                <a:gd name="T58" fmla="*/ 2636 w 2646"/>
                <a:gd name="T59" fmla="*/ 251 h 306"/>
                <a:gd name="T60" fmla="*/ 89 w 2646"/>
                <a:gd name="T61" fmla="*/ 251 h 306"/>
                <a:gd name="T62" fmla="*/ 89 w 2646"/>
                <a:gd name="T63" fmla="*/ 177 h 306"/>
                <a:gd name="T64" fmla="*/ 496 w 2646"/>
                <a:gd name="T65" fmla="*/ 177 h 306"/>
                <a:gd name="T66" fmla="*/ 543 w 2646"/>
                <a:gd name="T67" fmla="*/ 251 h 306"/>
                <a:gd name="T68" fmla="*/ 89 w 2646"/>
                <a:gd name="T69" fmla="*/ 251 h 306"/>
                <a:gd name="T70" fmla="*/ 741 w 2646"/>
                <a:gd name="T71" fmla="*/ 251 h 306"/>
                <a:gd name="T72" fmla="*/ 789 w 2646"/>
                <a:gd name="T73" fmla="*/ 177 h 306"/>
                <a:gd name="T74" fmla="*/ 2560 w 2646"/>
                <a:gd name="T75" fmla="*/ 177 h 306"/>
                <a:gd name="T76" fmla="*/ 2608 w 2646"/>
                <a:gd name="T77" fmla="*/ 251 h 306"/>
                <a:gd name="T78" fmla="*/ 741 w 2646"/>
                <a:gd name="T79" fmla="*/ 25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46" h="306">
                  <a:moveTo>
                    <a:pt x="2636" y="251"/>
                  </a:moveTo>
                  <a:cubicBezTo>
                    <a:pt x="2577" y="159"/>
                    <a:pt x="2577" y="159"/>
                    <a:pt x="2577" y="159"/>
                  </a:cubicBezTo>
                  <a:cubicBezTo>
                    <a:pt x="2574" y="155"/>
                    <a:pt x="2571" y="153"/>
                    <a:pt x="2567" y="153"/>
                  </a:cubicBezTo>
                  <a:cubicBezTo>
                    <a:pt x="783" y="153"/>
                    <a:pt x="783" y="153"/>
                    <a:pt x="783" y="153"/>
                  </a:cubicBezTo>
                  <a:cubicBezTo>
                    <a:pt x="780" y="153"/>
                    <a:pt x="777" y="155"/>
                    <a:pt x="774" y="157"/>
                  </a:cubicBezTo>
                  <a:cubicBezTo>
                    <a:pt x="774" y="158"/>
                    <a:pt x="773" y="158"/>
                    <a:pt x="773" y="159"/>
                  </a:cubicBezTo>
                  <a:cubicBezTo>
                    <a:pt x="714" y="251"/>
                    <a:pt x="714" y="251"/>
                    <a:pt x="714" y="251"/>
                  </a:cubicBezTo>
                  <a:cubicBezTo>
                    <a:pt x="708" y="251"/>
                    <a:pt x="708" y="251"/>
                    <a:pt x="708" y="251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4" y="11"/>
                    <a:pt x="676" y="19"/>
                    <a:pt x="667" y="25"/>
                  </a:cubicBezTo>
                  <a:cubicBezTo>
                    <a:pt x="684" y="251"/>
                    <a:pt x="684" y="251"/>
                    <a:pt x="684" y="251"/>
                  </a:cubicBezTo>
                  <a:cubicBezTo>
                    <a:pt x="601" y="251"/>
                    <a:pt x="601" y="251"/>
                    <a:pt x="601" y="251"/>
                  </a:cubicBezTo>
                  <a:cubicBezTo>
                    <a:pt x="618" y="25"/>
                    <a:pt x="618" y="25"/>
                    <a:pt x="618" y="25"/>
                  </a:cubicBezTo>
                  <a:cubicBezTo>
                    <a:pt x="609" y="19"/>
                    <a:pt x="601" y="11"/>
                    <a:pt x="597" y="0"/>
                  </a:cubicBezTo>
                  <a:cubicBezTo>
                    <a:pt x="577" y="251"/>
                    <a:pt x="577" y="251"/>
                    <a:pt x="577" y="251"/>
                  </a:cubicBezTo>
                  <a:cubicBezTo>
                    <a:pt x="571" y="251"/>
                    <a:pt x="571" y="251"/>
                    <a:pt x="571" y="251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481" y="110"/>
                    <a:pt x="481" y="110"/>
                    <a:pt x="481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47" y="251"/>
                    <a:pt x="47" y="251"/>
                    <a:pt x="47" y="251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5" y="251"/>
                    <a:pt x="0" y="256"/>
                    <a:pt x="0" y="263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00"/>
                    <a:pt x="5" y="306"/>
                    <a:pt x="11" y="306"/>
                  </a:cubicBezTo>
                  <a:cubicBezTo>
                    <a:pt x="2635" y="306"/>
                    <a:pt x="2635" y="306"/>
                    <a:pt x="2635" y="306"/>
                  </a:cubicBezTo>
                  <a:cubicBezTo>
                    <a:pt x="2641" y="306"/>
                    <a:pt x="2646" y="300"/>
                    <a:pt x="2646" y="294"/>
                  </a:cubicBezTo>
                  <a:cubicBezTo>
                    <a:pt x="2646" y="263"/>
                    <a:pt x="2646" y="263"/>
                    <a:pt x="2646" y="263"/>
                  </a:cubicBezTo>
                  <a:cubicBezTo>
                    <a:pt x="2646" y="257"/>
                    <a:pt x="2642" y="252"/>
                    <a:pt x="2636" y="251"/>
                  </a:cubicBezTo>
                  <a:close/>
                  <a:moveTo>
                    <a:pt x="89" y="251"/>
                  </a:moveTo>
                  <a:cubicBezTo>
                    <a:pt x="89" y="177"/>
                    <a:pt x="89" y="177"/>
                    <a:pt x="89" y="177"/>
                  </a:cubicBezTo>
                  <a:cubicBezTo>
                    <a:pt x="496" y="177"/>
                    <a:pt x="496" y="177"/>
                    <a:pt x="496" y="177"/>
                  </a:cubicBezTo>
                  <a:cubicBezTo>
                    <a:pt x="543" y="251"/>
                    <a:pt x="543" y="251"/>
                    <a:pt x="543" y="251"/>
                  </a:cubicBezTo>
                  <a:lnTo>
                    <a:pt x="89" y="251"/>
                  </a:lnTo>
                  <a:close/>
                  <a:moveTo>
                    <a:pt x="741" y="251"/>
                  </a:moveTo>
                  <a:cubicBezTo>
                    <a:pt x="789" y="177"/>
                    <a:pt x="789" y="177"/>
                    <a:pt x="789" y="177"/>
                  </a:cubicBezTo>
                  <a:cubicBezTo>
                    <a:pt x="2560" y="177"/>
                    <a:pt x="2560" y="177"/>
                    <a:pt x="2560" y="177"/>
                  </a:cubicBezTo>
                  <a:cubicBezTo>
                    <a:pt x="2608" y="251"/>
                    <a:pt x="2608" y="251"/>
                    <a:pt x="2608" y="251"/>
                  </a:cubicBezTo>
                  <a:lnTo>
                    <a:pt x="741" y="251"/>
                  </a:lnTo>
                  <a:close/>
                </a:path>
              </a:pathLst>
            </a:custGeom>
            <a:solidFill>
              <a:srgbClr val="E5C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327821" y="1390202"/>
              <a:ext cx="5603063" cy="662663"/>
            </a:xfrm>
            <a:custGeom>
              <a:avLst/>
              <a:gdLst>
                <a:gd name="T0" fmla="*/ 11 w 2646"/>
                <a:gd name="T1" fmla="*/ 266 h 313"/>
                <a:gd name="T2" fmla="*/ 580 w 2646"/>
                <a:gd name="T3" fmla="*/ 266 h 313"/>
                <a:gd name="T4" fmla="*/ 580 w 2646"/>
                <a:gd name="T5" fmla="*/ 290 h 313"/>
                <a:gd name="T6" fmla="*/ 300 w 2646"/>
                <a:gd name="T7" fmla="*/ 290 h 313"/>
                <a:gd name="T8" fmla="*/ 292 w 2646"/>
                <a:gd name="T9" fmla="*/ 313 h 313"/>
                <a:gd name="T10" fmla="*/ 126 w 2646"/>
                <a:gd name="T11" fmla="*/ 313 h 313"/>
                <a:gd name="T12" fmla="*/ 118 w 2646"/>
                <a:gd name="T13" fmla="*/ 290 h 313"/>
                <a:gd name="T14" fmla="*/ 11 w 2646"/>
                <a:gd name="T15" fmla="*/ 290 h 313"/>
                <a:gd name="T16" fmla="*/ 0 w 2646"/>
                <a:gd name="T17" fmla="*/ 278 h 313"/>
                <a:gd name="T18" fmla="*/ 0 w 2646"/>
                <a:gd name="T19" fmla="*/ 255 h 313"/>
                <a:gd name="T20" fmla="*/ 11 w 2646"/>
                <a:gd name="T21" fmla="*/ 266 h 313"/>
                <a:gd name="T22" fmla="*/ 89 w 2646"/>
                <a:gd name="T23" fmla="*/ 161 h 313"/>
                <a:gd name="T24" fmla="*/ 496 w 2646"/>
                <a:gd name="T25" fmla="*/ 161 h 313"/>
                <a:gd name="T26" fmla="*/ 543 w 2646"/>
                <a:gd name="T27" fmla="*/ 235 h 313"/>
                <a:gd name="T28" fmla="*/ 557 w 2646"/>
                <a:gd name="T29" fmla="*/ 235 h 313"/>
                <a:gd name="T30" fmla="*/ 474 w 2646"/>
                <a:gd name="T31" fmla="*/ 106 h 313"/>
                <a:gd name="T32" fmla="*/ 58 w 2646"/>
                <a:gd name="T33" fmla="*/ 106 h 313"/>
                <a:gd name="T34" fmla="*/ 58 w 2646"/>
                <a:gd name="T35" fmla="*/ 235 h 313"/>
                <a:gd name="T36" fmla="*/ 89 w 2646"/>
                <a:gd name="T37" fmla="*/ 235 h 313"/>
                <a:gd name="T38" fmla="*/ 89 w 2646"/>
                <a:gd name="T39" fmla="*/ 161 h 313"/>
                <a:gd name="T40" fmla="*/ 789 w 2646"/>
                <a:gd name="T41" fmla="*/ 161 h 313"/>
                <a:gd name="T42" fmla="*/ 2560 w 2646"/>
                <a:gd name="T43" fmla="*/ 161 h 313"/>
                <a:gd name="T44" fmla="*/ 2608 w 2646"/>
                <a:gd name="T45" fmla="*/ 235 h 313"/>
                <a:gd name="T46" fmla="*/ 2622 w 2646"/>
                <a:gd name="T47" fmla="*/ 235 h 313"/>
                <a:gd name="T48" fmla="*/ 2567 w 2646"/>
                <a:gd name="T49" fmla="*/ 149 h 313"/>
                <a:gd name="T50" fmla="*/ 783 w 2646"/>
                <a:gd name="T51" fmla="*/ 149 h 313"/>
                <a:gd name="T52" fmla="*/ 783 w 2646"/>
                <a:gd name="T53" fmla="*/ 149 h 313"/>
                <a:gd name="T54" fmla="*/ 727 w 2646"/>
                <a:gd name="T55" fmla="*/ 235 h 313"/>
                <a:gd name="T56" fmla="*/ 741 w 2646"/>
                <a:gd name="T57" fmla="*/ 235 h 313"/>
                <a:gd name="T58" fmla="*/ 789 w 2646"/>
                <a:gd name="T59" fmla="*/ 161 h 313"/>
                <a:gd name="T60" fmla="*/ 2635 w 2646"/>
                <a:gd name="T61" fmla="*/ 266 h 313"/>
                <a:gd name="T62" fmla="*/ 703 w 2646"/>
                <a:gd name="T63" fmla="*/ 266 h 313"/>
                <a:gd name="T64" fmla="*/ 703 w 2646"/>
                <a:gd name="T65" fmla="*/ 290 h 313"/>
                <a:gd name="T66" fmla="*/ 2635 w 2646"/>
                <a:gd name="T67" fmla="*/ 290 h 313"/>
                <a:gd name="T68" fmla="*/ 2646 w 2646"/>
                <a:gd name="T69" fmla="*/ 278 h 313"/>
                <a:gd name="T70" fmla="*/ 2646 w 2646"/>
                <a:gd name="T71" fmla="*/ 255 h 313"/>
                <a:gd name="T72" fmla="*/ 2635 w 2646"/>
                <a:gd name="T73" fmla="*/ 266 h 313"/>
                <a:gd name="T74" fmla="*/ 589 w 2646"/>
                <a:gd name="T75" fmla="*/ 235 h 313"/>
                <a:gd name="T76" fmla="*/ 601 w 2646"/>
                <a:gd name="T77" fmla="*/ 235 h 313"/>
                <a:gd name="T78" fmla="*/ 618 w 2646"/>
                <a:gd name="T79" fmla="*/ 9 h 313"/>
                <a:gd name="T80" fmla="*/ 607 w 2646"/>
                <a:gd name="T81" fmla="*/ 0 h 313"/>
                <a:gd name="T82" fmla="*/ 589 w 2646"/>
                <a:gd name="T83" fmla="*/ 235 h 313"/>
                <a:gd name="T84" fmla="*/ 667 w 2646"/>
                <a:gd name="T85" fmla="*/ 9 h 313"/>
                <a:gd name="T86" fmla="*/ 684 w 2646"/>
                <a:gd name="T87" fmla="*/ 235 h 313"/>
                <a:gd name="T88" fmla="*/ 696 w 2646"/>
                <a:gd name="T89" fmla="*/ 235 h 313"/>
                <a:gd name="T90" fmla="*/ 678 w 2646"/>
                <a:gd name="T91" fmla="*/ 0 h 313"/>
                <a:gd name="T92" fmla="*/ 667 w 2646"/>
                <a:gd name="T93" fmla="*/ 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6" h="313">
                  <a:moveTo>
                    <a:pt x="11" y="266"/>
                  </a:moveTo>
                  <a:cubicBezTo>
                    <a:pt x="580" y="266"/>
                    <a:pt x="580" y="266"/>
                    <a:pt x="580" y="266"/>
                  </a:cubicBezTo>
                  <a:cubicBezTo>
                    <a:pt x="580" y="290"/>
                    <a:pt x="580" y="290"/>
                    <a:pt x="580" y="290"/>
                  </a:cubicBezTo>
                  <a:cubicBezTo>
                    <a:pt x="300" y="290"/>
                    <a:pt x="300" y="290"/>
                    <a:pt x="300" y="290"/>
                  </a:cubicBezTo>
                  <a:cubicBezTo>
                    <a:pt x="292" y="313"/>
                    <a:pt x="292" y="313"/>
                    <a:pt x="292" y="313"/>
                  </a:cubicBezTo>
                  <a:cubicBezTo>
                    <a:pt x="126" y="313"/>
                    <a:pt x="126" y="313"/>
                    <a:pt x="126" y="313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4"/>
                    <a:pt x="0" y="278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61"/>
                    <a:pt x="5" y="266"/>
                    <a:pt x="11" y="266"/>
                  </a:cubicBezTo>
                  <a:close/>
                  <a:moveTo>
                    <a:pt x="89" y="161"/>
                  </a:moveTo>
                  <a:cubicBezTo>
                    <a:pt x="496" y="161"/>
                    <a:pt x="496" y="161"/>
                    <a:pt x="496" y="161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57" y="235"/>
                    <a:pt x="557" y="235"/>
                    <a:pt x="557" y="23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235"/>
                    <a:pt x="58" y="235"/>
                    <a:pt x="58" y="235"/>
                  </a:cubicBezTo>
                  <a:cubicBezTo>
                    <a:pt x="89" y="235"/>
                    <a:pt x="89" y="235"/>
                    <a:pt x="89" y="235"/>
                  </a:cubicBezTo>
                  <a:lnTo>
                    <a:pt x="89" y="161"/>
                  </a:lnTo>
                  <a:close/>
                  <a:moveTo>
                    <a:pt x="789" y="161"/>
                  </a:moveTo>
                  <a:cubicBezTo>
                    <a:pt x="2560" y="161"/>
                    <a:pt x="2560" y="161"/>
                    <a:pt x="2560" y="161"/>
                  </a:cubicBezTo>
                  <a:cubicBezTo>
                    <a:pt x="2608" y="235"/>
                    <a:pt x="2608" y="235"/>
                    <a:pt x="2608" y="235"/>
                  </a:cubicBezTo>
                  <a:cubicBezTo>
                    <a:pt x="2622" y="235"/>
                    <a:pt x="2622" y="235"/>
                    <a:pt x="2622" y="235"/>
                  </a:cubicBezTo>
                  <a:cubicBezTo>
                    <a:pt x="2567" y="149"/>
                    <a:pt x="2567" y="149"/>
                    <a:pt x="2567" y="149"/>
                  </a:cubicBezTo>
                  <a:cubicBezTo>
                    <a:pt x="783" y="149"/>
                    <a:pt x="783" y="149"/>
                    <a:pt x="783" y="149"/>
                  </a:cubicBezTo>
                  <a:cubicBezTo>
                    <a:pt x="783" y="149"/>
                    <a:pt x="783" y="149"/>
                    <a:pt x="783" y="149"/>
                  </a:cubicBezTo>
                  <a:cubicBezTo>
                    <a:pt x="727" y="235"/>
                    <a:pt x="727" y="235"/>
                    <a:pt x="727" y="235"/>
                  </a:cubicBezTo>
                  <a:cubicBezTo>
                    <a:pt x="741" y="235"/>
                    <a:pt x="741" y="235"/>
                    <a:pt x="741" y="235"/>
                  </a:cubicBezTo>
                  <a:lnTo>
                    <a:pt x="789" y="161"/>
                  </a:lnTo>
                  <a:close/>
                  <a:moveTo>
                    <a:pt x="2635" y="266"/>
                  </a:moveTo>
                  <a:cubicBezTo>
                    <a:pt x="703" y="266"/>
                    <a:pt x="703" y="266"/>
                    <a:pt x="703" y="266"/>
                  </a:cubicBezTo>
                  <a:cubicBezTo>
                    <a:pt x="703" y="290"/>
                    <a:pt x="703" y="290"/>
                    <a:pt x="703" y="290"/>
                  </a:cubicBezTo>
                  <a:cubicBezTo>
                    <a:pt x="2635" y="290"/>
                    <a:pt x="2635" y="290"/>
                    <a:pt x="2635" y="290"/>
                  </a:cubicBezTo>
                  <a:cubicBezTo>
                    <a:pt x="2641" y="290"/>
                    <a:pt x="2646" y="284"/>
                    <a:pt x="2646" y="278"/>
                  </a:cubicBezTo>
                  <a:cubicBezTo>
                    <a:pt x="2646" y="255"/>
                    <a:pt x="2646" y="255"/>
                    <a:pt x="2646" y="255"/>
                  </a:cubicBezTo>
                  <a:cubicBezTo>
                    <a:pt x="2646" y="261"/>
                    <a:pt x="2641" y="266"/>
                    <a:pt x="2635" y="266"/>
                  </a:cubicBezTo>
                  <a:close/>
                  <a:moveTo>
                    <a:pt x="589" y="235"/>
                  </a:moveTo>
                  <a:cubicBezTo>
                    <a:pt x="601" y="235"/>
                    <a:pt x="601" y="235"/>
                    <a:pt x="601" y="235"/>
                  </a:cubicBezTo>
                  <a:cubicBezTo>
                    <a:pt x="618" y="9"/>
                    <a:pt x="618" y="9"/>
                    <a:pt x="618" y="9"/>
                  </a:cubicBezTo>
                  <a:cubicBezTo>
                    <a:pt x="614" y="7"/>
                    <a:pt x="611" y="4"/>
                    <a:pt x="607" y="0"/>
                  </a:cubicBezTo>
                  <a:lnTo>
                    <a:pt x="589" y="235"/>
                  </a:lnTo>
                  <a:close/>
                  <a:moveTo>
                    <a:pt x="667" y="9"/>
                  </a:moveTo>
                  <a:cubicBezTo>
                    <a:pt x="684" y="235"/>
                    <a:pt x="684" y="235"/>
                    <a:pt x="684" y="235"/>
                  </a:cubicBezTo>
                  <a:cubicBezTo>
                    <a:pt x="696" y="235"/>
                    <a:pt x="696" y="235"/>
                    <a:pt x="696" y="235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75" y="4"/>
                    <a:pt x="671" y="7"/>
                    <a:pt x="667" y="9"/>
                  </a:cubicBezTo>
                  <a:close/>
                </a:path>
              </a:pathLst>
            </a:cu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1897610" y="1731384"/>
              <a:ext cx="3864027" cy="156711"/>
            </a:xfrm>
            <a:custGeom>
              <a:avLst/>
              <a:gdLst>
                <a:gd name="T0" fmla="*/ 4263 w 4315"/>
                <a:gd name="T1" fmla="*/ 0 h 175"/>
                <a:gd name="T2" fmla="*/ 4043 w 4315"/>
                <a:gd name="T3" fmla="*/ 0 h 175"/>
                <a:gd name="T4" fmla="*/ 3828 w 4315"/>
                <a:gd name="T5" fmla="*/ 170 h 175"/>
                <a:gd name="T6" fmla="*/ 3615 w 4315"/>
                <a:gd name="T7" fmla="*/ 0 h 175"/>
                <a:gd name="T8" fmla="*/ 3395 w 4315"/>
                <a:gd name="T9" fmla="*/ 0 h 175"/>
                <a:gd name="T10" fmla="*/ 3180 w 4315"/>
                <a:gd name="T11" fmla="*/ 170 h 175"/>
                <a:gd name="T12" fmla="*/ 2965 w 4315"/>
                <a:gd name="T13" fmla="*/ 0 h 175"/>
                <a:gd name="T14" fmla="*/ 2747 w 4315"/>
                <a:gd name="T15" fmla="*/ 0 h 175"/>
                <a:gd name="T16" fmla="*/ 2532 w 4315"/>
                <a:gd name="T17" fmla="*/ 170 h 175"/>
                <a:gd name="T18" fmla="*/ 2317 w 4315"/>
                <a:gd name="T19" fmla="*/ 0 h 175"/>
                <a:gd name="T20" fmla="*/ 2097 w 4315"/>
                <a:gd name="T21" fmla="*/ 0 h 175"/>
                <a:gd name="T22" fmla="*/ 1884 w 4315"/>
                <a:gd name="T23" fmla="*/ 170 h 175"/>
                <a:gd name="T24" fmla="*/ 1669 w 4315"/>
                <a:gd name="T25" fmla="*/ 0 h 175"/>
                <a:gd name="T26" fmla="*/ 1449 w 4315"/>
                <a:gd name="T27" fmla="*/ 0 h 175"/>
                <a:gd name="T28" fmla="*/ 1234 w 4315"/>
                <a:gd name="T29" fmla="*/ 170 h 175"/>
                <a:gd name="T30" fmla="*/ 1021 w 4315"/>
                <a:gd name="T31" fmla="*/ 0 h 175"/>
                <a:gd name="T32" fmla="*/ 801 w 4315"/>
                <a:gd name="T33" fmla="*/ 0 h 175"/>
                <a:gd name="T34" fmla="*/ 586 w 4315"/>
                <a:gd name="T35" fmla="*/ 170 h 175"/>
                <a:gd name="T36" fmla="*/ 371 w 4315"/>
                <a:gd name="T37" fmla="*/ 0 h 175"/>
                <a:gd name="T38" fmla="*/ 153 w 4315"/>
                <a:gd name="T39" fmla="*/ 0 h 175"/>
                <a:gd name="T40" fmla="*/ 0 w 4315"/>
                <a:gd name="T41" fmla="*/ 175 h 175"/>
                <a:gd name="T42" fmla="*/ 99 w 4315"/>
                <a:gd name="T43" fmla="*/ 21 h 175"/>
                <a:gd name="T44" fmla="*/ 326 w 4315"/>
                <a:gd name="T45" fmla="*/ 175 h 175"/>
                <a:gd name="T46" fmla="*/ 525 w 4315"/>
                <a:gd name="T47" fmla="*/ 175 h 175"/>
                <a:gd name="T48" fmla="*/ 749 w 4315"/>
                <a:gd name="T49" fmla="*/ 21 h 175"/>
                <a:gd name="T50" fmla="*/ 974 w 4315"/>
                <a:gd name="T51" fmla="*/ 175 h 175"/>
                <a:gd name="T52" fmla="*/ 1173 w 4315"/>
                <a:gd name="T53" fmla="*/ 175 h 175"/>
                <a:gd name="T54" fmla="*/ 1397 w 4315"/>
                <a:gd name="T55" fmla="*/ 21 h 175"/>
                <a:gd name="T56" fmla="*/ 1622 w 4315"/>
                <a:gd name="T57" fmla="*/ 175 h 175"/>
                <a:gd name="T58" fmla="*/ 1820 w 4315"/>
                <a:gd name="T59" fmla="*/ 175 h 175"/>
                <a:gd name="T60" fmla="*/ 2045 w 4315"/>
                <a:gd name="T61" fmla="*/ 21 h 175"/>
                <a:gd name="T62" fmla="*/ 2270 w 4315"/>
                <a:gd name="T63" fmla="*/ 175 h 175"/>
                <a:gd name="T64" fmla="*/ 2468 w 4315"/>
                <a:gd name="T65" fmla="*/ 175 h 175"/>
                <a:gd name="T66" fmla="*/ 2693 w 4315"/>
                <a:gd name="T67" fmla="*/ 21 h 175"/>
                <a:gd name="T68" fmla="*/ 2920 w 4315"/>
                <a:gd name="T69" fmla="*/ 175 h 175"/>
                <a:gd name="T70" fmla="*/ 3119 w 4315"/>
                <a:gd name="T71" fmla="*/ 175 h 175"/>
                <a:gd name="T72" fmla="*/ 3343 w 4315"/>
                <a:gd name="T73" fmla="*/ 21 h 175"/>
                <a:gd name="T74" fmla="*/ 3568 w 4315"/>
                <a:gd name="T75" fmla="*/ 175 h 175"/>
                <a:gd name="T76" fmla="*/ 3767 w 4315"/>
                <a:gd name="T77" fmla="*/ 175 h 175"/>
                <a:gd name="T78" fmla="*/ 3991 w 4315"/>
                <a:gd name="T79" fmla="*/ 21 h 175"/>
                <a:gd name="T80" fmla="*/ 4216 w 4315"/>
                <a:gd name="T81" fmla="*/ 175 h 175"/>
                <a:gd name="T82" fmla="*/ 4301 w 4315"/>
                <a:gd name="T8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15" h="175">
                  <a:moveTo>
                    <a:pt x="4301" y="0"/>
                  </a:moveTo>
                  <a:lnTo>
                    <a:pt x="4263" y="0"/>
                  </a:lnTo>
                  <a:lnTo>
                    <a:pt x="4152" y="170"/>
                  </a:lnTo>
                  <a:lnTo>
                    <a:pt x="4043" y="0"/>
                  </a:lnTo>
                  <a:lnTo>
                    <a:pt x="3939" y="0"/>
                  </a:lnTo>
                  <a:lnTo>
                    <a:pt x="3828" y="170"/>
                  </a:lnTo>
                  <a:lnTo>
                    <a:pt x="3719" y="0"/>
                  </a:lnTo>
                  <a:lnTo>
                    <a:pt x="3615" y="0"/>
                  </a:lnTo>
                  <a:lnTo>
                    <a:pt x="3504" y="170"/>
                  </a:lnTo>
                  <a:lnTo>
                    <a:pt x="3395" y="0"/>
                  </a:lnTo>
                  <a:lnTo>
                    <a:pt x="3291" y="0"/>
                  </a:lnTo>
                  <a:lnTo>
                    <a:pt x="3180" y="170"/>
                  </a:lnTo>
                  <a:lnTo>
                    <a:pt x="3071" y="0"/>
                  </a:lnTo>
                  <a:lnTo>
                    <a:pt x="2965" y="0"/>
                  </a:lnTo>
                  <a:lnTo>
                    <a:pt x="2856" y="170"/>
                  </a:lnTo>
                  <a:lnTo>
                    <a:pt x="2747" y="0"/>
                  </a:lnTo>
                  <a:lnTo>
                    <a:pt x="2641" y="0"/>
                  </a:lnTo>
                  <a:lnTo>
                    <a:pt x="2532" y="170"/>
                  </a:lnTo>
                  <a:lnTo>
                    <a:pt x="2421" y="0"/>
                  </a:lnTo>
                  <a:lnTo>
                    <a:pt x="2317" y="0"/>
                  </a:lnTo>
                  <a:lnTo>
                    <a:pt x="2208" y="170"/>
                  </a:lnTo>
                  <a:lnTo>
                    <a:pt x="2097" y="0"/>
                  </a:lnTo>
                  <a:lnTo>
                    <a:pt x="1993" y="0"/>
                  </a:lnTo>
                  <a:lnTo>
                    <a:pt x="1884" y="170"/>
                  </a:lnTo>
                  <a:lnTo>
                    <a:pt x="1773" y="0"/>
                  </a:lnTo>
                  <a:lnTo>
                    <a:pt x="1669" y="0"/>
                  </a:lnTo>
                  <a:lnTo>
                    <a:pt x="1560" y="170"/>
                  </a:lnTo>
                  <a:lnTo>
                    <a:pt x="1449" y="0"/>
                  </a:lnTo>
                  <a:lnTo>
                    <a:pt x="1345" y="0"/>
                  </a:lnTo>
                  <a:lnTo>
                    <a:pt x="1234" y="170"/>
                  </a:lnTo>
                  <a:lnTo>
                    <a:pt x="1125" y="0"/>
                  </a:lnTo>
                  <a:lnTo>
                    <a:pt x="1021" y="0"/>
                  </a:lnTo>
                  <a:lnTo>
                    <a:pt x="910" y="170"/>
                  </a:lnTo>
                  <a:lnTo>
                    <a:pt x="801" y="0"/>
                  </a:lnTo>
                  <a:lnTo>
                    <a:pt x="697" y="0"/>
                  </a:lnTo>
                  <a:lnTo>
                    <a:pt x="586" y="170"/>
                  </a:lnTo>
                  <a:lnTo>
                    <a:pt x="477" y="0"/>
                  </a:lnTo>
                  <a:lnTo>
                    <a:pt x="371" y="0"/>
                  </a:lnTo>
                  <a:lnTo>
                    <a:pt x="262" y="170"/>
                  </a:lnTo>
                  <a:lnTo>
                    <a:pt x="153" y="0"/>
                  </a:lnTo>
                  <a:lnTo>
                    <a:pt x="113" y="0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99" y="21"/>
                  </a:lnTo>
                  <a:lnTo>
                    <a:pt x="198" y="175"/>
                  </a:lnTo>
                  <a:lnTo>
                    <a:pt x="326" y="175"/>
                  </a:lnTo>
                  <a:lnTo>
                    <a:pt x="425" y="21"/>
                  </a:lnTo>
                  <a:lnTo>
                    <a:pt x="525" y="175"/>
                  </a:lnTo>
                  <a:lnTo>
                    <a:pt x="650" y="175"/>
                  </a:lnTo>
                  <a:lnTo>
                    <a:pt x="749" y="21"/>
                  </a:lnTo>
                  <a:lnTo>
                    <a:pt x="849" y="175"/>
                  </a:lnTo>
                  <a:lnTo>
                    <a:pt x="974" y="175"/>
                  </a:lnTo>
                  <a:lnTo>
                    <a:pt x="1073" y="21"/>
                  </a:lnTo>
                  <a:lnTo>
                    <a:pt x="1173" y="175"/>
                  </a:lnTo>
                  <a:lnTo>
                    <a:pt x="1298" y="175"/>
                  </a:lnTo>
                  <a:lnTo>
                    <a:pt x="1397" y="21"/>
                  </a:lnTo>
                  <a:lnTo>
                    <a:pt x="1496" y="175"/>
                  </a:lnTo>
                  <a:lnTo>
                    <a:pt x="1622" y="175"/>
                  </a:lnTo>
                  <a:lnTo>
                    <a:pt x="1721" y="21"/>
                  </a:lnTo>
                  <a:lnTo>
                    <a:pt x="1820" y="175"/>
                  </a:lnTo>
                  <a:lnTo>
                    <a:pt x="1946" y="175"/>
                  </a:lnTo>
                  <a:lnTo>
                    <a:pt x="2045" y="21"/>
                  </a:lnTo>
                  <a:lnTo>
                    <a:pt x="2144" y="175"/>
                  </a:lnTo>
                  <a:lnTo>
                    <a:pt x="2270" y="175"/>
                  </a:lnTo>
                  <a:lnTo>
                    <a:pt x="2369" y="21"/>
                  </a:lnTo>
                  <a:lnTo>
                    <a:pt x="2468" y="175"/>
                  </a:lnTo>
                  <a:lnTo>
                    <a:pt x="2594" y="175"/>
                  </a:lnTo>
                  <a:lnTo>
                    <a:pt x="2693" y="21"/>
                  </a:lnTo>
                  <a:lnTo>
                    <a:pt x="2792" y="175"/>
                  </a:lnTo>
                  <a:lnTo>
                    <a:pt x="2920" y="175"/>
                  </a:lnTo>
                  <a:lnTo>
                    <a:pt x="3019" y="21"/>
                  </a:lnTo>
                  <a:lnTo>
                    <a:pt x="3119" y="175"/>
                  </a:lnTo>
                  <a:lnTo>
                    <a:pt x="3244" y="175"/>
                  </a:lnTo>
                  <a:lnTo>
                    <a:pt x="3343" y="21"/>
                  </a:lnTo>
                  <a:lnTo>
                    <a:pt x="3443" y="175"/>
                  </a:lnTo>
                  <a:lnTo>
                    <a:pt x="3568" y="175"/>
                  </a:lnTo>
                  <a:lnTo>
                    <a:pt x="3667" y="21"/>
                  </a:lnTo>
                  <a:lnTo>
                    <a:pt x="3767" y="175"/>
                  </a:lnTo>
                  <a:lnTo>
                    <a:pt x="3892" y="175"/>
                  </a:lnTo>
                  <a:lnTo>
                    <a:pt x="3991" y="21"/>
                  </a:lnTo>
                  <a:lnTo>
                    <a:pt x="4091" y="175"/>
                  </a:lnTo>
                  <a:lnTo>
                    <a:pt x="4216" y="175"/>
                  </a:lnTo>
                  <a:lnTo>
                    <a:pt x="4315" y="21"/>
                  </a:lnTo>
                  <a:lnTo>
                    <a:pt x="4301" y="0"/>
                  </a:lnTo>
                  <a:close/>
                </a:path>
              </a:pathLst>
            </a:cu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771087" y="1979435"/>
              <a:ext cx="200589" cy="73430"/>
            </a:xfrm>
            <a:custGeom>
              <a:avLst/>
              <a:gdLst>
                <a:gd name="T0" fmla="*/ 0 w 224"/>
                <a:gd name="T1" fmla="*/ 82 h 82"/>
                <a:gd name="T2" fmla="*/ 196 w 224"/>
                <a:gd name="T3" fmla="*/ 82 h 82"/>
                <a:gd name="T4" fmla="*/ 224 w 224"/>
                <a:gd name="T5" fmla="*/ 0 h 82"/>
                <a:gd name="T6" fmla="*/ 0 w 224"/>
                <a:gd name="T7" fmla="*/ 0 h 82"/>
                <a:gd name="T8" fmla="*/ 0 w 22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82">
                  <a:moveTo>
                    <a:pt x="0" y="82"/>
                  </a:moveTo>
                  <a:lnTo>
                    <a:pt x="196" y="82"/>
                  </a:lnTo>
                  <a:lnTo>
                    <a:pt x="224" y="0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533147" y="2769258"/>
              <a:ext cx="325957" cy="2754530"/>
            </a:xfrm>
            <a:custGeom>
              <a:avLst/>
              <a:gdLst>
                <a:gd name="T0" fmla="*/ 0 w 364"/>
                <a:gd name="T1" fmla="*/ 212 h 3076"/>
                <a:gd name="T2" fmla="*/ 0 w 364"/>
                <a:gd name="T3" fmla="*/ 307 h 3076"/>
                <a:gd name="T4" fmla="*/ 331 w 364"/>
                <a:gd name="T5" fmla="*/ 520 h 3076"/>
                <a:gd name="T6" fmla="*/ 0 w 364"/>
                <a:gd name="T7" fmla="*/ 730 h 3076"/>
                <a:gd name="T8" fmla="*/ 0 w 364"/>
                <a:gd name="T9" fmla="*/ 827 h 3076"/>
                <a:gd name="T10" fmla="*/ 331 w 364"/>
                <a:gd name="T11" fmla="*/ 1040 h 3076"/>
                <a:gd name="T12" fmla="*/ 0 w 364"/>
                <a:gd name="T13" fmla="*/ 1251 h 3076"/>
                <a:gd name="T14" fmla="*/ 0 w 364"/>
                <a:gd name="T15" fmla="*/ 1348 h 3076"/>
                <a:gd name="T16" fmla="*/ 331 w 364"/>
                <a:gd name="T17" fmla="*/ 1558 h 3076"/>
                <a:gd name="T18" fmla="*/ 0 w 364"/>
                <a:gd name="T19" fmla="*/ 1771 h 3076"/>
                <a:gd name="T20" fmla="*/ 0 w 364"/>
                <a:gd name="T21" fmla="*/ 1866 h 3076"/>
                <a:gd name="T22" fmla="*/ 331 w 364"/>
                <a:gd name="T23" fmla="*/ 2078 h 3076"/>
                <a:gd name="T24" fmla="*/ 0 w 364"/>
                <a:gd name="T25" fmla="*/ 2291 h 3076"/>
                <a:gd name="T26" fmla="*/ 0 w 364"/>
                <a:gd name="T27" fmla="*/ 2386 h 3076"/>
                <a:gd name="T28" fmla="*/ 331 w 364"/>
                <a:gd name="T29" fmla="*/ 2599 h 3076"/>
                <a:gd name="T30" fmla="*/ 0 w 364"/>
                <a:gd name="T31" fmla="*/ 2809 h 3076"/>
                <a:gd name="T32" fmla="*/ 0 w 364"/>
                <a:gd name="T33" fmla="*/ 2906 h 3076"/>
                <a:gd name="T34" fmla="*/ 265 w 364"/>
                <a:gd name="T35" fmla="*/ 3076 h 3076"/>
                <a:gd name="T36" fmla="*/ 364 w 364"/>
                <a:gd name="T37" fmla="*/ 3076 h 3076"/>
                <a:gd name="T38" fmla="*/ 364 w 364"/>
                <a:gd name="T39" fmla="*/ 3074 h 3076"/>
                <a:gd name="T40" fmla="*/ 28 w 364"/>
                <a:gd name="T41" fmla="*/ 2859 h 3076"/>
                <a:gd name="T42" fmla="*/ 364 w 364"/>
                <a:gd name="T43" fmla="*/ 2641 h 3076"/>
                <a:gd name="T44" fmla="*/ 364 w 364"/>
                <a:gd name="T45" fmla="*/ 2554 h 3076"/>
                <a:gd name="T46" fmla="*/ 28 w 364"/>
                <a:gd name="T47" fmla="*/ 2339 h 3076"/>
                <a:gd name="T48" fmla="*/ 364 w 364"/>
                <a:gd name="T49" fmla="*/ 2123 h 3076"/>
                <a:gd name="T50" fmla="*/ 364 w 364"/>
                <a:gd name="T51" fmla="*/ 2034 h 3076"/>
                <a:gd name="T52" fmla="*/ 28 w 364"/>
                <a:gd name="T53" fmla="*/ 1818 h 3076"/>
                <a:gd name="T54" fmla="*/ 364 w 364"/>
                <a:gd name="T55" fmla="*/ 1603 h 3076"/>
                <a:gd name="T56" fmla="*/ 364 w 364"/>
                <a:gd name="T57" fmla="*/ 1516 h 3076"/>
                <a:gd name="T58" fmla="*/ 28 w 364"/>
                <a:gd name="T59" fmla="*/ 1298 h 3076"/>
                <a:gd name="T60" fmla="*/ 364 w 364"/>
                <a:gd name="T61" fmla="*/ 1083 h 3076"/>
                <a:gd name="T62" fmla="*/ 364 w 364"/>
                <a:gd name="T63" fmla="*/ 995 h 3076"/>
                <a:gd name="T64" fmla="*/ 28 w 364"/>
                <a:gd name="T65" fmla="*/ 780 h 3076"/>
                <a:gd name="T66" fmla="*/ 364 w 364"/>
                <a:gd name="T67" fmla="*/ 563 h 3076"/>
                <a:gd name="T68" fmla="*/ 364 w 364"/>
                <a:gd name="T69" fmla="*/ 475 h 3076"/>
                <a:gd name="T70" fmla="*/ 28 w 364"/>
                <a:gd name="T71" fmla="*/ 260 h 3076"/>
                <a:gd name="T72" fmla="*/ 364 w 364"/>
                <a:gd name="T73" fmla="*/ 45 h 3076"/>
                <a:gd name="T74" fmla="*/ 364 w 364"/>
                <a:gd name="T75" fmla="*/ 0 h 3076"/>
                <a:gd name="T76" fmla="*/ 331 w 364"/>
                <a:gd name="T77" fmla="*/ 0 h 3076"/>
                <a:gd name="T78" fmla="*/ 0 w 364"/>
                <a:gd name="T79" fmla="*/ 212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4" h="3076">
                  <a:moveTo>
                    <a:pt x="0" y="212"/>
                  </a:moveTo>
                  <a:lnTo>
                    <a:pt x="0" y="307"/>
                  </a:lnTo>
                  <a:lnTo>
                    <a:pt x="331" y="520"/>
                  </a:lnTo>
                  <a:lnTo>
                    <a:pt x="0" y="730"/>
                  </a:lnTo>
                  <a:lnTo>
                    <a:pt x="0" y="827"/>
                  </a:lnTo>
                  <a:lnTo>
                    <a:pt x="331" y="1040"/>
                  </a:lnTo>
                  <a:lnTo>
                    <a:pt x="0" y="1251"/>
                  </a:lnTo>
                  <a:lnTo>
                    <a:pt x="0" y="1348"/>
                  </a:lnTo>
                  <a:lnTo>
                    <a:pt x="331" y="1558"/>
                  </a:lnTo>
                  <a:lnTo>
                    <a:pt x="0" y="1771"/>
                  </a:lnTo>
                  <a:lnTo>
                    <a:pt x="0" y="1866"/>
                  </a:lnTo>
                  <a:lnTo>
                    <a:pt x="331" y="2078"/>
                  </a:lnTo>
                  <a:lnTo>
                    <a:pt x="0" y="2291"/>
                  </a:lnTo>
                  <a:lnTo>
                    <a:pt x="0" y="2386"/>
                  </a:lnTo>
                  <a:lnTo>
                    <a:pt x="331" y="2599"/>
                  </a:lnTo>
                  <a:lnTo>
                    <a:pt x="0" y="2809"/>
                  </a:lnTo>
                  <a:lnTo>
                    <a:pt x="0" y="2906"/>
                  </a:lnTo>
                  <a:lnTo>
                    <a:pt x="265" y="3076"/>
                  </a:lnTo>
                  <a:lnTo>
                    <a:pt x="364" y="3076"/>
                  </a:lnTo>
                  <a:lnTo>
                    <a:pt x="364" y="3074"/>
                  </a:lnTo>
                  <a:lnTo>
                    <a:pt x="28" y="2859"/>
                  </a:lnTo>
                  <a:lnTo>
                    <a:pt x="364" y="2641"/>
                  </a:lnTo>
                  <a:lnTo>
                    <a:pt x="364" y="2554"/>
                  </a:lnTo>
                  <a:lnTo>
                    <a:pt x="28" y="2339"/>
                  </a:lnTo>
                  <a:lnTo>
                    <a:pt x="364" y="2123"/>
                  </a:lnTo>
                  <a:lnTo>
                    <a:pt x="364" y="2034"/>
                  </a:lnTo>
                  <a:lnTo>
                    <a:pt x="28" y="1818"/>
                  </a:lnTo>
                  <a:lnTo>
                    <a:pt x="364" y="1603"/>
                  </a:lnTo>
                  <a:lnTo>
                    <a:pt x="364" y="1516"/>
                  </a:lnTo>
                  <a:lnTo>
                    <a:pt x="28" y="1298"/>
                  </a:lnTo>
                  <a:lnTo>
                    <a:pt x="364" y="1083"/>
                  </a:lnTo>
                  <a:lnTo>
                    <a:pt x="364" y="995"/>
                  </a:lnTo>
                  <a:lnTo>
                    <a:pt x="28" y="780"/>
                  </a:lnTo>
                  <a:lnTo>
                    <a:pt x="364" y="563"/>
                  </a:lnTo>
                  <a:lnTo>
                    <a:pt x="364" y="475"/>
                  </a:lnTo>
                  <a:lnTo>
                    <a:pt x="28" y="260"/>
                  </a:lnTo>
                  <a:lnTo>
                    <a:pt x="364" y="45"/>
                  </a:lnTo>
                  <a:lnTo>
                    <a:pt x="364" y="0"/>
                  </a:lnTo>
                  <a:lnTo>
                    <a:pt x="331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533147" y="2769258"/>
              <a:ext cx="325957" cy="2754530"/>
            </a:xfrm>
            <a:custGeom>
              <a:avLst/>
              <a:gdLst>
                <a:gd name="T0" fmla="*/ 333 w 364"/>
                <a:gd name="T1" fmla="*/ 260 h 3076"/>
                <a:gd name="T2" fmla="*/ 0 w 364"/>
                <a:gd name="T3" fmla="*/ 475 h 3076"/>
                <a:gd name="T4" fmla="*/ 0 w 364"/>
                <a:gd name="T5" fmla="*/ 565 h 3076"/>
                <a:gd name="T6" fmla="*/ 333 w 364"/>
                <a:gd name="T7" fmla="*/ 780 h 3076"/>
                <a:gd name="T8" fmla="*/ 0 w 364"/>
                <a:gd name="T9" fmla="*/ 993 h 3076"/>
                <a:gd name="T10" fmla="*/ 0 w 364"/>
                <a:gd name="T11" fmla="*/ 1085 h 3076"/>
                <a:gd name="T12" fmla="*/ 333 w 364"/>
                <a:gd name="T13" fmla="*/ 1298 h 3076"/>
                <a:gd name="T14" fmla="*/ 0 w 364"/>
                <a:gd name="T15" fmla="*/ 1513 h 3076"/>
                <a:gd name="T16" fmla="*/ 0 w 364"/>
                <a:gd name="T17" fmla="*/ 1605 h 3076"/>
                <a:gd name="T18" fmla="*/ 333 w 364"/>
                <a:gd name="T19" fmla="*/ 1818 h 3076"/>
                <a:gd name="T20" fmla="*/ 0 w 364"/>
                <a:gd name="T21" fmla="*/ 2034 h 3076"/>
                <a:gd name="T22" fmla="*/ 0 w 364"/>
                <a:gd name="T23" fmla="*/ 2123 h 3076"/>
                <a:gd name="T24" fmla="*/ 333 w 364"/>
                <a:gd name="T25" fmla="*/ 2339 h 3076"/>
                <a:gd name="T26" fmla="*/ 0 w 364"/>
                <a:gd name="T27" fmla="*/ 2554 h 3076"/>
                <a:gd name="T28" fmla="*/ 0 w 364"/>
                <a:gd name="T29" fmla="*/ 2644 h 3076"/>
                <a:gd name="T30" fmla="*/ 333 w 364"/>
                <a:gd name="T31" fmla="*/ 2859 h 3076"/>
                <a:gd name="T32" fmla="*/ 0 w 364"/>
                <a:gd name="T33" fmla="*/ 3072 h 3076"/>
                <a:gd name="T34" fmla="*/ 0 w 364"/>
                <a:gd name="T35" fmla="*/ 3076 h 3076"/>
                <a:gd name="T36" fmla="*/ 97 w 364"/>
                <a:gd name="T37" fmla="*/ 3076 h 3076"/>
                <a:gd name="T38" fmla="*/ 364 w 364"/>
                <a:gd name="T39" fmla="*/ 2904 h 3076"/>
                <a:gd name="T40" fmla="*/ 364 w 364"/>
                <a:gd name="T41" fmla="*/ 2812 h 3076"/>
                <a:gd name="T42" fmla="*/ 33 w 364"/>
                <a:gd name="T43" fmla="*/ 2599 h 3076"/>
                <a:gd name="T44" fmla="*/ 364 w 364"/>
                <a:gd name="T45" fmla="*/ 2386 h 3076"/>
                <a:gd name="T46" fmla="*/ 364 w 364"/>
                <a:gd name="T47" fmla="*/ 2291 h 3076"/>
                <a:gd name="T48" fmla="*/ 33 w 364"/>
                <a:gd name="T49" fmla="*/ 2078 h 3076"/>
                <a:gd name="T50" fmla="*/ 364 w 364"/>
                <a:gd name="T51" fmla="*/ 1866 h 3076"/>
                <a:gd name="T52" fmla="*/ 364 w 364"/>
                <a:gd name="T53" fmla="*/ 1771 h 3076"/>
                <a:gd name="T54" fmla="*/ 33 w 364"/>
                <a:gd name="T55" fmla="*/ 1558 h 3076"/>
                <a:gd name="T56" fmla="*/ 364 w 364"/>
                <a:gd name="T57" fmla="*/ 1345 h 3076"/>
                <a:gd name="T58" fmla="*/ 364 w 364"/>
                <a:gd name="T59" fmla="*/ 1253 h 3076"/>
                <a:gd name="T60" fmla="*/ 33 w 364"/>
                <a:gd name="T61" fmla="*/ 1040 h 3076"/>
                <a:gd name="T62" fmla="*/ 364 w 364"/>
                <a:gd name="T63" fmla="*/ 825 h 3076"/>
                <a:gd name="T64" fmla="*/ 364 w 364"/>
                <a:gd name="T65" fmla="*/ 733 h 3076"/>
                <a:gd name="T66" fmla="*/ 33 w 364"/>
                <a:gd name="T67" fmla="*/ 520 h 3076"/>
                <a:gd name="T68" fmla="*/ 364 w 364"/>
                <a:gd name="T69" fmla="*/ 307 h 3076"/>
                <a:gd name="T70" fmla="*/ 364 w 364"/>
                <a:gd name="T71" fmla="*/ 212 h 3076"/>
                <a:gd name="T72" fmla="*/ 33 w 364"/>
                <a:gd name="T73" fmla="*/ 0 h 3076"/>
                <a:gd name="T74" fmla="*/ 0 w 364"/>
                <a:gd name="T75" fmla="*/ 0 h 3076"/>
                <a:gd name="T76" fmla="*/ 0 w 364"/>
                <a:gd name="T77" fmla="*/ 45 h 3076"/>
                <a:gd name="T78" fmla="*/ 333 w 364"/>
                <a:gd name="T79" fmla="*/ 260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4" h="3076">
                  <a:moveTo>
                    <a:pt x="333" y="260"/>
                  </a:moveTo>
                  <a:lnTo>
                    <a:pt x="0" y="475"/>
                  </a:lnTo>
                  <a:lnTo>
                    <a:pt x="0" y="565"/>
                  </a:lnTo>
                  <a:lnTo>
                    <a:pt x="333" y="780"/>
                  </a:lnTo>
                  <a:lnTo>
                    <a:pt x="0" y="993"/>
                  </a:lnTo>
                  <a:lnTo>
                    <a:pt x="0" y="1085"/>
                  </a:lnTo>
                  <a:lnTo>
                    <a:pt x="333" y="1298"/>
                  </a:lnTo>
                  <a:lnTo>
                    <a:pt x="0" y="1513"/>
                  </a:lnTo>
                  <a:lnTo>
                    <a:pt x="0" y="1605"/>
                  </a:lnTo>
                  <a:lnTo>
                    <a:pt x="333" y="1818"/>
                  </a:lnTo>
                  <a:lnTo>
                    <a:pt x="0" y="2034"/>
                  </a:lnTo>
                  <a:lnTo>
                    <a:pt x="0" y="2123"/>
                  </a:lnTo>
                  <a:lnTo>
                    <a:pt x="333" y="2339"/>
                  </a:lnTo>
                  <a:lnTo>
                    <a:pt x="0" y="2554"/>
                  </a:lnTo>
                  <a:lnTo>
                    <a:pt x="0" y="2644"/>
                  </a:lnTo>
                  <a:lnTo>
                    <a:pt x="333" y="2859"/>
                  </a:lnTo>
                  <a:lnTo>
                    <a:pt x="0" y="3072"/>
                  </a:lnTo>
                  <a:lnTo>
                    <a:pt x="0" y="3076"/>
                  </a:lnTo>
                  <a:lnTo>
                    <a:pt x="97" y="3076"/>
                  </a:lnTo>
                  <a:lnTo>
                    <a:pt x="364" y="2904"/>
                  </a:lnTo>
                  <a:lnTo>
                    <a:pt x="364" y="2812"/>
                  </a:lnTo>
                  <a:lnTo>
                    <a:pt x="33" y="2599"/>
                  </a:lnTo>
                  <a:lnTo>
                    <a:pt x="364" y="2386"/>
                  </a:lnTo>
                  <a:lnTo>
                    <a:pt x="364" y="2291"/>
                  </a:lnTo>
                  <a:lnTo>
                    <a:pt x="33" y="2078"/>
                  </a:lnTo>
                  <a:lnTo>
                    <a:pt x="364" y="1866"/>
                  </a:lnTo>
                  <a:lnTo>
                    <a:pt x="364" y="1771"/>
                  </a:lnTo>
                  <a:lnTo>
                    <a:pt x="33" y="1558"/>
                  </a:lnTo>
                  <a:lnTo>
                    <a:pt x="364" y="1345"/>
                  </a:lnTo>
                  <a:lnTo>
                    <a:pt x="364" y="1253"/>
                  </a:lnTo>
                  <a:lnTo>
                    <a:pt x="33" y="1040"/>
                  </a:lnTo>
                  <a:lnTo>
                    <a:pt x="364" y="825"/>
                  </a:lnTo>
                  <a:lnTo>
                    <a:pt x="364" y="733"/>
                  </a:lnTo>
                  <a:lnTo>
                    <a:pt x="33" y="520"/>
                  </a:lnTo>
                  <a:lnTo>
                    <a:pt x="364" y="307"/>
                  </a:lnTo>
                  <a:lnTo>
                    <a:pt x="364" y="2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333" y="260"/>
                  </a:lnTo>
                  <a:close/>
                </a:path>
              </a:pathLst>
            </a:cu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1480313" y="2769258"/>
              <a:ext cx="434311" cy="2754530"/>
            </a:xfrm>
            <a:custGeom>
              <a:avLst/>
              <a:gdLst>
                <a:gd name="T0" fmla="*/ 485 w 485"/>
                <a:gd name="T1" fmla="*/ 0 h 3076"/>
                <a:gd name="T2" fmla="*/ 485 w 485"/>
                <a:gd name="T3" fmla="*/ 3076 h 3076"/>
                <a:gd name="T4" fmla="*/ 402 w 485"/>
                <a:gd name="T5" fmla="*/ 3076 h 3076"/>
                <a:gd name="T6" fmla="*/ 402 w 485"/>
                <a:gd name="T7" fmla="*/ 0 h 3076"/>
                <a:gd name="T8" fmla="*/ 485 w 485"/>
                <a:gd name="T9" fmla="*/ 0 h 3076"/>
                <a:gd name="T10" fmla="*/ 0 w 485"/>
                <a:gd name="T11" fmla="*/ 3076 h 3076"/>
                <a:gd name="T12" fmla="*/ 83 w 485"/>
                <a:gd name="T13" fmla="*/ 3076 h 3076"/>
                <a:gd name="T14" fmla="*/ 83 w 485"/>
                <a:gd name="T15" fmla="*/ 0 h 3076"/>
                <a:gd name="T16" fmla="*/ 0 w 485"/>
                <a:gd name="T17" fmla="*/ 0 h 3076"/>
                <a:gd name="T18" fmla="*/ 0 w 485"/>
                <a:gd name="T19" fmla="*/ 3076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" h="3076">
                  <a:moveTo>
                    <a:pt x="485" y="0"/>
                  </a:moveTo>
                  <a:lnTo>
                    <a:pt x="485" y="3076"/>
                  </a:lnTo>
                  <a:lnTo>
                    <a:pt x="402" y="3076"/>
                  </a:lnTo>
                  <a:lnTo>
                    <a:pt x="402" y="0"/>
                  </a:lnTo>
                  <a:lnTo>
                    <a:pt x="485" y="0"/>
                  </a:lnTo>
                  <a:close/>
                  <a:moveTo>
                    <a:pt x="0" y="3076"/>
                  </a:moveTo>
                  <a:lnTo>
                    <a:pt x="83" y="3076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3076"/>
                  </a:lnTo>
                  <a:close/>
                </a:path>
              </a:pathLst>
            </a:custGeom>
            <a:solidFill>
              <a:srgbClr val="E5C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1516132" y="2769258"/>
              <a:ext cx="359986" cy="2754530"/>
            </a:xfrm>
            <a:custGeom>
              <a:avLst/>
              <a:gdLst>
                <a:gd name="T0" fmla="*/ 0 w 402"/>
                <a:gd name="T1" fmla="*/ 0 h 3076"/>
                <a:gd name="T2" fmla="*/ 43 w 402"/>
                <a:gd name="T3" fmla="*/ 0 h 3076"/>
                <a:gd name="T4" fmla="*/ 43 w 402"/>
                <a:gd name="T5" fmla="*/ 3076 h 3076"/>
                <a:gd name="T6" fmla="*/ 0 w 402"/>
                <a:gd name="T7" fmla="*/ 3076 h 3076"/>
                <a:gd name="T8" fmla="*/ 0 w 402"/>
                <a:gd name="T9" fmla="*/ 0 h 3076"/>
                <a:gd name="T10" fmla="*/ 362 w 402"/>
                <a:gd name="T11" fmla="*/ 0 h 3076"/>
                <a:gd name="T12" fmla="*/ 362 w 402"/>
                <a:gd name="T13" fmla="*/ 3076 h 3076"/>
                <a:gd name="T14" fmla="*/ 402 w 402"/>
                <a:gd name="T15" fmla="*/ 3076 h 3076"/>
                <a:gd name="T16" fmla="*/ 402 w 402"/>
                <a:gd name="T17" fmla="*/ 0 h 3076"/>
                <a:gd name="T18" fmla="*/ 362 w 402"/>
                <a:gd name="T19" fmla="*/ 0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076">
                  <a:moveTo>
                    <a:pt x="0" y="0"/>
                  </a:moveTo>
                  <a:lnTo>
                    <a:pt x="43" y="0"/>
                  </a:lnTo>
                  <a:lnTo>
                    <a:pt x="43" y="3076"/>
                  </a:lnTo>
                  <a:lnTo>
                    <a:pt x="0" y="3076"/>
                  </a:lnTo>
                  <a:lnTo>
                    <a:pt x="0" y="0"/>
                  </a:lnTo>
                  <a:close/>
                  <a:moveTo>
                    <a:pt x="362" y="0"/>
                  </a:moveTo>
                  <a:lnTo>
                    <a:pt x="362" y="3076"/>
                  </a:lnTo>
                  <a:lnTo>
                    <a:pt x="402" y="3076"/>
                  </a:lnTo>
                  <a:lnTo>
                    <a:pt x="402" y="0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1505387" y="2479119"/>
              <a:ext cx="359986" cy="90445"/>
            </a:xfrm>
            <a:prstGeom prst="rect">
              <a:avLst/>
            </a:pr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685379" y="2479119"/>
              <a:ext cx="179993" cy="90445"/>
            </a:xfrm>
            <a:prstGeom prst="rect">
              <a:avLst/>
            </a:pr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427479" y="2040329"/>
              <a:ext cx="516696" cy="438791"/>
            </a:xfrm>
            <a:custGeom>
              <a:avLst/>
              <a:gdLst>
                <a:gd name="T0" fmla="*/ 190 w 244"/>
                <a:gd name="T1" fmla="*/ 0 h 207"/>
                <a:gd name="T2" fmla="*/ 0 w 244"/>
                <a:gd name="T3" fmla="*/ 0 h 207"/>
                <a:gd name="T4" fmla="*/ 0 w 244"/>
                <a:gd name="T5" fmla="*/ 207 h 207"/>
                <a:gd name="T6" fmla="*/ 244 w 244"/>
                <a:gd name="T7" fmla="*/ 207 h 207"/>
                <a:gd name="T8" fmla="*/ 244 w 244"/>
                <a:gd name="T9" fmla="*/ 58 h 207"/>
                <a:gd name="T10" fmla="*/ 190 w 244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07">
                  <a:moveTo>
                    <a:pt x="1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44" y="207"/>
                    <a:pt x="244" y="207"/>
                    <a:pt x="244" y="207"/>
                  </a:cubicBezTo>
                  <a:cubicBezTo>
                    <a:pt x="244" y="58"/>
                    <a:pt x="244" y="58"/>
                    <a:pt x="244" y="58"/>
                  </a:cubicBezTo>
                  <a:cubicBezTo>
                    <a:pt x="244" y="26"/>
                    <a:pt x="223" y="0"/>
                    <a:pt x="190" y="0"/>
                  </a:cubicBezTo>
                  <a:close/>
                </a:path>
              </a:pathLst>
            </a:cu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685379" y="2040329"/>
              <a:ext cx="258796" cy="438791"/>
            </a:xfrm>
            <a:custGeom>
              <a:avLst/>
              <a:gdLst>
                <a:gd name="T0" fmla="*/ 0 w 122"/>
                <a:gd name="T1" fmla="*/ 207 h 207"/>
                <a:gd name="T2" fmla="*/ 122 w 122"/>
                <a:gd name="T3" fmla="*/ 207 h 207"/>
                <a:gd name="T4" fmla="*/ 122 w 122"/>
                <a:gd name="T5" fmla="*/ 58 h 207"/>
                <a:gd name="T6" fmla="*/ 68 w 122"/>
                <a:gd name="T7" fmla="*/ 0 h 207"/>
                <a:gd name="T8" fmla="*/ 0 w 122"/>
                <a:gd name="T9" fmla="*/ 0 h 207"/>
                <a:gd name="T10" fmla="*/ 0 w 12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07">
                  <a:moveTo>
                    <a:pt x="0" y="207"/>
                  </a:moveTo>
                  <a:cubicBezTo>
                    <a:pt x="122" y="207"/>
                    <a:pt x="122" y="207"/>
                    <a:pt x="122" y="207"/>
                  </a:cubicBezTo>
                  <a:cubicBezTo>
                    <a:pt x="122" y="207"/>
                    <a:pt x="122" y="90"/>
                    <a:pt x="122" y="58"/>
                  </a:cubicBezTo>
                  <a:cubicBezTo>
                    <a:pt x="122" y="26"/>
                    <a:pt x="101" y="0"/>
                    <a:pt x="68" y="0"/>
                  </a:cubicBezTo>
                  <a:cubicBezTo>
                    <a:pt x="34" y="0"/>
                    <a:pt x="0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556429" y="1830784"/>
              <a:ext cx="260587" cy="209545"/>
            </a:xfrm>
            <a:custGeom>
              <a:avLst/>
              <a:gdLst>
                <a:gd name="T0" fmla="*/ 123 w 123"/>
                <a:gd name="T1" fmla="*/ 99 h 99"/>
                <a:gd name="T2" fmla="*/ 123 w 123"/>
                <a:gd name="T3" fmla="*/ 17 h 99"/>
                <a:gd name="T4" fmla="*/ 105 w 123"/>
                <a:gd name="T5" fmla="*/ 0 h 99"/>
                <a:gd name="T6" fmla="*/ 17 w 123"/>
                <a:gd name="T7" fmla="*/ 0 h 99"/>
                <a:gd name="T8" fmla="*/ 0 w 123"/>
                <a:gd name="T9" fmla="*/ 17 h 99"/>
                <a:gd name="T10" fmla="*/ 0 w 123"/>
                <a:gd name="T11" fmla="*/ 99 h 99"/>
                <a:gd name="T12" fmla="*/ 123 w 123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9">
                  <a:moveTo>
                    <a:pt x="123" y="99"/>
                  </a:move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15" y="0"/>
                    <a:pt x="10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123" y="99"/>
                  </a:lnTo>
                  <a:close/>
                </a:path>
              </a:pathLst>
            </a:custGeom>
            <a:solidFill>
              <a:srgbClr val="E5C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685379" y="1830784"/>
              <a:ext cx="131637" cy="209545"/>
            </a:xfrm>
            <a:custGeom>
              <a:avLst/>
              <a:gdLst>
                <a:gd name="T0" fmla="*/ 44 w 62"/>
                <a:gd name="T1" fmla="*/ 0 h 99"/>
                <a:gd name="T2" fmla="*/ 0 w 62"/>
                <a:gd name="T3" fmla="*/ 0 h 99"/>
                <a:gd name="T4" fmla="*/ 0 w 62"/>
                <a:gd name="T5" fmla="*/ 99 h 99"/>
                <a:gd name="T6" fmla="*/ 62 w 62"/>
                <a:gd name="T7" fmla="*/ 99 h 99"/>
                <a:gd name="T8" fmla="*/ 62 w 62"/>
                <a:gd name="T9" fmla="*/ 17 h 99"/>
                <a:gd name="T10" fmla="*/ 44 w 62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99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8"/>
                    <a:pt x="54" y="0"/>
                    <a:pt x="44" y="0"/>
                  </a:cubicBezTo>
                  <a:close/>
                </a:path>
              </a:pathLst>
            </a:cu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35539" y="2612548"/>
              <a:ext cx="499682" cy="156711"/>
            </a:xfrm>
            <a:prstGeom prst="rect">
              <a:avLst/>
            </a:pr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460612" y="2569564"/>
              <a:ext cx="451326" cy="42984"/>
            </a:xfrm>
            <a:prstGeom prst="rect">
              <a:avLst/>
            </a:prstGeom>
            <a:solidFill>
              <a:srgbClr val="EB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685379" y="2569564"/>
              <a:ext cx="226558" cy="42984"/>
            </a:xfrm>
            <a:prstGeom prst="rect">
              <a:avLst/>
            </a:pr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685379" y="2612548"/>
              <a:ext cx="249841" cy="156711"/>
            </a:xfrm>
            <a:prstGeom prst="rect">
              <a:avLst/>
            </a:pr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1524192" y="2105700"/>
              <a:ext cx="351926" cy="249842"/>
            </a:xfrm>
            <a:custGeom>
              <a:avLst/>
              <a:gdLst>
                <a:gd name="T0" fmla="*/ 166 w 166"/>
                <a:gd name="T1" fmla="*/ 118 h 118"/>
                <a:gd name="T2" fmla="*/ 0 w 166"/>
                <a:gd name="T3" fmla="*/ 118 h 118"/>
                <a:gd name="T4" fmla="*/ 0 w 166"/>
                <a:gd name="T5" fmla="*/ 0 h 118"/>
                <a:gd name="T6" fmla="*/ 124 w 166"/>
                <a:gd name="T7" fmla="*/ 0 h 118"/>
                <a:gd name="T8" fmla="*/ 166 w 166"/>
                <a:gd name="T9" fmla="*/ 37 h 118"/>
                <a:gd name="T10" fmla="*/ 166 w 166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18">
                  <a:moveTo>
                    <a:pt x="166" y="11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7" y="0"/>
                    <a:pt x="124" y="0"/>
                  </a:cubicBezTo>
                  <a:cubicBezTo>
                    <a:pt x="151" y="0"/>
                    <a:pt x="166" y="4"/>
                    <a:pt x="166" y="37"/>
                  </a:cubicBezTo>
                  <a:cubicBezTo>
                    <a:pt x="166" y="70"/>
                    <a:pt x="166" y="118"/>
                    <a:pt x="166" y="118"/>
                  </a:cubicBezTo>
                  <a:close/>
                </a:path>
              </a:pathLst>
            </a:custGeom>
            <a:solidFill>
              <a:srgbClr val="4C4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1524192" y="2105700"/>
              <a:ext cx="351926" cy="249842"/>
            </a:xfrm>
            <a:custGeom>
              <a:avLst/>
              <a:gdLst>
                <a:gd name="T0" fmla="*/ 124 w 166"/>
                <a:gd name="T1" fmla="*/ 0 h 118"/>
                <a:gd name="T2" fmla="*/ 0 w 166"/>
                <a:gd name="T3" fmla="*/ 0 h 118"/>
                <a:gd name="T4" fmla="*/ 0 w 166"/>
                <a:gd name="T5" fmla="*/ 20 h 118"/>
                <a:gd name="T6" fmla="*/ 106 w 166"/>
                <a:gd name="T7" fmla="*/ 20 h 118"/>
                <a:gd name="T8" fmla="*/ 148 w 166"/>
                <a:gd name="T9" fmla="*/ 58 h 118"/>
                <a:gd name="T10" fmla="*/ 148 w 166"/>
                <a:gd name="T11" fmla="*/ 118 h 118"/>
                <a:gd name="T12" fmla="*/ 166 w 166"/>
                <a:gd name="T13" fmla="*/ 118 h 118"/>
                <a:gd name="T14" fmla="*/ 166 w 166"/>
                <a:gd name="T15" fmla="*/ 37 h 118"/>
                <a:gd name="T16" fmla="*/ 124 w 166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18">
                  <a:moveTo>
                    <a:pt x="124" y="0"/>
                  </a:moveTo>
                  <a:cubicBezTo>
                    <a:pt x="97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9" y="20"/>
                    <a:pt x="86" y="20"/>
                    <a:pt x="106" y="20"/>
                  </a:cubicBezTo>
                  <a:cubicBezTo>
                    <a:pt x="132" y="20"/>
                    <a:pt x="148" y="24"/>
                    <a:pt x="148" y="58"/>
                  </a:cubicBezTo>
                  <a:cubicBezTo>
                    <a:pt x="148" y="77"/>
                    <a:pt x="148" y="101"/>
                    <a:pt x="148" y="118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66" y="118"/>
                    <a:pt x="166" y="70"/>
                    <a:pt x="166" y="37"/>
                  </a:cubicBezTo>
                  <a:cubicBezTo>
                    <a:pt x="166" y="4"/>
                    <a:pt x="151" y="0"/>
                    <a:pt x="124" y="0"/>
                  </a:cubicBezTo>
                  <a:close/>
                </a:path>
              </a:pathLst>
            </a:custGeom>
            <a:solidFill>
              <a:srgbClr val="2F2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1584189" y="1214686"/>
              <a:ext cx="209544" cy="207754"/>
            </a:xfrm>
            <a:prstGeom prst="ellipse">
              <a:avLst/>
            </a:pr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628068" y="1258565"/>
              <a:ext cx="120891" cy="119100"/>
            </a:xfrm>
            <a:prstGeom prst="ellipse">
              <a:avLst/>
            </a:pr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4104090" y="2004509"/>
              <a:ext cx="554307" cy="101190"/>
            </a:xfrm>
            <a:custGeom>
              <a:avLst/>
              <a:gdLst>
                <a:gd name="T0" fmla="*/ 562 w 619"/>
                <a:gd name="T1" fmla="*/ 113 h 113"/>
                <a:gd name="T2" fmla="*/ 54 w 619"/>
                <a:gd name="T3" fmla="*/ 113 h 113"/>
                <a:gd name="T4" fmla="*/ 0 w 619"/>
                <a:gd name="T5" fmla="*/ 0 h 113"/>
                <a:gd name="T6" fmla="*/ 619 w 619"/>
                <a:gd name="T7" fmla="*/ 0 h 113"/>
                <a:gd name="T8" fmla="*/ 562 w 61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113">
                  <a:moveTo>
                    <a:pt x="562" y="113"/>
                  </a:moveTo>
                  <a:lnTo>
                    <a:pt x="54" y="113"/>
                  </a:lnTo>
                  <a:lnTo>
                    <a:pt x="0" y="0"/>
                  </a:lnTo>
                  <a:lnTo>
                    <a:pt x="619" y="0"/>
                  </a:lnTo>
                  <a:lnTo>
                    <a:pt x="562" y="113"/>
                  </a:lnTo>
                  <a:close/>
                </a:path>
              </a:pathLst>
            </a:custGeom>
            <a:solidFill>
              <a:srgbClr val="DB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380796" y="2004509"/>
              <a:ext cx="277601" cy="101190"/>
            </a:xfrm>
            <a:custGeom>
              <a:avLst/>
              <a:gdLst>
                <a:gd name="T0" fmla="*/ 0 w 310"/>
                <a:gd name="T1" fmla="*/ 113 h 113"/>
                <a:gd name="T2" fmla="*/ 253 w 310"/>
                <a:gd name="T3" fmla="*/ 113 h 113"/>
                <a:gd name="T4" fmla="*/ 310 w 310"/>
                <a:gd name="T5" fmla="*/ 0 h 113"/>
                <a:gd name="T6" fmla="*/ 0 w 310"/>
                <a:gd name="T7" fmla="*/ 0 h 113"/>
                <a:gd name="T8" fmla="*/ 0 w 310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113">
                  <a:moveTo>
                    <a:pt x="0" y="113"/>
                  </a:moveTo>
                  <a:lnTo>
                    <a:pt x="253" y="113"/>
                  </a:lnTo>
                  <a:lnTo>
                    <a:pt x="310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AF7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1277037" y="5523789"/>
              <a:ext cx="838176" cy="133428"/>
            </a:xfrm>
            <a:custGeom>
              <a:avLst/>
              <a:gdLst>
                <a:gd name="T0" fmla="*/ 936 w 936"/>
                <a:gd name="T1" fmla="*/ 149 h 149"/>
                <a:gd name="T2" fmla="*/ 0 w 936"/>
                <a:gd name="T3" fmla="*/ 149 h 149"/>
                <a:gd name="T4" fmla="*/ 139 w 936"/>
                <a:gd name="T5" fmla="*/ 0 h 149"/>
                <a:gd name="T6" fmla="*/ 797 w 936"/>
                <a:gd name="T7" fmla="*/ 0 h 149"/>
                <a:gd name="T8" fmla="*/ 936 w 936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49">
                  <a:moveTo>
                    <a:pt x="936" y="149"/>
                  </a:moveTo>
                  <a:lnTo>
                    <a:pt x="0" y="149"/>
                  </a:lnTo>
                  <a:lnTo>
                    <a:pt x="139" y="0"/>
                  </a:lnTo>
                  <a:lnTo>
                    <a:pt x="797" y="0"/>
                  </a:lnTo>
                  <a:lnTo>
                    <a:pt x="936" y="149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1277037" y="5657217"/>
              <a:ext cx="838176" cy="508639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696125" y="5523789"/>
              <a:ext cx="419088" cy="133428"/>
            </a:xfrm>
            <a:custGeom>
              <a:avLst/>
              <a:gdLst>
                <a:gd name="T0" fmla="*/ 468 w 468"/>
                <a:gd name="T1" fmla="*/ 149 h 149"/>
                <a:gd name="T2" fmla="*/ 329 w 468"/>
                <a:gd name="T3" fmla="*/ 0 h 149"/>
                <a:gd name="T4" fmla="*/ 0 w 468"/>
                <a:gd name="T5" fmla="*/ 0 h 149"/>
                <a:gd name="T6" fmla="*/ 0 w 468"/>
                <a:gd name="T7" fmla="*/ 149 h 149"/>
                <a:gd name="T8" fmla="*/ 468 w 468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149">
                  <a:moveTo>
                    <a:pt x="468" y="149"/>
                  </a:moveTo>
                  <a:lnTo>
                    <a:pt x="32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468" y="149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696125" y="5657217"/>
              <a:ext cx="419088" cy="50863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591765" y="1192265"/>
            <a:ext cx="3212985" cy="981562"/>
            <a:chOff x="8381999" y="1981993"/>
            <a:chExt cx="3212985" cy="534757"/>
          </a:xfrm>
        </p:grpSpPr>
        <p:sp>
          <p:nvSpPr>
            <p:cNvPr id="121" name="TextBox 120"/>
            <p:cNvSpPr txBox="1"/>
            <p:nvPr/>
          </p:nvSpPr>
          <p:spPr>
            <a:xfrm>
              <a:off x="8381999" y="1981993"/>
              <a:ext cx="2090819" cy="240822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or Year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B0F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382000" y="2175322"/>
              <a:ext cx="3212984" cy="341428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A major issue we encountered was whether to include yearly data, or weekly data for each team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591766" y="2253625"/>
            <a:ext cx="3212984" cy="1587927"/>
            <a:chOff x="8382000" y="1941691"/>
            <a:chExt cx="3212984" cy="946754"/>
          </a:xfrm>
        </p:grpSpPr>
        <p:sp>
          <p:nvSpPr>
            <p:cNvPr id="125" name="TextBox 124"/>
            <p:cNvSpPr txBox="1"/>
            <p:nvPr/>
          </p:nvSpPr>
          <p:spPr>
            <a:xfrm>
              <a:off x="8382000" y="1941691"/>
              <a:ext cx="2416660" cy="263551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BD0D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Availability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382000" y="2184488"/>
              <a:ext cx="3212984" cy="703957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We found lots of data, however it was not always from the same source and was typically not arranged in the same order as previous data we found.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data we did find was not in a csv file, which required time to scrape and then format.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591765" y="4220636"/>
            <a:ext cx="3212984" cy="831209"/>
            <a:chOff x="8022397" y="2401151"/>
            <a:chExt cx="3212984" cy="481056"/>
          </a:xfrm>
        </p:grpSpPr>
        <p:sp>
          <p:nvSpPr>
            <p:cNvPr id="129" name="TextBox 128"/>
            <p:cNvSpPr txBox="1"/>
            <p:nvPr/>
          </p:nvSpPr>
          <p:spPr>
            <a:xfrm>
              <a:off x="8022397" y="2401151"/>
              <a:ext cx="2987311" cy="2558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0C69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Joining the Data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10C6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22397" y="2626383"/>
              <a:ext cx="3212984" cy="2558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Another issue </a:t>
              </a:r>
              <a:r>
                <a:rPr lang="en-US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that took up a lot of time was joining the data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591765" y="5197759"/>
            <a:ext cx="3212984" cy="1029914"/>
            <a:chOff x="8382000" y="2010234"/>
            <a:chExt cx="3212984" cy="1018521"/>
          </a:xfrm>
        </p:grpSpPr>
        <p:sp>
          <p:nvSpPr>
            <p:cNvPr id="133" name="TextBox 132"/>
            <p:cNvSpPr txBox="1"/>
            <p:nvPr/>
          </p:nvSpPr>
          <p:spPr>
            <a:xfrm>
              <a:off x="8382000" y="2010234"/>
              <a:ext cx="2037719" cy="442035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CC66"/>
                  </a:solidFill>
                  <a:latin typeface="Calibri" panose="020F0502020204030204"/>
                </a:rPr>
                <a:t>Rams/Chargers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382000" y="2408986"/>
              <a:ext cx="3212984" cy="6197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Over the course of our time frame, two teams had changed locations. This required us to update the data accordingly.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6248268" y="369404"/>
            <a:ext cx="4850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78434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4.79167E-6 0.182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1.25E-6 -0.137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8287 L -4.79167E-6 1.85185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13704 L -1.25E-6 0.0523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2.08333E-6 -0.1814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327845" y="4928933"/>
            <a:ext cx="3096000" cy="1635081"/>
          </a:xfrm>
          <a:custGeom>
            <a:avLst/>
            <a:gdLst>
              <a:gd name="connsiteX0" fmla="*/ 0 w 3096000"/>
              <a:gd name="connsiteY0" fmla="*/ 0 h 1079500"/>
              <a:gd name="connsiteX1" fmla="*/ 3096000 w 3096000"/>
              <a:gd name="connsiteY1" fmla="*/ 0 h 1079500"/>
              <a:gd name="connsiteX2" fmla="*/ 3096000 w 3096000"/>
              <a:gd name="connsiteY2" fmla="*/ 1079500 h 1079500"/>
              <a:gd name="connsiteX3" fmla="*/ 0 w 309600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000" h="1079500">
                <a:moveTo>
                  <a:pt x="0" y="0"/>
                </a:moveTo>
                <a:lnTo>
                  <a:pt x="3096000" y="0"/>
                </a:lnTo>
                <a:lnTo>
                  <a:pt x="3096000" y="1079500"/>
                </a:lnTo>
                <a:lnTo>
                  <a:pt x="0" y="1079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775918" y="4928933"/>
            <a:ext cx="3185626" cy="1619526"/>
          </a:xfrm>
          <a:custGeom>
            <a:avLst/>
            <a:gdLst>
              <a:gd name="connsiteX0" fmla="*/ 0 w 3096000"/>
              <a:gd name="connsiteY0" fmla="*/ 0 h 1079500"/>
              <a:gd name="connsiteX1" fmla="*/ 3096000 w 3096000"/>
              <a:gd name="connsiteY1" fmla="*/ 0 h 1079500"/>
              <a:gd name="connsiteX2" fmla="*/ 3096000 w 3096000"/>
              <a:gd name="connsiteY2" fmla="*/ 1079500 h 1079500"/>
              <a:gd name="connsiteX3" fmla="*/ 0 w 309600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000" h="1079500">
                <a:moveTo>
                  <a:pt x="0" y="0"/>
                </a:moveTo>
                <a:lnTo>
                  <a:pt x="3096000" y="0"/>
                </a:lnTo>
                <a:lnTo>
                  <a:pt x="3096000" y="1079500"/>
                </a:lnTo>
                <a:lnTo>
                  <a:pt x="0" y="1079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61845" y="5080315"/>
            <a:ext cx="2628000" cy="1303070"/>
            <a:chOff x="1694325" y="5042215"/>
            <a:chExt cx="2628000" cy="1303070"/>
          </a:xfrm>
        </p:grpSpPr>
        <p:sp>
          <p:nvSpPr>
            <p:cNvPr id="24" name="TextBox 23"/>
            <p:cNvSpPr txBox="1"/>
            <p:nvPr/>
          </p:nvSpPr>
          <p:spPr>
            <a:xfrm>
              <a:off x="2172245" y="5042215"/>
              <a:ext cx="166672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Logistic Regression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94325" y="5366308"/>
              <a:ext cx="2628000" cy="978977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Our first attempt at ML provided a win ratio of (.45). </a:t>
              </a:r>
            </a:p>
            <a:p>
              <a:pPr>
                <a:lnSpc>
                  <a:spcPts val="18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We found Logistical Regression would be worse than flipping a coin.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54731" y="5119081"/>
            <a:ext cx="2628000" cy="1239229"/>
            <a:chOff x="4782000" y="5042215"/>
            <a:chExt cx="2628000" cy="1239229"/>
          </a:xfrm>
        </p:grpSpPr>
        <p:sp>
          <p:nvSpPr>
            <p:cNvPr id="25" name="TextBox 24"/>
            <p:cNvSpPr txBox="1"/>
            <p:nvPr/>
          </p:nvSpPr>
          <p:spPr>
            <a:xfrm>
              <a:off x="4782000" y="5042215"/>
              <a:ext cx="2207317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Random Forest Regressor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2000" y="5302467"/>
              <a:ext cx="2628000" cy="978977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Our second attempt was more successful with a win ratio of (.73). </a:t>
              </a:r>
            </a:p>
            <a:p>
              <a:pPr>
                <a:lnSpc>
                  <a:spcPts val="18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This model was much better than flipping a coin.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9F63705-9697-4087-8FF6-4F761D1B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13" y="1314313"/>
            <a:ext cx="3871112" cy="3385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82DEC-1454-4283-A0C1-6C0C442D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77" y="1260020"/>
            <a:ext cx="3724712" cy="33032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EF0DAC-3763-4CAA-9160-C3452F1F5633}"/>
              </a:ext>
            </a:extLst>
          </p:cNvPr>
          <p:cNvSpPr/>
          <p:nvPr/>
        </p:nvSpPr>
        <p:spPr>
          <a:xfrm>
            <a:off x="4423845" y="211951"/>
            <a:ext cx="5575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4554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/>
          </p:cNvSpPr>
          <p:nvPr/>
        </p:nvSpPr>
        <p:spPr bwMode="auto">
          <a:xfrm>
            <a:off x="8011458" y="1618736"/>
            <a:ext cx="1177821" cy="593093"/>
          </a:xfrm>
          <a:custGeom>
            <a:avLst/>
            <a:gdLst>
              <a:gd name="T0" fmla="*/ 902 w 905"/>
              <a:gd name="T1" fmla="*/ 212 h 458"/>
              <a:gd name="T2" fmla="*/ 663 w 905"/>
              <a:gd name="T3" fmla="*/ 110 h 458"/>
              <a:gd name="T4" fmla="*/ 587 w 905"/>
              <a:gd name="T5" fmla="*/ 34 h 458"/>
              <a:gd name="T6" fmla="*/ 476 w 905"/>
              <a:gd name="T7" fmla="*/ 44 h 458"/>
              <a:gd name="T8" fmla="*/ 466 w 905"/>
              <a:gd name="T9" fmla="*/ 93 h 458"/>
              <a:gd name="T10" fmla="*/ 379 w 905"/>
              <a:gd name="T11" fmla="*/ 114 h 458"/>
              <a:gd name="T12" fmla="*/ 300 w 905"/>
              <a:gd name="T13" fmla="*/ 69 h 458"/>
              <a:gd name="T14" fmla="*/ 235 w 905"/>
              <a:gd name="T15" fmla="*/ 125 h 458"/>
              <a:gd name="T16" fmla="*/ 0 w 905"/>
              <a:gd name="T17" fmla="*/ 120 h 458"/>
              <a:gd name="T18" fmla="*/ 8 w 905"/>
              <a:gd name="T19" fmla="*/ 132 h 458"/>
              <a:gd name="T20" fmla="*/ 347 w 905"/>
              <a:gd name="T21" fmla="*/ 445 h 458"/>
              <a:gd name="T22" fmla="*/ 611 w 905"/>
              <a:gd name="T23" fmla="*/ 458 h 458"/>
              <a:gd name="T24" fmla="*/ 721 w 905"/>
              <a:gd name="T25" fmla="*/ 354 h 458"/>
              <a:gd name="T26" fmla="*/ 889 w 905"/>
              <a:gd name="T27" fmla="*/ 234 h 458"/>
              <a:gd name="T28" fmla="*/ 902 w 905"/>
              <a:gd name="T29" fmla="*/ 212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5" h="458">
                <a:moveTo>
                  <a:pt x="902" y="212"/>
                </a:moveTo>
                <a:cubicBezTo>
                  <a:pt x="891" y="175"/>
                  <a:pt x="785" y="134"/>
                  <a:pt x="663" y="110"/>
                </a:cubicBezTo>
                <a:cubicBezTo>
                  <a:pt x="659" y="87"/>
                  <a:pt x="641" y="54"/>
                  <a:pt x="587" y="34"/>
                </a:cubicBezTo>
                <a:cubicBezTo>
                  <a:pt x="496" y="0"/>
                  <a:pt x="476" y="44"/>
                  <a:pt x="476" y="44"/>
                </a:cubicBezTo>
                <a:cubicBezTo>
                  <a:pt x="476" y="44"/>
                  <a:pt x="473" y="69"/>
                  <a:pt x="466" y="93"/>
                </a:cubicBezTo>
                <a:cubicBezTo>
                  <a:pt x="420" y="94"/>
                  <a:pt x="395" y="103"/>
                  <a:pt x="379" y="114"/>
                </a:cubicBezTo>
                <a:cubicBezTo>
                  <a:pt x="354" y="94"/>
                  <a:pt x="328" y="70"/>
                  <a:pt x="300" y="69"/>
                </a:cubicBezTo>
                <a:cubicBezTo>
                  <a:pt x="274" y="68"/>
                  <a:pt x="260" y="98"/>
                  <a:pt x="235" y="125"/>
                </a:cubicBezTo>
                <a:cubicBezTo>
                  <a:pt x="67" y="59"/>
                  <a:pt x="0" y="120"/>
                  <a:pt x="0" y="120"/>
                </a:cubicBezTo>
                <a:cubicBezTo>
                  <a:pt x="2" y="124"/>
                  <a:pt x="5" y="128"/>
                  <a:pt x="8" y="132"/>
                </a:cubicBezTo>
                <a:cubicBezTo>
                  <a:pt x="86" y="227"/>
                  <a:pt x="347" y="445"/>
                  <a:pt x="347" y="445"/>
                </a:cubicBezTo>
                <a:cubicBezTo>
                  <a:pt x="611" y="458"/>
                  <a:pt x="611" y="458"/>
                  <a:pt x="611" y="458"/>
                </a:cubicBezTo>
                <a:cubicBezTo>
                  <a:pt x="611" y="458"/>
                  <a:pt x="580" y="406"/>
                  <a:pt x="721" y="354"/>
                </a:cubicBezTo>
                <a:cubicBezTo>
                  <a:pt x="819" y="318"/>
                  <a:pt x="869" y="264"/>
                  <a:pt x="889" y="234"/>
                </a:cubicBezTo>
                <a:cubicBezTo>
                  <a:pt x="899" y="227"/>
                  <a:pt x="905" y="219"/>
                  <a:pt x="902" y="21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927056" y="2110699"/>
            <a:ext cx="1458399" cy="1084295"/>
          </a:xfrm>
          <a:custGeom>
            <a:avLst/>
            <a:gdLst>
              <a:gd name="T0" fmla="*/ 1121 w 1121"/>
              <a:gd name="T1" fmla="*/ 135 h 837"/>
              <a:gd name="T2" fmla="*/ 1121 w 1121"/>
              <a:gd name="T3" fmla="*/ 725 h 837"/>
              <a:gd name="T4" fmla="*/ 1045 w 1121"/>
              <a:gd name="T5" fmla="*/ 725 h 837"/>
              <a:gd name="T6" fmla="*/ 776 w 1121"/>
              <a:gd name="T7" fmla="*/ 837 h 837"/>
              <a:gd name="T8" fmla="*/ 181 w 1121"/>
              <a:gd name="T9" fmla="*/ 837 h 837"/>
              <a:gd name="T10" fmla="*/ 125 w 1121"/>
              <a:gd name="T11" fmla="*/ 759 h 837"/>
              <a:gd name="T12" fmla="*/ 165 w 1121"/>
              <a:gd name="T13" fmla="*/ 664 h 837"/>
              <a:gd name="T14" fmla="*/ 75 w 1121"/>
              <a:gd name="T15" fmla="*/ 562 h 837"/>
              <a:gd name="T16" fmla="*/ 144 w 1121"/>
              <a:gd name="T17" fmla="*/ 465 h 837"/>
              <a:gd name="T18" fmla="*/ 124 w 1121"/>
              <a:gd name="T19" fmla="*/ 462 h 837"/>
              <a:gd name="T20" fmla="*/ 23 w 1121"/>
              <a:gd name="T21" fmla="*/ 365 h 837"/>
              <a:gd name="T22" fmla="*/ 101 w 1121"/>
              <a:gd name="T23" fmla="*/ 268 h 837"/>
              <a:gd name="T24" fmla="*/ 118 w 1121"/>
              <a:gd name="T25" fmla="*/ 265 h 837"/>
              <a:gd name="T26" fmla="*/ 0 w 1121"/>
              <a:gd name="T27" fmla="*/ 143 h 837"/>
              <a:gd name="T28" fmla="*/ 585 w 1121"/>
              <a:gd name="T29" fmla="*/ 38 h 837"/>
              <a:gd name="T30" fmla="*/ 1036 w 1121"/>
              <a:gd name="T31" fmla="*/ 124 h 837"/>
              <a:gd name="T32" fmla="*/ 1121 w 1121"/>
              <a:gd name="T33" fmla="*/ 13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1" h="837">
                <a:moveTo>
                  <a:pt x="1121" y="135"/>
                </a:moveTo>
                <a:cubicBezTo>
                  <a:pt x="1121" y="725"/>
                  <a:pt x="1121" y="725"/>
                  <a:pt x="1121" y="725"/>
                </a:cubicBezTo>
                <a:cubicBezTo>
                  <a:pt x="1045" y="725"/>
                  <a:pt x="1045" y="725"/>
                  <a:pt x="1045" y="725"/>
                </a:cubicBezTo>
                <a:cubicBezTo>
                  <a:pt x="1045" y="725"/>
                  <a:pt x="943" y="837"/>
                  <a:pt x="776" y="837"/>
                </a:cubicBezTo>
                <a:cubicBezTo>
                  <a:pt x="608" y="837"/>
                  <a:pt x="181" y="837"/>
                  <a:pt x="181" y="837"/>
                </a:cubicBezTo>
                <a:cubicBezTo>
                  <a:pt x="181" y="837"/>
                  <a:pt x="125" y="822"/>
                  <a:pt x="125" y="759"/>
                </a:cubicBezTo>
                <a:cubicBezTo>
                  <a:pt x="125" y="695"/>
                  <a:pt x="165" y="686"/>
                  <a:pt x="165" y="664"/>
                </a:cubicBezTo>
                <a:cubicBezTo>
                  <a:pt x="165" y="642"/>
                  <a:pt x="75" y="686"/>
                  <a:pt x="75" y="562"/>
                </a:cubicBezTo>
                <a:cubicBezTo>
                  <a:pt x="75" y="437"/>
                  <a:pt x="144" y="482"/>
                  <a:pt x="144" y="465"/>
                </a:cubicBezTo>
                <a:cubicBezTo>
                  <a:pt x="144" y="461"/>
                  <a:pt x="135" y="461"/>
                  <a:pt x="124" y="462"/>
                </a:cubicBezTo>
                <a:cubicBezTo>
                  <a:pt x="88" y="463"/>
                  <a:pt x="23" y="465"/>
                  <a:pt x="23" y="365"/>
                </a:cubicBezTo>
                <a:cubicBezTo>
                  <a:pt x="23" y="263"/>
                  <a:pt x="75" y="265"/>
                  <a:pt x="101" y="268"/>
                </a:cubicBezTo>
                <a:cubicBezTo>
                  <a:pt x="112" y="269"/>
                  <a:pt x="118" y="270"/>
                  <a:pt x="118" y="265"/>
                </a:cubicBezTo>
                <a:cubicBezTo>
                  <a:pt x="118" y="251"/>
                  <a:pt x="0" y="286"/>
                  <a:pt x="0" y="143"/>
                </a:cubicBezTo>
                <a:cubicBezTo>
                  <a:pt x="0" y="0"/>
                  <a:pt x="352" y="38"/>
                  <a:pt x="585" y="38"/>
                </a:cubicBezTo>
                <a:cubicBezTo>
                  <a:pt x="818" y="38"/>
                  <a:pt x="977" y="82"/>
                  <a:pt x="1036" y="124"/>
                </a:cubicBezTo>
                <a:cubicBezTo>
                  <a:pt x="1095" y="167"/>
                  <a:pt x="1121" y="135"/>
                  <a:pt x="1121" y="135"/>
                </a:cubicBezTo>
              </a:path>
            </a:pathLst>
          </a:custGeom>
          <a:solidFill>
            <a:srgbClr val="FFE6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8085975" y="2287106"/>
            <a:ext cx="1299481" cy="907888"/>
          </a:xfrm>
          <a:custGeom>
            <a:avLst/>
            <a:gdLst>
              <a:gd name="T0" fmla="*/ 999 w 999"/>
              <a:gd name="T1" fmla="*/ 0 h 701"/>
              <a:gd name="T2" fmla="*/ 970 w 999"/>
              <a:gd name="T3" fmla="*/ 11 h 701"/>
              <a:gd name="T4" fmla="*/ 958 w 999"/>
              <a:gd name="T5" fmla="*/ 10 h 701"/>
              <a:gd name="T6" fmla="*/ 31 w 999"/>
              <a:gd name="T7" fmla="*/ 615 h 701"/>
              <a:gd name="T8" fmla="*/ 0 w 999"/>
              <a:gd name="T9" fmla="*/ 614 h 701"/>
              <a:gd name="T10" fmla="*/ 0 w 999"/>
              <a:gd name="T11" fmla="*/ 623 h 701"/>
              <a:gd name="T12" fmla="*/ 0 w 999"/>
              <a:gd name="T13" fmla="*/ 623 h 701"/>
              <a:gd name="T14" fmla="*/ 56 w 999"/>
              <a:gd name="T15" fmla="*/ 701 h 701"/>
              <a:gd name="T16" fmla="*/ 653 w 999"/>
              <a:gd name="T17" fmla="*/ 701 h 701"/>
              <a:gd name="T18" fmla="*/ 922 w 999"/>
              <a:gd name="T19" fmla="*/ 589 h 701"/>
              <a:gd name="T20" fmla="*/ 999 w 999"/>
              <a:gd name="T21" fmla="*/ 589 h 701"/>
              <a:gd name="T22" fmla="*/ 999 w 999"/>
              <a:gd name="T23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9" h="701">
                <a:moveTo>
                  <a:pt x="999" y="0"/>
                </a:moveTo>
                <a:cubicBezTo>
                  <a:pt x="999" y="0"/>
                  <a:pt x="990" y="11"/>
                  <a:pt x="970" y="11"/>
                </a:cubicBezTo>
                <a:cubicBezTo>
                  <a:pt x="967" y="11"/>
                  <a:pt x="962" y="11"/>
                  <a:pt x="958" y="10"/>
                </a:cubicBezTo>
                <a:cubicBezTo>
                  <a:pt x="849" y="355"/>
                  <a:pt x="470" y="615"/>
                  <a:pt x="31" y="615"/>
                </a:cubicBezTo>
                <a:cubicBezTo>
                  <a:pt x="21" y="615"/>
                  <a:pt x="10" y="615"/>
                  <a:pt x="0" y="614"/>
                </a:cubicBezTo>
                <a:cubicBezTo>
                  <a:pt x="0" y="618"/>
                  <a:pt x="0" y="620"/>
                  <a:pt x="0" y="623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86"/>
                  <a:pt x="56" y="701"/>
                  <a:pt x="56" y="701"/>
                </a:cubicBezTo>
                <a:cubicBezTo>
                  <a:pt x="56" y="701"/>
                  <a:pt x="485" y="701"/>
                  <a:pt x="653" y="701"/>
                </a:cubicBezTo>
                <a:cubicBezTo>
                  <a:pt x="820" y="701"/>
                  <a:pt x="922" y="589"/>
                  <a:pt x="922" y="589"/>
                </a:cubicBezTo>
                <a:cubicBezTo>
                  <a:pt x="999" y="589"/>
                  <a:pt x="999" y="589"/>
                  <a:pt x="999" y="589"/>
                </a:cubicBezTo>
                <a:cubicBezTo>
                  <a:pt x="999" y="0"/>
                  <a:pt x="999" y="0"/>
                  <a:pt x="999" y="0"/>
                </a:cubicBezTo>
              </a:path>
            </a:pathLst>
          </a:custGeom>
          <a:solidFill>
            <a:srgbClr val="FFDD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9385455" y="2202704"/>
            <a:ext cx="299587" cy="945907"/>
          </a:xfrm>
          <a:custGeom>
            <a:avLst/>
            <a:gdLst>
              <a:gd name="T0" fmla="*/ 0 w 394"/>
              <a:gd name="T1" fmla="*/ 0 h 1244"/>
              <a:gd name="T2" fmla="*/ 394 w 394"/>
              <a:gd name="T3" fmla="*/ 0 h 1244"/>
              <a:gd name="T4" fmla="*/ 394 w 394"/>
              <a:gd name="T5" fmla="*/ 1244 h 1244"/>
              <a:gd name="T6" fmla="*/ 0 w 394"/>
              <a:gd name="T7" fmla="*/ 1244 h 1244"/>
              <a:gd name="T8" fmla="*/ 0 w 394"/>
              <a:gd name="T9" fmla="*/ 0 h 1244"/>
              <a:gd name="T10" fmla="*/ 0 w 394"/>
              <a:gd name="T11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1244">
                <a:moveTo>
                  <a:pt x="0" y="0"/>
                </a:moveTo>
                <a:lnTo>
                  <a:pt x="394" y="0"/>
                </a:lnTo>
                <a:lnTo>
                  <a:pt x="394" y="1244"/>
                </a:lnTo>
                <a:lnTo>
                  <a:pt x="0" y="1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9685042" y="2166206"/>
            <a:ext cx="2506957" cy="1019663"/>
          </a:xfrm>
          <a:custGeom>
            <a:avLst/>
            <a:gdLst>
              <a:gd name="T0" fmla="*/ 0 w 3297"/>
              <a:gd name="T1" fmla="*/ 0 h 1341"/>
              <a:gd name="T2" fmla="*/ 3297 w 3297"/>
              <a:gd name="T3" fmla="*/ 0 h 1341"/>
              <a:gd name="T4" fmla="*/ 3297 w 3297"/>
              <a:gd name="T5" fmla="*/ 1341 h 1341"/>
              <a:gd name="T6" fmla="*/ 0 w 3297"/>
              <a:gd name="T7" fmla="*/ 1341 h 1341"/>
              <a:gd name="T8" fmla="*/ 0 w 3297"/>
              <a:gd name="T9" fmla="*/ 0 h 1341"/>
              <a:gd name="T10" fmla="*/ 0 w 3297"/>
              <a:gd name="T11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7" h="1341">
                <a:moveTo>
                  <a:pt x="0" y="0"/>
                </a:moveTo>
                <a:lnTo>
                  <a:pt x="3297" y="0"/>
                </a:lnTo>
                <a:lnTo>
                  <a:pt x="3297" y="1341"/>
                </a:lnTo>
                <a:lnTo>
                  <a:pt x="0" y="134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9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9385455" y="2927342"/>
            <a:ext cx="299587" cy="221270"/>
          </a:xfrm>
          <a:custGeom>
            <a:avLst/>
            <a:gdLst>
              <a:gd name="T0" fmla="*/ 0 w 394"/>
              <a:gd name="T1" fmla="*/ 0 h 291"/>
              <a:gd name="T2" fmla="*/ 394 w 394"/>
              <a:gd name="T3" fmla="*/ 0 h 291"/>
              <a:gd name="T4" fmla="*/ 394 w 394"/>
              <a:gd name="T5" fmla="*/ 291 h 291"/>
              <a:gd name="T6" fmla="*/ 0 w 394"/>
              <a:gd name="T7" fmla="*/ 291 h 291"/>
              <a:gd name="T8" fmla="*/ 0 w 394"/>
              <a:gd name="T9" fmla="*/ 0 h 291"/>
              <a:gd name="T10" fmla="*/ 0 w 394"/>
              <a:gd name="T11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291">
                <a:moveTo>
                  <a:pt x="0" y="0"/>
                </a:moveTo>
                <a:lnTo>
                  <a:pt x="394" y="0"/>
                </a:lnTo>
                <a:lnTo>
                  <a:pt x="394" y="291"/>
                </a:lnTo>
                <a:lnTo>
                  <a:pt x="0" y="29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D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9685042" y="2953955"/>
            <a:ext cx="2506957" cy="231915"/>
          </a:xfrm>
          <a:custGeom>
            <a:avLst/>
            <a:gdLst>
              <a:gd name="T0" fmla="*/ 0 w 3297"/>
              <a:gd name="T1" fmla="*/ 0 h 305"/>
              <a:gd name="T2" fmla="*/ 3297 w 3297"/>
              <a:gd name="T3" fmla="*/ 0 h 305"/>
              <a:gd name="T4" fmla="*/ 3297 w 3297"/>
              <a:gd name="T5" fmla="*/ 305 h 305"/>
              <a:gd name="T6" fmla="*/ 0 w 3297"/>
              <a:gd name="T7" fmla="*/ 305 h 305"/>
              <a:gd name="T8" fmla="*/ 0 w 3297"/>
              <a:gd name="T9" fmla="*/ 0 h 305"/>
              <a:gd name="T10" fmla="*/ 0 w 3297"/>
              <a:gd name="T11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7" h="305">
                <a:moveTo>
                  <a:pt x="0" y="0"/>
                </a:moveTo>
                <a:lnTo>
                  <a:pt x="3297" y="0"/>
                </a:lnTo>
                <a:lnTo>
                  <a:pt x="3297" y="305"/>
                </a:lnTo>
                <a:lnTo>
                  <a:pt x="0" y="3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5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1" name="Freeform 12"/>
          <p:cNvSpPr>
            <a:spLocks/>
          </p:cNvSpPr>
          <p:nvPr/>
        </p:nvSpPr>
        <p:spPr bwMode="auto">
          <a:xfrm>
            <a:off x="8159731" y="3194993"/>
            <a:ext cx="870629" cy="476755"/>
          </a:xfrm>
          <a:custGeom>
            <a:avLst/>
            <a:gdLst>
              <a:gd name="T0" fmla="*/ 370 w 669"/>
              <a:gd name="T1" fmla="*/ 300 h 368"/>
              <a:gd name="T2" fmla="*/ 350 w 669"/>
              <a:gd name="T3" fmla="*/ 271 h 368"/>
              <a:gd name="T4" fmla="*/ 350 w 669"/>
              <a:gd name="T5" fmla="*/ 188 h 368"/>
              <a:gd name="T6" fmla="*/ 669 w 669"/>
              <a:gd name="T7" fmla="*/ 188 h 368"/>
              <a:gd name="T8" fmla="*/ 666 w 669"/>
              <a:gd name="T9" fmla="*/ 185 h 368"/>
              <a:gd name="T10" fmla="*/ 449 w 669"/>
              <a:gd name="T11" fmla="*/ 0 h 368"/>
              <a:gd name="T12" fmla="*/ 218 w 669"/>
              <a:gd name="T13" fmla="*/ 0 h 368"/>
              <a:gd name="T14" fmla="*/ 0 w 669"/>
              <a:gd name="T15" fmla="*/ 188 h 368"/>
              <a:gd name="T16" fmla="*/ 323 w 669"/>
              <a:gd name="T17" fmla="*/ 188 h 368"/>
              <a:gd name="T18" fmla="*/ 323 w 669"/>
              <a:gd name="T19" fmla="*/ 269 h 368"/>
              <a:gd name="T20" fmla="*/ 323 w 669"/>
              <a:gd name="T21" fmla="*/ 270 h 368"/>
              <a:gd name="T22" fmla="*/ 304 w 669"/>
              <a:gd name="T23" fmla="*/ 300 h 368"/>
              <a:gd name="T24" fmla="*/ 303 w 669"/>
              <a:gd name="T25" fmla="*/ 300 h 368"/>
              <a:gd name="T26" fmla="*/ 287 w 669"/>
              <a:gd name="T27" fmla="*/ 341 h 368"/>
              <a:gd name="T28" fmla="*/ 324 w 669"/>
              <a:gd name="T29" fmla="*/ 368 h 368"/>
              <a:gd name="T30" fmla="*/ 349 w 669"/>
              <a:gd name="T31" fmla="*/ 368 h 368"/>
              <a:gd name="T32" fmla="*/ 387 w 669"/>
              <a:gd name="T33" fmla="*/ 337 h 368"/>
              <a:gd name="T34" fmla="*/ 370 w 669"/>
              <a:gd name="T35" fmla="*/ 30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9" h="368">
                <a:moveTo>
                  <a:pt x="370" y="300"/>
                </a:moveTo>
                <a:cubicBezTo>
                  <a:pt x="356" y="289"/>
                  <a:pt x="351" y="279"/>
                  <a:pt x="350" y="271"/>
                </a:cubicBezTo>
                <a:cubicBezTo>
                  <a:pt x="350" y="188"/>
                  <a:pt x="350" y="188"/>
                  <a:pt x="350" y="188"/>
                </a:cubicBezTo>
                <a:cubicBezTo>
                  <a:pt x="669" y="188"/>
                  <a:pt x="669" y="188"/>
                  <a:pt x="669" y="188"/>
                </a:cubicBezTo>
                <a:cubicBezTo>
                  <a:pt x="668" y="187"/>
                  <a:pt x="667" y="186"/>
                  <a:pt x="666" y="185"/>
                </a:cubicBezTo>
                <a:cubicBezTo>
                  <a:pt x="553" y="86"/>
                  <a:pt x="449" y="0"/>
                  <a:pt x="449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18" y="0"/>
                  <a:pt x="114" y="88"/>
                  <a:pt x="0" y="188"/>
                </a:cubicBezTo>
                <a:cubicBezTo>
                  <a:pt x="323" y="188"/>
                  <a:pt x="323" y="188"/>
                  <a:pt x="323" y="188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23" y="270"/>
                  <a:pt x="323" y="270"/>
                  <a:pt x="323" y="270"/>
                </a:cubicBezTo>
                <a:cubicBezTo>
                  <a:pt x="323" y="276"/>
                  <a:pt x="319" y="288"/>
                  <a:pt x="304" y="300"/>
                </a:cubicBezTo>
                <a:cubicBezTo>
                  <a:pt x="303" y="300"/>
                  <a:pt x="303" y="300"/>
                  <a:pt x="303" y="300"/>
                </a:cubicBezTo>
                <a:cubicBezTo>
                  <a:pt x="289" y="309"/>
                  <a:pt x="283" y="325"/>
                  <a:pt x="287" y="341"/>
                </a:cubicBezTo>
                <a:cubicBezTo>
                  <a:pt x="292" y="357"/>
                  <a:pt x="307" y="368"/>
                  <a:pt x="324" y="368"/>
                </a:cubicBezTo>
                <a:cubicBezTo>
                  <a:pt x="349" y="368"/>
                  <a:pt x="349" y="368"/>
                  <a:pt x="349" y="368"/>
                </a:cubicBezTo>
                <a:cubicBezTo>
                  <a:pt x="367" y="368"/>
                  <a:pt x="384" y="355"/>
                  <a:pt x="387" y="337"/>
                </a:cubicBezTo>
                <a:cubicBezTo>
                  <a:pt x="389" y="322"/>
                  <a:pt x="383" y="308"/>
                  <a:pt x="370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2" name="Freeform 13"/>
          <p:cNvSpPr>
            <a:spLocks/>
          </p:cNvSpPr>
          <p:nvPr/>
        </p:nvSpPr>
        <p:spPr bwMode="auto">
          <a:xfrm>
            <a:off x="7414563" y="3490780"/>
            <a:ext cx="2362485" cy="806758"/>
          </a:xfrm>
          <a:custGeom>
            <a:avLst/>
            <a:gdLst>
              <a:gd name="T0" fmla="*/ 1632 w 1816"/>
              <a:gd name="T1" fmla="*/ 555 h 623"/>
              <a:gd name="T2" fmla="*/ 1612 w 1816"/>
              <a:gd name="T3" fmla="*/ 527 h 623"/>
              <a:gd name="T4" fmla="*/ 1612 w 1816"/>
              <a:gd name="T5" fmla="*/ 442 h 623"/>
              <a:gd name="T6" fmla="*/ 1816 w 1816"/>
              <a:gd name="T7" fmla="*/ 442 h 623"/>
              <a:gd name="T8" fmla="*/ 1746 w 1816"/>
              <a:gd name="T9" fmla="*/ 384 h 623"/>
              <a:gd name="T10" fmla="*/ 1736 w 1816"/>
              <a:gd name="T11" fmla="*/ 375 h 623"/>
              <a:gd name="T12" fmla="*/ 1290 w 1816"/>
              <a:gd name="T13" fmla="*/ 0 h 623"/>
              <a:gd name="T14" fmla="*/ 956 w 1816"/>
              <a:gd name="T15" fmla="*/ 0 h 623"/>
              <a:gd name="T16" fmla="*/ 956 w 1816"/>
              <a:gd name="T17" fmla="*/ 40 h 623"/>
              <a:gd name="T18" fmla="*/ 961 w 1816"/>
              <a:gd name="T19" fmla="*/ 45 h 623"/>
              <a:gd name="T20" fmla="*/ 991 w 1816"/>
              <a:gd name="T21" fmla="*/ 118 h 623"/>
              <a:gd name="T22" fmla="*/ 921 w 1816"/>
              <a:gd name="T23" fmla="*/ 172 h 623"/>
              <a:gd name="T24" fmla="*/ 895 w 1816"/>
              <a:gd name="T25" fmla="*/ 172 h 623"/>
              <a:gd name="T26" fmla="*/ 827 w 1816"/>
              <a:gd name="T27" fmla="*/ 99 h 623"/>
              <a:gd name="T28" fmla="*/ 857 w 1816"/>
              <a:gd name="T29" fmla="*/ 46 h 623"/>
              <a:gd name="T30" fmla="*/ 858 w 1816"/>
              <a:gd name="T31" fmla="*/ 45 h 623"/>
              <a:gd name="T32" fmla="*/ 864 w 1816"/>
              <a:gd name="T33" fmla="*/ 39 h 623"/>
              <a:gd name="T34" fmla="*/ 864 w 1816"/>
              <a:gd name="T35" fmla="*/ 0 h 623"/>
              <a:gd name="T36" fmla="*/ 527 w 1816"/>
              <a:gd name="T37" fmla="*/ 0 h 623"/>
              <a:gd name="T38" fmla="*/ 87 w 1816"/>
              <a:gd name="T39" fmla="*/ 370 h 623"/>
              <a:gd name="T40" fmla="*/ 70 w 1816"/>
              <a:gd name="T41" fmla="*/ 384 h 623"/>
              <a:gd name="T42" fmla="*/ 4 w 1816"/>
              <a:gd name="T43" fmla="*/ 438 h 623"/>
              <a:gd name="T44" fmla="*/ 0 w 1816"/>
              <a:gd name="T45" fmla="*/ 442 h 623"/>
              <a:gd name="T46" fmla="*/ 207 w 1816"/>
              <a:gd name="T47" fmla="*/ 442 h 623"/>
              <a:gd name="T48" fmla="*/ 207 w 1816"/>
              <a:gd name="T49" fmla="*/ 525 h 623"/>
              <a:gd name="T50" fmla="*/ 207 w 1816"/>
              <a:gd name="T51" fmla="*/ 526 h 623"/>
              <a:gd name="T52" fmla="*/ 188 w 1816"/>
              <a:gd name="T53" fmla="*/ 555 h 623"/>
              <a:gd name="T54" fmla="*/ 187 w 1816"/>
              <a:gd name="T55" fmla="*/ 556 h 623"/>
              <a:gd name="T56" fmla="*/ 171 w 1816"/>
              <a:gd name="T57" fmla="*/ 597 h 623"/>
              <a:gd name="T58" fmla="*/ 208 w 1816"/>
              <a:gd name="T59" fmla="*/ 623 h 623"/>
              <a:gd name="T60" fmla="*/ 233 w 1816"/>
              <a:gd name="T61" fmla="*/ 623 h 623"/>
              <a:gd name="T62" fmla="*/ 271 w 1816"/>
              <a:gd name="T63" fmla="*/ 592 h 623"/>
              <a:gd name="T64" fmla="*/ 254 w 1816"/>
              <a:gd name="T65" fmla="*/ 555 h 623"/>
              <a:gd name="T66" fmla="*/ 234 w 1816"/>
              <a:gd name="T67" fmla="*/ 527 h 623"/>
              <a:gd name="T68" fmla="*/ 234 w 1816"/>
              <a:gd name="T69" fmla="*/ 442 h 623"/>
              <a:gd name="T70" fmla="*/ 1585 w 1816"/>
              <a:gd name="T71" fmla="*/ 442 h 623"/>
              <a:gd name="T72" fmla="*/ 1585 w 1816"/>
              <a:gd name="T73" fmla="*/ 525 h 623"/>
              <a:gd name="T74" fmla="*/ 1585 w 1816"/>
              <a:gd name="T75" fmla="*/ 526 h 623"/>
              <a:gd name="T76" fmla="*/ 1566 w 1816"/>
              <a:gd name="T77" fmla="*/ 555 h 623"/>
              <a:gd name="T78" fmla="*/ 1564 w 1816"/>
              <a:gd name="T79" fmla="*/ 556 h 623"/>
              <a:gd name="T80" fmla="*/ 1549 w 1816"/>
              <a:gd name="T81" fmla="*/ 597 h 623"/>
              <a:gd name="T82" fmla="*/ 1586 w 1816"/>
              <a:gd name="T83" fmla="*/ 623 h 623"/>
              <a:gd name="T84" fmla="*/ 1611 w 1816"/>
              <a:gd name="T85" fmla="*/ 623 h 623"/>
              <a:gd name="T86" fmla="*/ 1649 w 1816"/>
              <a:gd name="T87" fmla="*/ 592 h 623"/>
              <a:gd name="T88" fmla="*/ 1632 w 1816"/>
              <a:gd name="T89" fmla="*/ 55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16" h="623">
                <a:moveTo>
                  <a:pt x="1632" y="555"/>
                </a:moveTo>
                <a:cubicBezTo>
                  <a:pt x="1617" y="545"/>
                  <a:pt x="1613" y="534"/>
                  <a:pt x="1612" y="527"/>
                </a:cubicBezTo>
                <a:cubicBezTo>
                  <a:pt x="1612" y="442"/>
                  <a:pt x="1612" y="442"/>
                  <a:pt x="1612" y="442"/>
                </a:cubicBezTo>
                <a:cubicBezTo>
                  <a:pt x="1816" y="442"/>
                  <a:pt x="1816" y="442"/>
                  <a:pt x="1816" y="442"/>
                </a:cubicBezTo>
                <a:cubicBezTo>
                  <a:pt x="1792" y="421"/>
                  <a:pt x="1768" y="402"/>
                  <a:pt x="1746" y="384"/>
                </a:cubicBezTo>
                <a:cubicBezTo>
                  <a:pt x="1743" y="381"/>
                  <a:pt x="1739" y="378"/>
                  <a:pt x="1736" y="375"/>
                </a:cubicBezTo>
                <a:cubicBezTo>
                  <a:pt x="1290" y="0"/>
                  <a:pt x="1290" y="0"/>
                  <a:pt x="1290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56" y="40"/>
                  <a:pt x="956" y="40"/>
                  <a:pt x="956" y="40"/>
                </a:cubicBezTo>
                <a:cubicBezTo>
                  <a:pt x="956" y="41"/>
                  <a:pt x="958" y="43"/>
                  <a:pt x="961" y="45"/>
                </a:cubicBezTo>
                <a:cubicBezTo>
                  <a:pt x="985" y="61"/>
                  <a:pt x="998" y="90"/>
                  <a:pt x="991" y="118"/>
                </a:cubicBezTo>
                <a:cubicBezTo>
                  <a:pt x="984" y="150"/>
                  <a:pt x="954" y="172"/>
                  <a:pt x="921" y="172"/>
                </a:cubicBezTo>
                <a:cubicBezTo>
                  <a:pt x="895" y="172"/>
                  <a:pt x="895" y="172"/>
                  <a:pt x="895" y="172"/>
                </a:cubicBezTo>
                <a:cubicBezTo>
                  <a:pt x="856" y="172"/>
                  <a:pt x="824" y="139"/>
                  <a:pt x="827" y="99"/>
                </a:cubicBezTo>
                <a:cubicBezTo>
                  <a:pt x="828" y="78"/>
                  <a:pt x="840" y="59"/>
                  <a:pt x="857" y="46"/>
                </a:cubicBezTo>
                <a:cubicBezTo>
                  <a:pt x="858" y="45"/>
                  <a:pt x="858" y="45"/>
                  <a:pt x="858" y="45"/>
                </a:cubicBezTo>
                <a:cubicBezTo>
                  <a:pt x="862" y="42"/>
                  <a:pt x="864" y="40"/>
                  <a:pt x="864" y="39"/>
                </a:cubicBezTo>
                <a:cubicBezTo>
                  <a:pt x="864" y="0"/>
                  <a:pt x="864" y="0"/>
                  <a:pt x="864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87" y="370"/>
                  <a:pt x="87" y="370"/>
                  <a:pt x="87" y="370"/>
                </a:cubicBezTo>
                <a:cubicBezTo>
                  <a:pt x="81" y="375"/>
                  <a:pt x="75" y="380"/>
                  <a:pt x="70" y="384"/>
                </a:cubicBezTo>
                <a:cubicBezTo>
                  <a:pt x="49" y="401"/>
                  <a:pt x="27" y="418"/>
                  <a:pt x="4" y="438"/>
                </a:cubicBezTo>
                <a:cubicBezTo>
                  <a:pt x="3" y="440"/>
                  <a:pt x="2" y="441"/>
                  <a:pt x="0" y="442"/>
                </a:cubicBezTo>
                <a:cubicBezTo>
                  <a:pt x="207" y="442"/>
                  <a:pt x="207" y="442"/>
                  <a:pt x="207" y="442"/>
                </a:cubicBezTo>
                <a:cubicBezTo>
                  <a:pt x="207" y="525"/>
                  <a:pt x="207" y="525"/>
                  <a:pt x="207" y="525"/>
                </a:cubicBezTo>
                <a:cubicBezTo>
                  <a:pt x="207" y="526"/>
                  <a:pt x="207" y="526"/>
                  <a:pt x="207" y="526"/>
                </a:cubicBezTo>
                <a:cubicBezTo>
                  <a:pt x="207" y="532"/>
                  <a:pt x="203" y="544"/>
                  <a:pt x="188" y="555"/>
                </a:cubicBezTo>
                <a:cubicBezTo>
                  <a:pt x="187" y="556"/>
                  <a:pt x="187" y="556"/>
                  <a:pt x="187" y="556"/>
                </a:cubicBezTo>
                <a:cubicBezTo>
                  <a:pt x="173" y="564"/>
                  <a:pt x="167" y="581"/>
                  <a:pt x="171" y="597"/>
                </a:cubicBezTo>
                <a:cubicBezTo>
                  <a:pt x="176" y="613"/>
                  <a:pt x="191" y="623"/>
                  <a:pt x="208" y="623"/>
                </a:cubicBezTo>
                <a:cubicBezTo>
                  <a:pt x="233" y="623"/>
                  <a:pt x="233" y="623"/>
                  <a:pt x="233" y="623"/>
                </a:cubicBezTo>
                <a:cubicBezTo>
                  <a:pt x="252" y="623"/>
                  <a:pt x="268" y="610"/>
                  <a:pt x="271" y="592"/>
                </a:cubicBezTo>
                <a:cubicBezTo>
                  <a:pt x="273" y="577"/>
                  <a:pt x="267" y="563"/>
                  <a:pt x="254" y="555"/>
                </a:cubicBezTo>
                <a:cubicBezTo>
                  <a:pt x="240" y="545"/>
                  <a:pt x="235" y="534"/>
                  <a:pt x="234" y="527"/>
                </a:cubicBezTo>
                <a:cubicBezTo>
                  <a:pt x="234" y="442"/>
                  <a:pt x="234" y="442"/>
                  <a:pt x="234" y="442"/>
                </a:cubicBezTo>
                <a:cubicBezTo>
                  <a:pt x="1585" y="442"/>
                  <a:pt x="1585" y="442"/>
                  <a:pt x="1585" y="442"/>
                </a:cubicBezTo>
                <a:cubicBezTo>
                  <a:pt x="1585" y="525"/>
                  <a:pt x="1585" y="525"/>
                  <a:pt x="1585" y="525"/>
                </a:cubicBezTo>
                <a:cubicBezTo>
                  <a:pt x="1585" y="526"/>
                  <a:pt x="1585" y="526"/>
                  <a:pt x="1585" y="526"/>
                </a:cubicBezTo>
                <a:cubicBezTo>
                  <a:pt x="1584" y="532"/>
                  <a:pt x="1581" y="544"/>
                  <a:pt x="1566" y="555"/>
                </a:cubicBezTo>
                <a:cubicBezTo>
                  <a:pt x="1564" y="556"/>
                  <a:pt x="1564" y="556"/>
                  <a:pt x="1564" y="556"/>
                </a:cubicBezTo>
                <a:cubicBezTo>
                  <a:pt x="1551" y="564"/>
                  <a:pt x="1545" y="581"/>
                  <a:pt x="1549" y="597"/>
                </a:cubicBezTo>
                <a:cubicBezTo>
                  <a:pt x="1554" y="613"/>
                  <a:pt x="1569" y="623"/>
                  <a:pt x="1586" y="623"/>
                </a:cubicBezTo>
                <a:cubicBezTo>
                  <a:pt x="1611" y="623"/>
                  <a:pt x="1611" y="623"/>
                  <a:pt x="1611" y="623"/>
                </a:cubicBezTo>
                <a:cubicBezTo>
                  <a:pt x="1629" y="623"/>
                  <a:pt x="1646" y="610"/>
                  <a:pt x="1649" y="592"/>
                </a:cubicBezTo>
                <a:cubicBezTo>
                  <a:pt x="1651" y="577"/>
                  <a:pt x="1645" y="563"/>
                  <a:pt x="1632" y="5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3" name="Freeform 14"/>
          <p:cNvSpPr>
            <a:spLocks/>
          </p:cNvSpPr>
          <p:nvPr/>
        </p:nvSpPr>
        <p:spPr bwMode="auto">
          <a:xfrm>
            <a:off x="9133011" y="4115048"/>
            <a:ext cx="1112429" cy="1455358"/>
          </a:xfrm>
          <a:custGeom>
            <a:avLst/>
            <a:gdLst>
              <a:gd name="T0" fmla="*/ 813 w 855"/>
              <a:gd name="T1" fmla="*/ 462 h 1123"/>
              <a:gd name="T2" fmla="*/ 806 w 855"/>
              <a:gd name="T3" fmla="*/ 434 h 1123"/>
              <a:gd name="T4" fmla="*/ 534 w 855"/>
              <a:gd name="T5" fmla="*/ 0 h 1123"/>
              <a:gd name="T6" fmla="*/ 324 w 855"/>
              <a:gd name="T7" fmla="*/ 0 h 1123"/>
              <a:gd name="T8" fmla="*/ 324 w 855"/>
              <a:gd name="T9" fmla="*/ 41 h 1123"/>
              <a:gd name="T10" fmla="*/ 329 w 855"/>
              <a:gd name="T11" fmla="*/ 47 h 1123"/>
              <a:gd name="T12" fmla="*/ 359 w 855"/>
              <a:gd name="T13" fmla="*/ 120 h 1123"/>
              <a:gd name="T14" fmla="*/ 289 w 855"/>
              <a:gd name="T15" fmla="*/ 173 h 1123"/>
              <a:gd name="T16" fmla="*/ 263 w 855"/>
              <a:gd name="T17" fmla="*/ 173 h 1123"/>
              <a:gd name="T18" fmla="*/ 195 w 855"/>
              <a:gd name="T19" fmla="*/ 100 h 1123"/>
              <a:gd name="T20" fmla="*/ 225 w 855"/>
              <a:gd name="T21" fmla="*/ 47 h 1123"/>
              <a:gd name="T22" fmla="*/ 226 w 855"/>
              <a:gd name="T23" fmla="*/ 47 h 1123"/>
              <a:gd name="T24" fmla="*/ 232 w 855"/>
              <a:gd name="T25" fmla="*/ 41 h 1123"/>
              <a:gd name="T26" fmla="*/ 232 w 855"/>
              <a:gd name="T27" fmla="*/ 0 h 1123"/>
              <a:gd name="T28" fmla="*/ 0 w 855"/>
              <a:gd name="T29" fmla="*/ 0 h 1123"/>
              <a:gd name="T30" fmla="*/ 0 w 855"/>
              <a:gd name="T31" fmla="*/ 940 h 1123"/>
              <a:gd name="T32" fmla="*/ 457 w 855"/>
              <a:gd name="T33" fmla="*/ 940 h 1123"/>
              <a:gd name="T34" fmla="*/ 457 w 855"/>
              <a:gd name="T35" fmla="*/ 1024 h 1123"/>
              <a:gd name="T36" fmla="*/ 457 w 855"/>
              <a:gd name="T37" fmla="*/ 1026 h 1123"/>
              <a:gd name="T38" fmla="*/ 438 w 855"/>
              <a:gd name="T39" fmla="*/ 1055 h 1123"/>
              <a:gd name="T40" fmla="*/ 437 w 855"/>
              <a:gd name="T41" fmla="*/ 1056 h 1123"/>
              <a:gd name="T42" fmla="*/ 421 w 855"/>
              <a:gd name="T43" fmla="*/ 1097 h 1123"/>
              <a:gd name="T44" fmla="*/ 458 w 855"/>
              <a:gd name="T45" fmla="*/ 1123 h 1123"/>
              <a:gd name="T46" fmla="*/ 483 w 855"/>
              <a:gd name="T47" fmla="*/ 1123 h 1123"/>
              <a:gd name="T48" fmla="*/ 521 w 855"/>
              <a:gd name="T49" fmla="*/ 1092 h 1123"/>
              <a:gd name="T50" fmla="*/ 504 w 855"/>
              <a:gd name="T51" fmla="*/ 1055 h 1123"/>
              <a:gd name="T52" fmla="*/ 485 w 855"/>
              <a:gd name="T53" fmla="*/ 1027 h 1123"/>
              <a:gd name="T54" fmla="*/ 485 w 855"/>
              <a:gd name="T55" fmla="*/ 940 h 1123"/>
              <a:gd name="T56" fmla="*/ 812 w 855"/>
              <a:gd name="T57" fmla="*/ 940 h 1123"/>
              <a:gd name="T58" fmla="*/ 813 w 855"/>
              <a:gd name="T59" fmla="*/ 4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5" h="1123">
                <a:moveTo>
                  <a:pt x="813" y="462"/>
                </a:moveTo>
                <a:cubicBezTo>
                  <a:pt x="811" y="453"/>
                  <a:pt x="809" y="443"/>
                  <a:pt x="806" y="434"/>
                </a:cubicBezTo>
                <a:cubicBezTo>
                  <a:pt x="752" y="249"/>
                  <a:pt x="643" y="105"/>
                  <a:pt x="534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4" y="42"/>
                  <a:pt x="326" y="44"/>
                  <a:pt x="329" y="47"/>
                </a:cubicBezTo>
                <a:cubicBezTo>
                  <a:pt x="353" y="63"/>
                  <a:pt x="365" y="91"/>
                  <a:pt x="359" y="120"/>
                </a:cubicBezTo>
                <a:cubicBezTo>
                  <a:pt x="352" y="152"/>
                  <a:pt x="322" y="173"/>
                  <a:pt x="289" y="173"/>
                </a:cubicBezTo>
                <a:cubicBezTo>
                  <a:pt x="263" y="173"/>
                  <a:pt x="263" y="173"/>
                  <a:pt x="263" y="173"/>
                </a:cubicBezTo>
                <a:cubicBezTo>
                  <a:pt x="224" y="173"/>
                  <a:pt x="192" y="140"/>
                  <a:pt x="195" y="100"/>
                </a:cubicBezTo>
                <a:cubicBezTo>
                  <a:pt x="196" y="79"/>
                  <a:pt x="208" y="60"/>
                  <a:pt x="225" y="47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30" y="44"/>
                  <a:pt x="232" y="41"/>
                  <a:pt x="232" y="41"/>
                </a:cubicBezTo>
                <a:cubicBezTo>
                  <a:pt x="232" y="0"/>
                  <a:pt x="232" y="0"/>
                  <a:pt x="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40"/>
                  <a:pt x="0" y="940"/>
                  <a:pt x="0" y="940"/>
                </a:cubicBezTo>
                <a:cubicBezTo>
                  <a:pt x="457" y="940"/>
                  <a:pt x="457" y="940"/>
                  <a:pt x="457" y="940"/>
                </a:cubicBezTo>
                <a:cubicBezTo>
                  <a:pt x="457" y="1024"/>
                  <a:pt x="457" y="1024"/>
                  <a:pt x="457" y="1024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57" y="1032"/>
                  <a:pt x="453" y="1044"/>
                  <a:pt x="438" y="1055"/>
                </a:cubicBezTo>
                <a:cubicBezTo>
                  <a:pt x="437" y="1056"/>
                  <a:pt x="437" y="1056"/>
                  <a:pt x="437" y="1056"/>
                </a:cubicBezTo>
                <a:cubicBezTo>
                  <a:pt x="423" y="1064"/>
                  <a:pt x="417" y="1080"/>
                  <a:pt x="421" y="1097"/>
                </a:cubicBezTo>
                <a:cubicBezTo>
                  <a:pt x="426" y="1112"/>
                  <a:pt x="441" y="1123"/>
                  <a:pt x="458" y="1123"/>
                </a:cubicBezTo>
                <a:cubicBezTo>
                  <a:pt x="483" y="1123"/>
                  <a:pt x="483" y="1123"/>
                  <a:pt x="483" y="1123"/>
                </a:cubicBezTo>
                <a:cubicBezTo>
                  <a:pt x="502" y="1123"/>
                  <a:pt x="519" y="1110"/>
                  <a:pt x="521" y="1092"/>
                </a:cubicBezTo>
                <a:cubicBezTo>
                  <a:pt x="524" y="1077"/>
                  <a:pt x="517" y="1063"/>
                  <a:pt x="504" y="1055"/>
                </a:cubicBezTo>
                <a:cubicBezTo>
                  <a:pt x="490" y="1045"/>
                  <a:pt x="486" y="1034"/>
                  <a:pt x="485" y="1027"/>
                </a:cubicBezTo>
                <a:cubicBezTo>
                  <a:pt x="485" y="940"/>
                  <a:pt x="485" y="940"/>
                  <a:pt x="485" y="940"/>
                </a:cubicBezTo>
                <a:cubicBezTo>
                  <a:pt x="812" y="940"/>
                  <a:pt x="812" y="940"/>
                  <a:pt x="812" y="940"/>
                </a:cubicBezTo>
                <a:cubicBezTo>
                  <a:pt x="855" y="757"/>
                  <a:pt x="849" y="598"/>
                  <a:pt x="813" y="4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6946172" y="4115048"/>
            <a:ext cx="1112429" cy="1455358"/>
          </a:xfrm>
          <a:custGeom>
            <a:avLst/>
            <a:gdLst>
              <a:gd name="T0" fmla="*/ 855 w 855"/>
              <a:gd name="T1" fmla="*/ 0 h 1123"/>
              <a:gd name="T2" fmla="*/ 627 w 855"/>
              <a:gd name="T3" fmla="*/ 0 h 1123"/>
              <a:gd name="T4" fmla="*/ 627 w 855"/>
              <a:gd name="T5" fmla="*/ 41 h 1123"/>
              <a:gd name="T6" fmla="*/ 633 w 855"/>
              <a:gd name="T7" fmla="*/ 47 h 1123"/>
              <a:gd name="T8" fmla="*/ 662 w 855"/>
              <a:gd name="T9" fmla="*/ 120 h 1123"/>
              <a:gd name="T10" fmla="*/ 592 w 855"/>
              <a:gd name="T11" fmla="*/ 173 h 1123"/>
              <a:gd name="T12" fmla="*/ 566 w 855"/>
              <a:gd name="T13" fmla="*/ 173 h 1123"/>
              <a:gd name="T14" fmla="*/ 498 w 855"/>
              <a:gd name="T15" fmla="*/ 100 h 1123"/>
              <a:gd name="T16" fmla="*/ 528 w 855"/>
              <a:gd name="T17" fmla="*/ 47 h 1123"/>
              <a:gd name="T18" fmla="*/ 529 w 855"/>
              <a:gd name="T19" fmla="*/ 47 h 1123"/>
              <a:gd name="T20" fmla="*/ 535 w 855"/>
              <a:gd name="T21" fmla="*/ 41 h 1123"/>
              <a:gd name="T22" fmla="*/ 535 w 855"/>
              <a:gd name="T23" fmla="*/ 0 h 1123"/>
              <a:gd name="T24" fmla="*/ 322 w 855"/>
              <a:gd name="T25" fmla="*/ 0 h 1123"/>
              <a:gd name="T26" fmla="*/ 321 w 855"/>
              <a:gd name="T27" fmla="*/ 1 h 1123"/>
              <a:gd name="T28" fmla="*/ 45 w 855"/>
              <a:gd name="T29" fmla="*/ 448 h 1123"/>
              <a:gd name="T30" fmla="*/ 42 w 855"/>
              <a:gd name="T31" fmla="*/ 463 h 1123"/>
              <a:gd name="T32" fmla="*/ 45 w 855"/>
              <a:gd name="T33" fmla="*/ 940 h 1123"/>
              <a:gd name="T34" fmla="*/ 374 w 855"/>
              <a:gd name="T35" fmla="*/ 940 h 1123"/>
              <a:gd name="T36" fmla="*/ 374 w 855"/>
              <a:gd name="T37" fmla="*/ 1024 h 1123"/>
              <a:gd name="T38" fmla="*/ 374 w 855"/>
              <a:gd name="T39" fmla="*/ 1026 h 1123"/>
              <a:gd name="T40" fmla="*/ 354 w 855"/>
              <a:gd name="T41" fmla="*/ 1055 h 1123"/>
              <a:gd name="T42" fmla="*/ 353 w 855"/>
              <a:gd name="T43" fmla="*/ 1056 h 1123"/>
              <a:gd name="T44" fmla="*/ 338 w 855"/>
              <a:gd name="T45" fmla="*/ 1097 h 1123"/>
              <a:gd name="T46" fmla="*/ 375 w 855"/>
              <a:gd name="T47" fmla="*/ 1123 h 1123"/>
              <a:gd name="T48" fmla="*/ 400 w 855"/>
              <a:gd name="T49" fmla="*/ 1123 h 1123"/>
              <a:gd name="T50" fmla="*/ 438 w 855"/>
              <a:gd name="T51" fmla="*/ 1092 h 1123"/>
              <a:gd name="T52" fmla="*/ 421 w 855"/>
              <a:gd name="T53" fmla="*/ 1055 h 1123"/>
              <a:gd name="T54" fmla="*/ 401 w 855"/>
              <a:gd name="T55" fmla="*/ 1027 h 1123"/>
              <a:gd name="T56" fmla="*/ 401 w 855"/>
              <a:gd name="T57" fmla="*/ 940 h 1123"/>
              <a:gd name="T58" fmla="*/ 855 w 855"/>
              <a:gd name="T59" fmla="*/ 940 h 1123"/>
              <a:gd name="T60" fmla="*/ 855 w 855"/>
              <a:gd name="T61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5" h="1123">
                <a:moveTo>
                  <a:pt x="855" y="0"/>
                </a:moveTo>
                <a:cubicBezTo>
                  <a:pt x="627" y="0"/>
                  <a:pt x="627" y="0"/>
                  <a:pt x="627" y="0"/>
                </a:cubicBezTo>
                <a:cubicBezTo>
                  <a:pt x="627" y="41"/>
                  <a:pt x="627" y="41"/>
                  <a:pt x="627" y="41"/>
                </a:cubicBezTo>
                <a:cubicBezTo>
                  <a:pt x="627" y="42"/>
                  <a:pt x="629" y="44"/>
                  <a:pt x="633" y="47"/>
                </a:cubicBezTo>
                <a:cubicBezTo>
                  <a:pt x="656" y="63"/>
                  <a:pt x="669" y="91"/>
                  <a:pt x="662" y="120"/>
                </a:cubicBezTo>
                <a:cubicBezTo>
                  <a:pt x="655" y="152"/>
                  <a:pt x="625" y="173"/>
                  <a:pt x="592" y="173"/>
                </a:cubicBezTo>
                <a:cubicBezTo>
                  <a:pt x="566" y="173"/>
                  <a:pt x="566" y="173"/>
                  <a:pt x="566" y="173"/>
                </a:cubicBezTo>
                <a:cubicBezTo>
                  <a:pt x="527" y="173"/>
                  <a:pt x="495" y="140"/>
                  <a:pt x="498" y="100"/>
                </a:cubicBezTo>
                <a:cubicBezTo>
                  <a:pt x="499" y="79"/>
                  <a:pt x="511" y="60"/>
                  <a:pt x="528" y="47"/>
                </a:cubicBezTo>
                <a:cubicBezTo>
                  <a:pt x="529" y="47"/>
                  <a:pt x="529" y="47"/>
                  <a:pt x="529" y="47"/>
                </a:cubicBezTo>
                <a:cubicBezTo>
                  <a:pt x="533" y="44"/>
                  <a:pt x="535" y="41"/>
                  <a:pt x="535" y="41"/>
                </a:cubicBezTo>
                <a:cubicBezTo>
                  <a:pt x="535" y="0"/>
                  <a:pt x="535" y="0"/>
                  <a:pt x="535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22" y="0"/>
                  <a:pt x="321" y="0"/>
                  <a:pt x="321" y="1"/>
                </a:cubicBezTo>
                <a:cubicBezTo>
                  <a:pt x="209" y="109"/>
                  <a:pt x="98" y="256"/>
                  <a:pt x="45" y="448"/>
                </a:cubicBezTo>
                <a:cubicBezTo>
                  <a:pt x="42" y="463"/>
                  <a:pt x="42" y="463"/>
                  <a:pt x="42" y="463"/>
                </a:cubicBezTo>
                <a:cubicBezTo>
                  <a:pt x="6" y="599"/>
                  <a:pt x="0" y="757"/>
                  <a:pt x="45" y="940"/>
                </a:cubicBezTo>
                <a:cubicBezTo>
                  <a:pt x="374" y="940"/>
                  <a:pt x="374" y="940"/>
                  <a:pt x="374" y="940"/>
                </a:cubicBezTo>
                <a:cubicBezTo>
                  <a:pt x="374" y="1024"/>
                  <a:pt x="374" y="1024"/>
                  <a:pt x="374" y="1024"/>
                </a:cubicBezTo>
                <a:cubicBezTo>
                  <a:pt x="374" y="1026"/>
                  <a:pt x="374" y="1026"/>
                  <a:pt x="374" y="1026"/>
                </a:cubicBezTo>
                <a:cubicBezTo>
                  <a:pt x="373" y="1032"/>
                  <a:pt x="370" y="1044"/>
                  <a:pt x="354" y="1055"/>
                </a:cubicBezTo>
                <a:cubicBezTo>
                  <a:pt x="353" y="1056"/>
                  <a:pt x="353" y="1056"/>
                  <a:pt x="353" y="1056"/>
                </a:cubicBezTo>
                <a:cubicBezTo>
                  <a:pt x="340" y="1064"/>
                  <a:pt x="334" y="1080"/>
                  <a:pt x="338" y="1097"/>
                </a:cubicBezTo>
                <a:cubicBezTo>
                  <a:pt x="343" y="1112"/>
                  <a:pt x="358" y="1123"/>
                  <a:pt x="375" y="1123"/>
                </a:cubicBezTo>
                <a:cubicBezTo>
                  <a:pt x="400" y="1123"/>
                  <a:pt x="400" y="1123"/>
                  <a:pt x="400" y="1123"/>
                </a:cubicBezTo>
                <a:cubicBezTo>
                  <a:pt x="418" y="1123"/>
                  <a:pt x="435" y="1110"/>
                  <a:pt x="438" y="1092"/>
                </a:cubicBezTo>
                <a:cubicBezTo>
                  <a:pt x="440" y="1077"/>
                  <a:pt x="434" y="1063"/>
                  <a:pt x="421" y="1055"/>
                </a:cubicBezTo>
                <a:cubicBezTo>
                  <a:pt x="406" y="1045"/>
                  <a:pt x="402" y="1034"/>
                  <a:pt x="401" y="1027"/>
                </a:cubicBezTo>
                <a:cubicBezTo>
                  <a:pt x="401" y="940"/>
                  <a:pt x="401" y="940"/>
                  <a:pt x="401" y="940"/>
                </a:cubicBezTo>
                <a:cubicBezTo>
                  <a:pt x="855" y="940"/>
                  <a:pt x="855" y="940"/>
                  <a:pt x="855" y="940"/>
                </a:cubicBezTo>
                <a:lnTo>
                  <a:pt x="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5" name="Freeform 16"/>
          <p:cNvSpPr>
            <a:spLocks/>
          </p:cNvSpPr>
          <p:nvPr/>
        </p:nvSpPr>
        <p:spPr bwMode="auto">
          <a:xfrm>
            <a:off x="8108785" y="4115048"/>
            <a:ext cx="972520" cy="1218121"/>
          </a:xfrm>
          <a:custGeom>
            <a:avLst/>
            <a:gdLst>
              <a:gd name="T0" fmla="*/ 0 w 747"/>
              <a:gd name="T1" fmla="*/ 0 h 940"/>
              <a:gd name="T2" fmla="*/ 0 w 747"/>
              <a:gd name="T3" fmla="*/ 940 h 940"/>
              <a:gd name="T4" fmla="*/ 119 w 747"/>
              <a:gd name="T5" fmla="*/ 940 h 940"/>
              <a:gd name="T6" fmla="*/ 119 w 747"/>
              <a:gd name="T7" fmla="*/ 902 h 940"/>
              <a:gd name="T8" fmla="*/ 113 w 747"/>
              <a:gd name="T9" fmla="*/ 896 h 940"/>
              <a:gd name="T10" fmla="*/ 84 w 747"/>
              <a:gd name="T11" fmla="*/ 823 h 940"/>
              <a:gd name="T12" fmla="*/ 154 w 747"/>
              <a:gd name="T13" fmla="*/ 770 h 940"/>
              <a:gd name="T14" fmla="*/ 179 w 747"/>
              <a:gd name="T15" fmla="*/ 770 h 940"/>
              <a:gd name="T16" fmla="*/ 248 w 747"/>
              <a:gd name="T17" fmla="*/ 843 h 940"/>
              <a:gd name="T18" fmla="*/ 218 w 747"/>
              <a:gd name="T19" fmla="*/ 895 h 940"/>
              <a:gd name="T20" fmla="*/ 217 w 747"/>
              <a:gd name="T21" fmla="*/ 896 h 940"/>
              <a:gd name="T22" fmla="*/ 211 w 747"/>
              <a:gd name="T23" fmla="*/ 902 h 940"/>
              <a:gd name="T24" fmla="*/ 211 w 747"/>
              <a:gd name="T25" fmla="*/ 940 h 940"/>
              <a:gd name="T26" fmla="*/ 533 w 747"/>
              <a:gd name="T27" fmla="*/ 940 h 940"/>
              <a:gd name="T28" fmla="*/ 533 w 747"/>
              <a:gd name="T29" fmla="*/ 904 h 940"/>
              <a:gd name="T30" fmla="*/ 528 w 747"/>
              <a:gd name="T31" fmla="*/ 898 h 940"/>
              <a:gd name="T32" fmla="*/ 498 w 747"/>
              <a:gd name="T33" fmla="*/ 825 h 940"/>
              <a:gd name="T34" fmla="*/ 568 w 747"/>
              <a:gd name="T35" fmla="*/ 772 h 940"/>
              <a:gd name="T36" fmla="*/ 594 w 747"/>
              <a:gd name="T37" fmla="*/ 772 h 940"/>
              <a:gd name="T38" fmla="*/ 662 w 747"/>
              <a:gd name="T39" fmla="*/ 845 h 940"/>
              <a:gd name="T40" fmla="*/ 632 w 747"/>
              <a:gd name="T41" fmla="*/ 897 h 940"/>
              <a:gd name="T42" fmla="*/ 631 w 747"/>
              <a:gd name="T43" fmla="*/ 898 h 940"/>
              <a:gd name="T44" fmla="*/ 625 w 747"/>
              <a:gd name="T45" fmla="*/ 904 h 940"/>
              <a:gd name="T46" fmla="*/ 625 w 747"/>
              <a:gd name="T47" fmla="*/ 940 h 940"/>
              <a:gd name="T48" fmla="*/ 747 w 747"/>
              <a:gd name="T49" fmla="*/ 940 h 940"/>
              <a:gd name="T50" fmla="*/ 747 w 747"/>
              <a:gd name="T51" fmla="*/ 0 h 940"/>
              <a:gd name="T52" fmla="*/ 0 w 747"/>
              <a:gd name="T53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47" h="940">
                <a:moveTo>
                  <a:pt x="0" y="0"/>
                </a:moveTo>
                <a:cubicBezTo>
                  <a:pt x="0" y="940"/>
                  <a:pt x="0" y="940"/>
                  <a:pt x="0" y="940"/>
                </a:cubicBezTo>
                <a:cubicBezTo>
                  <a:pt x="119" y="940"/>
                  <a:pt x="119" y="940"/>
                  <a:pt x="119" y="940"/>
                </a:cubicBezTo>
                <a:cubicBezTo>
                  <a:pt x="119" y="902"/>
                  <a:pt x="119" y="902"/>
                  <a:pt x="119" y="902"/>
                </a:cubicBezTo>
                <a:cubicBezTo>
                  <a:pt x="118" y="901"/>
                  <a:pt x="117" y="899"/>
                  <a:pt x="113" y="896"/>
                </a:cubicBezTo>
                <a:cubicBezTo>
                  <a:pt x="89" y="880"/>
                  <a:pt x="77" y="852"/>
                  <a:pt x="84" y="823"/>
                </a:cubicBezTo>
                <a:cubicBezTo>
                  <a:pt x="91" y="791"/>
                  <a:pt x="121" y="770"/>
                  <a:pt x="154" y="770"/>
                </a:cubicBezTo>
                <a:cubicBezTo>
                  <a:pt x="179" y="770"/>
                  <a:pt x="179" y="770"/>
                  <a:pt x="179" y="770"/>
                </a:cubicBezTo>
                <a:cubicBezTo>
                  <a:pt x="219" y="770"/>
                  <a:pt x="251" y="803"/>
                  <a:pt x="248" y="843"/>
                </a:cubicBezTo>
                <a:cubicBezTo>
                  <a:pt x="247" y="864"/>
                  <a:pt x="235" y="883"/>
                  <a:pt x="218" y="895"/>
                </a:cubicBezTo>
                <a:cubicBezTo>
                  <a:pt x="217" y="896"/>
                  <a:pt x="217" y="896"/>
                  <a:pt x="217" y="896"/>
                </a:cubicBezTo>
                <a:cubicBezTo>
                  <a:pt x="212" y="899"/>
                  <a:pt x="211" y="902"/>
                  <a:pt x="211" y="902"/>
                </a:cubicBezTo>
                <a:cubicBezTo>
                  <a:pt x="211" y="940"/>
                  <a:pt x="211" y="940"/>
                  <a:pt x="211" y="940"/>
                </a:cubicBezTo>
                <a:cubicBezTo>
                  <a:pt x="533" y="940"/>
                  <a:pt x="533" y="940"/>
                  <a:pt x="533" y="940"/>
                </a:cubicBezTo>
                <a:cubicBezTo>
                  <a:pt x="533" y="904"/>
                  <a:pt x="533" y="904"/>
                  <a:pt x="533" y="904"/>
                </a:cubicBezTo>
                <a:cubicBezTo>
                  <a:pt x="533" y="903"/>
                  <a:pt x="531" y="901"/>
                  <a:pt x="528" y="898"/>
                </a:cubicBezTo>
                <a:cubicBezTo>
                  <a:pt x="504" y="882"/>
                  <a:pt x="491" y="854"/>
                  <a:pt x="498" y="825"/>
                </a:cubicBezTo>
                <a:cubicBezTo>
                  <a:pt x="505" y="793"/>
                  <a:pt x="535" y="772"/>
                  <a:pt x="568" y="772"/>
                </a:cubicBezTo>
                <a:cubicBezTo>
                  <a:pt x="594" y="772"/>
                  <a:pt x="594" y="772"/>
                  <a:pt x="594" y="772"/>
                </a:cubicBezTo>
                <a:cubicBezTo>
                  <a:pt x="633" y="772"/>
                  <a:pt x="665" y="805"/>
                  <a:pt x="662" y="845"/>
                </a:cubicBezTo>
                <a:cubicBezTo>
                  <a:pt x="661" y="866"/>
                  <a:pt x="649" y="885"/>
                  <a:pt x="632" y="897"/>
                </a:cubicBezTo>
                <a:cubicBezTo>
                  <a:pt x="631" y="898"/>
                  <a:pt x="631" y="898"/>
                  <a:pt x="631" y="898"/>
                </a:cubicBezTo>
                <a:cubicBezTo>
                  <a:pt x="627" y="901"/>
                  <a:pt x="625" y="904"/>
                  <a:pt x="625" y="904"/>
                </a:cubicBezTo>
                <a:cubicBezTo>
                  <a:pt x="625" y="940"/>
                  <a:pt x="625" y="940"/>
                  <a:pt x="625" y="940"/>
                </a:cubicBezTo>
                <a:cubicBezTo>
                  <a:pt x="747" y="940"/>
                  <a:pt x="747" y="940"/>
                  <a:pt x="747" y="940"/>
                </a:cubicBezTo>
                <a:cubicBezTo>
                  <a:pt x="747" y="0"/>
                  <a:pt x="747" y="0"/>
                  <a:pt x="74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6" name="Freeform 17"/>
          <p:cNvSpPr>
            <a:spLocks/>
          </p:cNvSpPr>
          <p:nvPr/>
        </p:nvSpPr>
        <p:spPr bwMode="auto">
          <a:xfrm>
            <a:off x="8622038" y="5156762"/>
            <a:ext cx="1799047" cy="857703"/>
          </a:xfrm>
          <a:custGeom>
            <a:avLst/>
            <a:gdLst>
              <a:gd name="T0" fmla="*/ 1186 w 1383"/>
              <a:gd name="T1" fmla="*/ 207 h 662"/>
              <a:gd name="T2" fmla="*/ 1195 w 1383"/>
              <a:gd name="T3" fmla="*/ 175 h 662"/>
              <a:gd name="T4" fmla="*/ 910 w 1383"/>
              <a:gd name="T5" fmla="*/ 175 h 662"/>
              <a:gd name="T6" fmla="*/ 910 w 1383"/>
              <a:gd name="T7" fmla="*/ 219 h 662"/>
              <a:gd name="T8" fmla="*/ 916 w 1383"/>
              <a:gd name="T9" fmla="*/ 225 h 662"/>
              <a:gd name="T10" fmla="*/ 945 w 1383"/>
              <a:gd name="T11" fmla="*/ 298 h 662"/>
              <a:gd name="T12" fmla="*/ 875 w 1383"/>
              <a:gd name="T13" fmla="*/ 351 h 662"/>
              <a:gd name="T14" fmla="*/ 850 w 1383"/>
              <a:gd name="T15" fmla="*/ 351 h 662"/>
              <a:gd name="T16" fmla="*/ 781 w 1383"/>
              <a:gd name="T17" fmla="*/ 278 h 662"/>
              <a:gd name="T18" fmla="*/ 811 w 1383"/>
              <a:gd name="T19" fmla="*/ 225 h 662"/>
              <a:gd name="T20" fmla="*/ 812 w 1383"/>
              <a:gd name="T21" fmla="*/ 225 h 662"/>
              <a:gd name="T22" fmla="*/ 818 w 1383"/>
              <a:gd name="T23" fmla="*/ 219 h 662"/>
              <a:gd name="T24" fmla="*/ 818 w 1383"/>
              <a:gd name="T25" fmla="*/ 175 h 662"/>
              <a:gd name="T26" fmla="*/ 199 w 1383"/>
              <a:gd name="T27" fmla="*/ 175 h 662"/>
              <a:gd name="T28" fmla="*/ 199 w 1383"/>
              <a:gd name="T29" fmla="*/ 98 h 662"/>
              <a:gd name="T30" fmla="*/ 199 w 1383"/>
              <a:gd name="T31" fmla="*/ 97 h 662"/>
              <a:gd name="T32" fmla="*/ 218 w 1383"/>
              <a:gd name="T33" fmla="*/ 68 h 662"/>
              <a:gd name="T34" fmla="*/ 219 w 1383"/>
              <a:gd name="T35" fmla="*/ 67 h 662"/>
              <a:gd name="T36" fmla="*/ 235 w 1383"/>
              <a:gd name="T37" fmla="*/ 26 h 662"/>
              <a:gd name="T38" fmla="*/ 198 w 1383"/>
              <a:gd name="T39" fmla="*/ 0 h 662"/>
              <a:gd name="T40" fmla="*/ 173 w 1383"/>
              <a:gd name="T41" fmla="*/ 0 h 662"/>
              <a:gd name="T42" fmla="*/ 135 w 1383"/>
              <a:gd name="T43" fmla="*/ 31 h 662"/>
              <a:gd name="T44" fmla="*/ 152 w 1383"/>
              <a:gd name="T45" fmla="*/ 68 h 662"/>
              <a:gd name="T46" fmla="*/ 172 w 1383"/>
              <a:gd name="T47" fmla="*/ 96 h 662"/>
              <a:gd name="T48" fmla="*/ 172 w 1383"/>
              <a:gd name="T49" fmla="*/ 175 h 662"/>
              <a:gd name="T50" fmla="*/ 0 w 1383"/>
              <a:gd name="T51" fmla="*/ 175 h 662"/>
              <a:gd name="T52" fmla="*/ 0 w 1383"/>
              <a:gd name="T53" fmla="*/ 662 h 662"/>
              <a:gd name="T54" fmla="*/ 350 w 1383"/>
              <a:gd name="T55" fmla="*/ 651 h 662"/>
              <a:gd name="T56" fmla="*/ 385 w 1383"/>
              <a:gd name="T57" fmla="*/ 650 h 662"/>
              <a:gd name="T58" fmla="*/ 981 w 1383"/>
              <a:gd name="T59" fmla="*/ 553 h 662"/>
              <a:gd name="T60" fmla="*/ 1362 w 1383"/>
              <a:gd name="T61" fmla="*/ 506 h 662"/>
              <a:gd name="T62" fmla="*/ 1186 w 1383"/>
              <a:gd name="T63" fmla="*/ 207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3" h="662">
                <a:moveTo>
                  <a:pt x="1186" y="207"/>
                </a:moveTo>
                <a:cubicBezTo>
                  <a:pt x="1186" y="207"/>
                  <a:pt x="1191" y="189"/>
                  <a:pt x="1195" y="175"/>
                </a:cubicBezTo>
                <a:cubicBezTo>
                  <a:pt x="910" y="175"/>
                  <a:pt x="910" y="175"/>
                  <a:pt x="910" y="175"/>
                </a:cubicBezTo>
                <a:cubicBezTo>
                  <a:pt x="910" y="219"/>
                  <a:pt x="910" y="219"/>
                  <a:pt x="910" y="219"/>
                </a:cubicBezTo>
                <a:cubicBezTo>
                  <a:pt x="911" y="220"/>
                  <a:pt x="912" y="222"/>
                  <a:pt x="916" y="225"/>
                </a:cubicBezTo>
                <a:cubicBezTo>
                  <a:pt x="940" y="241"/>
                  <a:pt x="952" y="269"/>
                  <a:pt x="945" y="298"/>
                </a:cubicBezTo>
                <a:cubicBezTo>
                  <a:pt x="938" y="330"/>
                  <a:pt x="908" y="351"/>
                  <a:pt x="875" y="351"/>
                </a:cubicBezTo>
                <a:cubicBezTo>
                  <a:pt x="850" y="351"/>
                  <a:pt x="850" y="351"/>
                  <a:pt x="850" y="351"/>
                </a:cubicBezTo>
                <a:cubicBezTo>
                  <a:pt x="810" y="351"/>
                  <a:pt x="778" y="318"/>
                  <a:pt x="781" y="278"/>
                </a:cubicBezTo>
                <a:cubicBezTo>
                  <a:pt x="782" y="257"/>
                  <a:pt x="794" y="238"/>
                  <a:pt x="811" y="225"/>
                </a:cubicBezTo>
                <a:cubicBezTo>
                  <a:pt x="812" y="225"/>
                  <a:pt x="812" y="225"/>
                  <a:pt x="812" y="225"/>
                </a:cubicBezTo>
                <a:cubicBezTo>
                  <a:pt x="816" y="221"/>
                  <a:pt x="818" y="219"/>
                  <a:pt x="818" y="219"/>
                </a:cubicBezTo>
                <a:cubicBezTo>
                  <a:pt x="818" y="175"/>
                  <a:pt x="818" y="175"/>
                  <a:pt x="818" y="175"/>
                </a:cubicBezTo>
                <a:cubicBezTo>
                  <a:pt x="199" y="175"/>
                  <a:pt x="199" y="175"/>
                  <a:pt x="199" y="175"/>
                </a:cubicBezTo>
                <a:cubicBezTo>
                  <a:pt x="199" y="98"/>
                  <a:pt x="199" y="98"/>
                  <a:pt x="199" y="98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199" y="91"/>
                  <a:pt x="203" y="79"/>
                  <a:pt x="218" y="68"/>
                </a:cubicBezTo>
                <a:cubicBezTo>
                  <a:pt x="219" y="67"/>
                  <a:pt x="219" y="67"/>
                  <a:pt x="219" y="67"/>
                </a:cubicBezTo>
                <a:cubicBezTo>
                  <a:pt x="233" y="58"/>
                  <a:pt x="239" y="42"/>
                  <a:pt x="235" y="26"/>
                </a:cubicBezTo>
                <a:cubicBezTo>
                  <a:pt x="230" y="10"/>
                  <a:pt x="215" y="0"/>
                  <a:pt x="19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55" y="0"/>
                  <a:pt x="138" y="13"/>
                  <a:pt x="135" y="31"/>
                </a:cubicBezTo>
                <a:cubicBezTo>
                  <a:pt x="133" y="45"/>
                  <a:pt x="139" y="59"/>
                  <a:pt x="152" y="68"/>
                </a:cubicBezTo>
                <a:cubicBezTo>
                  <a:pt x="166" y="78"/>
                  <a:pt x="171" y="89"/>
                  <a:pt x="172" y="96"/>
                </a:cubicBezTo>
                <a:cubicBezTo>
                  <a:pt x="172" y="175"/>
                  <a:pt x="172" y="175"/>
                  <a:pt x="172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662"/>
                  <a:pt x="0" y="662"/>
                  <a:pt x="0" y="662"/>
                </a:cubicBezTo>
                <a:cubicBezTo>
                  <a:pt x="125" y="662"/>
                  <a:pt x="251" y="657"/>
                  <a:pt x="350" y="651"/>
                </a:cubicBezTo>
                <a:cubicBezTo>
                  <a:pt x="385" y="650"/>
                  <a:pt x="385" y="650"/>
                  <a:pt x="385" y="650"/>
                </a:cubicBezTo>
                <a:cubicBezTo>
                  <a:pt x="806" y="620"/>
                  <a:pt x="981" y="553"/>
                  <a:pt x="981" y="553"/>
                </a:cubicBezTo>
                <a:cubicBezTo>
                  <a:pt x="981" y="553"/>
                  <a:pt x="1342" y="541"/>
                  <a:pt x="1362" y="506"/>
                </a:cubicBezTo>
                <a:cubicBezTo>
                  <a:pt x="1383" y="473"/>
                  <a:pt x="1186" y="207"/>
                  <a:pt x="1186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7" name="Freeform 18"/>
          <p:cNvSpPr>
            <a:spLocks/>
          </p:cNvSpPr>
          <p:nvPr/>
        </p:nvSpPr>
        <p:spPr bwMode="auto">
          <a:xfrm>
            <a:off x="6770526" y="5154481"/>
            <a:ext cx="1799047" cy="861505"/>
          </a:xfrm>
          <a:custGeom>
            <a:avLst/>
            <a:gdLst>
              <a:gd name="T0" fmla="*/ 1208 w 1383"/>
              <a:gd name="T1" fmla="*/ 177 h 665"/>
              <a:gd name="T2" fmla="*/ 1208 w 1383"/>
              <a:gd name="T3" fmla="*/ 98 h 665"/>
              <a:gd name="T4" fmla="*/ 1208 w 1383"/>
              <a:gd name="T5" fmla="*/ 97 h 665"/>
              <a:gd name="T6" fmla="*/ 1227 w 1383"/>
              <a:gd name="T7" fmla="*/ 68 h 665"/>
              <a:gd name="T8" fmla="*/ 1228 w 1383"/>
              <a:gd name="T9" fmla="*/ 67 h 665"/>
              <a:gd name="T10" fmla="*/ 1243 w 1383"/>
              <a:gd name="T11" fmla="*/ 26 h 665"/>
              <a:gd name="T12" fmla="*/ 1207 w 1383"/>
              <a:gd name="T13" fmla="*/ 0 h 665"/>
              <a:gd name="T14" fmla="*/ 1182 w 1383"/>
              <a:gd name="T15" fmla="*/ 0 h 665"/>
              <a:gd name="T16" fmla="*/ 1144 w 1383"/>
              <a:gd name="T17" fmla="*/ 31 h 665"/>
              <a:gd name="T18" fmla="*/ 1161 w 1383"/>
              <a:gd name="T19" fmla="*/ 68 h 665"/>
              <a:gd name="T20" fmla="*/ 1180 w 1383"/>
              <a:gd name="T21" fmla="*/ 96 h 665"/>
              <a:gd name="T22" fmla="*/ 1180 w 1383"/>
              <a:gd name="T23" fmla="*/ 177 h 665"/>
              <a:gd name="T24" fmla="*/ 568 w 1383"/>
              <a:gd name="T25" fmla="*/ 177 h 665"/>
              <a:gd name="T26" fmla="*/ 568 w 1383"/>
              <a:gd name="T27" fmla="*/ 221 h 665"/>
              <a:gd name="T28" fmla="*/ 574 w 1383"/>
              <a:gd name="T29" fmla="*/ 227 h 665"/>
              <a:gd name="T30" fmla="*/ 604 w 1383"/>
              <a:gd name="T31" fmla="*/ 300 h 665"/>
              <a:gd name="T32" fmla="*/ 534 w 1383"/>
              <a:gd name="T33" fmla="*/ 353 h 665"/>
              <a:gd name="T34" fmla="*/ 508 w 1383"/>
              <a:gd name="T35" fmla="*/ 353 h 665"/>
              <a:gd name="T36" fmla="*/ 440 w 1383"/>
              <a:gd name="T37" fmla="*/ 280 h 665"/>
              <a:gd name="T38" fmla="*/ 470 w 1383"/>
              <a:gd name="T39" fmla="*/ 227 h 665"/>
              <a:gd name="T40" fmla="*/ 471 w 1383"/>
              <a:gd name="T41" fmla="*/ 227 h 665"/>
              <a:gd name="T42" fmla="*/ 477 w 1383"/>
              <a:gd name="T43" fmla="*/ 221 h 665"/>
              <a:gd name="T44" fmla="*/ 477 w 1383"/>
              <a:gd name="T45" fmla="*/ 177 h 665"/>
              <a:gd name="T46" fmla="*/ 189 w 1383"/>
              <a:gd name="T47" fmla="*/ 177 h 665"/>
              <a:gd name="T48" fmla="*/ 197 w 1383"/>
              <a:gd name="T49" fmla="*/ 209 h 665"/>
              <a:gd name="T50" fmla="*/ 20 w 1383"/>
              <a:gd name="T51" fmla="*/ 508 h 665"/>
              <a:gd name="T52" fmla="*/ 402 w 1383"/>
              <a:gd name="T53" fmla="*/ 555 h 665"/>
              <a:gd name="T54" fmla="*/ 989 w 1383"/>
              <a:gd name="T55" fmla="*/ 651 h 665"/>
              <a:gd name="T56" fmla="*/ 1011 w 1383"/>
              <a:gd name="T57" fmla="*/ 652 h 665"/>
              <a:gd name="T58" fmla="*/ 1378 w 1383"/>
              <a:gd name="T59" fmla="*/ 665 h 665"/>
              <a:gd name="T60" fmla="*/ 1383 w 1383"/>
              <a:gd name="T61" fmla="*/ 665 h 665"/>
              <a:gd name="T62" fmla="*/ 1383 w 1383"/>
              <a:gd name="T63" fmla="*/ 177 h 665"/>
              <a:gd name="T64" fmla="*/ 1208 w 1383"/>
              <a:gd name="T65" fmla="*/ 177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83" h="665">
                <a:moveTo>
                  <a:pt x="1208" y="177"/>
                </a:moveTo>
                <a:cubicBezTo>
                  <a:pt x="1208" y="98"/>
                  <a:pt x="1208" y="98"/>
                  <a:pt x="1208" y="98"/>
                </a:cubicBezTo>
                <a:cubicBezTo>
                  <a:pt x="1208" y="97"/>
                  <a:pt x="1208" y="97"/>
                  <a:pt x="1208" y="97"/>
                </a:cubicBezTo>
                <a:cubicBezTo>
                  <a:pt x="1208" y="91"/>
                  <a:pt x="1212" y="79"/>
                  <a:pt x="1227" y="68"/>
                </a:cubicBezTo>
                <a:cubicBezTo>
                  <a:pt x="1228" y="67"/>
                  <a:pt x="1228" y="67"/>
                  <a:pt x="1228" y="67"/>
                </a:cubicBezTo>
                <a:cubicBezTo>
                  <a:pt x="1241" y="58"/>
                  <a:pt x="1248" y="42"/>
                  <a:pt x="1243" y="26"/>
                </a:cubicBezTo>
                <a:cubicBezTo>
                  <a:pt x="1239" y="10"/>
                  <a:pt x="1224" y="0"/>
                  <a:pt x="1207" y="0"/>
                </a:cubicBezTo>
                <a:cubicBezTo>
                  <a:pt x="1182" y="0"/>
                  <a:pt x="1182" y="0"/>
                  <a:pt x="1182" y="0"/>
                </a:cubicBezTo>
                <a:cubicBezTo>
                  <a:pt x="1163" y="0"/>
                  <a:pt x="1146" y="13"/>
                  <a:pt x="1144" y="31"/>
                </a:cubicBezTo>
                <a:cubicBezTo>
                  <a:pt x="1141" y="45"/>
                  <a:pt x="1148" y="59"/>
                  <a:pt x="1161" y="68"/>
                </a:cubicBezTo>
                <a:cubicBezTo>
                  <a:pt x="1175" y="78"/>
                  <a:pt x="1179" y="89"/>
                  <a:pt x="1180" y="96"/>
                </a:cubicBezTo>
                <a:cubicBezTo>
                  <a:pt x="1180" y="177"/>
                  <a:pt x="1180" y="177"/>
                  <a:pt x="1180" y="177"/>
                </a:cubicBezTo>
                <a:cubicBezTo>
                  <a:pt x="568" y="177"/>
                  <a:pt x="568" y="177"/>
                  <a:pt x="568" y="177"/>
                </a:cubicBezTo>
                <a:cubicBezTo>
                  <a:pt x="568" y="221"/>
                  <a:pt x="568" y="221"/>
                  <a:pt x="568" y="221"/>
                </a:cubicBezTo>
                <a:cubicBezTo>
                  <a:pt x="569" y="222"/>
                  <a:pt x="571" y="224"/>
                  <a:pt x="574" y="227"/>
                </a:cubicBezTo>
                <a:cubicBezTo>
                  <a:pt x="598" y="243"/>
                  <a:pt x="610" y="271"/>
                  <a:pt x="604" y="300"/>
                </a:cubicBezTo>
                <a:cubicBezTo>
                  <a:pt x="597" y="332"/>
                  <a:pt x="567" y="353"/>
                  <a:pt x="534" y="353"/>
                </a:cubicBezTo>
                <a:cubicBezTo>
                  <a:pt x="508" y="353"/>
                  <a:pt x="508" y="353"/>
                  <a:pt x="508" y="353"/>
                </a:cubicBezTo>
                <a:cubicBezTo>
                  <a:pt x="469" y="353"/>
                  <a:pt x="437" y="320"/>
                  <a:pt x="440" y="280"/>
                </a:cubicBezTo>
                <a:cubicBezTo>
                  <a:pt x="441" y="259"/>
                  <a:pt x="453" y="240"/>
                  <a:pt x="470" y="227"/>
                </a:cubicBezTo>
                <a:cubicBezTo>
                  <a:pt x="471" y="227"/>
                  <a:pt x="471" y="227"/>
                  <a:pt x="471" y="227"/>
                </a:cubicBezTo>
                <a:cubicBezTo>
                  <a:pt x="475" y="223"/>
                  <a:pt x="476" y="221"/>
                  <a:pt x="477" y="221"/>
                </a:cubicBezTo>
                <a:cubicBezTo>
                  <a:pt x="477" y="177"/>
                  <a:pt x="477" y="177"/>
                  <a:pt x="477" y="177"/>
                </a:cubicBezTo>
                <a:cubicBezTo>
                  <a:pt x="189" y="177"/>
                  <a:pt x="189" y="177"/>
                  <a:pt x="189" y="177"/>
                </a:cubicBezTo>
                <a:cubicBezTo>
                  <a:pt x="192" y="188"/>
                  <a:pt x="194" y="199"/>
                  <a:pt x="197" y="209"/>
                </a:cubicBezTo>
                <a:cubicBezTo>
                  <a:pt x="197" y="209"/>
                  <a:pt x="0" y="475"/>
                  <a:pt x="20" y="508"/>
                </a:cubicBezTo>
                <a:cubicBezTo>
                  <a:pt x="41" y="543"/>
                  <a:pt x="402" y="555"/>
                  <a:pt x="402" y="555"/>
                </a:cubicBezTo>
                <a:cubicBezTo>
                  <a:pt x="402" y="555"/>
                  <a:pt x="575" y="621"/>
                  <a:pt x="989" y="651"/>
                </a:cubicBezTo>
                <a:cubicBezTo>
                  <a:pt x="1011" y="652"/>
                  <a:pt x="1011" y="652"/>
                  <a:pt x="1011" y="652"/>
                </a:cubicBezTo>
                <a:cubicBezTo>
                  <a:pt x="1121" y="660"/>
                  <a:pt x="1233" y="665"/>
                  <a:pt x="1378" y="665"/>
                </a:cubicBezTo>
                <a:cubicBezTo>
                  <a:pt x="1383" y="665"/>
                  <a:pt x="1383" y="665"/>
                  <a:pt x="1383" y="665"/>
                </a:cubicBezTo>
                <a:cubicBezTo>
                  <a:pt x="1383" y="177"/>
                  <a:pt x="1383" y="177"/>
                  <a:pt x="1383" y="177"/>
                </a:cubicBezTo>
                <a:lnTo>
                  <a:pt x="1208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 dirty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57554" y="1767343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957554" y="2859889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98354" y="2883760"/>
            <a:ext cx="1923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Models Tested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98355" y="3232145"/>
            <a:ext cx="332154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other models we used did not result in an accurate score that was better than flipping a coin.</a:t>
            </a:r>
          </a:p>
        </p:txBody>
      </p:sp>
      <p:sp>
        <p:nvSpPr>
          <p:cNvPr id="66" name="Oval 65"/>
          <p:cNvSpPr/>
          <p:nvPr/>
        </p:nvSpPr>
        <p:spPr>
          <a:xfrm>
            <a:off x="957554" y="3952435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998354" y="3976306"/>
            <a:ext cx="124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Satisfactory?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8355" y="4324691"/>
            <a:ext cx="332154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were satisfied with our second results due to the average win ratio of Vegas lines is .64 - .69.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98354" y="1523435"/>
            <a:ext cx="1448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98354" y="1915282"/>
            <a:ext cx="332154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realized that Random Forest was the best model to reach our goal due to the higher accuracy on the test data.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8DD829-7E7B-4004-9FCE-6EE22297FA80}"/>
              </a:ext>
            </a:extLst>
          </p:cNvPr>
          <p:cNvSpPr txBox="1"/>
          <p:nvPr/>
        </p:nvSpPr>
        <p:spPr>
          <a:xfrm>
            <a:off x="1204138" y="20422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BFAE1A-449C-484C-8025-FC3D74138B73}"/>
              </a:ext>
            </a:extLst>
          </p:cNvPr>
          <p:cNvSpPr txBox="1"/>
          <p:nvPr/>
        </p:nvSpPr>
        <p:spPr>
          <a:xfrm>
            <a:off x="1204139" y="31250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47C4A6-B327-4FDC-B96C-3164BE34EB88}"/>
              </a:ext>
            </a:extLst>
          </p:cNvPr>
          <p:cNvSpPr txBox="1"/>
          <p:nvPr/>
        </p:nvSpPr>
        <p:spPr>
          <a:xfrm>
            <a:off x="1204138" y="42832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F1588-228F-4359-B50F-74CBB21DAA63}"/>
              </a:ext>
            </a:extLst>
          </p:cNvPr>
          <p:cNvSpPr/>
          <p:nvPr/>
        </p:nvSpPr>
        <p:spPr>
          <a:xfrm>
            <a:off x="3848451" y="375397"/>
            <a:ext cx="4850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7078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122479" y="1655067"/>
            <a:ext cx="56188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intend to continue working on this project after this project/class is completed.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believe it has large potential to benefit us regarding picking teams for gambling purposes.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00927" y="2261693"/>
            <a:ext cx="561884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was a project that included subject matter that was very interesting to us and without time constraints, we believe we can perfect and achieve our desired goal.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BFAE1A-449C-484C-8025-FC3D74138B73}"/>
              </a:ext>
            </a:extLst>
          </p:cNvPr>
          <p:cNvSpPr txBox="1"/>
          <p:nvPr/>
        </p:nvSpPr>
        <p:spPr>
          <a:xfrm>
            <a:off x="2680679" y="2336649"/>
            <a:ext cx="24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15103" y="1240887"/>
            <a:ext cx="647125" cy="165427"/>
            <a:chOff x="795585" y="3421099"/>
            <a:chExt cx="1066015" cy="272508"/>
          </a:xfrm>
          <a:solidFill>
            <a:schemeClr val="accent1"/>
          </a:solidFill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795585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41C6CA-6875-4FFE-8EC3-5C7D45350339}"/>
              </a:ext>
            </a:extLst>
          </p:cNvPr>
          <p:cNvSpPr txBox="1"/>
          <p:nvPr/>
        </p:nvSpPr>
        <p:spPr>
          <a:xfrm>
            <a:off x="2390798" y="1675809"/>
            <a:ext cx="5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89E9C-695E-4ACF-8D4F-5CC4F5AE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49" y="4387442"/>
            <a:ext cx="5277877" cy="2216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CCE80-5E3F-4F93-BC49-49CAB1BE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53" y="4387442"/>
            <a:ext cx="5132961" cy="2216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57E6C-35C5-4D79-8B9F-245ECEFB485B}"/>
              </a:ext>
            </a:extLst>
          </p:cNvPr>
          <p:cNvSpPr txBox="1"/>
          <p:nvPr/>
        </p:nvSpPr>
        <p:spPr>
          <a:xfrm>
            <a:off x="2680679" y="2701205"/>
            <a:ext cx="24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DAB37-1DBD-4452-A898-22A2FEDC187F}"/>
              </a:ext>
            </a:extLst>
          </p:cNvPr>
          <p:cNvSpPr txBox="1"/>
          <p:nvPr/>
        </p:nvSpPr>
        <p:spPr>
          <a:xfrm>
            <a:off x="3122480" y="2687470"/>
            <a:ext cx="5618848" cy="176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plan to bring in our 51 new features to make the model more robust.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going to switch our model from batch to online, so it updates and gives predictions weekly.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using a parlay strategy where it bets on each matchup of each week. 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model will give us the top 50 unique parlays for each week.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0527E-9785-4997-9895-0DF4C8779FB2}"/>
              </a:ext>
            </a:extLst>
          </p:cNvPr>
          <p:cNvSpPr txBox="1"/>
          <p:nvPr/>
        </p:nvSpPr>
        <p:spPr>
          <a:xfrm>
            <a:off x="2680679" y="3039759"/>
            <a:ext cx="24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E04FC-B92A-473B-8F1E-5EF8B1A8F99E}"/>
              </a:ext>
            </a:extLst>
          </p:cNvPr>
          <p:cNvSpPr txBox="1"/>
          <p:nvPr/>
        </p:nvSpPr>
        <p:spPr>
          <a:xfrm>
            <a:off x="2680679" y="3582857"/>
            <a:ext cx="24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268F1-AE55-4DD5-A82A-CEF72A655EEE}"/>
              </a:ext>
            </a:extLst>
          </p:cNvPr>
          <p:cNvSpPr txBox="1"/>
          <p:nvPr/>
        </p:nvSpPr>
        <p:spPr>
          <a:xfrm>
            <a:off x="2680679" y="3990544"/>
            <a:ext cx="24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A1CCD-6FE1-42AD-9408-1B48F3AAE624}"/>
              </a:ext>
            </a:extLst>
          </p:cNvPr>
          <p:cNvSpPr/>
          <p:nvPr/>
        </p:nvSpPr>
        <p:spPr>
          <a:xfrm>
            <a:off x="3959169" y="343205"/>
            <a:ext cx="4850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Going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Forward…</a:t>
            </a:r>
          </a:p>
        </p:txBody>
      </p:sp>
    </p:spTree>
    <p:extLst>
      <p:ext uri="{BB962C8B-B14F-4D97-AF65-F5344CB8AC3E}">
        <p14:creationId xmlns:p14="http://schemas.microsoft.com/office/powerpoint/2010/main" val="533292048"/>
      </p:ext>
    </p:extLst>
  </p:cSld>
  <p:clrMapOvr>
    <a:masterClrMapping/>
  </p:clrMapOvr>
</p:sld>
</file>

<file path=ppt/theme/theme1.xml><?xml version="1.0" encoding="utf-8"?>
<a:theme xmlns:a="http://schemas.openxmlformats.org/drawingml/2006/main" name="Hospicelink The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B0F6"/>
      </a:accent1>
      <a:accent2>
        <a:srgbClr val="0BD0D9"/>
      </a:accent2>
      <a:accent3>
        <a:srgbClr val="10C696"/>
      </a:accent3>
      <a:accent4>
        <a:srgbClr val="00CC66"/>
      </a:accent4>
      <a:accent5>
        <a:srgbClr val="10C696"/>
      </a:accent5>
      <a:accent6>
        <a:srgbClr val="00B0F0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spicelink Theme" id="{3CE28D2E-3E73-4CE0-B434-53C1B76BD040}" vid="{2246B18B-AFF5-4D0F-90A7-056F784D99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870</Words>
  <Application>Microsoft Office PowerPoint</Application>
  <PresentationFormat>Widescreen</PresentationFormat>
  <Paragraphs>104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Hospicelink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Ansburg</dc:creator>
  <cp:lastModifiedBy>Chris Ansburg</cp:lastModifiedBy>
  <cp:revision>41</cp:revision>
  <dcterms:created xsi:type="dcterms:W3CDTF">2020-10-23T02:30:47Z</dcterms:created>
  <dcterms:modified xsi:type="dcterms:W3CDTF">2020-10-24T16:11:04Z</dcterms:modified>
</cp:coreProperties>
</file>