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7" r:id="rId2"/>
    <p:sldId id="452" r:id="rId3"/>
    <p:sldId id="464" r:id="rId4"/>
    <p:sldId id="465" r:id="rId5"/>
    <p:sldId id="466" r:id="rId6"/>
    <p:sldId id="468" r:id="rId7"/>
    <p:sldId id="469" r:id="rId8"/>
    <p:sldId id="470" r:id="rId9"/>
    <p:sldId id="4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B234-4BDE-6B6F-2B37-18F471C8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D017-57C4-AE5C-A9C5-0BA7D3DE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B8DA-84A5-0B83-913E-EB6C417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7606-8475-D777-C84E-5C7DBD20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56BC-57FA-0427-3445-0A4FA942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31D-4872-4F3D-AE76-4246F122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B124-7C13-EAC4-173E-622023CE9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501A-B290-1A60-B663-157BA227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C36D-B0E7-2988-0252-CEEE477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D5DA-5468-6707-2CCD-841348D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3C544-5203-DF8F-8CC6-C3B2CDC1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118B-E78C-8723-63AB-9A63773C1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738D-5C13-329E-9970-5D166326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F33A-594B-6C65-AA40-BD492A0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FA00-6F48-D6DC-D582-CFCD0A8A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ACE1F68-2CD3-274B-9650-072C45D0B081}"/>
              </a:ext>
            </a:extLst>
          </p:cNvPr>
          <p:cNvSpPr/>
          <p:nvPr userDrawn="1"/>
        </p:nvSpPr>
        <p:spPr>
          <a:xfrm>
            <a:off x="11643556" y="0"/>
            <a:ext cx="548756" cy="6857615"/>
          </a:xfrm>
          <a:custGeom>
            <a:avLst/>
            <a:gdLst/>
            <a:ahLst/>
            <a:cxnLst/>
            <a:rect l="l" t="t" r="r" b="b"/>
            <a:pathLst>
              <a:path w="904875" h="11308715">
                <a:moveTo>
                  <a:pt x="904349" y="0"/>
                </a:moveTo>
                <a:lnTo>
                  <a:pt x="0" y="0"/>
                </a:lnTo>
                <a:lnTo>
                  <a:pt x="0" y="11308556"/>
                </a:lnTo>
                <a:lnTo>
                  <a:pt x="904349" y="11308556"/>
                </a:lnTo>
                <a:lnTo>
                  <a:pt x="904349" y="0"/>
                </a:lnTo>
                <a:close/>
              </a:path>
            </a:pathLst>
          </a:custGeom>
          <a:solidFill>
            <a:srgbClr val="FFDC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6A6D754-8CF2-A44F-BF16-9FC371CE5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9065" y="407891"/>
            <a:ext cx="9888034" cy="758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7701">
              <a:lnSpc>
                <a:spcPct val="100000"/>
              </a:lnSpc>
              <a:spcBef>
                <a:spcPts val="58"/>
              </a:spcBef>
              <a:defRPr sz="4851"/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54"/>
              <a:t>Click to edit Master title style</a:t>
            </a:r>
            <a:endParaRPr spc="-154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E551568-437A-0248-875D-91185ECBC8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7329" y="6398806"/>
            <a:ext cx="3268465" cy="152148"/>
          </a:xfrm>
        </p:spPr>
        <p:txBody>
          <a:bodyPr/>
          <a:lstStyle>
            <a:lvl1pPr>
              <a:defRPr sz="849" b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sources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9CD140-4764-7C40-85B2-9AA4D890568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0410" y="6398806"/>
            <a:ext cx="593224" cy="130645"/>
          </a:xfrm>
        </p:spPr>
        <p:txBody>
          <a:bodyPr/>
          <a:lstStyle>
            <a:lvl1pPr>
              <a:defRPr sz="849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F944D86-BC3A-4BEC-B7FF-99FFC5927E46}"/>
              </a:ext>
            </a:extLst>
          </p:cNvPr>
          <p:cNvSpPr txBox="1">
            <a:spLocks/>
          </p:cNvSpPr>
          <p:nvPr userDrawn="1"/>
        </p:nvSpPr>
        <p:spPr>
          <a:xfrm>
            <a:off x="7960216" y="6386296"/>
            <a:ext cx="4003441" cy="3648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54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4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  </a:t>
            </a:r>
            <a:r>
              <a:rPr lang="en-US" sz="849" b="1" dirty="0">
                <a:latin typeface="Arial" panose="020B0604020202020204" pitchFamily="34" charset="0"/>
                <a:cs typeface="Arial" panose="020B0604020202020204" pitchFamily="34" charset="0"/>
              </a:rPr>
              <a:t>GlobalFoundries</a:t>
            </a:r>
            <a:r>
              <a:rPr lang="en-US" sz="849" dirty="0">
                <a:latin typeface="Arial" panose="020B0604020202020204" pitchFamily="34" charset="0"/>
                <a:cs typeface="Arial" panose="020B0604020202020204" pitchFamily="34" charset="0"/>
              </a:rPr>
              <a:t> © 2021 All Rights Reserved       </a:t>
            </a:r>
            <a:fld id="{B6F15528-21DE-4FAA-801E-634DDDAF4B2B}" type="slidenum">
              <a:rPr lang="en-US" sz="849" b="1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5544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4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DBD5-3EAE-9E86-5FD7-38DA70D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E9DA-2073-7318-F69A-4DF61A7B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E7E5-F2D5-C73A-462C-DF62F10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94B4-5985-F370-5D0D-8B50C8BB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65ED-B339-521F-D569-155DA229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3803-618A-69B6-665A-7F45511C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C028-2FC8-EF5F-2438-8B8C5EA9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0F54-A29C-44B7-47C9-81D8612C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4D0D-31CA-3AC2-3A87-56445D73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7CF2-15D9-BBB3-7FCE-CA4AD31E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B4-07A9-1933-1586-4652D6BE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3051-44D6-C2BD-E44D-E4B6F473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EB35-4B26-56AC-C09E-D0BC7072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63E3D-CE85-38F5-CA79-CDA25CDD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D05B-AAA2-8A1B-D09B-A8042776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5D2A-8CAE-3CD5-3B52-C0D3175B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A644-A83A-D537-D549-6A85F4FF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4385-D281-3811-3134-5340665D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8684-3A08-280C-A2F7-FE0CF61D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A169-F2D0-48D9-3FB1-8CA08519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BFA02-B031-B906-A557-4AF3F471E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02659-74AE-290F-4052-8BEE51D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49242-A564-3801-7F08-7251BB8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793C8-9794-F3F7-9A50-7D9A761B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755B-B853-D266-C0C8-AFD9342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E16C0-927E-0C89-A18F-541ED837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7D00-29B9-8F82-92F9-37AAFF64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DC26-647C-3034-D534-6F18E3B7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492C6-7EAC-C5AC-A8E7-560D2777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D8D7-53A6-0B3B-C45C-8E945C7D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A632-E535-042E-0618-57FDF118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3343-72C3-35C3-D005-A20BEE3E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9A68-5A6C-55D2-A11D-09757338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9C7CA-731C-5D88-471F-A973AE67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4900-DF7E-E2EC-F0CA-FEDDC159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9B11-7189-0D3D-8B13-F008EE10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6D53-1704-372E-8E02-C3C258DD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881-AFA9-36AF-FFF1-57F1CECE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32EAA-E103-FD74-70C4-42930C88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83633-5931-0C5E-4217-29D24C42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132DF-076A-1EEE-767A-684C5BFD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4B98-E05E-3EBE-D1BD-8863CF4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7AD1-7B39-296D-029B-1BAF1C71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C855B-59F5-6413-D52B-8154451C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52E4-5301-52BB-B8B8-18C64D29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2E5E-F62F-7144-CC50-D2086BB6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4337-E08F-486E-8DC0-2A1466FF0D21}" type="datetimeFigureOut">
              <a:rPr lang="en-US" smtClean="0"/>
              <a:t>30-May-22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3D07-58F8-2B56-E13A-508E7EAE1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4DC2-D460-9F21-AB46-E09BE877C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00E6-80B2-443B-BE97-354EF5921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EE30-5FA7-FD57-8480-2F6BDB51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10" y="176888"/>
            <a:ext cx="9888034" cy="1505156"/>
          </a:xfrm>
        </p:spPr>
        <p:txBody>
          <a:bodyPr/>
          <a:lstStyle/>
          <a:p>
            <a:r>
              <a:rPr lang="en-US" dirty="0"/>
              <a:t>We model the O atoms as BCC about a reference Oxygen atom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E97D1-6BE1-CAFC-D541-DEC6AC7B98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endParaRPr lang="en-US" sz="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4F90B-8344-F617-A8A3-DD6ADEC5C6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F3A1-32B1-9EA6-5AFD-3E0125C8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10" y="2297191"/>
            <a:ext cx="5489430" cy="3087804"/>
          </a:xfrm>
          <a:prstGeom prst="rect">
            <a:avLst/>
          </a:prstGeom>
        </p:spPr>
      </p:pic>
      <p:sp>
        <p:nvSpPr>
          <p:cNvPr id="7" name="Bevel 4">
            <a:extLst>
              <a:ext uri="{FF2B5EF4-FFF2-40B4-BE49-F238E27FC236}">
                <a16:creationId xmlns:a16="http://schemas.microsoft.com/office/drawing/2014/main" id="{9D413BB1-0FB4-C2B9-E50B-0F2ECB7CAA93}"/>
              </a:ext>
            </a:extLst>
          </p:cNvPr>
          <p:cNvSpPr/>
          <p:nvPr/>
        </p:nvSpPr>
        <p:spPr>
          <a:xfrm>
            <a:off x="7459643" y="2182045"/>
            <a:ext cx="3070635" cy="3087804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76157829-D10B-D015-7389-6BB73E09267C}"/>
              </a:ext>
            </a:extLst>
          </p:cNvPr>
          <p:cNvSpPr/>
          <p:nvPr/>
        </p:nvSpPr>
        <p:spPr>
          <a:xfrm>
            <a:off x="7819544" y="5726213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B9E0AD9-0A9F-C82B-4C68-CEC5145FF624}"/>
              </a:ext>
            </a:extLst>
          </p:cNvPr>
          <p:cNvSpPr txBox="1"/>
          <p:nvPr/>
        </p:nvSpPr>
        <p:spPr>
          <a:xfrm>
            <a:off x="8334722" y="5744220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O atom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3B70DD99-3B34-CC42-BF2C-D28AB857E519}"/>
              </a:ext>
            </a:extLst>
          </p:cNvPr>
          <p:cNvSpPr/>
          <p:nvPr/>
        </p:nvSpPr>
        <p:spPr>
          <a:xfrm>
            <a:off x="8715998" y="3446985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0937B807-71B6-0010-5DDE-718E8FB4471D}"/>
              </a:ext>
            </a:extLst>
          </p:cNvPr>
          <p:cNvSpPr/>
          <p:nvPr/>
        </p:nvSpPr>
        <p:spPr>
          <a:xfrm>
            <a:off x="7180681" y="1903083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33A0BE77-7642-0CA5-A76A-FAD222A809EA}"/>
              </a:ext>
            </a:extLst>
          </p:cNvPr>
          <p:cNvSpPr/>
          <p:nvPr/>
        </p:nvSpPr>
        <p:spPr>
          <a:xfrm>
            <a:off x="7926905" y="2664665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11B326ED-D217-EE98-1581-74D46E8BE27C}"/>
              </a:ext>
            </a:extLst>
          </p:cNvPr>
          <p:cNvSpPr/>
          <p:nvPr/>
        </p:nvSpPr>
        <p:spPr>
          <a:xfrm>
            <a:off x="9527131" y="2664665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B1A29459-676D-9EE7-569B-E48F03A9A710}"/>
              </a:ext>
            </a:extLst>
          </p:cNvPr>
          <p:cNvSpPr/>
          <p:nvPr/>
        </p:nvSpPr>
        <p:spPr>
          <a:xfrm>
            <a:off x="10224196" y="1903083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38AC427-B189-331B-7287-6B4A536A1F9E}"/>
              </a:ext>
            </a:extLst>
          </p:cNvPr>
          <p:cNvSpPr/>
          <p:nvPr/>
        </p:nvSpPr>
        <p:spPr>
          <a:xfrm>
            <a:off x="7928133" y="4195439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932057-FBD6-0CEB-395E-458BC9803590}"/>
              </a:ext>
            </a:extLst>
          </p:cNvPr>
          <p:cNvSpPr/>
          <p:nvPr/>
        </p:nvSpPr>
        <p:spPr>
          <a:xfrm>
            <a:off x="7180680" y="4992114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E74E9F2-5EBB-DB1D-09D1-AD8905533723}"/>
              </a:ext>
            </a:extLst>
          </p:cNvPr>
          <p:cNvSpPr/>
          <p:nvPr/>
        </p:nvSpPr>
        <p:spPr>
          <a:xfrm>
            <a:off x="9513721" y="4200680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5F8DCBA-2D30-DEA7-3FAD-47AF535144EA}"/>
              </a:ext>
            </a:extLst>
          </p:cNvPr>
          <p:cNvSpPr/>
          <p:nvPr/>
        </p:nvSpPr>
        <p:spPr>
          <a:xfrm>
            <a:off x="10224195" y="4990887"/>
            <a:ext cx="557923" cy="5579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1A6C65FE-CF91-D59C-CDDB-D60B1A8D27DD}"/>
              </a:ext>
            </a:extLst>
          </p:cNvPr>
          <p:cNvSpPr txBox="1"/>
          <p:nvPr/>
        </p:nvSpPr>
        <p:spPr>
          <a:xfrm>
            <a:off x="8348133" y="1584569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DA001-3CE2-54D7-44E4-6983F4F7C24B}"/>
              </a:ext>
            </a:extLst>
          </p:cNvPr>
          <p:cNvSpPr txBox="1"/>
          <p:nvPr/>
        </p:nvSpPr>
        <p:spPr>
          <a:xfrm>
            <a:off x="1147022" y="5384995"/>
            <a:ext cx="60949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https://msestudent.com/what-is-the-difference-between-fcc-and-bcc-crystal-structure-properties-interstitial-sites-and-examples/</a:t>
            </a:r>
          </a:p>
        </p:txBody>
      </p:sp>
    </p:spTree>
    <p:extLst>
      <p:ext uri="{BB962C8B-B14F-4D97-AF65-F5344CB8AC3E}">
        <p14:creationId xmlns:p14="http://schemas.microsoft.com/office/powerpoint/2010/main" val="18230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3111162" y="1706880"/>
            <a:ext cx="4027931" cy="4050453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80C58-0627-8B70-387A-615AA9278193}"/>
              </a:ext>
            </a:extLst>
          </p:cNvPr>
          <p:cNvSpPr/>
          <p:nvPr/>
        </p:nvSpPr>
        <p:spPr>
          <a:xfrm>
            <a:off x="3793067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CE48-0F3F-3A98-24B6-133F9CDEFAF7}"/>
              </a:ext>
            </a:extLst>
          </p:cNvPr>
          <p:cNvSpPr txBox="1"/>
          <p:nvPr/>
        </p:nvSpPr>
        <p:spPr>
          <a:xfrm>
            <a:off x="786146" y="1208816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1 defect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A2A9C1-4A5C-BDEC-662B-474658BE0223}"/>
              </a:ext>
            </a:extLst>
          </p:cNvPr>
          <p:cNvSpPr txBox="1"/>
          <p:nvPr/>
        </p:nvSpPr>
        <p:spPr>
          <a:xfrm>
            <a:off x="4559908" y="57573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39A488C-C708-90B0-9C11-BC7BD70F8651}"/>
              </a:ext>
            </a:extLst>
          </p:cNvPr>
          <p:cNvSpPr txBox="1"/>
          <p:nvPr/>
        </p:nvSpPr>
        <p:spPr>
          <a:xfrm>
            <a:off x="2233268" y="5773825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198CD-722F-95CC-3212-6AEDE766FAF5}"/>
              </a:ext>
            </a:extLst>
          </p:cNvPr>
          <p:cNvSpPr txBox="1"/>
          <p:nvPr/>
        </p:nvSpPr>
        <p:spPr>
          <a:xfrm>
            <a:off x="2233268" y="613719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66E29B-3F89-BF7E-8AEA-360B7CB84B78}"/>
              </a:ext>
            </a:extLst>
          </p:cNvPr>
          <p:cNvSpPr txBox="1"/>
          <p:nvPr/>
        </p:nvSpPr>
        <p:spPr>
          <a:xfrm>
            <a:off x="4559908" y="6137196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735C3-F9B7-FED2-7DBA-F027210F9B7A}"/>
              </a:ext>
            </a:extLst>
          </p:cNvPr>
          <p:cNvSpPr/>
          <p:nvPr/>
        </p:nvSpPr>
        <p:spPr>
          <a:xfrm>
            <a:off x="7738534" y="2488365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D658B-F288-40A7-CAB9-A77CA1781967}"/>
              </a:ext>
            </a:extLst>
          </p:cNvPr>
          <p:cNvSpPr txBox="1"/>
          <p:nvPr/>
        </p:nvSpPr>
        <p:spPr>
          <a:xfrm>
            <a:off x="8656321" y="2568808"/>
            <a:ext cx="1347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defect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6E962D-E8E1-F7BA-C38C-1CB3ED35F8E2}"/>
              </a:ext>
            </a:extLst>
          </p:cNvPr>
          <p:cNvSpPr/>
          <p:nvPr/>
        </p:nvSpPr>
        <p:spPr>
          <a:xfrm>
            <a:off x="4783073" y="3381314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44B40-2151-14A4-521F-5C887E14AE66}"/>
              </a:ext>
            </a:extLst>
          </p:cNvPr>
          <p:cNvSpPr/>
          <p:nvPr/>
        </p:nvSpPr>
        <p:spPr>
          <a:xfrm>
            <a:off x="7738533" y="4030718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9437-83A2-424C-24CC-E06A3627C5AA}"/>
              </a:ext>
            </a:extLst>
          </p:cNvPr>
          <p:cNvSpPr txBox="1"/>
          <p:nvPr/>
        </p:nvSpPr>
        <p:spPr>
          <a:xfrm>
            <a:off x="8422640" y="4065421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reference O atom</a:t>
            </a:r>
          </a:p>
        </p:txBody>
      </p:sp>
    </p:spTree>
    <p:extLst>
      <p:ext uri="{BB962C8B-B14F-4D97-AF65-F5344CB8AC3E}">
        <p14:creationId xmlns:p14="http://schemas.microsoft.com/office/powerpoint/2010/main" val="224066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5AF94B-5B0E-2708-A17C-26BF4C39ED07}"/>
              </a:ext>
            </a:extLst>
          </p:cNvPr>
          <p:cNvGrpSpPr/>
          <p:nvPr/>
        </p:nvGrpSpPr>
        <p:grpSpPr>
          <a:xfrm>
            <a:off x="1287716" y="2076805"/>
            <a:ext cx="2825034" cy="2840830"/>
            <a:chOff x="88055" y="1724397"/>
            <a:chExt cx="4027931" cy="4050453"/>
          </a:xfrm>
        </p:grpSpPr>
        <p:sp>
          <p:nvSpPr>
            <p:cNvPr id="5" name="Rectangle: Beveled 4">
              <a:extLst>
                <a:ext uri="{FF2B5EF4-FFF2-40B4-BE49-F238E27FC236}">
                  <a16:creationId xmlns:a16="http://schemas.microsoft.com/office/drawing/2014/main" id="{8D9CF6E7-B506-84BE-5E03-7635455FD1D0}"/>
                </a:ext>
              </a:extLst>
            </p:cNvPr>
            <p:cNvSpPr/>
            <p:nvPr/>
          </p:nvSpPr>
          <p:spPr>
            <a:xfrm>
              <a:off x="88055" y="1724397"/>
              <a:ext cx="4027931" cy="4050453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180C58-0627-8B70-387A-615AA9278193}"/>
                </a:ext>
              </a:extLst>
            </p:cNvPr>
            <p:cNvSpPr/>
            <p:nvPr/>
          </p:nvSpPr>
          <p:spPr>
            <a:xfrm>
              <a:off x="769960" y="2422050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0119E9-F018-6B6F-9A11-90714D3CD09B}"/>
                </a:ext>
              </a:extLst>
            </p:cNvPr>
            <p:cNvSpPr/>
            <p:nvPr/>
          </p:nvSpPr>
          <p:spPr>
            <a:xfrm>
              <a:off x="2730839" y="2422049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2F660-A356-3DE8-A8A1-AD69065DD1AF}"/>
              </a:ext>
            </a:extLst>
          </p:cNvPr>
          <p:cNvGrpSpPr/>
          <p:nvPr/>
        </p:nvGrpSpPr>
        <p:grpSpPr>
          <a:xfrm>
            <a:off x="4683483" y="2069838"/>
            <a:ext cx="2825034" cy="2840830"/>
            <a:chOff x="88055" y="1724397"/>
            <a:chExt cx="4027931" cy="4050453"/>
          </a:xfrm>
        </p:grpSpPr>
        <p:sp>
          <p:nvSpPr>
            <p:cNvPr id="18" name="Rectangle: Beveled 17">
              <a:extLst>
                <a:ext uri="{FF2B5EF4-FFF2-40B4-BE49-F238E27FC236}">
                  <a16:creationId xmlns:a16="http://schemas.microsoft.com/office/drawing/2014/main" id="{1B35BA7A-F584-E4D3-8D4E-82B65AFDCF70}"/>
                </a:ext>
              </a:extLst>
            </p:cNvPr>
            <p:cNvSpPr/>
            <p:nvPr/>
          </p:nvSpPr>
          <p:spPr>
            <a:xfrm>
              <a:off x="88055" y="1724397"/>
              <a:ext cx="4027931" cy="4050453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833DD2D-0FF6-C1DF-75DB-08ED0977338E}"/>
                </a:ext>
              </a:extLst>
            </p:cNvPr>
            <p:cNvSpPr/>
            <p:nvPr/>
          </p:nvSpPr>
          <p:spPr>
            <a:xfrm>
              <a:off x="769960" y="2422050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FA911-03B5-8052-99FF-7758AE02C21F}"/>
                </a:ext>
              </a:extLst>
            </p:cNvPr>
            <p:cNvSpPr/>
            <p:nvPr/>
          </p:nvSpPr>
          <p:spPr>
            <a:xfrm>
              <a:off x="2750155" y="4363189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9D97C7-8D95-637A-8F82-13E9511A1044}"/>
              </a:ext>
            </a:extLst>
          </p:cNvPr>
          <p:cNvGrpSpPr/>
          <p:nvPr/>
        </p:nvGrpSpPr>
        <p:grpSpPr>
          <a:xfrm>
            <a:off x="8276736" y="2069838"/>
            <a:ext cx="3064937" cy="3080733"/>
            <a:chOff x="88055" y="1724397"/>
            <a:chExt cx="4369985" cy="4392506"/>
          </a:xfrm>
        </p:grpSpPr>
        <p:sp>
          <p:nvSpPr>
            <p:cNvPr id="22" name="Rectangle: Beveled 21">
              <a:extLst>
                <a:ext uri="{FF2B5EF4-FFF2-40B4-BE49-F238E27FC236}">
                  <a16:creationId xmlns:a16="http://schemas.microsoft.com/office/drawing/2014/main" id="{5345CE7C-4987-3838-1A85-36A7EBCCFA6E}"/>
                </a:ext>
              </a:extLst>
            </p:cNvPr>
            <p:cNvSpPr/>
            <p:nvPr/>
          </p:nvSpPr>
          <p:spPr>
            <a:xfrm>
              <a:off x="88055" y="1724397"/>
              <a:ext cx="4027931" cy="4050453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F779BF-8812-4322-997E-B6127FC97804}"/>
                </a:ext>
              </a:extLst>
            </p:cNvPr>
            <p:cNvSpPr/>
            <p:nvPr/>
          </p:nvSpPr>
          <p:spPr>
            <a:xfrm>
              <a:off x="769960" y="2422050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B22C56-E9C4-D40E-01CB-83B90A399507}"/>
                </a:ext>
              </a:extLst>
            </p:cNvPr>
            <p:cNvSpPr/>
            <p:nvPr/>
          </p:nvSpPr>
          <p:spPr>
            <a:xfrm>
              <a:off x="3773933" y="5432796"/>
              <a:ext cx="684107" cy="6841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6">
            <a:extLst>
              <a:ext uri="{FF2B5EF4-FFF2-40B4-BE49-F238E27FC236}">
                <a16:creationId xmlns:a16="http://schemas.microsoft.com/office/drawing/2014/main" id="{79D18B34-A969-B33C-5084-A5D69589A466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2 defects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E42CB27-D9DE-3692-A3F5-FE0E368B518A}"/>
              </a:ext>
            </a:extLst>
          </p:cNvPr>
          <p:cNvSpPr txBox="1"/>
          <p:nvPr/>
        </p:nvSpPr>
        <p:spPr>
          <a:xfrm>
            <a:off x="2094137" y="499382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8279C205-D9DE-3808-E6F0-290A6AC075DD}"/>
              </a:ext>
            </a:extLst>
          </p:cNvPr>
          <p:cNvSpPr txBox="1"/>
          <p:nvPr/>
        </p:nvSpPr>
        <p:spPr>
          <a:xfrm>
            <a:off x="5530781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4741817-9D78-203C-60DF-813B3C53AC74}"/>
              </a:ext>
            </a:extLst>
          </p:cNvPr>
          <p:cNvSpPr txBox="1"/>
          <p:nvPr/>
        </p:nvSpPr>
        <p:spPr>
          <a:xfrm>
            <a:off x="9124034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4A813252-D202-380C-B114-E3D3CF240D35}"/>
              </a:ext>
            </a:extLst>
          </p:cNvPr>
          <p:cNvSpPr txBox="1"/>
          <p:nvPr/>
        </p:nvSpPr>
        <p:spPr>
          <a:xfrm>
            <a:off x="2094900" y="5490178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1899A1E2-1CC2-81EF-8143-135E79E8A881}"/>
              </a:ext>
            </a:extLst>
          </p:cNvPr>
          <p:cNvSpPr txBox="1"/>
          <p:nvPr/>
        </p:nvSpPr>
        <p:spPr>
          <a:xfrm>
            <a:off x="5530781" y="548321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6866CE6-B62D-89F4-7A2D-112D97023578}"/>
              </a:ext>
            </a:extLst>
          </p:cNvPr>
          <p:cNvSpPr txBox="1"/>
          <p:nvPr/>
        </p:nvSpPr>
        <p:spPr>
          <a:xfrm>
            <a:off x="9124034" y="548321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4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7134FDAD-3D52-EB8E-85AB-DB6917FB297D}"/>
              </a:ext>
            </a:extLst>
          </p:cNvPr>
          <p:cNvSpPr txBox="1"/>
          <p:nvPr/>
        </p:nvSpPr>
        <p:spPr>
          <a:xfrm>
            <a:off x="240297" y="4975418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3B9F82A0-848B-2096-4694-BE2312B44327}"/>
              </a:ext>
            </a:extLst>
          </p:cNvPr>
          <p:cNvSpPr txBox="1"/>
          <p:nvPr/>
        </p:nvSpPr>
        <p:spPr>
          <a:xfrm>
            <a:off x="261267" y="5483211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20A3BA93-08DB-D33A-57A2-32087E9B3807}"/>
              </a:ext>
            </a:extLst>
          </p:cNvPr>
          <p:cNvSpPr/>
          <p:nvPr/>
        </p:nvSpPr>
        <p:spPr>
          <a:xfrm>
            <a:off x="2460330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15">
            <a:extLst>
              <a:ext uri="{FF2B5EF4-FFF2-40B4-BE49-F238E27FC236}">
                <a16:creationId xmlns:a16="http://schemas.microsoft.com/office/drawing/2014/main" id="{81EFB82C-0E6E-7DFE-44FC-0CF325162CE3}"/>
              </a:ext>
            </a:extLst>
          </p:cNvPr>
          <p:cNvSpPr/>
          <p:nvPr/>
        </p:nvSpPr>
        <p:spPr>
          <a:xfrm>
            <a:off x="5856097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8CF7D771-2726-E449-6D9F-467AF607D88B}"/>
              </a:ext>
            </a:extLst>
          </p:cNvPr>
          <p:cNvSpPr/>
          <p:nvPr/>
        </p:nvSpPr>
        <p:spPr>
          <a:xfrm>
            <a:off x="9449350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6F4E7B-1A49-A5F2-8D49-3D28CF0C0B50}"/>
              </a:ext>
            </a:extLst>
          </p:cNvPr>
          <p:cNvGrpSpPr/>
          <p:nvPr/>
        </p:nvGrpSpPr>
        <p:grpSpPr>
          <a:xfrm>
            <a:off x="1605975" y="2656311"/>
            <a:ext cx="2077373" cy="2088989"/>
            <a:chOff x="504337" y="2069838"/>
            <a:chExt cx="2825034" cy="28408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AF94B-5B0E-2708-A17C-26BF4C39ED07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5" name="Rectangle: Beveled 4">
                <a:extLst>
                  <a:ext uri="{FF2B5EF4-FFF2-40B4-BE49-F238E27FC236}">
                    <a16:creationId xmlns:a16="http://schemas.microsoft.com/office/drawing/2014/main" id="{8D9CF6E7-B506-84BE-5E03-7635455FD1D0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180C58-0627-8B70-387A-615AA9278193}"/>
                  </a:ext>
                </a:extLst>
              </p:cNvPr>
              <p:cNvSpPr/>
              <p:nvPr/>
            </p:nvSpPr>
            <p:spPr>
              <a:xfrm>
                <a:off x="769960" y="2422050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0119E9-F018-6B6F-9A11-90714D3CD09B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381898-C583-062E-EF49-D7D7C5A93B87}"/>
                </a:ext>
              </a:extLst>
            </p:cNvPr>
            <p:cNvSpPr/>
            <p:nvPr/>
          </p:nvSpPr>
          <p:spPr>
            <a:xfrm>
              <a:off x="2357883" y="3957837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A7B40-37B1-990C-48B2-CC37C47103A2}"/>
              </a:ext>
            </a:extLst>
          </p:cNvPr>
          <p:cNvGrpSpPr/>
          <p:nvPr/>
        </p:nvGrpSpPr>
        <p:grpSpPr>
          <a:xfrm>
            <a:off x="3838724" y="2638134"/>
            <a:ext cx="2253784" cy="2265400"/>
            <a:chOff x="504337" y="2069838"/>
            <a:chExt cx="3064936" cy="30807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BF6FBDB-1DC3-DC01-3008-90C0A73FF067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29" name="Rectangle: Beveled 28">
                <a:extLst>
                  <a:ext uri="{FF2B5EF4-FFF2-40B4-BE49-F238E27FC236}">
                    <a16:creationId xmlns:a16="http://schemas.microsoft.com/office/drawing/2014/main" id="{D3893497-B5DC-D452-259F-D18F41596258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94E172-AA12-DAE0-9CA4-E11094E5D0DC}"/>
                  </a:ext>
                </a:extLst>
              </p:cNvPr>
              <p:cNvSpPr/>
              <p:nvPr/>
            </p:nvSpPr>
            <p:spPr>
              <a:xfrm>
                <a:off x="769960" y="2422050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E14FFF-F1E0-2C87-2405-EC894B5F9416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D681AC-B95B-E1AF-DC09-AB3BE8CFFA4D}"/>
                </a:ext>
              </a:extLst>
            </p:cNvPr>
            <p:cNvSpPr/>
            <p:nvPr/>
          </p:nvSpPr>
          <p:spPr>
            <a:xfrm>
              <a:off x="3089467" y="4670764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6">
            <a:extLst>
              <a:ext uri="{FF2B5EF4-FFF2-40B4-BE49-F238E27FC236}">
                <a16:creationId xmlns:a16="http://schemas.microsoft.com/office/drawing/2014/main" id="{87F9DA0D-25C2-9CB2-F96C-1CB62837503E}"/>
              </a:ext>
            </a:extLst>
          </p:cNvPr>
          <p:cNvSpPr txBox="1"/>
          <p:nvPr/>
        </p:nvSpPr>
        <p:spPr>
          <a:xfrm>
            <a:off x="2079442" y="4745298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CB7DE2AE-EA91-5F36-99D1-34A9D04D9354}"/>
              </a:ext>
            </a:extLst>
          </p:cNvPr>
          <p:cNvSpPr txBox="1"/>
          <p:nvPr/>
        </p:nvSpPr>
        <p:spPr>
          <a:xfrm>
            <a:off x="4424104" y="479337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A467DF4D-B245-8B0C-8734-B30305FDB4EA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3 defects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A25053-FE71-B7E4-8F9A-E693ABDCCC44}"/>
              </a:ext>
            </a:extLst>
          </p:cNvPr>
          <p:cNvGrpSpPr/>
          <p:nvPr/>
        </p:nvGrpSpPr>
        <p:grpSpPr>
          <a:xfrm>
            <a:off x="6233935" y="2638134"/>
            <a:ext cx="2253784" cy="2265400"/>
            <a:chOff x="504337" y="2069838"/>
            <a:chExt cx="3064936" cy="30807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9AC0AF-4CDE-3DD1-7509-C3B813CB7331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38" name="Rectangle: Beveled 37">
                <a:extLst>
                  <a:ext uri="{FF2B5EF4-FFF2-40B4-BE49-F238E27FC236}">
                    <a16:creationId xmlns:a16="http://schemas.microsoft.com/office/drawing/2014/main" id="{C4B8E3C9-DF82-5185-1A35-B682E088521D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C1FBE3-D1B1-48A4-7048-A132A8846F2C}"/>
                  </a:ext>
                </a:extLst>
              </p:cNvPr>
              <p:cNvSpPr/>
              <p:nvPr/>
            </p:nvSpPr>
            <p:spPr>
              <a:xfrm>
                <a:off x="769960" y="4416305"/>
                <a:ext cx="684108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A6F8C95-3BB4-A83E-41EE-5ED191727408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C59D69-3091-0F9D-FC35-5A3185B6A52C}"/>
                </a:ext>
              </a:extLst>
            </p:cNvPr>
            <p:cNvSpPr/>
            <p:nvPr/>
          </p:nvSpPr>
          <p:spPr>
            <a:xfrm>
              <a:off x="3089467" y="4670764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6">
            <a:extLst>
              <a:ext uri="{FF2B5EF4-FFF2-40B4-BE49-F238E27FC236}">
                <a16:creationId xmlns:a16="http://schemas.microsoft.com/office/drawing/2014/main" id="{6D050CC2-056E-14AD-40F0-F2AF6C3DE28A}"/>
              </a:ext>
            </a:extLst>
          </p:cNvPr>
          <p:cNvSpPr txBox="1"/>
          <p:nvPr/>
        </p:nvSpPr>
        <p:spPr>
          <a:xfrm>
            <a:off x="6819315" y="479337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18EEE7-A3A8-DF37-0042-FFC5CA302804}"/>
              </a:ext>
            </a:extLst>
          </p:cNvPr>
          <p:cNvGrpSpPr/>
          <p:nvPr/>
        </p:nvGrpSpPr>
        <p:grpSpPr>
          <a:xfrm>
            <a:off x="8672862" y="2549167"/>
            <a:ext cx="2253784" cy="2244210"/>
            <a:chOff x="504337" y="1858752"/>
            <a:chExt cx="3064936" cy="30519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5E379B-7376-B0AA-5CEA-15DF1C0A995E}"/>
                </a:ext>
              </a:extLst>
            </p:cNvPr>
            <p:cNvGrpSpPr/>
            <p:nvPr/>
          </p:nvGrpSpPr>
          <p:grpSpPr>
            <a:xfrm>
              <a:off x="504337" y="2069838"/>
              <a:ext cx="2825034" cy="2840830"/>
              <a:chOff x="88055" y="1724397"/>
              <a:chExt cx="4027931" cy="4050453"/>
            </a:xfrm>
          </p:grpSpPr>
          <p:sp>
            <p:nvSpPr>
              <p:cNvPr id="45" name="Rectangle: Beveled 44">
                <a:extLst>
                  <a:ext uri="{FF2B5EF4-FFF2-40B4-BE49-F238E27FC236}">
                    <a16:creationId xmlns:a16="http://schemas.microsoft.com/office/drawing/2014/main" id="{B495E83F-B2F4-7B90-7171-15A656EC1D01}"/>
                  </a:ext>
                </a:extLst>
              </p:cNvPr>
              <p:cNvSpPr/>
              <p:nvPr/>
            </p:nvSpPr>
            <p:spPr>
              <a:xfrm>
                <a:off x="88055" y="1724397"/>
                <a:ext cx="4027931" cy="4050453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E39057E-AC07-211C-B777-A62E46BBED0D}"/>
                  </a:ext>
                </a:extLst>
              </p:cNvPr>
              <p:cNvSpPr/>
              <p:nvPr/>
            </p:nvSpPr>
            <p:spPr>
              <a:xfrm>
                <a:off x="769960" y="4416305"/>
                <a:ext cx="684108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217C7A2-10C1-4408-8481-61EB66F941F6}"/>
                  </a:ext>
                </a:extLst>
              </p:cNvPr>
              <p:cNvSpPr/>
              <p:nvPr/>
            </p:nvSpPr>
            <p:spPr>
              <a:xfrm>
                <a:off x="2730839" y="2422049"/>
                <a:ext cx="684107" cy="68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71020C-088E-31CF-0A8D-3BF563031CC7}"/>
                </a:ext>
              </a:extLst>
            </p:cNvPr>
            <p:cNvSpPr/>
            <p:nvPr/>
          </p:nvSpPr>
          <p:spPr>
            <a:xfrm>
              <a:off x="3089467" y="1858752"/>
              <a:ext cx="479806" cy="4798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6">
            <a:extLst>
              <a:ext uri="{FF2B5EF4-FFF2-40B4-BE49-F238E27FC236}">
                <a16:creationId xmlns:a16="http://schemas.microsoft.com/office/drawing/2014/main" id="{F0D615C7-5C18-93CC-8DDF-4CE6C443C06C}"/>
              </a:ext>
            </a:extLst>
          </p:cNvPr>
          <p:cNvSpPr txBox="1"/>
          <p:nvPr/>
        </p:nvSpPr>
        <p:spPr>
          <a:xfrm>
            <a:off x="9258242" y="48596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4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ACB0E34F-89E1-42AB-1F26-5B0C39C9293B}"/>
              </a:ext>
            </a:extLst>
          </p:cNvPr>
          <p:cNvSpPr txBox="1"/>
          <p:nvPr/>
        </p:nvSpPr>
        <p:spPr>
          <a:xfrm>
            <a:off x="2079442" y="533477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5</a:t>
            </a: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DB736B8D-1E94-0794-FDDD-DF445F5D72D3}"/>
              </a:ext>
            </a:extLst>
          </p:cNvPr>
          <p:cNvSpPr txBox="1"/>
          <p:nvPr/>
        </p:nvSpPr>
        <p:spPr>
          <a:xfrm>
            <a:off x="4424104" y="538285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6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0E1D3964-221B-6EBA-FD36-6FA69193AE2B}"/>
              </a:ext>
            </a:extLst>
          </p:cNvPr>
          <p:cNvSpPr txBox="1"/>
          <p:nvPr/>
        </p:nvSpPr>
        <p:spPr>
          <a:xfrm>
            <a:off x="6819315" y="538285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7</a:t>
            </a: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AEAB00B4-AC34-B560-4A50-7B65EEA61892}"/>
              </a:ext>
            </a:extLst>
          </p:cNvPr>
          <p:cNvSpPr txBox="1"/>
          <p:nvPr/>
        </p:nvSpPr>
        <p:spPr>
          <a:xfrm>
            <a:off x="9258242" y="544910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8</a:t>
            </a: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CD72426C-7E67-9882-E9A0-B981289583C4}"/>
              </a:ext>
            </a:extLst>
          </p:cNvPr>
          <p:cNvSpPr txBox="1"/>
          <p:nvPr/>
        </p:nvSpPr>
        <p:spPr>
          <a:xfrm>
            <a:off x="297486" y="4727123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FB6460D3-C505-C24E-3603-3677B18EF332}"/>
              </a:ext>
            </a:extLst>
          </p:cNvPr>
          <p:cNvSpPr txBox="1"/>
          <p:nvPr/>
        </p:nvSpPr>
        <p:spPr>
          <a:xfrm>
            <a:off x="318456" y="523491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55" name="Oval 15">
            <a:extLst>
              <a:ext uri="{FF2B5EF4-FFF2-40B4-BE49-F238E27FC236}">
                <a16:creationId xmlns:a16="http://schemas.microsoft.com/office/drawing/2014/main" id="{1B07FD55-0D81-E939-CEA0-D29B1ACE4F33}"/>
              </a:ext>
            </a:extLst>
          </p:cNvPr>
          <p:cNvSpPr/>
          <p:nvPr/>
        </p:nvSpPr>
        <p:spPr>
          <a:xfrm>
            <a:off x="2468249" y="3506216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3A1FB8CC-CDBE-1C00-1A52-CEEEB100C1C7}"/>
              </a:ext>
            </a:extLst>
          </p:cNvPr>
          <p:cNvSpPr/>
          <p:nvPr/>
        </p:nvSpPr>
        <p:spPr>
          <a:xfrm>
            <a:off x="4700998" y="3524393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id="{1A3FF044-3186-DB16-E94D-558758C5424A}"/>
              </a:ext>
            </a:extLst>
          </p:cNvPr>
          <p:cNvSpPr/>
          <p:nvPr/>
        </p:nvSpPr>
        <p:spPr>
          <a:xfrm>
            <a:off x="7096209" y="3525256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25A48BA1-FA99-CA0A-8392-26B07A1B0BD5}"/>
              </a:ext>
            </a:extLst>
          </p:cNvPr>
          <p:cNvSpPr/>
          <p:nvPr/>
        </p:nvSpPr>
        <p:spPr>
          <a:xfrm>
            <a:off x="9547339" y="357247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5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DDDA13-35FF-67A6-02F4-B42025CD1A51}"/>
              </a:ext>
            </a:extLst>
          </p:cNvPr>
          <p:cNvSpPr/>
          <p:nvPr/>
        </p:nvSpPr>
        <p:spPr>
          <a:xfrm>
            <a:off x="8601594" y="6326293"/>
            <a:ext cx="30011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62" y="-5803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87F9DA0D-25C2-9CB2-F96C-1CB62837503E}"/>
              </a:ext>
            </a:extLst>
          </p:cNvPr>
          <p:cNvSpPr txBox="1"/>
          <p:nvPr/>
        </p:nvSpPr>
        <p:spPr>
          <a:xfrm>
            <a:off x="970241" y="332261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CB7DE2AE-EA91-5F36-99D1-34A9D04D9354}"/>
              </a:ext>
            </a:extLst>
          </p:cNvPr>
          <p:cNvSpPr txBox="1"/>
          <p:nvPr/>
        </p:nvSpPr>
        <p:spPr>
          <a:xfrm>
            <a:off x="3915454" y="332261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692170A-C30D-C3ED-BDE4-D2C3E72F2605}"/>
              </a:ext>
            </a:extLst>
          </p:cNvPr>
          <p:cNvSpPr txBox="1"/>
          <p:nvPr/>
        </p:nvSpPr>
        <p:spPr>
          <a:xfrm>
            <a:off x="804114" y="783150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4 defects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091A50-3939-60B1-5318-5AB26E245830}"/>
              </a:ext>
            </a:extLst>
          </p:cNvPr>
          <p:cNvGrpSpPr/>
          <p:nvPr/>
        </p:nvGrpSpPr>
        <p:grpSpPr>
          <a:xfrm>
            <a:off x="357659" y="1281376"/>
            <a:ext cx="2077373" cy="2088989"/>
            <a:chOff x="404947" y="2644017"/>
            <a:chExt cx="2077373" cy="2088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6F4E7B-1A49-A5F2-8D49-3D28CF0C0B50}"/>
                </a:ext>
              </a:extLst>
            </p:cNvPr>
            <p:cNvGrpSpPr/>
            <p:nvPr/>
          </p:nvGrpSpPr>
          <p:grpSpPr>
            <a:xfrm>
              <a:off x="404947" y="2644017"/>
              <a:ext cx="2077373" cy="2088989"/>
              <a:chOff x="504337" y="2069838"/>
              <a:chExt cx="2825034" cy="2840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5AF94B-5B0E-2708-A17C-26BF4C39ED07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5" name="Rectangle: Beveled 4">
                  <a:extLst>
                    <a:ext uri="{FF2B5EF4-FFF2-40B4-BE49-F238E27FC236}">
                      <a16:creationId xmlns:a16="http://schemas.microsoft.com/office/drawing/2014/main" id="{8D9CF6E7-B506-84BE-5E03-7635455FD1D0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3180C58-0627-8B70-387A-615AA9278193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80119E9-F018-6B6F-9A11-90714D3CD09B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8381898-C583-062E-EF49-D7D7C5A93B87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5CE923-3427-6C2E-4401-C0F42213C112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63D51C-4010-59F3-6ECE-C048A3B389FF}"/>
              </a:ext>
            </a:extLst>
          </p:cNvPr>
          <p:cNvGrpSpPr/>
          <p:nvPr/>
        </p:nvGrpSpPr>
        <p:grpSpPr>
          <a:xfrm>
            <a:off x="3306417" y="1297136"/>
            <a:ext cx="2253784" cy="2249638"/>
            <a:chOff x="404947" y="2644017"/>
            <a:chExt cx="2253784" cy="22496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215B40-F272-8034-4B76-B036CC2493C0}"/>
                </a:ext>
              </a:extLst>
            </p:cNvPr>
            <p:cNvGrpSpPr/>
            <p:nvPr/>
          </p:nvGrpSpPr>
          <p:grpSpPr>
            <a:xfrm>
              <a:off x="404947" y="2644017"/>
              <a:ext cx="2253784" cy="2249638"/>
              <a:chOff x="504337" y="2069838"/>
              <a:chExt cx="3064936" cy="305929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18A8432-4236-61B4-939C-31535444B9C4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36" name="Rectangle: Beveled 35">
                  <a:extLst>
                    <a:ext uri="{FF2B5EF4-FFF2-40B4-BE49-F238E27FC236}">
                      <a16:creationId xmlns:a16="http://schemas.microsoft.com/office/drawing/2014/main" id="{C06F39F9-5AE8-3660-C91C-972E6BBF821E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18D2D9-D93E-CB68-2AE2-90DFB27B8FD9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9EC8F5B-BCCE-8E93-2201-1F3B6287484D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BF02555-BC92-2A63-0ADC-20746166946D}"/>
                  </a:ext>
                </a:extLst>
              </p:cNvPr>
              <p:cNvSpPr/>
              <p:nvPr/>
            </p:nvSpPr>
            <p:spPr>
              <a:xfrm>
                <a:off x="3089467" y="4649329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844F22-635F-05E1-6F74-6BD33FAFCD8D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7F046C-A92D-C4CD-095C-EF8F2EC59A2A}"/>
              </a:ext>
            </a:extLst>
          </p:cNvPr>
          <p:cNvGrpSpPr/>
          <p:nvPr/>
        </p:nvGrpSpPr>
        <p:grpSpPr>
          <a:xfrm>
            <a:off x="6347810" y="1119356"/>
            <a:ext cx="2253784" cy="2265402"/>
            <a:chOff x="404947" y="2467605"/>
            <a:chExt cx="2253784" cy="22654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3B3333D-0DFD-D34E-7FC4-3808BAFD184C}"/>
                </a:ext>
              </a:extLst>
            </p:cNvPr>
            <p:cNvGrpSpPr/>
            <p:nvPr/>
          </p:nvGrpSpPr>
          <p:grpSpPr>
            <a:xfrm>
              <a:off x="404947" y="2467605"/>
              <a:ext cx="2253784" cy="2265402"/>
              <a:chOff x="504337" y="1829934"/>
              <a:chExt cx="3064936" cy="308073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38B3D0E-0F12-4D14-1E63-C3D0FCB641FF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44" name="Rectangle: Beveled 43">
                  <a:extLst>
                    <a:ext uri="{FF2B5EF4-FFF2-40B4-BE49-F238E27FC236}">
                      <a16:creationId xmlns:a16="http://schemas.microsoft.com/office/drawing/2014/main" id="{27CAC8A6-53F4-2ECC-9FDF-BE900268FB20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812E63B-4EE3-6054-422B-399DDA89133E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ABAFEAF-2020-CB7B-9950-8E151C8FE88F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6E5E175-CE9F-68A7-7127-E1A536FB09B7}"/>
                  </a:ext>
                </a:extLst>
              </p:cNvPr>
              <p:cNvSpPr/>
              <p:nvPr/>
            </p:nvSpPr>
            <p:spPr>
              <a:xfrm>
                <a:off x="3089467" y="1829934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6CE305-E81D-BB0C-6B9C-DCB3DFFC8AF5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139D1E-DF38-CE0B-348B-242F8E52C13B}"/>
              </a:ext>
            </a:extLst>
          </p:cNvPr>
          <p:cNvGrpSpPr/>
          <p:nvPr/>
        </p:nvGrpSpPr>
        <p:grpSpPr>
          <a:xfrm>
            <a:off x="9260079" y="1095524"/>
            <a:ext cx="2253785" cy="2289234"/>
            <a:chOff x="228535" y="2443773"/>
            <a:chExt cx="2253785" cy="228923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2378E9B-D9E5-445B-C9A8-F38603CD0E78}"/>
                </a:ext>
              </a:extLst>
            </p:cNvPr>
            <p:cNvGrpSpPr/>
            <p:nvPr/>
          </p:nvGrpSpPr>
          <p:grpSpPr>
            <a:xfrm>
              <a:off x="228535" y="2443773"/>
              <a:ext cx="2253785" cy="2289234"/>
              <a:chOff x="264433" y="1797525"/>
              <a:chExt cx="3064938" cy="311314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7403DA8-75E3-F911-E5B9-EBF9D179135E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52" name="Rectangle: Beveled 51">
                  <a:extLst>
                    <a:ext uri="{FF2B5EF4-FFF2-40B4-BE49-F238E27FC236}">
                      <a16:creationId xmlns:a16="http://schemas.microsoft.com/office/drawing/2014/main" id="{AA536363-2A94-085B-385F-7F9DA8577F56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EFB453-987E-E291-7BF4-DE649423589E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672732F-7F91-B24C-0834-F9786BE954FB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227AA91-FC42-D14B-391B-C3BA5BBA6FC3}"/>
                  </a:ext>
                </a:extLst>
              </p:cNvPr>
              <p:cNvSpPr/>
              <p:nvPr/>
            </p:nvSpPr>
            <p:spPr>
              <a:xfrm>
                <a:off x="264433" y="1797525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EDF43CB-5329-7FA1-050E-3D7F985A5B31}"/>
                </a:ext>
              </a:extLst>
            </p:cNvPr>
            <p:cNvSpPr/>
            <p:nvPr/>
          </p:nvSpPr>
          <p:spPr>
            <a:xfrm>
              <a:off x="756633" y="399884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6">
            <a:extLst>
              <a:ext uri="{FF2B5EF4-FFF2-40B4-BE49-F238E27FC236}">
                <a16:creationId xmlns:a16="http://schemas.microsoft.com/office/drawing/2014/main" id="{2E39B132-DF6E-CA52-D8D0-BAC3A4672612}"/>
              </a:ext>
            </a:extLst>
          </p:cNvPr>
          <p:cNvSpPr txBox="1"/>
          <p:nvPr/>
        </p:nvSpPr>
        <p:spPr>
          <a:xfrm>
            <a:off x="6960392" y="3336262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A055129A-3A4B-1F5D-3FF2-F81327515BF4}"/>
              </a:ext>
            </a:extLst>
          </p:cNvPr>
          <p:cNvSpPr txBox="1"/>
          <p:nvPr/>
        </p:nvSpPr>
        <p:spPr>
          <a:xfrm>
            <a:off x="10160986" y="3322611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</a:t>
            </a:r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E4850CE4-6C76-8634-B913-51187C6FCB07}"/>
              </a:ext>
            </a:extLst>
          </p:cNvPr>
          <p:cNvSpPr txBox="1"/>
          <p:nvPr/>
        </p:nvSpPr>
        <p:spPr>
          <a:xfrm>
            <a:off x="857115" y="61850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</a:t>
            </a: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8767F470-BB0B-A7C5-BEF6-13D25929D02B}"/>
              </a:ext>
            </a:extLst>
          </p:cNvPr>
          <p:cNvSpPr txBox="1"/>
          <p:nvPr/>
        </p:nvSpPr>
        <p:spPr>
          <a:xfrm>
            <a:off x="3840909" y="619723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16696A8-5185-7953-3015-25DFD5EC1EAD}"/>
              </a:ext>
            </a:extLst>
          </p:cNvPr>
          <p:cNvGrpSpPr/>
          <p:nvPr/>
        </p:nvGrpSpPr>
        <p:grpSpPr>
          <a:xfrm>
            <a:off x="260863" y="3906470"/>
            <a:ext cx="2361866" cy="2265262"/>
            <a:chOff x="260863" y="2644017"/>
            <a:chExt cx="2361866" cy="22652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0D68F3-60BB-E6F8-0595-8AA6C699BB60}"/>
                </a:ext>
              </a:extLst>
            </p:cNvPr>
            <p:cNvGrpSpPr/>
            <p:nvPr/>
          </p:nvGrpSpPr>
          <p:grpSpPr>
            <a:xfrm>
              <a:off x="404947" y="2644017"/>
              <a:ext cx="2217782" cy="2251074"/>
              <a:chOff x="504337" y="2069838"/>
              <a:chExt cx="3015977" cy="306125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0EC2080-CBAA-F48E-9458-0EED427AD263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00" name="Rectangle: Beveled 99">
                  <a:extLst>
                    <a:ext uri="{FF2B5EF4-FFF2-40B4-BE49-F238E27FC236}">
                      <a16:creationId xmlns:a16="http://schemas.microsoft.com/office/drawing/2014/main" id="{FBADCD64-C8A2-B34A-FC5E-94A07D47C0A5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5895654-E67C-1320-CF20-27E9700FA9F0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87279E8-9E88-975F-0E2E-0022DF422659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5DE760-0D7E-CC86-C88A-5F8B56E60184}"/>
                  </a:ext>
                </a:extLst>
              </p:cNvPr>
              <p:cNvSpPr/>
              <p:nvPr/>
            </p:nvSpPr>
            <p:spPr>
              <a:xfrm>
                <a:off x="3040508" y="4651282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A76B7FA-2F73-E927-D235-6D7DD89F33B1}"/>
                </a:ext>
              </a:extLst>
            </p:cNvPr>
            <p:cNvSpPr/>
            <p:nvPr/>
          </p:nvSpPr>
          <p:spPr>
            <a:xfrm>
              <a:off x="260863" y="4556456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B3871E-06E8-6215-EBA7-24D771BEA7E8}"/>
              </a:ext>
            </a:extLst>
          </p:cNvPr>
          <p:cNvGrpSpPr/>
          <p:nvPr/>
        </p:nvGrpSpPr>
        <p:grpSpPr>
          <a:xfrm>
            <a:off x="3117850" y="3781959"/>
            <a:ext cx="2313229" cy="2375585"/>
            <a:chOff x="169092" y="2503746"/>
            <a:chExt cx="2313229" cy="237558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B7C1CCA-D80E-C151-4CA3-4DA50FFDAAF5}"/>
                </a:ext>
              </a:extLst>
            </p:cNvPr>
            <p:cNvGrpSpPr/>
            <p:nvPr/>
          </p:nvGrpSpPr>
          <p:grpSpPr>
            <a:xfrm>
              <a:off x="169092" y="2503746"/>
              <a:ext cx="2313229" cy="2229260"/>
              <a:chOff x="183596" y="1879083"/>
              <a:chExt cx="3145775" cy="303158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E550B73-A356-D6E7-5F5F-4B53F89106BB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08" name="Rectangle: Beveled 107">
                  <a:extLst>
                    <a:ext uri="{FF2B5EF4-FFF2-40B4-BE49-F238E27FC236}">
                      <a16:creationId xmlns:a16="http://schemas.microsoft.com/office/drawing/2014/main" id="{48282AB7-01AE-D1EE-C912-7330DEDA6E38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C6E48CB-BF6A-F44B-59F1-CC9F0BFFB13A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AC202DF-C793-5D50-8CB7-A1EA806E8383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81BE73A-21BC-F40C-D036-8519F58479AA}"/>
                  </a:ext>
                </a:extLst>
              </p:cNvPr>
              <p:cNvSpPr/>
              <p:nvPr/>
            </p:nvSpPr>
            <p:spPr>
              <a:xfrm>
                <a:off x="183596" y="1879083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D37FD5A-78BD-E1B3-ECEF-FE4A687731BF}"/>
                </a:ext>
              </a:extLst>
            </p:cNvPr>
            <p:cNvSpPr/>
            <p:nvPr/>
          </p:nvSpPr>
          <p:spPr>
            <a:xfrm>
              <a:off x="252513" y="4526508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0ABD4AD-0D7C-D1C0-D3E7-27F5C9DF503A}"/>
              </a:ext>
            </a:extLst>
          </p:cNvPr>
          <p:cNvGrpSpPr/>
          <p:nvPr/>
        </p:nvGrpSpPr>
        <p:grpSpPr>
          <a:xfrm>
            <a:off x="6219535" y="3744450"/>
            <a:ext cx="2429347" cy="2385537"/>
            <a:chOff x="229384" y="2467605"/>
            <a:chExt cx="2429347" cy="238553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D65A253-5DF4-DEBE-43FD-C6EA00211239}"/>
                </a:ext>
              </a:extLst>
            </p:cNvPr>
            <p:cNvGrpSpPr/>
            <p:nvPr/>
          </p:nvGrpSpPr>
          <p:grpSpPr>
            <a:xfrm>
              <a:off x="404947" y="2467605"/>
              <a:ext cx="2253784" cy="2265402"/>
              <a:chOff x="504337" y="1829934"/>
              <a:chExt cx="3064936" cy="3080734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8E7E696-D00B-B08E-F278-4C73B7A5F112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16" name="Rectangle: Beveled 115">
                  <a:extLst>
                    <a:ext uri="{FF2B5EF4-FFF2-40B4-BE49-F238E27FC236}">
                      <a16:creationId xmlns:a16="http://schemas.microsoft.com/office/drawing/2014/main" id="{61576E4C-2CA0-7C78-C11B-084C959B3A21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6F5063D-BF2F-EB1B-82CB-BA3D7AF4E45D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50D3C50F-0A06-612F-39A6-25577043F5BD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B370B80-E39A-2D57-1523-6995A1678FB1}"/>
                  </a:ext>
                </a:extLst>
              </p:cNvPr>
              <p:cNvSpPr/>
              <p:nvPr/>
            </p:nvSpPr>
            <p:spPr>
              <a:xfrm>
                <a:off x="3089467" y="1829934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B17A06-F917-4E2A-333C-47F7B6F6817A}"/>
                </a:ext>
              </a:extLst>
            </p:cNvPr>
            <p:cNvSpPr/>
            <p:nvPr/>
          </p:nvSpPr>
          <p:spPr>
            <a:xfrm>
              <a:off x="229384" y="450031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6">
            <a:extLst>
              <a:ext uri="{FF2B5EF4-FFF2-40B4-BE49-F238E27FC236}">
                <a16:creationId xmlns:a16="http://schemas.microsoft.com/office/drawing/2014/main" id="{35490979-7BF3-0089-8D90-E7F794CEBE83}"/>
              </a:ext>
            </a:extLst>
          </p:cNvPr>
          <p:cNvSpPr txBox="1"/>
          <p:nvPr/>
        </p:nvSpPr>
        <p:spPr>
          <a:xfrm>
            <a:off x="6885847" y="62108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7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95A43F-487C-3CF4-78AC-BBF52870AA97}"/>
              </a:ext>
            </a:extLst>
          </p:cNvPr>
          <p:cNvGrpSpPr/>
          <p:nvPr/>
        </p:nvGrpSpPr>
        <p:grpSpPr>
          <a:xfrm>
            <a:off x="9260079" y="3786195"/>
            <a:ext cx="2429347" cy="2385537"/>
            <a:chOff x="229384" y="2467605"/>
            <a:chExt cx="2429347" cy="2385537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7EF1ACD-3A20-1E82-5EF8-7DBD7330F64E}"/>
                </a:ext>
              </a:extLst>
            </p:cNvPr>
            <p:cNvGrpSpPr/>
            <p:nvPr/>
          </p:nvGrpSpPr>
          <p:grpSpPr>
            <a:xfrm>
              <a:off x="404947" y="2467605"/>
              <a:ext cx="2253784" cy="2265402"/>
              <a:chOff x="504337" y="1829934"/>
              <a:chExt cx="3064936" cy="3080734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7CD39C1-9704-5A9C-7349-474A05819DC4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34" name="Rectangle: Beveled 133">
                  <a:extLst>
                    <a:ext uri="{FF2B5EF4-FFF2-40B4-BE49-F238E27FC236}">
                      <a16:creationId xmlns:a16="http://schemas.microsoft.com/office/drawing/2014/main" id="{7CA6B772-77F1-BBEB-847F-A65EDC23AD6B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C3BBA3EF-51C7-F577-B1F6-C80E19D2F2E7}"/>
                    </a:ext>
                  </a:extLst>
                </p:cNvPr>
                <p:cNvSpPr/>
                <p:nvPr/>
              </p:nvSpPr>
              <p:spPr>
                <a:xfrm>
                  <a:off x="863292" y="4397561"/>
                  <a:ext cx="684108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4DD875A-F8C8-D2C3-E150-F4BBC9CFEE5C}"/>
                    </a:ext>
                  </a:extLst>
                </p:cNvPr>
                <p:cNvSpPr/>
                <p:nvPr/>
              </p:nvSpPr>
              <p:spPr>
                <a:xfrm>
                  <a:off x="2730839" y="2422049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51B39B-F811-C2A4-5BA1-E09D53B8F853}"/>
                  </a:ext>
                </a:extLst>
              </p:cNvPr>
              <p:cNvSpPr/>
              <p:nvPr/>
            </p:nvSpPr>
            <p:spPr>
              <a:xfrm>
                <a:off x="3089467" y="1829934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F6E7B21-5C53-552E-1AA6-676C8FEB9708}"/>
                </a:ext>
              </a:extLst>
            </p:cNvPr>
            <p:cNvSpPr/>
            <p:nvPr/>
          </p:nvSpPr>
          <p:spPr>
            <a:xfrm>
              <a:off x="229384" y="450031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6">
            <a:extLst>
              <a:ext uri="{FF2B5EF4-FFF2-40B4-BE49-F238E27FC236}">
                <a16:creationId xmlns:a16="http://schemas.microsoft.com/office/drawing/2014/main" id="{000F6C08-47F5-FD13-48AF-D44AC706B737}"/>
              </a:ext>
            </a:extLst>
          </p:cNvPr>
          <p:cNvSpPr txBox="1"/>
          <p:nvPr/>
        </p:nvSpPr>
        <p:spPr>
          <a:xfrm>
            <a:off x="10075825" y="618533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8</a:t>
            </a:r>
          </a:p>
        </p:txBody>
      </p:sp>
      <p:sp>
        <p:nvSpPr>
          <p:cNvPr id="138" name="TextBox 6">
            <a:extLst>
              <a:ext uri="{FF2B5EF4-FFF2-40B4-BE49-F238E27FC236}">
                <a16:creationId xmlns:a16="http://schemas.microsoft.com/office/drawing/2014/main" id="{66D7DD9C-19B3-21BF-6FA6-B76CCAF851E6}"/>
              </a:ext>
            </a:extLst>
          </p:cNvPr>
          <p:cNvSpPr txBox="1"/>
          <p:nvPr/>
        </p:nvSpPr>
        <p:spPr>
          <a:xfrm>
            <a:off x="970241" y="354337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9</a:t>
            </a:r>
          </a:p>
        </p:txBody>
      </p:sp>
      <p:sp>
        <p:nvSpPr>
          <p:cNvPr id="139" name="TextBox 6">
            <a:extLst>
              <a:ext uri="{FF2B5EF4-FFF2-40B4-BE49-F238E27FC236}">
                <a16:creationId xmlns:a16="http://schemas.microsoft.com/office/drawing/2014/main" id="{325116C7-C0BA-B91A-D35F-8CCE7C86B8AD}"/>
              </a:ext>
            </a:extLst>
          </p:cNvPr>
          <p:cNvSpPr txBox="1"/>
          <p:nvPr/>
        </p:nvSpPr>
        <p:spPr>
          <a:xfrm>
            <a:off x="3915454" y="3543378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10</a:t>
            </a:r>
          </a:p>
        </p:txBody>
      </p:sp>
      <p:sp>
        <p:nvSpPr>
          <p:cNvPr id="140" name="TextBox 6">
            <a:extLst>
              <a:ext uri="{FF2B5EF4-FFF2-40B4-BE49-F238E27FC236}">
                <a16:creationId xmlns:a16="http://schemas.microsoft.com/office/drawing/2014/main" id="{4777776E-5D0E-3575-279D-116D43F643A9}"/>
              </a:ext>
            </a:extLst>
          </p:cNvPr>
          <p:cNvSpPr txBox="1"/>
          <p:nvPr/>
        </p:nvSpPr>
        <p:spPr>
          <a:xfrm>
            <a:off x="6960392" y="3557028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11</a:t>
            </a:r>
          </a:p>
        </p:txBody>
      </p:sp>
      <p:sp>
        <p:nvSpPr>
          <p:cNvPr id="141" name="TextBox 6">
            <a:extLst>
              <a:ext uri="{FF2B5EF4-FFF2-40B4-BE49-F238E27FC236}">
                <a16:creationId xmlns:a16="http://schemas.microsoft.com/office/drawing/2014/main" id="{4E0E85D5-C0D5-9076-D4D4-AE0181B8E002}"/>
              </a:ext>
            </a:extLst>
          </p:cNvPr>
          <p:cNvSpPr txBox="1"/>
          <p:nvPr/>
        </p:nvSpPr>
        <p:spPr>
          <a:xfrm>
            <a:off x="10160986" y="354337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12</a:t>
            </a:r>
          </a:p>
        </p:txBody>
      </p:sp>
      <p:sp>
        <p:nvSpPr>
          <p:cNvPr id="142" name="TextBox 6">
            <a:extLst>
              <a:ext uri="{FF2B5EF4-FFF2-40B4-BE49-F238E27FC236}">
                <a16:creationId xmlns:a16="http://schemas.microsoft.com/office/drawing/2014/main" id="{A5AAF2FC-8F8A-30EB-84CE-B533FDB91EF3}"/>
              </a:ext>
            </a:extLst>
          </p:cNvPr>
          <p:cNvSpPr txBox="1"/>
          <p:nvPr/>
        </p:nvSpPr>
        <p:spPr>
          <a:xfrm>
            <a:off x="857115" y="643483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13</a:t>
            </a:r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434E2365-4194-9AEA-975F-0FD50BFA6835}"/>
              </a:ext>
            </a:extLst>
          </p:cNvPr>
          <p:cNvSpPr txBox="1"/>
          <p:nvPr/>
        </p:nvSpPr>
        <p:spPr>
          <a:xfrm>
            <a:off x="3840909" y="644704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14</a:t>
            </a:r>
          </a:p>
        </p:txBody>
      </p:sp>
      <p:sp>
        <p:nvSpPr>
          <p:cNvPr id="144" name="TextBox 6">
            <a:extLst>
              <a:ext uri="{FF2B5EF4-FFF2-40B4-BE49-F238E27FC236}">
                <a16:creationId xmlns:a16="http://schemas.microsoft.com/office/drawing/2014/main" id="{8791D8AE-1165-86AD-73CE-3417A3E5B491}"/>
              </a:ext>
            </a:extLst>
          </p:cNvPr>
          <p:cNvSpPr txBox="1"/>
          <p:nvPr/>
        </p:nvSpPr>
        <p:spPr>
          <a:xfrm>
            <a:off x="6885847" y="64606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15</a:t>
            </a: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0B3BE9BB-097E-B491-F876-D3FB6396E0F6}"/>
              </a:ext>
            </a:extLst>
          </p:cNvPr>
          <p:cNvSpPr txBox="1"/>
          <p:nvPr/>
        </p:nvSpPr>
        <p:spPr>
          <a:xfrm>
            <a:off x="10075825" y="64351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16</a:t>
            </a:r>
          </a:p>
        </p:txBody>
      </p:sp>
      <p:sp>
        <p:nvSpPr>
          <p:cNvPr id="146" name="TextBox 6">
            <a:extLst>
              <a:ext uri="{FF2B5EF4-FFF2-40B4-BE49-F238E27FC236}">
                <a16:creationId xmlns:a16="http://schemas.microsoft.com/office/drawing/2014/main" id="{58CDED3E-1FB9-C827-9A29-A9F68B036A1C}"/>
              </a:ext>
            </a:extLst>
          </p:cNvPr>
          <p:cNvSpPr txBox="1"/>
          <p:nvPr/>
        </p:nvSpPr>
        <p:spPr>
          <a:xfrm>
            <a:off x="-66955" y="3325081"/>
            <a:ext cx="1056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Subtotal</a:t>
            </a:r>
          </a:p>
        </p:txBody>
      </p:sp>
      <p:sp>
        <p:nvSpPr>
          <p:cNvPr id="147" name="TextBox 6">
            <a:extLst>
              <a:ext uri="{FF2B5EF4-FFF2-40B4-BE49-F238E27FC236}">
                <a16:creationId xmlns:a16="http://schemas.microsoft.com/office/drawing/2014/main" id="{1E46EC27-9D0A-451B-DABE-ECE7DB7A87C9}"/>
              </a:ext>
            </a:extLst>
          </p:cNvPr>
          <p:cNvSpPr txBox="1"/>
          <p:nvPr/>
        </p:nvSpPr>
        <p:spPr>
          <a:xfrm>
            <a:off x="-66955" y="3561184"/>
            <a:ext cx="68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</a:t>
            </a:r>
          </a:p>
        </p:txBody>
      </p:sp>
      <p:sp>
        <p:nvSpPr>
          <p:cNvPr id="148" name="TextBox 6">
            <a:extLst>
              <a:ext uri="{FF2B5EF4-FFF2-40B4-BE49-F238E27FC236}">
                <a16:creationId xmlns:a16="http://schemas.microsoft.com/office/drawing/2014/main" id="{F06E6F79-562C-193C-06AE-947333C24092}"/>
              </a:ext>
            </a:extLst>
          </p:cNvPr>
          <p:cNvSpPr txBox="1"/>
          <p:nvPr/>
        </p:nvSpPr>
        <p:spPr>
          <a:xfrm>
            <a:off x="-66821" y="6170077"/>
            <a:ext cx="1056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Subtotal</a:t>
            </a:r>
          </a:p>
        </p:txBody>
      </p:sp>
      <p:sp>
        <p:nvSpPr>
          <p:cNvPr id="149" name="TextBox 6">
            <a:extLst>
              <a:ext uri="{FF2B5EF4-FFF2-40B4-BE49-F238E27FC236}">
                <a16:creationId xmlns:a16="http://schemas.microsoft.com/office/drawing/2014/main" id="{14A2F3CA-93A6-1C7A-2F8E-C4EBF5898567}"/>
              </a:ext>
            </a:extLst>
          </p:cNvPr>
          <p:cNvSpPr txBox="1"/>
          <p:nvPr/>
        </p:nvSpPr>
        <p:spPr>
          <a:xfrm>
            <a:off x="-66821" y="6406180"/>
            <a:ext cx="68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5885BC-FFB6-7B90-0CE8-460061735A40}"/>
              </a:ext>
            </a:extLst>
          </p:cNvPr>
          <p:cNvSpPr/>
          <p:nvPr/>
        </p:nvSpPr>
        <p:spPr>
          <a:xfrm>
            <a:off x="1219933" y="2144613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C4353F-5C06-2B28-F339-AFD79D220885}"/>
              </a:ext>
            </a:extLst>
          </p:cNvPr>
          <p:cNvSpPr/>
          <p:nvPr/>
        </p:nvSpPr>
        <p:spPr>
          <a:xfrm>
            <a:off x="4168691" y="2163851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3B552F-62D2-77BC-28B9-4FB54AA9AE5C}"/>
              </a:ext>
            </a:extLst>
          </p:cNvPr>
          <p:cNvSpPr/>
          <p:nvPr/>
        </p:nvSpPr>
        <p:spPr>
          <a:xfrm>
            <a:off x="7210084" y="2144613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843435-F823-03C4-C418-D40D3C5210E6}"/>
              </a:ext>
            </a:extLst>
          </p:cNvPr>
          <p:cNvSpPr/>
          <p:nvPr/>
        </p:nvSpPr>
        <p:spPr>
          <a:xfrm>
            <a:off x="10296316" y="216385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8536671-DF82-8448-ABB4-C9E37BF6D2E9}"/>
              </a:ext>
            </a:extLst>
          </p:cNvPr>
          <p:cNvSpPr/>
          <p:nvPr/>
        </p:nvSpPr>
        <p:spPr>
          <a:xfrm>
            <a:off x="1267221" y="4787048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CB6BC37-8E16-661C-5F24-980445798B80}"/>
              </a:ext>
            </a:extLst>
          </p:cNvPr>
          <p:cNvSpPr/>
          <p:nvPr/>
        </p:nvSpPr>
        <p:spPr>
          <a:xfrm>
            <a:off x="4215980" y="4774552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64EF55F-7213-9348-2D4B-0C6FF177FC1C}"/>
              </a:ext>
            </a:extLst>
          </p:cNvPr>
          <p:cNvSpPr/>
          <p:nvPr/>
        </p:nvSpPr>
        <p:spPr>
          <a:xfrm>
            <a:off x="7257372" y="478776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66CF8A-0810-205E-88C2-CD54412E4791}"/>
              </a:ext>
            </a:extLst>
          </p:cNvPr>
          <p:cNvSpPr/>
          <p:nvPr/>
        </p:nvSpPr>
        <p:spPr>
          <a:xfrm>
            <a:off x="10296315" y="4830690"/>
            <a:ext cx="352823" cy="352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87F9DA0D-25C2-9CB2-F96C-1CB62837503E}"/>
              </a:ext>
            </a:extLst>
          </p:cNvPr>
          <p:cNvSpPr txBox="1"/>
          <p:nvPr/>
        </p:nvSpPr>
        <p:spPr>
          <a:xfrm>
            <a:off x="2079442" y="506402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CB7DE2AE-EA91-5F36-99D1-34A9D04D9354}"/>
              </a:ext>
            </a:extLst>
          </p:cNvPr>
          <p:cNvSpPr txBox="1"/>
          <p:nvPr/>
        </p:nvSpPr>
        <p:spPr>
          <a:xfrm>
            <a:off x="4666007" y="508783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A467DF4D-B245-8B0C-8734-B30305FDB4EA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5 defects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6D050CC2-056E-14AD-40F0-F2AF6C3DE28A}"/>
              </a:ext>
            </a:extLst>
          </p:cNvPr>
          <p:cNvSpPr txBox="1"/>
          <p:nvPr/>
        </p:nvSpPr>
        <p:spPr>
          <a:xfrm>
            <a:off x="7203073" y="509262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F0D615C7-5C18-93CC-8DDF-4CE6C443C06C}"/>
              </a:ext>
            </a:extLst>
          </p:cNvPr>
          <p:cNvSpPr txBox="1"/>
          <p:nvPr/>
        </p:nvSpPr>
        <p:spPr>
          <a:xfrm>
            <a:off x="9740139" y="506402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4</a:t>
            </a: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ACB0E34F-89E1-42AB-1F26-5B0C39C9293B}"/>
              </a:ext>
            </a:extLst>
          </p:cNvPr>
          <p:cNvSpPr txBox="1"/>
          <p:nvPr/>
        </p:nvSpPr>
        <p:spPr>
          <a:xfrm>
            <a:off x="2079442" y="563279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17</a:t>
            </a: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DB736B8D-1E94-0794-FDDD-DF445F5D72D3}"/>
              </a:ext>
            </a:extLst>
          </p:cNvPr>
          <p:cNvSpPr txBox="1"/>
          <p:nvPr/>
        </p:nvSpPr>
        <p:spPr>
          <a:xfrm>
            <a:off x="4666007" y="5677309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18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0E1D3964-221B-6EBA-FD36-6FA69193AE2B}"/>
              </a:ext>
            </a:extLst>
          </p:cNvPr>
          <p:cNvSpPr txBox="1"/>
          <p:nvPr/>
        </p:nvSpPr>
        <p:spPr>
          <a:xfrm>
            <a:off x="7203073" y="5682098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19</a:t>
            </a: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AEAB00B4-AC34-B560-4A50-7B65EEA61892}"/>
              </a:ext>
            </a:extLst>
          </p:cNvPr>
          <p:cNvSpPr txBox="1"/>
          <p:nvPr/>
        </p:nvSpPr>
        <p:spPr>
          <a:xfrm>
            <a:off x="9740139" y="565349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20</a:t>
            </a: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CD72426C-7E67-9882-E9A0-B981289583C4}"/>
              </a:ext>
            </a:extLst>
          </p:cNvPr>
          <p:cNvSpPr txBox="1"/>
          <p:nvPr/>
        </p:nvSpPr>
        <p:spPr>
          <a:xfrm>
            <a:off x="318456" y="5087947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FB6460D3-C505-C24E-3603-3677B18EF332}"/>
              </a:ext>
            </a:extLst>
          </p:cNvPr>
          <p:cNvSpPr txBox="1"/>
          <p:nvPr/>
        </p:nvSpPr>
        <p:spPr>
          <a:xfrm>
            <a:off x="318456" y="5532939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CE2FD-F4F1-8B25-64F3-809E2F66A5E3}"/>
              </a:ext>
            </a:extLst>
          </p:cNvPr>
          <p:cNvGrpSpPr/>
          <p:nvPr/>
        </p:nvGrpSpPr>
        <p:grpSpPr>
          <a:xfrm>
            <a:off x="1429564" y="2479899"/>
            <a:ext cx="2412702" cy="2423634"/>
            <a:chOff x="1429564" y="2479899"/>
            <a:chExt cx="2412702" cy="2423634"/>
          </a:xfrm>
        </p:grpSpPr>
        <p:sp>
          <p:nvSpPr>
            <p:cNvPr id="5" name="Rectangle: Beveled 4">
              <a:extLst>
                <a:ext uri="{FF2B5EF4-FFF2-40B4-BE49-F238E27FC236}">
                  <a16:creationId xmlns:a16="http://schemas.microsoft.com/office/drawing/2014/main" id="{8D9CF6E7-B506-84BE-5E03-7635455FD1D0}"/>
                </a:ext>
              </a:extLst>
            </p:cNvPr>
            <p:cNvSpPr/>
            <p:nvPr/>
          </p:nvSpPr>
          <p:spPr>
            <a:xfrm>
              <a:off x="1605975" y="2656311"/>
              <a:ext cx="2077373" cy="2088989"/>
            </a:xfrm>
            <a:prstGeom prst="bevel">
              <a:avLst>
                <a:gd name="adj" fmla="val 252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5">
              <a:extLst>
                <a:ext uri="{FF2B5EF4-FFF2-40B4-BE49-F238E27FC236}">
                  <a16:creationId xmlns:a16="http://schemas.microsoft.com/office/drawing/2014/main" id="{1B07FD55-0D81-E939-CEA0-D29B1ACE4F33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B99099-67E7-72B2-1662-2404310F0C07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4BE35EA-D13B-9FBC-D6AF-548BB6B2254A}"/>
                </a:ext>
              </a:extLst>
            </p:cNvPr>
            <p:cNvSpPr/>
            <p:nvPr/>
          </p:nvSpPr>
          <p:spPr>
            <a:xfrm>
              <a:off x="3471952" y="248535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16E850-BF0C-22C4-1FB5-60156512F8E5}"/>
                </a:ext>
              </a:extLst>
            </p:cNvPr>
            <p:cNvSpPr/>
            <p:nvPr/>
          </p:nvSpPr>
          <p:spPr>
            <a:xfrm>
              <a:off x="1957662" y="4023196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297110D-4B8C-E2A0-9953-40DD4A270BED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3A22F3-9A17-A0A7-6FEE-973C9C6DD194}"/>
                </a:ext>
              </a:extLst>
            </p:cNvPr>
            <p:cNvSpPr/>
            <p:nvPr/>
          </p:nvSpPr>
          <p:spPr>
            <a:xfrm>
              <a:off x="3489443" y="4520935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5959D9F-281F-C0C6-3F25-73EEE071F53A}"/>
              </a:ext>
            </a:extLst>
          </p:cNvPr>
          <p:cNvGrpSpPr/>
          <p:nvPr/>
        </p:nvGrpSpPr>
        <p:grpSpPr>
          <a:xfrm>
            <a:off x="3932311" y="2488988"/>
            <a:ext cx="2395211" cy="2423634"/>
            <a:chOff x="1429564" y="2479899"/>
            <a:chExt cx="2395211" cy="242363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244B5B-5572-A7E6-2287-FCA8F21041A6}"/>
                </a:ext>
              </a:extLst>
            </p:cNvPr>
            <p:cNvGrpSpPr/>
            <p:nvPr/>
          </p:nvGrpSpPr>
          <p:grpSpPr>
            <a:xfrm>
              <a:off x="1605975" y="2656311"/>
              <a:ext cx="2077373" cy="2088989"/>
              <a:chOff x="504337" y="2069838"/>
              <a:chExt cx="2825034" cy="2840830"/>
            </a:xfrm>
          </p:grpSpPr>
          <p:sp>
            <p:nvSpPr>
              <p:cNvPr id="74" name="Rectangle: Beveled 73">
                <a:extLst>
                  <a:ext uri="{FF2B5EF4-FFF2-40B4-BE49-F238E27FC236}">
                    <a16:creationId xmlns:a16="http://schemas.microsoft.com/office/drawing/2014/main" id="{7F5DC941-EFAC-73AA-0421-4EF72BC2E9A1}"/>
                  </a:ext>
                </a:extLst>
              </p:cNvPr>
              <p:cNvSpPr/>
              <p:nvPr/>
            </p:nvSpPr>
            <p:spPr>
              <a:xfrm>
                <a:off x="504337" y="2069838"/>
                <a:ext cx="2825034" cy="2840830"/>
              </a:xfrm>
              <a:prstGeom prst="bevel">
                <a:avLst>
                  <a:gd name="adj" fmla="val 252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7A1EF27-6528-ABAF-6096-7DCADE5FF131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183F5E23-87BD-6B05-5B34-807229786A5F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2676791-5F5A-78AA-AB99-2B6C21C0E784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6A9604-7AE6-8769-3857-DE0B945F5691}"/>
                </a:ext>
              </a:extLst>
            </p:cNvPr>
            <p:cNvSpPr/>
            <p:nvPr/>
          </p:nvSpPr>
          <p:spPr>
            <a:xfrm>
              <a:off x="3471952" y="248535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D6A50F-8338-B4F2-0A39-54DC23E6DEDD}"/>
                </a:ext>
              </a:extLst>
            </p:cNvPr>
            <p:cNvSpPr/>
            <p:nvPr/>
          </p:nvSpPr>
          <p:spPr>
            <a:xfrm>
              <a:off x="1957662" y="4023196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8F69573-D2AC-3A40-3CA7-522894350FBA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769625-9F73-8A0E-F228-E29630D646DD}"/>
              </a:ext>
            </a:extLst>
          </p:cNvPr>
          <p:cNvGrpSpPr/>
          <p:nvPr/>
        </p:nvGrpSpPr>
        <p:grpSpPr>
          <a:xfrm>
            <a:off x="6497684" y="2498077"/>
            <a:ext cx="2395211" cy="2423634"/>
            <a:chOff x="1429564" y="2479899"/>
            <a:chExt cx="2395211" cy="242363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0327574-FE59-195D-7E84-61889B2DD89C}"/>
                </a:ext>
              </a:extLst>
            </p:cNvPr>
            <p:cNvGrpSpPr/>
            <p:nvPr/>
          </p:nvGrpSpPr>
          <p:grpSpPr>
            <a:xfrm>
              <a:off x="1605975" y="2656311"/>
              <a:ext cx="2077373" cy="2088989"/>
              <a:chOff x="504337" y="2069838"/>
              <a:chExt cx="2825034" cy="284083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014621B-8B8F-9C78-707E-D98FCF8BFBA3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87" name="Rectangle: Beveled 86">
                  <a:extLst>
                    <a:ext uri="{FF2B5EF4-FFF2-40B4-BE49-F238E27FC236}">
                      <a16:creationId xmlns:a16="http://schemas.microsoft.com/office/drawing/2014/main" id="{7694D686-DC27-D09F-77E3-25E80007AF4C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2E6E0B9-C461-F7FE-3BAF-C5FCB2E24FCD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E7595FB-D3C1-51E9-1322-5BB970E1756D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15">
              <a:extLst>
                <a:ext uri="{FF2B5EF4-FFF2-40B4-BE49-F238E27FC236}">
                  <a16:creationId xmlns:a16="http://schemas.microsoft.com/office/drawing/2014/main" id="{FF4E0C8E-DA69-698A-5F7E-95B830E6E7F7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6D14645-D823-B7E7-635A-E85C0772CD01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44BF106-5950-89F9-94E1-3846667FD53D}"/>
                </a:ext>
              </a:extLst>
            </p:cNvPr>
            <p:cNvSpPr/>
            <p:nvPr/>
          </p:nvSpPr>
          <p:spPr>
            <a:xfrm>
              <a:off x="3471952" y="248535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A50ABBA-1CC4-B692-829A-53A76C500AE5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5E181A-EA21-2F74-6E10-929D9E0B0339}"/>
              </a:ext>
            </a:extLst>
          </p:cNvPr>
          <p:cNvGrpSpPr/>
          <p:nvPr/>
        </p:nvGrpSpPr>
        <p:grpSpPr>
          <a:xfrm>
            <a:off x="9078556" y="2488988"/>
            <a:ext cx="2412702" cy="2423634"/>
            <a:chOff x="1429564" y="2479899"/>
            <a:chExt cx="2412702" cy="242363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17ECBB4-6F07-6B9C-22F5-9239749C7D37}"/>
                </a:ext>
              </a:extLst>
            </p:cNvPr>
            <p:cNvGrpSpPr/>
            <p:nvPr/>
          </p:nvGrpSpPr>
          <p:grpSpPr>
            <a:xfrm>
              <a:off x="1605975" y="2656311"/>
              <a:ext cx="2077373" cy="2088989"/>
              <a:chOff x="504337" y="2069838"/>
              <a:chExt cx="2825034" cy="284083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E79D587-D77C-5FC7-1970-20CA0B9A9734}"/>
                  </a:ext>
                </a:extLst>
              </p:cNvPr>
              <p:cNvGrpSpPr/>
              <p:nvPr/>
            </p:nvGrpSpPr>
            <p:grpSpPr>
              <a:xfrm>
                <a:off x="504337" y="2069838"/>
                <a:ext cx="2825034" cy="2840830"/>
                <a:chOff x="88055" y="1724397"/>
                <a:chExt cx="4027931" cy="4050453"/>
              </a:xfrm>
            </p:grpSpPr>
            <p:sp>
              <p:nvSpPr>
                <p:cNvPr id="100" name="Rectangle: Beveled 99">
                  <a:extLst>
                    <a:ext uri="{FF2B5EF4-FFF2-40B4-BE49-F238E27FC236}">
                      <a16:creationId xmlns:a16="http://schemas.microsoft.com/office/drawing/2014/main" id="{E5FC760E-B4A6-731A-1492-EFAAF43C9C7A}"/>
                    </a:ext>
                  </a:extLst>
                </p:cNvPr>
                <p:cNvSpPr/>
                <p:nvPr/>
              </p:nvSpPr>
              <p:spPr>
                <a:xfrm>
                  <a:off x="88055" y="1724397"/>
                  <a:ext cx="4027931" cy="4050453"/>
                </a:xfrm>
                <a:prstGeom prst="bevel">
                  <a:avLst>
                    <a:gd name="adj" fmla="val 2520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89952F4B-2B4B-E573-8ED4-6ED836A3F8B5}"/>
                    </a:ext>
                  </a:extLst>
                </p:cNvPr>
                <p:cNvSpPr/>
                <p:nvPr/>
              </p:nvSpPr>
              <p:spPr>
                <a:xfrm>
                  <a:off x="769960" y="2422050"/>
                  <a:ext cx="684107" cy="68410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272F1B2-19EE-E8DE-60A4-2CE1E374B8BB}"/>
                  </a:ext>
                </a:extLst>
              </p:cNvPr>
              <p:cNvSpPr/>
              <p:nvPr/>
            </p:nvSpPr>
            <p:spPr>
              <a:xfrm>
                <a:off x="2357883" y="3957837"/>
                <a:ext cx="479806" cy="4798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15">
              <a:extLst>
                <a:ext uri="{FF2B5EF4-FFF2-40B4-BE49-F238E27FC236}">
                  <a16:creationId xmlns:a16="http://schemas.microsoft.com/office/drawing/2014/main" id="{C7750168-17EA-FF32-BF03-783A94F04DF1}"/>
                </a:ext>
              </a:extLst>
            </p:cNvPr>
            <p:cNvSpPr/>
            <p:nvPr/>
          </p:nvSpPr>
          <p:spPr>
            <a:xfrm>
              <a:off x="2468249" y="3506216"/>
              <a:ext cx="352823" cy="35282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9C63E5-EB5D-7988-1475-FFB0168C108A}"/>
                </a:ext>
              </a:extLst>
            </p:cNvPr>
            <p:cNvSpPr/>
            <p:nvPr/>
          </p:nvSpPr>
          <p:spPr>
            <a:xfrm>
              <a:off x="1429564" y="2479899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0ED47A7-2A72-1CEC-87DB-BF50A2469B58}"/>
                </a:ext>
              </a:extLst>
            </p:cNvPr>
            <p:cNvSpPr/>
            <p:nvPr/>
          </p:nvSpPr>
          <p:spPr>
            <a:xfrm>
              <a:off x="1434342" y="4550710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8A26E93-1528-EA6E-8E88-F4C5C5D8A108}"/>
                </a:ext>
              </a:extLst>
            </p:cNvPr>
            <p:cNvSpPr/>
            <p:nvPr/>
          </p:nvSpPr>
          <p:spPr>
            <a:xfrm>
              <a:off x="3489443" y="4520935"/>
              <a:ext cx="352823" cy="3528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1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1287716" y="2076805"/>
            <a:ext cx="2825034" cy="2840830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79D18B34-A969-B33C-5084-A5D69589A466}"/>
              </a:ext>
            </a:extLst>
          </p:cNvPr>
          <p:cNvSpPr txBox="1"/>
          <p:nvPr/>
        </p:nvSpPr>
        <p:spPr>
          <a:xfrm>
            <a:off x="786146" y="1208816"/>
            <a:ext cx="208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6 defects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E42CB27-D9DE-3692-A3F5-FE0E368B518A}"/>
              </a:ext>
            </a:extLst>
          </p:cNvPr>
          <p:cNvSpPr txBox="1"/>
          <p:nvPr/>
        </p:nvSpPr>
        <p:spPr>
          <a:xfrm>
            <a:off x="2094137" y="4993827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8279C205-D9DE-3808-E6F0-290A6AC075DD}"/>
              </a:ext>
            </a:extLst>
          </p:cNvPr>
          <p:cNvSpPr txBox="1"/>
          <p:nvPr/>
        </p:nvSpPr>
        <p:spPr>
          <a:xfrm>
            <a:off x="5530781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4741817-9D78-203C-60DF-813B3C53AC74}"/>
              </a:ext>
            </a:extLst>
          </p:cNvPr>
          <p:cNvSpPr txBox="1"/>
          <p:nvPr/>
        </p:nvSpPr>
        <p:spPr>
          <a:xfrm>
            <a:off x="9124034" y="498686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3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4A813252-D202-380C-B114-E3D3CF240D35}"/>
              </a:ext>
            </a:extLst>
          </p:cNvPr>
          <p:cNvSpPr txBox="1"/>
          <p:nvPr/>
        </p:nvSpPr>
        <p:spPr>
          <a:xfrm>
            <a:off x="2094900" y="5490178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21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1899A1E2-1CC2-81EF-8143-135E79E8A881}"/>
              </a:ext>
            </a:extLst>
          </p:cNvPr>
          <p:cNvSpPr txBox="1"/>
          <p:nvPr/>
        </p:nvSpPr>
        <p:spPr>
          <a:xfrm>
            <a:off x="5530781" y="5483211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22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6866CE6-B62D-89F4-7A2D-112D97023578}"/>
              </a:ext>
            </a:extLst>
          </p:cNvPr>
          <p:cNvSpPr txBox="1"/>
          <p:nvPr/>
        </p:nvSpPr>
        <p:spPr>
          <a:xfrm>
            <a:off x="9124034" y="5483211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23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7134FDAD-3D52-EB8E-85AB-DB6917FB297D}"/>
              </a:ext>
            </a:extLst>
          </p:cNvPr>
          <p:cNvSpPr txBox="1"/>
          <p:nvPr/>
        </p:nvSpPr>
        <p:spPr>
          <a:xfrm>
            <a:off x="240297" y="4975418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3B9F82A0-848B-2096-4694-BE2312B44327}"/>
              </a:ext>
            </a:extLst>
          </p:cNvPr>
          <p:cNvSpPr txBox="1"/>
          <p:nvPr/>
        </p:nvSpPr>
        <p:spPr>
          <a:xfrm>
            <a:off x="261267" y="5483211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20A3BA93-08DB-D33A-57A2-32087E9B3807}"/>
              </a:ext>
            </a:extLst>
          </p:cNvPr>
          <p:cNvSpPr/>
          <p:nvPr/>
        </p:nvSpPr>
        <p:spPr>
          <a:xfrm>
            <a:off x="2460330" y="325731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CDD654-5AE8-FB21-548A-D7A8E69E9039}"/>
              </a:ext>
            </a:extLst>
          </p:cNvPr>
          <p:cNvSpPr/>
          <p:nvPr/>
        </p:nvSpPr>
        <p:spPr>
          <a:xfrm>
            <a:off x="1047523" y="183690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67F296-3A9A-8100-2699-D242AA148FD7}"/>
              </a:ext>
            </a:extLst>
          </p:cNvPr>
          <p:cNvSpPr/>
          <p:nvPr/>
        </p:nvSpPr>
        <p:spPr>
          <a:xfrm>
            <a:off x="3872847" y="1829935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63B637-63F7-479F-6570-D78F742D524C}"/>
              </a:ext>
            </a:extLst>
          </p:cNvPr>
          <p:cNvSpPr/>
          <p:nvPr/>
        </p:nvSpPr>
        <p:spPr>
          <a:xfrm>
            <a:off x="1070731" y="463401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69114C-D368-38E0-776B-41E96B7633EE}"/>
              </a:ext>
            </a:extLst>
          </p:cNvPr>
          <p:cNvSpPr/>
          <p:nvPr/>
        </p:nvSpPr>
        <p:spPr>
          <a:xfrm>
            <a:off x="1765978" y="3946086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95A1C2-D65B-2CAC-EBF0-47276ED483F9}"/>
              </a:ext>
            </a:extLst>
          </p:cNvPr>
          <p:cNvSpPr/>
          <p:nvPr/>
        </p:nvSpPr>
        <p:spPr>
          <a:xfrm>
            <a:off x="3141262" y="3920584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B775B2-8CB7-3379-1B1F-8D341353DDB7}"/>
              </a:ext>
            </a:extLst>
          </p:cNvPr>
          <p:cNvSpPr/>
          <p:nvPr/>
        </p:nvSpPr>
        <p:spPr>
          <a:xfrm>
            <a:off x="3874024" y="463401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Beveled 46">
            <a:extLst>
              <a:ext uri="{FF2B5EF4-FFF2-40B4-BE49-F238E27FC236}">
                <a16:creationId xmlns:a16="http://schemas.microsoft.com/office/drawing/2014/main" id="{13960C56-466A-F9EB-55AC-A4BAB9ECAC15}"/>
              </a:ext>
            </a:extLst>
          </p:cNvPr>
          <p:cNvSpPr/>
          <p:nvPr/>
        </p:nvSpPr>
        <p:spPr>
          <a:xfrm>
            <a:off x="4844698" y="2055395"/>
            <a:ext cx="2825034" cy="2840830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2E177939-7522-0852-399F-B5B43D5687B4}"/>
              </a:ext>
            </a:extLst>
          </p:cNvPr>
          <p:cNvSpPr/>
          <p:nvPr/>
        </p:nvSpPr>
        <p:spPr>
          <a:xfrm>
            <a:off x="6017312" y="3235907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C91E94-521E-872D-5F3F-8A3BB3A3AE85}"/>
              </a:ext>
            </a:extLst>
          </p:cNvPr>
          <p:cNvSpPr/>
          <p:nvPr/>
        </p:nvSpPr>
        <p:spPr>
          <a:xfrm>
            <a:off x="4604505" y="181549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E28564-959A-0F86-E36B-4D17C24CB392}"/>
              </a:ext>
            </a:extLst>
          </p:cNvPr>
          <p:cNvSpPr/>
          <p:nvPr/>
        </p:nvSpPr>
        <p:spPr>
          <a:xfrm>
            <a:off x="7429829" y="1808525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5E87D3-B466-6195-99BE-12D5F35B9747}"/>
              </a:ext>
            </a:extLst>
          </p:cNvPr>
          <p:cNvSpPr/>
          <p:nvPr/>
        </p:nvSpPr>
        <p:spPr>
          <a:xfrm>
            <a:off x="4627713" y="461260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65BB57-F617-2E15-3BA1-B5F1E9D84B2D}"/>
              </a:ext>
            </a:extLst>
          </p:cNvPr>
          <p:cNvSpPr/>
          <p:nvPr/>
        </p:nvSpPr>
        <p:spPr>
          <a:xfrm>
            <a:off x="5322960" y="3946086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6DB35E-C71C-606F-5FBD-1C4583AFCC8A}"/>
              </a:ext>
            </a:extLst>
          </p:cNvPr>
          <p:cNvSpPr/>
          <p:nvPr/>
        </p:nvSpPr>
        <p:spPr>
          <a:xfrm>
            <a:off x="6694280" y="2558054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A965D4-1D9D-AFC0-4FA5-4C564ABAD468}"/>
              </a:ext>
            </a:extLst>
          </p:cNvPr>
          <p:cNvSpPr/>
          <p:nvPr/>
        </p:nvSpPr>
        <p:spPr>
          <a:xfrm>
            <a:off x="7431006" y="4612607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Beveled 54">
            <a:extLst>
              <a:ext uri="{FF2B5EF4-FFF2-40B4-BE49-F238E27FC236}">
                <a16:creationId xmlns:a16="http://schemas.microsoft.com/office/drawing/2014/main" id="{F24DBEEB-1666-629E-B373-6EF8AE6C47EC}"/>
              </a:ext>
            </a:extLst>
          </p:cNvPr>
          <p:cNvSpPr/>
          <p:nvPr/>
        </p:nvSpPr>
        <p:spPr>
          <a:xfrm>
            <a:off x="8371205" y="2068131"/>
            <a:ext cx="2825034" cy="2840830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2AFFC1B7-854B-8C76-EF35-FC2D5A2D82DA}"/>
              </a:ext>
            </a:extLst>
          </p:cNvPr>
          <p:cNvSpPr/>
          <p:nvPr/>
        </p:nvSpPr>
        <p:spPr>
          <a:xfrm>
            <a:off x="9543819" y="3248643"/>
            <a:ext cx="479806" cy="4798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C69B2C-A270-3547-516C-2A96E2E270C4}"/>
              </a:ext>
            </a:extLst>
          </p:cNvPr>
          <p:cNvSpPr/>
          <p:nvPr/>
        </p:nvSpPr>
        <p:spPr>
          <a:xfrm>
            <a:off x="8131012" y="1828228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791918-B61F-3ED1-692C-CFD116F6EEEA}"/>
              </a:ext>
            </a:extLst>
          </p:cNvPr>
          <p:cNvSpPr/>
          <p:nvPr/>
        </p:nvSpPr>
        <p:spPr>
          <a:xfrm>
            <a:off x="10956336" y="1821261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717E4D-0CD2-3182-785B-54AE0B7C996E}"/>
              </a:ext>
            </a:extLst>
          </p:cNvPr>
          <p:cNvSpPr/>
          <p:nvPr/>
        </p:nvSpPr>
        <p:spPr>
          <a:xfrm>
            <a:off x="8154220" y="4625343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D50493-2509-6149-FE1D-4D6A7C00D73B}"/>
              </a:ext>
            </a:extLst>
          </p:cNvPr>
          <p:cNvSpPr/>
          <p:nvPr/>
        </p:nvSpPr>
        <p:spPr>
          <a:xfrm>
            <a:off x="8849467" y="393741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1B1125B-818D-FE50-57BB-60156D118FEF}"/>
              </a:ext>
            </a:extLst>
          </p:cNvPr>
          <p:cNvSpPr/>
          <p:nvPr/>
        </p:nvSpPr>
        <p:spPr>
          <a:xfrm>
            <a:off x="10224751" y="3911910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50F598-BD53-EEF9-0441-CA7D9224786F}"/>
              </a:ext>
            </a:extLst>
          </p:cNvPr>
          <p:cNvSpPr/>
          <p:nvPr/>
        </p:nvSpPr>
        <p:spPr>
          <a:xfrm>
            <a:off x="10237293" y="2574782"/>
            <a:ext cx="479806" cy="4798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3111162" y="1706880"/>
            <a:ext cx="4027931" cy="4050453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80C58-0627-8B70-387A-615AA9278193}"/>
              </a:ext>
            </a:extLst>
          </p:cNvPr>
          <p:cNvSpPr/>
          <p:nvPr/>
        </p:nvSpPr>
        <p:spPr>
          <a:xfrm>
            <a:off x="3793067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CE48-0F3F-3A98-24B6-133F9CDEFAF7}"/>
              </a:ext>
            </a:extLst>
          </p:cNvPr>
          <p:cNvSpPr txBox="1"/>
          <p:nvPr/>
        </p:nvSpPr>
        <p:spPr>
          <a:xfrm>
            <a:off x="786146" y="1208816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7 defect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A2A9C1-4A5C-BDEC-662B-474658BE0223}"/>
              </a:ext>
            </a:extLst>
          </p:cNvPr>
          <p:cNvSpPr txBox="1"/>
          <p:nvPr/>
        </p:nvSpPr>
        <p:spPr>
          <a:xfrm>
            <a:off x="5725769" y="58755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39A488C-C708-90B0-9C11-BC7BD70F8651}"/>
              </a:ext>
            </a:extLst>
          </p:cNvPr>
          <p:cNvSpPr txBox="1"/>
          <p:nvPr/>
        </p:nvSpPr>
        <p:spPr>
          <a:xfrm>
            <a:off x="3399129" y="5892025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198CD-722F-95CC-3212-6AEDE766FAF5}"/>
              </a:ext>
            </a:extLst>
          </p:cNvPr>
          <p:cNvSpPr txBox="1"/>
          <p:nvPr/>
        </p:nvSpPr>
        <p:spPr>
          <a:xfrm>
            <a:off x="3399129" y="625539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66E29B-3F89-BF7E-8AEA-360B7CB84B78}"/>
              </a:ext>
            </a:extLst>
          </p:cNvPr>
          <p:cNvSpPr txBox="1"/>
          <p:nvPr/>
        </p:nvSpPr>
        <p:spPr>
          <a:xfrm>
            <a:off x="5725769" y="625539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735C3-F9B7-FED2-7DBA-F027210F9B7A}"/>
              </a:ext>
            </a:extLst>
          </p:cNvPr>
          <p:cNvSpPr/>
          <p:nvPr/>
        </p:nvSpPr>
        <p:spPr>
          <a:xfrm>
            <a:off x="7738534" y="2488365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D658B-F288-40A7-CAB9-A77CA1781967}"/>
              </a:ext>
            </a:extLst>
          </p:cNvPr>
          <p:cNvSpPr txBox="1"/>
          <p:nvPr/>
        </p:nvSpPr>
        <p:spPr>
          <a:xfrm>
            <a:off x="8656321" y="2568808"/>
            <a:ext cx="1347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defect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6E962D-E8E1-F7BA-C38C-1CB3ED35F8E2}"/>
              </a:ext>
            </a:extLst>
          </p:cNvPr>
          <p:cNvSpPr/>
          <p:nvPr/>
        </p:nvSpPr>
        <p:spPr>
          <a:xfrm>
            <a:off x="4783073" y="3381314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44B40-2151-14A4-521F-5C887E14AE66}"/>
              </a:ext>
            </a:extLst>
          </p:cNvPr>
          <p:cNvSpPr/>
          <p:nvPr/>
        </p:nvSpPr>
        <p:spPr>
          <a:xfrm>
            <a:off x="7738533" y="4030718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9437-83A2-424C-24CC-E06A3627C5AA}"/>
              </a:ext>
            </a:extLst>
          </p:cNvPr>
          <p:cNvSpPr txBox="1"/>
          <p:nvPr/>
        </p:nvSpPr>
        <p:spPr>
          <a:xfrm>
            <a:off x="8422640" y="4065421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reference O atom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4021C-0C1E-3E8D-2BB2-47FA57E78A21}"/>
              </a:ext>
            </a:extLst>
          </p:cNvPr>
          <p:cNvSpPr/>
          <p:nvPr/>
        </p:nvSpPr>
        <p:spPr>
          <a:xfrm>
            <a:off x="2776969" y="1389982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D10F45-B503-5EA4-8E96-7C8331CAA806}"/>
              </a:ext>
            </a:extLst>
          </p:cNvPr>
          <p:cNvSpPr/>
          <p:nvPr/>
        </p:nvSpPr>
        <p:spPr>
          <a:xfrm>
            <a:off x="6797039" y="1348334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EC131F-DD0D-79CF-C465-1E4B21CD5E68}"/>
              </a:ext>
            </a:extLst>
          </p:cNvPr>
          <p:cNvSpPr/>
          <p:nvPr/>
        </p:nvSpPr>
        <p:spPr>
          <a:xfrm>
            <a:off x="6797039" y="5334836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FBAF52-B066-4809-052E-C6F935B2AD17}"/>
              </a:ext>
            </a:extLst>
          </p:cNvPr>
          <p:cNvSpPr/>
          <p:nvPr/>
        </p:nvSpPr>
        <p:spPr>
          <a:xfrm>
            <a:off x="3793067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93565B-B7FC-121B-450B-7B968ECF1FF4}"/>
              </a:ext>
            </a:extLst>
          </p:cNvPr>
          <p:cNvSpPr/>
          <p:nvPr/>
        </p:nvSpPr>
        <p:spPr>
          <a:xfrm>
            <a:off x="5753946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533895-1B38-067B-19F4-F8D368607B51}"/>
              </a:ext>
            </a:extLst>
          </p:cNvPr>
          <p:cNvSpPr/>
          <p:nvPr/>
        </p:nvSpPr>
        <p:spPr>
          <a:xfrm>
            <a:off x="2774189" y="5431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298-9392-4527-BAF2-9E08A4D9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65" y="365636"/>
            <a:ext cx="9888034" cy="843180"/>
          </a:xfrm>
        </p:spPr>
        <p:txBody>
          <a:bodyPr/>
          <a:lstStyle/>
          <a:p>
            <a:r>
              <a:rPr lang="en-US" sz="5400" kern="0" dirty="0"/>
              <a:t>Defect interaction LUT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1BCB-9001-4BD4-BC80-C05445105B7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A8873-A423-44ED-B0D8-AC11239CD5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8D9CF6E7-B506-84BE-5E03-7635455FD1D0}"/>
              </a:ext>
            </a:extLst>
          </p:cNvPr>
          <p:cNvSpPr/>
          <p:nvPr/>
        </p:nvSpPr>
        <p:spPr>
          <a:xfrm>
            <a:off x="3111162" y="1706880"/>
            <a:ext cx="4027931" cy="4050453"/>
          </a:xfrm>
          <a:prstGeom prst="bevel">
            <a:avLst>
              <a:gd name="adj" fmla="val 2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80C58-0627-8B70-387A-615AA9278193}"/>
              </a:ext>
            </a:extLst>
          </p:cNvPr>
          <p:cNvSpPr/>
          <p:nvPr/>
        </p:nvSpPr>
        <p:spPr>
          <a:xfrm>
            <a:off x="3793067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CCE48-0F3F-3A98-24B6-133F9CDEFAF7}"/>
              </a:ext>
            </a:extLst>
          </p:cNvPr>
          <p:cNvSpPr txBox="1"/>
          <p:nvPr/>
        </p:nvSpPr>
        <p:spPr>
          <a:xfrm>
            <a:off x="786146" y="1208816"/>
            <a:ext cx="1939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7 defect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4A2A9C1-4A5C-BDEC-662B-474658BE0223}"/>
              </a:ext>
            </a:extLst>
          </p:cNvPr>
          <p:cNvSpPr txBox="1"/>
          <p:nvPr/>
        </p:nvSpPr>
        <p:spPr>
          <a:xfrm>
            <a:off x="5725769" y="587553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39A488C-C708-90B0-9C11-BC7BD70F8651}"/>
              </a:ext>
            </a:extLst>
          </p:cNvPr>
          <p:cNvSpPr txBox="1"/>
          <p:nvPr/>
        </p:nvSpPr>
        <p:spPr>
          <a:xfrm>
            <a:off x="3399129" y="5892025"/>
            <a:ext cx="140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Subtotal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198CD-722F-95CC-3212-6AEDE766FAF5}"/>
              </a:ext>
            </a:extLst>
          </p:cNvPr>
          <p:cNvSpPr txBox="1"/>
          <p:nvPr/>
        </p:nvSpPr>
        <p:spPr>
          <a:xfrm>
            <a:off x="3399129" y="6255396"/>
            <a:ext cx="88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66E29B-3F89-BF7E-8AEA-360B7CB84B78}"/>
              </a:ext>
            </a:extLst>
          </p:cNvPr>
          <p:cNvSpPr txBox="1"/>
          <p:nvPr/>
        </p:nvSpPr>
        <p:spPr>
          <a:xfrm>
            <a:off x="5725769" y="625539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Case 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735C3-F9B7-FED2-7DBA-F027210F9B7A}"/>
              </a:ext>
            </a:extLst>
          </p:cNvPr>
          <p:cNvSpPr/>
          <p:nvPr/>
        </p:nvSpPr>
        <p:spPr>
          <a:xfrm>
            <a:off x="7738534" y="2488365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D658B-F288-40A7-CAB9-A77CA1781967}"/>
              </a:ext>
            </a:extLst>
          </p:cNvPr>
          <p:cNvSpPr txBox="1"/>
          <p:nvPr/>
        </p:nvSpPr>
        <p:spPr>
          <a:xfrm>
            <a:off x="8656321" y="2568808"/>
            <a:ext cx="1347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defect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6E962D-E8E1-F7BA-C38C-1CB3ED35F8E2}"/>
              </a:ext>
            </a:extLst>
          </p:cNvPr>
          <p:cNvSpPr/>
          <p:nvPr/>
        </p:nvSpPr>
        <p:spPr>
          <a:xfrm>
            <a:off x="4783073" y="3381314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44B40-2151-14A4-521F-5C887E14AE66}"/>
              </a:ext>
            </a:extLst>
          </p:cNvPr>
          <p:cNvSpPr/>
          <p:nvPr/>
        </p:nvSpPr>
        <p:spPr>
          <a:xfrm>
            <a:off x="7738533" y="4030718"/>
            <a:ext cx="684107" cy="68410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9437-83A2-424C-24CC-E06A3627C5AA}"/>
              </a:ext>
            </a:extLst>
          </p:cNvPr>
          <p:cNvSpPr txBox="1"/>
          <p:nvPr/>
        </p:nvSpPr>
        <p:spPr>
          <a:xfrm>
            <a:off x="8422640" y="4065421"/>
            <a:ext cx="291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: reference O atom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4021C-0C1E-3E8D-2BB2-47FA57E78A21}"/>
              </a:ext>
            </a:extLst>
          </p:cNvPr>
          <p:cNvSpPr/>
          <p:nvPr/>
        </p:nvSpPr>
        <p:spPr>
          <a:xfrm>
            <a:off x="2776969" y="1389982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D10F45-B503-5EA4-8E96-7C8331CAA806}"/>
              </a:ext>
            </a:extLst>
          </p:cNvPr>
          <p:cNvSpPr/>
          <p:nvPr/>
        </p:nvSpPr>
        <p:spPr>
          <a:xfrm>
            <a:off x="6797039" y="1348334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EC131F-DD0D-79CF-C465-1E4B21CD5E68}"/>
              </a:ext>
            </a:extLst>
          </p:cNvPr>
          <p:cNvSpPr/>
          <p:nvPr/>
        </p:nvSpPr>
        <p:spPr>
          <a:xfrm>
            <a:off x="6797039" y="5334836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FBAF52-B066-4809-052E-C6F935B2AD17}"/>
              </a:ext>
            </a:extLst>
          </p:cNvPr>
          <p:cNvSpPr/>
          <p:nvPr/>
        </p:nvSpPr>
        <p:spPr>
          <a:xfrm>
            <a:off x="3793067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93565B-B7FC-121B-450B-7B968ECF1FF4}"/>
              </a:ext>
            </a:extLst>
          </p:cNvPr>
          <p:cNvSpPr/>
          <p:nvPr/>
        </p:nvSpPr>
        <p:spPr>
          <a:xfrm>
            <a:off x="5753946" y="4372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533895-1B38-067B-19F4-F8D368607B51}"/>
              </a:ext>
            </a:extLst>
          </p:cNvPr>
          <p:cNvSpPr/>
          <p:nvPr/>
        </p:nvSpPr>
        <p:spPr>
          <a:xfrm>
            <a:off x="2774189" y="5431771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428792-D999-B345-44F5-E33BDD981A6B}"/>
              </a:ext>
            </a:extLst>
          </p:cNvPr>
          <p:cNvSpPr/>
          <p:nvPr/>
        </p:nvSpPr>
        <p:spPr>
          <a:xfrm>
            <a:off x="5753946" y="2404533"/>
            <a:ext cx="684107" cy="68410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 model the O atoms as BCC about a reference Oxygen atom</vt:lpstr>
      <vt:lpstr>Defect interaction LUT</vt:lpstr>
      <vt:lpstr>Defect interaction LUT</vt:lpstr>
      <vt:lpstr>Defect interaction LUT</vt:lpstr>
      <vt:lpstr>Defect interaction LUT</vt:lpstr>
      <vt:lpstr>Defect interaction LUT</vt:lpstr>
      <vt:lpstr>Defect interaction LUT</vt:lpstr>
      <vt:lpstr>Defect interaction LUT</vt:lpstr>
      <vt:lpstr>Defect interaction 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model the O defects as BCC about a reference Oxygen atom</dc:title>
  <dc:creator>PhD - Joel Tan</dc:creator>
  <cp:lastModifiedBy>PhD - Joel Tan</cp:lastModifiedBy>
  <cp:revision>4</cp:revision>
  <dcterms:created xsi:type="dcterms:W3CDTF">2022-05-26T08:41:13Z</dcterms:created>
  <dcterms:modified xsi:type="dcterms:W3CDTF">2022-05-30T13:17:52Z</dcterms:modified>
</cp:coreProperties>
</file>