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61"/>
  </p:notesMasterIdLst>
  <p:sldIdLst>
    <p:sldId id="266" r:id="rId2"/>
    <p:sldId id="268" r:id="rId3"/>
    <p:sldId id="269" r:id="rId4"/>
    <p:sldId id="272" r:id="rId5"/>
    <p:sldId id="270" r:id="rId6"/>
    <p:sldId id="273" r:id="rId7"/>
    <p:sldId id="274" r:id="rId8"/>
    <p:sldId id="275" r:id="rId9"/>
    <p:sldId id="276" r:id="rId10"/>
    <p:sldId id="295" r:id="rId11"/>
    <p:sldId id="277" r:id="rId12"/>
    <p:sldId id="278" r:id="rId13"/>
    <p:sldId id="279" r:id="rId14"/>
    <p:sldId id="280" r:id="rId15"/>
    <p:sldId id="281" r:id="rId16"/>
    <p:sldId id="282" r:id="rId17"/>
    <p:sldId id="285" r:id="rId18"/>
    <p:sldId id="283" r:id="rId19"/>
    <p:sldId id="294" r:id="rId20"/>
    <p:sldId id="296" r:id="rId21"/>
    <p:sldId id="297" r:id="rId22"/>
    <p:sldId id="298" r:id="rId23"/>
    <p:sldId id="299" r:id="rId24"/>
    <p:sldId id="286" r:id="rId25"/>
    <p:sldId id="287" r:id="rId26"/>
    <p:sldId id="288" r:id="rId27"/>
    <p:sldId id="289" r:id="rId28"/>
    <p:sldId id="290" r:id="rId29"/>
    <p:sldId id="291" r:id="rId30"/>
    <p:sldId id="292" r:id="rId31"/>
    <p:sldId id="293" r:id="rId32"/>
    <p:sldId id="300" r:id="rId33"/>
    <p:sldId id="301" r:id="rId34"/>
    <p:sldId id="305" r:id="rId35"/>
    <p:sldId id="302" r:id="rId36"/>
    <p:sldId id="303" r:id="rId37"/>
    <p:sldId id="304" r:id="rId38"/>
    <p:sldId id="306" r:id="rId39"/>
    <p:sldId id="307" r:id="rId40"/>
    <p:sldId id="308" r:id="rId41"/>
    <p:sldId id="309" r:id="rId42"/>
    <p:sldId id="310" r:id="rId43"/>
    <p:sldId id="311" r:id="rId44"/>
    <p:sldId id="312" r:id="rId45"/>
    <p:sldId id="313" r:id="rId46"/>
    <p:sldId id="314" r:id="rId47"/>
    <p:sldId id="317" r:id="rId48"/>
    <p:sldId id="315" r:id="rId49"/>
    <p:sldId id="316" r:id="rId50"/>
    <p:sldId id="318" r:id="rId51"/>
    <p:sldId id="319" r:id="rId52"/>
    <p:sldId id="320" r:id="rId53"/>
    <p:sldId id="321" r:id="rId54"/>
    <p:sldId id="322" r:id="rId55"/>
    <p:sldId id="323" r:id="rId56"/>
    <p:sldId id="324" r:id="rId57"/>
    <p:sldId id="325" r:id="rId58"/>
    <p:sldId id="326" r:id="rId59"/>
    <p:sldId id="26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ik, Vinayak Bharat" initials="NB" lastIdx="7" clrIdx="0">
    <p:extLst>
      <p:ext uri="{19B8F6BF-5375-455C-9EA6-DF929625EA0E}">
        <p15:presenceInfo xmlns:p15="http://schemas.microsoft.com/office/powerpoint/2012/main" userId="S::e1007741@gfoundries.com::6cef4e63-bbf1-4c43-896f-c97a5a4a29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DCAE9A-F6D1-491D-9A8F-A918241BFC6D}" v="87" dt="2022-06-06T06:29:49.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8" autoAdjust="0"/>
    <p:restoredTop sz="94660"/>
  </p:normalViewPr>
  <p:slideViewPr>
    <p:cSldViewPr snapToGrid="0">
      <p:cViewPr varScale="1">
        <p:scale>
          <a:sx n="67" d="100"/>
          <a:sy n="67" d="100"/>
        </p:scale>
        <p:origin x="4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Joel" userId="141d8d9b-33f7-4846-93ec-71dc9c0b5e9a" providerId="ADAL" clId="{F5CE7B5A-3652-446F-9963-A9EE3012E241}"/>
    <pc:docChg chg="undo custSel addSld delSld modSld sldOrd delMainMaster">
      <pc:chgData name="Tan, Joel" userId="141d8d9b-33f7-4846-93ec-71dc9c0b5e9a" providerId="ADAL" clId="{F5CE7B5A-3652-446F-9963-A9EE3012E241}" dt="2022-06-03T01:30:58.631" v="396" actId="732"/>
      <pc:docMkLst>
        <pc:docMk/>
      </pc:docMkLst>
      <pc:sldChg chg="del">
        <pc:chgData name="Tan, Joel" userId="141d8d9b-33f7-4846-93ec-71dc9c0b5e9a" providerId="ADAL" clId="{F5CE7B5A-3652-446F-9963-A9EE3012E241}" dt="2022-06-03T01:26:54.115" v="377" actId="47"/>
        <pc:sldMkLst>
          <pc:docMk/>
          <pc:sldMk cId="2197789738" sldId="265"/>
        </pc:sldMkLst>
      </pc:sldChg>
      <pc:sldChg chg="add del">
        <pc:chgData name="Tan, Joel" userId="141d8d9b-33f7-4846-93ec-71dc9c0b5e9a" providerId="ADAL" clId="{F5CE7B5A-3652-446F-9963-A9EE3012E241}" dt="2022-06-03T01:10:49.018" v="8" actId="47"/>
        <pc:sldMkLst>
          <pc:docMk/>
          <pc:sldMk cId="3214672912" sldId="270"/>
        </pc:sldMkLst>
      </pc:sldChg>
      <pc:sldChg chg="add del">
        <pc:chgData name="Tan, Joel" userId="141d8d9b-33f7-4846-93ec-71dc9c0b5e9a" providerId="ADAL" clId="{F5CE7B5A-3652-446F-9963-A9EE3012E241}" dt="2022-06-03T01:10:49.018" v="8" actId="47"/>
        <pc:sldMkLst>
          <pc:docMk/>
          <pc:sldMk cId="4048001696" sldId="271"/>
        </pc:sldMkLst>
      </pc:sldChg>
      <pc:sldChg chg="add del">
        <pc:chgData name="Tan, Joel" userId="141d8d9b-33f7-4846-93ec-71dc9c0b5e9a" providerId="ADAL" clId="{F5CE7B5A-3652-446F-9963-A9EE3012E241}" dt="2022-06-03T01:10:49.018" v="8" actId="47"/>
        <pc:sldMkLst>
          <pc:docMk/>
          <pc:sldMk cId="2366113518" sldId="275"/>
        </pc:sldMkLst>
      </pc:sldChg>
      <pc:sldChg chg="del">
        <pc:chgData name="Tan, Joel" userId="141d8d9b-33f7-4846-93ec-71dc9c0b5e9a" providerId="ADAL" clId="{F5CE7B5A-3652-446F-9963-A9EE3012E241}" dt="2022-06-03T01:10:17.334" v="3" actId="47"/>
        <pc:sldMkLst>
          <pc:docMk/>
          <pc:sldMk cId="631600520" sldId="276"/>
        </pc:sldMkLst>
      </pc:sldChg>
      <pc:sldChg chg="del">
        <pc:chgData name="Tan, Joel" userId="141d8d9b-33f7-4846-93ec-71dc9c0b5e9a" providerId="ADAL" clId="{F5CE7B5A-3652-446F-9963-A9EE3012E241}" dt="2022-06-03T01:10:19.908" v="4" actId="47"/>
        <pc:sldMkLst>
          <pc:docMk/>
          <pc:sldMk cId="609711714" sldId="277"/>
        </pc:sldMkLst>
      </pc:sldChg>
      <pc:sldChg chg="del">
        <pc:chgData name="Tan, Joel" userId="141d8d9b-33f7-4846-93ec-71dc9c0b5e9a" providerId="ADAL" clId="{F5CE7B5A-3652-446F-9963-A9EE3012E241}" dt="2022-06-03T01:10:20.852" v="5" actId="47"/>
        <pc:sldMkLst>
          <pc:docMk/>
          <pc:sldMk cId="3391445738" sldId="278"/>
        </pc:sldMkLst>
      </pc:sldChg>
      <pc:sldChg chg="add del">
        <pc:chgData name="Tan, Joel" userId="141d8d9b-33f7-4846-93ec-71dc9c0b5e9a" providerId="ADAL" clId="{F5CE7B5A-3652-446F-9963-A9EE3012E241}" dt="2022-06-03T01:10:49.018" v="8" actId="47"/>
        <pc:sldMkLst>
          <pc:docMk/>
          <pc:sldMk cId="2428515391" sldId="279"/>
        </pc:sldMkLst>
      </pc:sldChg>
      <pc:sldChg chg="add del">
        <pc:chgData name="Tan, Joel" userId="141d8d9b-33f7-4846-93ec-71dc9c0b5e9a" providerId="ADAL" clId="{F5CE7B5A-3652-446F-9963-A9EE3012E241}" dt="2022-06-03T01:10:49.018" v="8" actId="47"/>
        <pc:sldMkLst>
          <pc:docMk/>
          <pc:sldMk cId="2884385294" sldId="280"/>
        </pc:sldMkLst>
      </pc:sldChg>
      <pc:sldChg chg="add del">
        <pc:chgData name="Tan, Joel" userId="141d8d9b-33f7-4846-93ec-71dc9c0b5e9a" providerId="ADAL" clId="{F5CE7B5A-3652-446F-9963-A9EE3012E241}" dt="2022-06-03T01:10:49.018" v="8" actId="47"/>
        <pc:sldMkLst>
          <pc:docMk/>
          <pc:sldMk cId="4238209615" sldId="281"/>
        </pc:sldMkLst>
      </pc:sldChg>
      <pc:sldChg chg="add del">
        <pc:chgData name="Tan, Joel" userId="141d8d9b-33f7-4846-93ec-71dc9c0b5e9a" providerId="ADAL" clId="{F5CE7B5A-3652-446F-9963-A9EE3012E241}" dt="2022-06-03T01:10:49.018" v="8" actId="47"/>
        <pc:sldMkLst>
          <pc:docMk/>
          <pc:sldMk cId="3039994589" sldId="282"/>
        </pc:sldMkLst>
      </pc:sldChg>
      <pc:sldChg chg="del">
        <pc:chgData name="Tan, Joel" userId="141d8d9b-33f7-4846-93ec-71dc9c0b5e9a" providerId="ADAL" clId="{F5CE7B5A-3652-446F-9963-A9EE3012E241}" dt="2022-06-03T01:10:16.623" v="2" actId="47"/>
        <pc:sldMkLst>
          <pc:docMk/>
          <pc:sldMk cId="527184707" sldId="283"/>
        </pc:sldMkLst>
      </pc:sldChg>
      <pc:sldChg chg="del">
        <pc:chgData name="Tan, Joel" userId="141d8d9b-33f7-4846-93ec-71dc9c0b5e9a" providerId="ADAL" clId="{F5CE7B5A-3652-446F-9963-A9EE3012E241}" dt="2022-06-03T01:10:16.623" v="2" actId="47"/>
        <pc:sldMkLst>
          <pc:docMk/>
          <pc:sldMk cId="1287928689" sldId="284"/>
        </pc:sldMkLst>
      </pc:sldChg>
      <pc:sldChg chg="del">
        <pc:chgData name="Tan, Joel" userId="141d8d9b-33f7-4846-93ec-71dc9c0b5e9a" providerId="ADAL" clId="{F5CE7B5A-3652-446F-9963-A9EE3012E241}" dt="2022-06-03T01:10:01.159" v="1" actId="47"/>
        <pc:sldMkLst>
          <pc:docMk/>
          <pc:sldMk cId="2275018176" sldId="285"/>
        </pc:sldMkLst>
      </pc:sldChg>
      <pc:sldChg chg="del">
        <pc:chgData name="Tan, Joel" userId="141d8d9b-33f7-4846-93ec-71dc9c0b5e9a" providerId="ADAL" clId="{F5CE7B5A-3652-446F-9963-A9EE3012E241}" dt="2022-06-03T01:09:59.856" v="0" actId="47"/>
        <pc:sldMkLst>
          <pc:docMk/>
          <pc:sldMk cId="2918720144" sldId="286"/>
        </pc:sldMkLst>
      </pc:sldChg>
      <pc:sldChg chg="del">
        <pc:chgData name="Tan, Joel" userId="141d8d9b-33f7-4846-93ec-71dc9c0b5e9a" providerId="ADAL" clId="{F5CE7B5A-3652-446F-9963-A9EE3012E241}" dt="2022-06-03T01:10:16.623" v="2" actId="47"/>
        <pc:sldMkLst>
          <pc:docMk/>
          <pc:sldMk cId="1895372055" sldId="287"/>
        </pc:sldMkLst>
      </pc:sldChg>
      <pc:sldChg chg="del">
        <pc:chgData name="Tan, Joel" userId="141d8d9b-33f7-4846-93ec-71dc9c0b5e9a" providerId="ADAL" clId="{F5CE7B5A-3652-446F-9963-A9EE3012E241}" dt="2022-06-03T01:10:16.623" v="2" actId="47"/>
        <pc:sldMkLst>
          <pc:docMk/>
          <pc:sldMk cId="3909148093" sldId="288"/>
        </pc:sldMkLst>
      </pc:sldChg>
      <pc:sldChg chg="del">
        <pc:chgData name="Tan, Joel" userId="141d8d9b-33f7-4846-93ec-71dc9c0b5e9a" providerId="ADAL" clId="{F5CE7B5A-3652-446F-9963-A9EE3012E241}" dt="2022-06-03T01:10:16.623" v="2" actId="47"/>
        <pc:sldMkLst>
          <pc:docMk/>
          <pc:sldMk cId="1861533267" sldId="289"/>
        </pc:sldMkLst>
      </pc:sldChg>
      <pc:sldChg chg="del">
        <pc:chgData name="Tan, Joel" userId="141d8d9b-33f7-4846-93ec-71dc9c0b5e9a" providerId="ADAL" clId="{F5CE7B5A-3652-446F-9963-A9EE3012E241}" dt="2022-06-03T01:10:16.623" v="2" actId="47"/>
        <pc:sldMkLst>
          <pc:docMk/>
          <pc:sldMk cId="628685819" sldId="290"/>
        </pc:sldMkLst>
      </pc:sldChg>
      <pc:sldChg chg="del">
        <pc:chgData name="Tan, Joel" userId="141d8d9b-33f7-4846-93ec-71dc9c0b5e9a" providerId="ADAL" clId="{F5CE7B5A-3652-446F-9963-A9EE3012E241}" dt="2022-06-03T01:10:16.623" v="2" actId="47"/>
        <pc:sldMkLst>
          <pc:docMk/>
          <pc:sldMk cId="6198674" sldId="291"/>
        </pc:sldMkLst>
      </pc:sldChg>
      <pc:sldChg chg="del">
        <pc:chgData name="Tan, Joel" userId="141d8d9b-33f7-4846-93ec-71dc9c0b5e9a" providerId="ADAL" clId="{F5CE7B5A-3652-446F-9963-A9EE3012E241}" dt="2022-06-03T01:10:16.623" v="2" actId="47"/>
        <pc:sldMkLst>
          <pc:docMk/>
          <pc:sldMk cId="2261280378" sldId="292"/>
        </pc:sldMkLst>
      </pc:sldChg>
      <pc:sldChg chg="del">
        <pc:chgData name="Tan, Joel" userId="141d8d9b-33f7-4846-93ec-71dc9c0b5e9a" providerId="ADAL" clId="{F5CE7B5A-3652-446F-9963-A9EE3012E241}" dt="2022-06-03T01:10:16.623" v="2" actId="47"/>
        <pc:sldMkLst>
          <pc:docMk/>
          <pc:sldMk cId="534325249" sldId="293"/>
        </pc:sldMkLst>
      </pc:sldChg>
      <pc:sldChg chg="del">
        <pc:chgData name="Tan, Joel" userId="141d8d9b-33f7-4846-93ec-71dc9c0b5e9a" providerId="ADAL" clId="{F5CE7B5A-3652-446F-9963-A9EE3012E241}" dt="2022-06-03T01:10:16.623" v="2" actId="47"/>
        <pc:sldMkLst>
          <pc:docMk/>
          <pc:sldMk cId="4073764547" sldId="294"/>
        </pc:sldMkLst>
      </pc:sldChg>
      <pc:sldChg chg="del">
        <pc:chgData name="Tan, Joel" userId="141d8d9b-33f7-4846-93ec-71dc9c0b5e9a" providerId="ADAL" clId="{F5CE7B5A-3652-446F-9963-A9EE3012E241}" dt="2022-06-03T01:10:16.623" v="2" actId="47"/>
        <pc:sldMkLst>
          <pc:docMk/>
          <pc:sldMk cId="873983306" sldId="295"/>
        </pc:sldMkLst>
      </pc:sldChg>
      <pc:sldChg chg="del">
        <pc:chgData name="Tan, Joel" userId="141d8d9b-33f7-4846-93ec-71dc9c0b5e9a" providerId="ADAL" clId="{F5CE7B5A-3652-446F-9963-A9EE3012E241}" dt="2022-06-03T01:10:16.623" v="2" actId="47"/>
        <pc:sldMkLst>
          <pc:docMk/>
          <pc:sldMk cId="390605618" sldId="296"/>
        </pc:sldMkLst>
      </pc:sldChg>
      <pc:sldChg chg="del">
        <pc:chgData name="Tan, Joel" userId="141d8d9b-33f7-4846-93ec-71dc9c0b5e9a" providerId="ADAL" clId="{F5CE7B5A-3652-446F-9963-A9EE3012E241}" dt="2022-06-03T01:10:16.623" v="2" actId="47"/>
        <pc:sldMkLst>
          <pc:docMk/>
          <pc:sldMk cId="1868142525" sldId="297"/>
        </pc:sldMkLst>
      </pc:sldChg>
      <pc:sldChg chg="del">
        <pc:chgData name="Tan, Joel" userId="141d8d9b-33f7-4846-93ec-71dc9c0b5e9a" providerId="ADAL" clId="{F5CE7B5A-3652-446F-9963-A9EE3012E241}" dt="2022-06-03T01:10:16.623" v="2" actId="47"/>
        <pc:sldMkLst>
          <pc:docMk/>
          <pc:sldMk cId="1169050486" sldId="298"/>
        </pc:sldMkLst>
      </pc:sldChg>
      <pc:sldChg chg="del">
        <pc:chgData name="Tan, Joel" userId="141d8d9b-33f7-4846-93ec-71dc9c0b5e9a" providerId="ADAL" clId="{F5CE7B5A-3652-446F-9963-A9EE3012E241}" dt="2022-06-03T01:10:16.623" v="2" actId="47"/>
        <pc:sldMkLst>
          <pc:docMk/>
          <pc:sldMk cId="2512036286" sldId="299"/>
        </pc:sldMkLst>
      </pc:sldChg>
      <pc:sldChg chg="add del">
        <pc:chgData name="Tan, Joel" userId="141d8d9b-33f7-4846-93ec-71dc9c0b5e9a" providerId="ADAL" clId="{F5CE7B5A-3652-446F-9963-A9EE3012E241}" dt="2022-06-03T01:10:49.018" v="8" actId="47"/>
        <pc:sldMkLst>
          <pc:docMk/>
          <pc:sldMk cId="537408197" sldId="300"/>
        </pc:sldMkLst>
      </pc:sldChg>
      <pc:sldChg chg="add del">
        <pc:chgData name="Tan, Joel" userId="141d8d9b-33f7-4846-93ec-71dc9c0b5e9a" providerId="ADAL" clId="{F5CE7B5A-3652-446F-9963-A9EE3012E241}" dt="2022-06-03T01:10:49.018" v="8" actId="47"/>
        <pc:sldMkLst>
          <pc:docMk/>
          <pc:sldMk cId="739862662" sldId="302"/>
        </pc:sldMkLst>
      </pc:sldChg>
      <pc:sldChg chg="add del">
        <pc:chgData name="Tan, Joel" userId="141d8d9b-33f7-4846-93ec-71dc9c0b5e9a" providerId="ADAL" clId="{F5CE7B5A-3652-446F-9963-A9EE3012E241}" dt="2022-06-03T01:10:49.018" v="8" actId="47"/>
        <pc:sldMkLst>
          <pc:docMk/>
          <pc:sldMk cId="512590727" sldId="303"/>
        </pc:sldMkLst>
      </pc:sldChg>
      <pc:sldChg chg="add del">
        <pc:chgData name="Tan, Joel" userId="141d8d9b-33f7-4846-93ec-71dc9c0b5e9a" providerId="ADAL" clId="{F5CE7B5A-3652-446F-9963-A9EE3012E241}" dt="2022-06-03T01:10:49.018" v="8" actId="47"/>
        <pc:sldMkLst>
          <pc:docMk/>
          <pc:sldMk cId="1385466043" sldId="304"/>
        </pc:sldMkLst>
      </pc:sldChg>
      <pc:sldChg chg="add del">
        <pc:chgData name="Tan, Joel" userId="141d8d9b-33f7-4846-93ec-71dc9c0b5e9a" providerId="ADAL" clId="{F5CE7B5A-3652-446F-9963-A9EE3012E241}" dt="2022-06-03T01:10:49.018" v="8" actId="47"/>
        <pc:sldMkLst>
          <pc:docMk/>
          <pc:sldMk cId="643842163" sldId="305"/>
        </pc:sldMkLst>
      </pc:sldChg>
      <pc:sldChg chg="add del">
        <pc:chgData name="Tan, Joel" userId="141d8d9b-33f7-4846-93ec-71dc9c0b5e9a" providerId="ADAL" clId="{F5CE7B5A-3652-446F-9963-A9EE3012E241}" dt="2022-06-03T01:10:49.018" v="8" actId="47"/>
        <pc:sldMkLst>
          <pc:docMk/>
          <pc:sldMk cId="3795161232" sldId="306"/>
        </pc:sldMkLst>
      </pc:sldChg>
      <pc:sldChg chg="add del">
        <pc:chgData name="Tan, Joel" userId="141d8d9b-33f7-4846-93ec-71dc9c0b5e9a" providerId="ADAL" clId="{F5CE7B5A-3652-446F-9963-A9EE3012E241}" dt="2022-06-03T01:10:49.018" v="8" actId="47"/>
        <pc:sldMkLst>
          <pc:docMk/>
          <pc:sldMk cId="630950234" sldId="307"/>
        </pc:sldMkLst>
      </pc:sldChg>
      <pc:sldChg chg="modSp mod">
        <pc:chgData name="Tan, Joel" userId="141d8d9b-33f7-4846-93ec-71dc9c0b5e9a" providerId="ADAL" clId="{F5CE7B5A-3652-446F-9963-A9EE3012E241}" dt="2022-06-03T01:30:58.631" v="396" actId="732"/>
        <pc:sldMkLst>
          <pc:docMk/>
          <pc:sldMk cId="3638112169" sldId="308"/>
        </pc:sldMkLst>
        <pc:picChg chg="mod modCrop">
          <ac:chgData name="Tan, Joel" userId="141d8d9b-33f7-4846-93ec-71dc9c0b5e9a" providerId="ADAL" clId="{F5CE7B5A-3652-446F-9963-A9EE3012E241}" dt="2022-06-03T01:30:58.631" v="396" actId="732"/>
          <ac:picMkLst>
            <pc:docMk/>
            <pc:sldMk cId="3638112169" sldId="308"/>
            <ac:picMk id="6" creationId="{06ECB2DD-168B-4F66-9F3A-DE7769EA6BB4}"/>
          </ac:picMkLst>
        </pc:picChg>
      </pc:sldChg>
      <pc:sldChg chg="add del">
        <pc:chgData name="Tan, Joel" userId="141d8d9b-33f7-4846-93ec-71dc9c0b5e9a" providerId="ADAL" clId="{F5CE7B5A-3652-446F-9963-A9EE3012E241}" dt="2022-06-03T01:10:49.018" v="8" actId="47"/>
        <pc:sldMkLst>
          <pc:docMk/>
          <pc:sldMk cId="3312438018" sldId="309"/>
        </pc:sldMkLst>
      </pc:sldChg>
      <pc:sldChg chg="add del">
        <pc:chgData name="Tan, Joel" userId="141d8d9b-33f7-4846-93ec-71dc9c0b5e9a" providerId="ADAL" clId="{F5CE7B5A-3652-446F-9963-A9EE3012E241}" dt="2022-06-03T01:10:49.018" v="8" actId="47"/>
        <pc:sldMkLst>
          <pc:docMk/>
          <pc:sldMk cId="2045520264" sldId="310"/>
        </pc:sldMkLst>
      </pc:sldChg>
      <pc:sldChg chg="add del">
        <pc:chgData name="Tan, Joel" userId="141d8d9b-33f7-4846-93ec-71dc9c0b5e9a" providerId="ADAL" clId="{F5CE7B5A-3652-446F-9963-A9EE3012E241}" dt="2022-06-03T01:10:49.018" v="8" actId="47"/>
        <pc:sldMkLst>
          <pc:docMk/>
          <pc:sldMk cId="1973874022" sldId="311"/>
        </pc:sldMkLst>
      </pc:sldChg>
      <pc:sldChg chg="add del">
        <pc:chgData name="Tan, Joel" userId="141d8d9b-33f7-4846-93ec-71dc9c0b5e9a" providerId="ADAL" clId="{F5CE7B5A-3652-446F-9963-A9EE3012E241}" dt="2022-06-03T01:10:49.018" v="8" actId="47"/>
        <pc:sldMkLst>
          <pc:docMk/>
          <pc:sldMk cId="2949483874" sldId="312"/>
        </pc:sldMkLst>
      </pc:sldChg>
      <pc:sldChg chg="add del">
        <pc:chgData name="Tan, Joel" userId="141d8d9b-33f7-4846-93ec-71dc9c0b5e9a" providerId="ADAL" clId="{F5CE7B5A-3652-446F-9963-A9EE3012E241}" dt="2022-06-03T01:10:49.018" v="8" actId="47"/>
        <pc:sldMkLst>
          <pc:docMk/>
          <pc:sldMk cId="1099690345" sldId="313"/>
        </pc:sldMkLst>
      </pc:sldChg>
      <pc:sldChg chg="addSp delSp modSp mod">
        <pc:chgData name="Tan, Joel" userId="141d8d9b-33f7-4846-93ec-71dc9c0b5e9a" providerId="ADAL" clId="{F5CE7B5A-3652-446F-9963-A9EE3012E241}" dt="2022-06-03T01:26:45.275" v="374" actId="1076"/>
        <pc:sldMkLst>
          <pc:docMk/>
          <pc:sldMk cId="1513793103" sldId="314"/>
        </pc:sldMkLst>
        <pc:spChg chg="mod">
          <ac:chgData name="Tan, Joel" userId="141d8d9b-33f7-4846-93ec-71dc9c0b5e9a" providerId="ADAL" clId="{F5CE7B5A-3652-446F-9963-A9EE3012E241}" dt="2022-06-03T01:23:51.225" v="278" actId="1076"/>
          <ac:spMkLst>
            <pc:docMk/>
            <pc:sldMk cId="1513793103" sldId="314"/>
            <ac:spMk id="2" creationId="{A8BCFC0D-996A-40E0-9249-3405B4429D8F}"/>
          </ac:spMkLst>
        </pc:spChg>
        <pc:spChg chg="del">
          <ac:chgData name="Tan, Joel" userId="141d8d9b-33f7-4846-93ec-71dc9c0b5e9a" providerId="ADAL" clId="{F5CE7B5A-3652-446F-9963-A9EE3012E241}" dt="2022-06-03T01:11:04.701" v="9" actId="478"/>
          <ac:spMkLst>
            <pc:docMk/>
            <pc:sldMk cId="1513793103" sldId="314"/>
            <ac:spMk id="3" creationId="{CEB0117E-ACFC-4DA0-A386-2AD83578E35A}"/>
          </ac:spMkLst>
        </pc:spChg>
        <pc:spChg chg="mod">
          <ac:chgData name="Tan, Joel" userId="141d8d9b-33f7-4846-93ec-71dc9c0b5e9a" providerId="ADAL" clId="{F5CE7B5A-3652-446F-9963-A9EE3012E241}" dt="2022-06-03T01:24:40.704" v="292" actId="1076"/>
          <ac:spMkLst>
            <pc:docMk/>
            <pc:sldMk cId="1513793103" sldId="314"/>
            <ac:spMk id="5" creationId="{3AC309EA-5CFC-49A7-99E5-E0C297BA507A}"/>
          </ac:spMkLst>
        </pc:spChg>
        <pc:spChg chg="mod">
          <ac:chgData name="Tan, Joel" userId="141d8d9b-33f7-4846-93ec-71dc9c0b5e9a" providerId="ADAL" clId="{F5CE7B5A-3652-446F-9963-A9EE3012E241}" dt="2022-06-03T01:24:40.704" v="292" actId="1076"/>
          <ac:spMkLst>
            <pc:docMk/>
            <pc:sldMk cId="1513793103" sldId="314"/>
            <ac:spMk id="6" creationId="{A0A1BF1A-8F4C-4BDA-A7B0-44D6D60010DB}"/>
          </ac:spMkLst>
        </pc:spChg>
        <pc:spChg chg="mod">
          <ac:chgData name="Tan, Joel" userId="141d8d9b-33f7-4846-93ec-71dc9c0b5e9a" providerId="ADAL" clId="{F5CE7B5A-3652-446F-9963-A9EE3012E241}" dt="2022-06-03T01:24:40.704" v="292" actId="1076"/>
          <ac:spMkLst>
            <pc:docMk/>
            <pc:sldMk cId="1513793103" sldId="314"/>
            <ac:spMk id="7" creationId="{9C59ECCA-E3DA-4A2E-8AC6-207A1B6F8EF4}"/>
          </ac:spMkLst>
        </pc:spChg>
        <pc:spChg chg="mod">
          <ac:chgData name="Tan, Joel" userId="141d8d9b-33f7-4846-93ec-71dc9c0b5e9a" providerId="ADAL" clId="{F5CE7B5A-3652-446F-9963-A9EE3012E241}" dt="2022-06-03T01:24:40.704" v="292" actId="1076"/>
          <ac:spMkLst>
            <pc:docMk/>
            <pc:sldMk cId="1513793103" sldId="314"/>
            <ac:spMk id="8" creationId="{4CA1C4E9-7A9F-4CC7-B4FD-327CE1CC9219}"/>
          </ac:spMkLst>
        </pc:spChg>
        <pc:spChg chg="mod">
          <ac:chgData name="Tan, Joel" userId="141d8d9b-33f7-4846-93ec-71dc9c0b5e9a" providerId="ADAL" clId="{F5CE7B5A-3652-446F-9963-A9EE3012E241}" dt="2022-06-03T01:24:40.704" v="292" actId="1076"/>
          <ac:spMkLst>
            <pc:docMk/>
            <pc:sldMk cId="1513793103" sldId="314"/>
            <ac:spMk id="9" creationId="{CA314F21-8683-402C-B2B4-38871C76E59C}"/>
          </ac:spMkLst>
        </pc:spChg>
        <pc:spChg chg="mod">
          <ac:chgData name="Tan, Joel" userId="141d8d9b-33f7-4846-93ec-71dc9c0b5e9a" providerId="ADAL" clId="{F5CE7B5A-3652-446F-9963-A9EE3012E241}" dt="2022-06-03T01:24:40.704" v="292" actId="1076"/>
          <ac:spMkLst>
            <pc:docMk/>
            <pc:sldMk cId="1513793103" sldId="314"/>
            <ac:spMk id="10" creationId="{A70B10D0-2929-40A0-A699-D97A09B155B7}"/>
          </ac:spMkLst>
        </pc:spChg>
        <pc:spChg chg="mod">
          <ac:chgData name="Tan, Joel" userId="141d8d9b-33f7-4846-93ec-71dc9c0b5e9a" providerId="ADAL" clId="{F5CE7B5A-3652-446F-9963-A9EE3012E241}" dt="2022-06-03T01:24:40.704" v="292" actId="1076"/>
          <ac:spMkLst>
            <pc:docMk/>
            <pc:sldMk cId="1513793103" sldId="314"/>
            <ac:spMk id="11" creationId="{BA8ABF63-2DC5-495B-A230-757654602349}"/>
          </ac:spMkLst>
        </pc:spChg>
        <pc:spChg chg="mod">
          <ac:chgData name="Tan, Joel" userId="141d8d9b-33f7-4846-93ec-71dc9c0b5e9a" providerId="ADAL" clId="{F5CE7B5A-3652-446F-9963-A9EE3012E241}" dt="2022-06-03T01:24:40.704" v="292" actId="1076"/>
          <ac:spMkLst>
            <pc:docMk/>
            <pc:sldMk cId="1513793103" sldId="314"/>
            <ac:spMk id="13" creationId="{9E951AAA-A10C-4429-BDE2-C94799700311}"/>
          </ac:spMkLst>
        </pc:spChg>
        <pc:spChg chg="mod">
          <ac:chgData name="Tan, Joel" userId="141d8d9b-33f7-4846-93ec-71dc9c0b5e9a" providerId="ADAL" clId="{F5CE7B5A-3652-446F-9963-A9EE3012E241}" dt="2022-06-03T01:24:40.704" v="292" actId="1076"/>
          <ac:spMkLst>
            <pc:docMk/>
            <pc:sldMk cId="1513793103" sldId="314"/>
            <ac:spMk id="14" creationId="{461676C7-C259-4A44-ACB5-EA7D4FF02F14}"/>
          </ac:spMkLst>
        </pc:spChg>
        <pc:spChg chg="mod">
          <ac:chgData name="Tan, Joel" userId="141d8d9b-33f7-4846-93ec-71dc9c0b5e9a" providerId="ADAL" clId="{F5CE7B5A-3652-446F-9963-A9EE3012E241}" dt="2022-06-03T01:24:40.704" v="292" actId="1076"/>
          <ac:spMkLst>
            <pc:docMk/>
            <pc:sldMk cId="1513793103" sldId="314"/>
            <ac:spMk id="15" creationId="{8FB61D28-A517-42CA-B0A2-3438BD57843C}"/>
          </ac:spMkLst>
        </pc:spChg>
        <pc:spChg chg="mod">
          <ac:chgData name="Tan, Joel" userId="141d8d9b-33f7-4846-93ec-71dc9c0b5e9a" providerId="ADAL" clId="{F5CE7B5A-3652-446F-9963-A9EE3012E241}" dt="2022-06-03T01:24:40.704" v="292" actId="1076"/>
          <ac:spMkLst>
            <pc:docMk/>
            <pc:sldMk cId="1513793103" sldId="314"/>
            <ac:spMk id="18" creationId="{6C4B8D7E-1F7F-4BB7-9408-6173D543C064}"/>
          </ac:spMkLst>
        </pc:spChg>
        <pc:spChg chg="mod">
          <ac:chgData name="Tan, Joel" userId="141d8d9b-33f7-4846-93ec-71dc9c0b5e9a" providerId="ADAL" clId="{F5CE7B5A-3652-446F-9963-A9EE3012E241}" dt="2022-06-03T01:26:45.275" v="374" actId="1076"/>
          <ac:spMkLst>
            <pc:docMk/>
            <pc:sldMk cId="1513793103" sldId="314"/>
            <ac:spMk id="20" creationId="{DD576989-E19D-42F8-A3F6-F17649C193FC}"/>
          </ac:spMkLst>
        </pc:spChg>
        <pc:spChg chg="add del mod">
          <ac:chgData name="Tan, Joel" userId="141d8d9b-33f7-4846-93ec-71dc9c0b5e9a" providerId="ADAL" clId="{F5CE7B5A-3652-446F-9963-A9EE3012E241}" dt="2022-06-03T01:16:28.565" v="22" actId="21"/>
          <ac:spMkLst>
            <pc:docMk/>
            <pc:sldMk cId="1513793103" sldId="314"/>
            <ac:spMk id="24" creationId="{8B2D2FBF-AFB1-495E-8C3B-11C937E1B33D}"/>
          </ac:spMkLst>
        </pc:spChg>
        <pc:spChg chg="add mod">
          <ac:chgData name="Tan, Joel" userId="141d8d9b-33f7-4846-93ec-71dc9c0b5e9a" providerId="ADAL" clId="{F5CE7B5A-3652-446F-9963-A9EE3012E241}" dt="2022-06-03T01:26:45.275" v="374" actId="1076"/>
          <ac:spMkLst>
            <pc:docMk/>
            <pc:sldMk cId="1513793103" sldId="314"/>
            <ac:spMk id="26" creationId="{3945F7E6-498A-4614-86EC-38A837AE77BF}"/>
          </ac:spMkLst>
        </pc:spChg>
        <pc:spChg chg="add mod">
          <ac:chgData name="Tan, Joel" userId="141d8d9b-33f7-4846-93ec-71dc9c0b5e9a" providerId="ADAL" clId="{F5CE7B5A-3652-446F-9963-A9EE3012E241}" dt="2022-06-03T01:26:45.275" v="374" actId="1076"/>
          <ac:spMkLst>
            <pc:docMk/>
            <pc:sldMk cId="1513793103" sldId="314"/>
            <ac:spMk id="30" creationId="{91C3D6DB-803F-4D10-B1BE-EB022605F33E}"/>
          </ac:spMkLst>
        </pc:spChg>
        <pc:grpChg chg="mod">
          <ac:chgData name="Tan, Joel" userId="141d8d9b-33f7-4846-93ec-71dc9c0b5e9a" providerId="ADAL" clId="{F5CE7B5A-3652-446F-9963-A9EE3012E241}" dt="2022-06-03T01:24:40.704" v="292" actId="1076"/>
          <ac:grpSpMkLst>
            <pc:docMk/>
            <pc:sldMk cId="1513793103" sldId="314"/>
            <ac:grpSpMk id="17" creationId="{0C6C2E95-F2F9-4320-BA26-913B215252A5}"/>
          </ac:grpSpMkLst>
        </pc:grpChg>
        <pc:picChg chg="mod">
          <ac:chgData name="Tan, Joel" userId="141d8d9b-33f7-4846-93ec-71dc9c0b5e9a" providerId="ADAL" clId="{F5CE7B5A-3652-446F-9963-A9EE3012E241}" dt="2022-06-03T01:26:45.275" v="374" actId="1076"/>
          <ac:picMkLst>
            <pc:docMk/>
            <pc:sldMk cId="1513793103" sldId="314"/>
            <ac:picMk id="19" creationId="{9936EF6C-1D96-43AE-A1A7-364692D80A5D}"/>
          </ac:picMkLst>
        </pc:picChg>
        <pc:picChg chg="mod">
          <ac:chgData name="Tan, Joel" userId="141d8d9b-33f7-4846-93ec-71dc9c0b5e9a" providerId="ADAL" clId="{F5CE7B5A-3652-446F-9963-A9EE3012E241}" dt="2022-06-03T01:26:45.275" v="374" actId="1076"/>
          <ac:picMkLst>
            <pc:docMk/>
            <pc:sldMk cId="1513793103" sldId="314"/>
            <ac:picMk id="21" creationId="{BA01F6BA-FA5B-4DCB-91A7-4F3B842985C9}"/>
          </ac:picMkLst>
        </pc:picChg>
        <pc:picChg chg="mod">
          <ac:chgData name="Tan, Joel" userId="141d8d9b-33f7-4846-93ec-71dc9c0b5e9a" providerId="ADAL" clId="{F5CE7B5A-3652-446F-9963-A9EE3012E241}" dt="2022-06-03T01:26:45.275" v="374" actId="1076"/>
          <ac:picMkLst>
            <pc:docMk/>
            <pc:sldMk cId="1513793103" sldId="314"/>
            <ac:picMk id="22" creationId="{5D574200-F4EC-4FDC-B7C5-7CE21C65FC22}"/>
          </ac:picMkLst>
        </pc:picChg>
        <pc:picChg chg="mod">
          <ac:chgData name="Tan, Joel" userId="141d8d9b-33f7-4846-93ec-71dc9c0b5e9a" providerId="ADAL" clId="{F5CE7B5A-3652-446F-9963-A9EE3012E241}" dt="2022-06-03T01:26:45.275" v="374" actId="1076"/>
          <ac:picMkLst>
            <pc:docMk/>
            <pc:sldMk cId="1513793103" sldId="314"/>
            <ac:picMk id="23" creationId="{43B50398-9605-44E2-AF89-A0ECD171E58E}"/>
          </ac:picMkLst>
        </pc:picChg>
        <pc:picChg chg="mod">
          <ac:chgData name="Tan, Joel" userId="141d8d9b-33f7-4846-93ec-71dc9c0b5e9a" providerId="ADAL" clId="{F5CE7B5A-3652-446F-9963-A9EE3012E241}" dt="2022-06-03T01:24:40.704" v="292" actId="1076"/>
          <ac:picMkLst>
            <pc:docMk/>
            <pc:sldMk cId="1513793103" sldId="314"/>
            <ac:picMk id="1026" creationId="{6F783544-23E3-472C-9353-AACEC3AC5CEB}"/>
          </ac:picMkLst>
        </pc:picChg>
        <pc:cxnChg chg="mod">
          <ac:chgData name="Tan, Joel" userId="141d8d9b-33f7-4846-93ec-71dc9c0b5e9a" providerId="ADAL" clId="{F5CE7B5A-3652-446F-9963-A9EE3012E241}" dt="2022-06-03T01:24:40.704" v="292" actId="1076"/>
          <ac:cxnSpMkLst>
            <pc:docMk/>
            <pc:sldMk cId="1513793103" sldId="314"/>
            <ac:cxnSpMk id="16" creationId="{D094A3AB-5397-4728-B1B9-8485E859EA64}"/>
          </ac:cxnSpMkLst>
        </pc:cxnChg>
        <pc:cxnChg chg="add mod">
          <ac:chgData name="Tan, Joel" userId="141d8d9b-33f7-4846-93ec-71dc9c0b5e9a" providerId="ADAL" clId="{F5CE7B5A-3652-446F-9963-A9EE3012E241}" dt="2022-06-03T01:26:45.275" v="374" actId="1076"/>
          <ac:cxnSpMkLst>
            <pc:docMk/>
            <pc:sldMk cId="1513793103" sldId="314"/>
            <ac:cxnSpMk id="27" creationId="{E138E19F-49F7-4E84-A4CE-22945A905B03}"/>
          </ac:cxnSpMkLst>
        </pc:cxnChg>
      </pc:sldChg>
      <pc:sldChg chg="addSp modSp mod">
        <pc:chgData name="Tan, Joel" userId="141d8d9b-33f7-4846-93ec-71dc9c0b5e9a" providerId="ADAL" clId="{F5CE7B5A-3652-446F-9963-A9EE3012E241}" dt="2022-06-03T01:30:31.741" v="394" actId="1076"/>
        <pc:sldMkLst>
          <pc:docMk/>
          <pc:sldMk cId="2328575719" sldId="316"/>
        </pc:sldMkLst>
        <pc:spChg chg="mod">
          <ac:chgData name="Tan, Joel" userId="141d8d9b-33f7-4846-93ec-71dc9c0b5e9a" providerId="ADAL" clId="{F5CE7B5A-3652-446F-9963-A9EE3012E241}" dt="2022-06-03T01:28:33.826" v="385" actId="20577"/>
          <ac:spMkLst>
            <pc:docMk/>
            <pc:sldMk cId="2328575719" sldId="316"/>
            <ac:spMk id="3" creationId="{CA458C4A-FB7E-FB2B-5E73-893DD0F978BD}"/>
          </ac:spMkLst>
        </pc:spChg>
        <pc:spChg chg="add mod">
          <ac:chgData name="Tan, Joel" userId="141d8d9b-33f7-4846-93ec-71dc9c0b5e9a" providerId="ADAL" clId="{F5CE7B5A-3652-446F-9963-A9EE3012E241}" dt="2022-06-03T01:30:31.741" v="394" actId="1076"/>
          <ac:spMkLst>
            <pc:docMk/>
            <pc:sldMk cId="2328575719" sldId="316"/>
            <ac:spMk id="8" creationId="{4D1597C8-C89C-4D04-A3D8-CBA5DA85D402}"/>
          </ac:spMkLst>
        </pc:spChg>
        <pc:spChg chg="add mod">
          <ac:chgData name="Tan, Joel" userId="141d8d9b-33f7-4846-93ec-71dc9c0b5e9a" providerId="ADAL" clId="{F5CE7B5A-3652-446F-9963-A9EE3012E241}" dt="2022-06-03T01:30:31.741" v="394" actId="1076"/>
          <ac:spMkLst>
            <pc:docMk/>
            <pc:sldMk cId="2328575719" sldId="316"/>
            <ac:spMk id="9" creationId="{396B81EE-D9F3-47DC-AF8C-D6B77F05D86E}"/>
          </ac:spMkLst>
        </pc:spChg>
        <pc:spChg chg="add mod">
          <ac:chgData name="Tan, Joel" userId="141d8d9b-33f7-4846-93ec-71dc9c0b5e9a" providerId="ADAL" clId="{F5CE7B5A-3652-446F-9963-A9EE3012E241}" dt="2022-06-03T01:30:31.741" v="394" actId="1076"/>
          <ac:spMkLst>
            <pc:docMk/>
            <pc:sldMk cId="2328575719" sldId="316"/>
            <ac:spMk id="10" creationId="{1BCF7E17-5C95-49D7-97DD-8B082E956A30}"/>
          </ac:spMkLst>
        </pc:spChg>
        <pc:picChg chg="add mod">
          <ac:chgData name="Tan, Joel" userId="141d8d9b-33f7-4846-93ec-71dc9c0b5e9a" providerId="ADAL" clId="{F5CE7B5A-3652-446F-9963-A9EE3012E241}" dt="2022-06-03T01:28:20.847" v="383" actId="14100"/>
          <ac:picMkLst>
            <pc:docMk/>
            <pc:sldMk cId="2328575719" sldId="316"/>
            <ac:picMk id="7" creationId="{F74205C9-60DA-41A0-968E-A76A949A9A7A}"/>
          </ac:picMkLst>
        </pc:picChg>
        <pc:cxnChg chg="add mod">
          <ac:chgData name="Tan, Joel" userId="141d8d9b-33f7-4846-93ec-71dc9c0b5e9a" providerId="ADAL" clId="{F5CE7B5A-3652-446F-9963-A9EE3012E241}" dt="2022-06-03T01:30:31.741" v="394" actId="1076"/>
          <ac:cxnSpMkLst>
            <pc:docMk/>
            <pc:sldMk cId="2328575719" sldId="316"/>
            <ac:cxnSpMk id="11" creationId="{1A9E95CC-85E8-4116-9650-36C2D8CFD124}"/>
          </ac:cxnSpMkLst>
        </pc:cxnChg>
        <pc:cxnChg chg="add mod">
          <ac:chgData name="Tan, Joel" userId="141d8d9b-33f7-4846-93ec-71dc9c0b5e9a" providerId="ADAL" clId="{F5CE7B5A-3652-446F-9963-A9EE3012E241}" dt="2022-06-03T01:30:31.741" v="394" actId="1076"/>
          <ac:cxnSpMkLst>
            <pc:docMk/>
            <pc:sldMk cId="2328575719" sldId="316"/>
            <ac:cxnSpMk id="12" creationId="{719457D0-FA32-4A5B-801A-B21E24A1BADD}"/>
          </ac:cxnSpMkLst>
        </pc:cxnChg>
      </pc:sldChg>
      <pc:sldChg chg="modSp mod">
        <pc:chgData name="Tan, Joel" userId="141d8d9b-33f7-4846-93ec-71dc9c0b5e9a" providerId="ADAL" clId="{F5CE7B5A-3652-446F-9963-A9EE3012E241}" dt="2022-06-03T01:28:08.100" v="378" actId="20577"/>
        <pc:sldMkLst>
          <pc:docMk/>
          <pc:sldMk cId="1076495686" sldId="318"/>
        </pc:sldMkLst>
        <pc:spChg chg="mod">
          <ac:chgData name="Tan, Joel" userId="141d8d9b-33f7-4846-93ec-71dc9c0b5e9a" providerId="ADAL" clId="{F5CE7B5A-3652-446F-9963-A9EE3012E241}" dt="2022-06-03T01:28:08.100" v="378" actId="20577"/>
          <ac:spMkLst>
            <pc:docMk/>
            <pc:sldMk cId="1076495686" sldId="318"/>
            <ac:spMk id="12" creationId="{DA6BCDC3-9106-5C0B-DFE8-3006456CA6A8}"/>
          </ac:spMkLst>
        </pc:spChg>
      </pc:sldChg>
      <pc:sldChg chg="add del">
        <pc:chgData name="Tan, Joel" userId="141d8d9b-33f7-4846-93ec-71dc9c0b5e9a" providerId="ADAL" clId="{F5CE7B5A-3652-446F-9963-A9EE3012E241}" dt="2022-06-03T01:10:49.018" v="8" actId="47"/>
        <pc:sldMkLst>
          <pc:docMk/>
          <pc:sldMk cId="1257782279" sldId="322"/>
        </pc:sldMkLst>
      </pc:sldChg>
      <pc:sldChg chg="modSp mod ord">
        <pc:chgData name="Tan, Joel" userId="141d8d9b-33f7-4846-93ec-71dc9c0b5e9a" providerId="ADAL" clId="{F5CE7B5A-3652-446F-9963-A9EE3012E241}" dt="2022-06-03T01:30:17.576" v="392" actId="20577"/>
        <pc:sldMkLst>
          <pc:docMk/>
          <pc:sldMk cId="725615906" sldId="326"/>
        </pc:sldMkLst>
        <pc:spChg chg="mod">
          <ac:chgData name="Tan, Joel" userId="141d8d9b-33f7-4846-93ec-71dc9c0b5e9a" providerId="ADAL" clId="{F5CE7B5A-3652-446F-9963-A9EE3012E241}" dt="2022-06-03T01:30:17.576" v="392" actId="20577"/>
          <ac:spMkLst>
            <pc:docMk/>
            <pc:sldMk cId="725615906" sldId="326"/>
            <ac:spMk id="8" creationId="{C4CDBF57-EADC-3EFA-2753-28D2060B6568}"/>
          </ac:spMkLst>
        </pc:spChg>
      </pc:sldChg>
      <pc:sldChg chg="ord">
        <pc:chgData name="Tan, Joel" userId="141d8d9b-33f7-4846-93ec-71dc9c0b5e9a" providerId="ADAL" clId="{F5CE7B5A-3652-446F-9963-A9EE3012E241}" dt="2022-06-03T01:26:52.250" v="376"/>
        <pc:sldMkLst>
          <pc:docMk/>
          <pc:sldMk cId="794735699" sldId="327"/>
        </pc:sldMkLst>
      </pc:sldChg>
      <pc:sldChg chg="modSp mod">
        <pc:chgData name="Tan, Joel" userId="141d8d9b-33f7-4846-93ec-71dc9c0b5e9a" providerId="ADAL" clId="{F5CE7B5A-3652-446F-9963-A9EE3012E241}" dt="2022-06-03T01:30:43.860" v="395" actId="14100"/>
        <pc:sldMkLst>
          <pc:docMk/>
          <pc:sldMk cId="3202597428" sldId="328"/>
        </pc:sldMkLst>
        <pc:spChg chg="mod">
          <ac:chgData name="Tan, Joel" userId="141d8d9b-33f7-4846-93ec-71dc9c0b5e9a" providerId="ADAL" clId="{F5CE7B5A-3652-446F-9963-A9EE3012E241}" dt="2022-06-03T01:30:43.860" v="395" actId="14100"/>
          <ac:spMkLst>
            <pc:docMk/>
            <pc:sldMk cId="3202597428" sldId="328"/>
            <ac:spMk id="8" creationId="{300F2422-99A7-B2A5-E3C4-C4A61E65EB0D}"/>
          </ac:spMkLst>
        </pc:spChg>
      </pc:sldChg>
      <pc:sldChg chg="addSp modSp new mod ord">
        <pc:chgData name="Tan, Joel" userId="141d8d9b-33f7-4846-93ec-71dc9c0b5e9a" providerId="ADAL" clId="{F5CE7B5A-3652-446F-9963-A9EE3012E241}" dt="2022-06-03T01:22:24.514" v="274" actId="20577"/>
        <pc:sldMkLst>
          <pc:docMk/>
          <pc:sldMk cId="667101266" sldId="329"/>
        </pc:sldMkLst>
        <pc:spChg chg="mod">
          <ac:chgData name="Tan, Joel" userId="141d8d9b-33f7-4846-93ec-71dc9c0b5e9a" providerId="ADAL" clId="{F5CE7B5A-3652-446F-9963-A9EE3012E241}" dt="2022-06-03T01:16:41.563" v="25"/>
          <ac:spMkLst>
            <pc:docMk/>
            <pc:sldMk cId="667101266" sldId="329"/>
            <ac:spMk id="2" creationId="{275FB50E-E1AD-4F1F-999D-469C2C4D96AC}"/>
          </ac:spMkLst>
        </pc:spChg>
        <pc:spChg chg="mod">
          <ac:chgData name="Tan, Joel" userId="141d8d9b-33f7-4846-93ec-71dc9c0b5e9a" providerId="ADAL" clId="{F5CE7B5A-3652-446F-9963-A9EE3012E241}" dt="2022-06-03T01:18:08.243" v="82" actId="313"/>
          <ac:spMkLst>
            <pc:docMk/>
            <pc:sldMk cId="667101266" sldId="329"/>
            <ac:spMk id="3" creationId="{27B1183D-E7A5-4E23-AB47-211323818662}"/>
          </ac:spMkLst>
        </pc:spChg>
        <pc:spChg chg="add mod">
          <ac:chgData name="Tan, Joel" userId="141d8d9b-33f7-4846-93ec-71dc9c0b5e9a" providerId="ADAL" clId="{F5CE7B5A-3652-446F-9963-A9EE3012E241}" dt="2022-06-03T01:22:24.514" v="274" actId="20577"/>
          <ac:spMkLst>
            <pc:docMk/>
            <pc:sldMk cId="667101266" sldId="329"/>
            <ac:spMk id="5" creationId="{23814A89-A4CD-4E37-9D67-401902CF9142}"/>
          </ac:spMkLst>
        </pc:spChg>
      </pc:sldChg>
      <pc:sldMasterChg chg="del delSldLayout">
        <pc:chgData name="Tan, Joel" userId="141d8d9b-33f7-4846-93ec-71dc9c0b5e9a" providerId="ADAL" clId="{F5CE7B5A-3652-446F-9963-A9EE3012E241}" dt="2022-06-03T01:10:16.623" v="2" actId="47"/>
        <pc:sldMasterMkLst>
          <pc:docMk/>
          <pc:sldMasterMk cId="0" sldId="2147483659"/>
        </pc:sldMasterMkLst>
        <pc:sldLayoutChg chg="del">
          <pc:chgData name="Tan, Joel" userId="141d8d9b-33f7-4846-93ec-71dc9c0b5e9a" providerId="ADAL" clId="{F5CE7B5A-3652-446F-9963-A9EE3012E241}" dt="2022-06-03T01:10:16.623" v="2" actId="47"/>
          <pc:sldLayoutMkLst>
            <pc:docMk/>
            <pc:sldMasterMk cId="0" sldId="2147483659"/>
            <pc:sldLayoutMk cId="0" sldId="2147483648"/>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49"/>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50"/>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51"/>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52"/>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53"/>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54"/>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55"/>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56"/>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57"/>
          </pc:sldLayoutMkLst>
        </pc:sldLayoutChg>
        <pc:sldLayoutChg chg="del">
          <pc:chgData name="Tan, Joel" userId="141d8d9b-33f7-4846-93ec-71dc9c0b5e9a" providerId="ADAL" clId="{F5CE7B5A-3652-446F-9963-A9EE3012E241}" dt="2022-06-03T01:10:16.623" v="2" actId="47"/>
          <pc:sldLayoutMkLst>
            <pc:docMk/>
            <pc:sldMasterMk cId="0" sldId="2147483659"/>
            <pc:sldLayoutMk cId="0" sldId="2147483658"/>
          </pc:sldLayoutMkLst>
        </pc:sldLayoutChg>
      </pc:sldMasterChg>
    </pc:docChg>
  </pc:docChgLst>
  <pc:docChgLst>
    <pc:chgData name="Tan, Joel" userId="141d8d9b-33f7-4846-93ec-71dc9c0b5e9a" providerId="ADAL" clId="{36DCAE9A-F6D1-491D-9A8F-A918241BFC6D}"/>
    <pc:docChg chg="undo custSel addSld delSld modSld sldOrd">
      <pc:chgData name="Tan, Joel" userId="141d8d9b-33f7-4846-93ec-71dc9c0b5e9a" providerId="ADAL" clId="{36DCAE9A-F6D1-491D-9A8F-A918241BFC6D}" dt="2022-06-06T06:29:54.791" v="1228" actId="1076"/>
      <pc:docMkLst>
        <pc:docMk/>
      </pc:docMkLst>
      <pc:sldChg chg="modSp mod">
        <pc:chgData name="Tan, Joel" userId="141d8d9b-33f7-4846-93ec-71dc9c0b5e9a" providerId="ADAL" clId="{36DCAE9A-F6D1-491D-9A8F-A918241BFC6D}" dt="2022-06-03T02:03:42.672" v="72" actId="20577"/>
        <pc:sldMkLst>
          <pc:docMk/>
          <pc:sldMk cId="3981683750" sldId="266"/>
        </pc:sldMkLst>
        <pc:spChg chg="mod">
          <ac:chgData name="Tan, Joel" userId="141d8d9b-33f7-4846-93ec-71dc9c0b5e9a" providerId="ADAL" clId="{36DCAE9A-F6D1-491D-9A8F-A918241BFC6D}" dt="2022-06-03T02:03:42.672" v="72" actId="20577"/>
          <ac:spMkLst>
            <pc:docMk/>
            <pc:sldMk cId="3981683750" sldId="266"/>
            <ac:spMk id="5" creationId="{B8A2C11D-3373-404F-A63B-EA2431126272}"/>
          </ac:spMkLst>
        </pc:spChg>
      </pc:sldChg>
      <pc:sldChg chg="addSp delSp modSp mod">
        <pc:chgData name="Tan, Joel" userId="141d8d9b-33f7-4846-93ec-71dc9c0b5e9a" providerId="ADAL" clId="{36DCAE9A-F6D1-491D-9A8F-A918241BFC6D}" dt="2022-06-06T04:36:05.323" v="189" actId="1076"/>
        <pc:sldMkLst>
          <pc:docMk/>
          <pc:sldMk cId="3048039017" sldId="268"/>
        </pc:sldMkLst>
        <pc:spChg chg="mod">
          <ac:chgData name="Tan, Joel" userId="141d8d9b-33f7-4846-93ec-71dc9c0b5e9a" providerId="ADAL" clId="{36DCAE9A-F6D1-491D-9A8F-A918241BFC6D}" dt="2022-06-03T02:03:57.661" v="100" actId="20577"/>
          <ac:spMkLst>
            <pc:docMk/>
            <pc:sldMk cId="3048039017" sldId="268"/>
            <ac:spMk id="2" creationId="{B1CAFDE6-19C9-4284-95D0-B65C3AC222DE}"/>
          </ac:spMkLst>
        </pc:spChg>
        <pc:spChg chg="del mod">
          <ac:chgData name="Tan, Joel" userId="141d8d9b-33f7-4846-93ec-71dc9c0b5e9a" providerId="ADAL" clId="{36DCAE9A-F6D1-491D-9A8F-A918241BFC6D}" dt="2022-06-03T02:11:11.900" v="104"/>
          <ac:spMkLst>
            <pc:docMk/>
            <pc:sldMk cId="3048039017" sldId="268"/>
            <ac:spMk id="5" creationId="{24E648D5-A9DA-4AD2-B025-74DCECFE69BA}"/>
          </ac:spMkLst>
        </pc:spChg>
        <pc:spChg chg="add mod">
          <ac:chgData name="Tan, Joel" userId="141d8d9b-33f7-4846-93ec-71dc9c0b5e9a" providerId="ADAL" clId="{36DCAE9A-F6D1-491D-9A8F-A918241BFC6D}" dt="2022-06-06T04:36:01.309" v="188" actId="1076"/>
          <ac:spMkLst>
            <pc:docMk/>
            <pc:sldMk cId="3048039017" sldId="268"/>
            <ac:spMk id="8" creationId="{0F3406C0-AEAF-4F3D-A7B8-15BC8FDF86E7}"/>
          </ac:spMkLst>
        </pc:spChg>
        <pc:spChg chg="add mod">
          <ac:chgData name="Tan, Joel" userId="141d8d9b-33f7-4846-93ec-71dc9c0b5e9a" providerId="ADAL" clId="{36DCAE9A-F6D1-491D-9A8F-A918241BFC6D}" dt="2022-06-06T04:36:01.309" v="188" actId="1076"/>
          <ac:spMkLst>
            <pc:docMk/>
            <pc:sldMk cId="3048039017" sldId="268"/>
            <ac:spMk id="9" creationId="{10127896-3794-42F1-9D7F-010CBACE9D81}"/>
          </ac:spMkLst>
        </pc:spChg>
        <pc:spChg chg="add mod">
          <ac:chgData name="Tan, Joel" userId="141d8d9b-33f7-4846-93ec-71dc9c0b5e9a" providerId="ADAL" clId="{36DCAE9A-F6D1-491D-9A8F-A918241BFC6D}" dt="2022-06-06T04:36:01.309" v="188" actId="1076"/>
          <ac:spMkLst>
            <pc:docMk/>
            <pc:sldMk cId="3048039017" sldId="268"/>
            <ac:spMk id="10" creationId="{BE308518-984A-4E70-95F4-2470513D9224}"/>
          </ac:spMkLst>
        </pc:spChg>
        <pc:spChg chg="add mod">
          <ac:chgData name="Tan, Joel" userId="141d8d9b-33f7-4846-93ec-71dc9c0b5e9a" providerId="ADAL" clId="{36DCAE9A-F6D1-491D-9A8F-A918241BFC6D}" dt="2022-06-06T04:36:01.309" v="188" actId="1076"/>
          <ac:spMkLst>
            <pc:docMk/>
            <pc:sldMk cId="3048039017" sldId="268"/>
            <ac:spMk id="11" creationId="{01D8349B-F6C3-4370-AAD2-D0281E867DCE}"/>
          </ac:spMkLst>
        </pc:spChg>
        <pc:spChg chg="add mod">
          <ac:chgData name="Tan, Joel" userId="141d8d9b-33f7-4846-93ec-71dc9c0b5e9a" providerId="ADAL" clId="{36DCAE9A-F6D1-491D-9A8F-A918241BFC6D}" dt="2022-06-06T04:36:05.323" v="189" actId="1076"/>
          <ac:spMkLst>
            <pc:docMk/>
            <pc:sldMk cId="3048039017" sldId="268"/>
            <ac:spMk id="12" creationId="{2D52C340-8BB5-4511-80C7-640835AD8965}"/>
          </ac:spMkLst>
        </pc:spChg>
        <pc:picChg chg="add mod">
          <ac:chgData name="Tan, Joel" userId="141d8d9b-33f7-4846-93ec-71dc9c0b5e9a" providerId="ADAL" clId="{36DCAE9A-F6D1-491D-9A8F-A918241BFC6D}" dt="2022-06-03T02:59:43.868" v="111" actId="1076"/>
          <ac:picMkLst>
            <pc:docMk/>
            <pc:sldMk cId="3048039017" sldId="268"/>
            <ac:picMk id="7" creationId="{5F11F97C-423B-4875-BF87-FD3C039FC02A}"/>
          </ac:picMkLst>
        </pc:picChg>
      </pc:sldChg>
      <pc:sldChg chg="delSp modSp del mod">
        <pc:chgData name="Tan, Joel" userId="141d8d9b-33f7-4846-93ec-71dc9c0b5e9a" providerId="ADAL" clId="{36DCAE9A-F6D1-491D-9A8F-A918241BFC6D}" dt="2022-06-03T02:11:23.579" v="108" actId="47"/>
        <pc:sldMkLst>
          <pc:docMk/>
          <pc:sldMk cId="76453668" sldId="269"/>
        </pc:sldMkLst>
        <pc:spChg chg="mod">
          <ac:chgData name="Tan, Joel" userId="141d8d9b-33f7-4846-93ec-71dc9c0b5e9a" providerId="ADAL" clId="{36DCAE9A-F6D1-491D-9A8F-A918241BFC6D}" dt="2022-06-03T02:11:17.865" v="105" actId="20577"/>
          <ac:spMkLst>
            <pc:docMk/>
            <pc:sldMk cId="76453668" sldId="269"/>
            <ac:spMk id="2" creationId="{FB5ADF4F-3BB9-4543-A8A7-A76889C8054E}"/>
          </ac:spMkLst>
        </pc:spChg>
        <pc:spChg chg="del">
          <ac:chgData name="Tan, Joel" userId="141d8d9b-33f7-4846-93ec-71dc9c0b5e9a" providerId="ADAL" clId="{36DCAE9A-F6D1-491D-9A8F-A918241BFC6D}" dt="2022-06-03T02:11:20.821" v="106" actId="478"/>
          <ac:spMkLst>
            <pc:docMk/>
            <pc:sldMk cId="76453668" sldId="269"/>
            <ac:spMk id="5" creationId="{1360AD3D-39ED-406E-BDBC-844B2D24DCB9}"/>
          </ac:spMkLst>
        </pc:spChg>
      </pc:sldChg>
      <pc:sldChg chg="addSp delSp modSp add mod">
        <pc:chgData name="Tan, Joel" userId="141d8d9b-33f7-4846-93ec-71dc9c0b5e9a" providerId="ADAL" clId="{36DCAE9A-F6D1-491D-9A8F-A918241BFC6D}" dt="2022-06-06T04:37:48.725" v="252" actId="478"/>
        <pc:sldMkLst>
          <pc:docMk/>
          <pc:sldMk cId="260894263" sldId="269"/>
        </pc:sldMkLst>
        <pc:spChg chg="mod">
          <ac:chgData name="Tan, Joel" userId="141d8d9b-33f7-4846-93ec-71dc9c0b5e9a" providerId="ADAL" clId="{36DCAE9A-F6D1-491D-9A8F-A918241BFC6D}" dt="2022-06-06T04:37:46.564" v="250" actId="20577"/>
          <ac:spMkLst>
            <pc:docMk/>
            <pc:sldMk cId="260894263" sldId="269"/>
            <ac:spMk id="2" creationId="{B1CAFDE6-19C9-4284-95D0-B65C3AC222DE}"/>
          </ac:spMkLst>
        </pc:spChg>
        <pc:spChg chg="add del mod">
          <ac:chgData name="Tan, Joel" userId="141d8d9b-33f7-4846-93ec-71dc9c0b5e9a" providerId="ADAL" clId="{36DCAE9A-F6D1-491D-9A8F-A918241BFC6D}" dt="2022-06-06T04:37:48.725" v="252" actId="478"/>
          <ac:spMkLst>
            <pc:docMk/>
            <pc:sldMk cId="260894263" sldId="269"/>
            <ac:spMk id="5" creationId="{6B9D7243-870E-4670-8F29-785ABC80338B}"/>
          </ac:spMkLst>
        </pc:spChg>
        <pc:spChg chg="del">
          <ac:chgData name="Tan, Joel" userId="141d8d9b-33f7-4846-93ec-71dc9c0b5e9a" providerId="ADAL" clId="{36DCAE9A-F6D1-491D-9A8F-A918241BFC6D}" dt="2022-06-03T03:02:09.951" v="134" actId="478"/>
          <ac:spMkLst>
            <pc:docMk/>
            <pc:sldMk cId="260894263" sldId="269"/>
            <ac:spMk id="8" creationId="{0F3406C0-AEAF-4F3D-A7B8-15BC8FDF86E7}"/>
          </ac:spMkLst>
        </pc:spChg>
        <pc:spChg chg="del">
          <ac:chgData name="Tan, Joel" userId="141d8d9b-33f7-4846-93ec-71dc9c0b5e9a" providerId="ADAL" clId="{36DCAE9A-F6D1-491D-9A8F-A918241BFC6D}" dt="2022-06-03T03:02:10.984" v="135" actId="478"/>
          <ac:spMkLst>
            <pc:docMk/>
            <pc:sldMk cId="260894263" sldId="269"/>
            <ac:spMk id="9" creationId="{10127896-3794-42F1-9D7F-010CBACE9D81}"/>
          </ac:spMkLst>
        </pc:spChg>
        <pc:spChg chg="del">
          <ac:chgData name="Tan, Joel" userId="141d8d9b-33f7-4846-93ec-71dc9c0b5e9a" providerId="ADAL" clId="{36DCAE9A-F6D1-491D-9A8F-A918241BFC6D}" dt="2022-06-06T04:35:23.832" v="137" actId="478"/>
          <ac:spMkLst>
            <pc:docMk/>
            <pc:sldMk cId="260894263" sldId="269"/>
            <ac:spMk id="10" creationId="{BE308518-984A-4E70-95F4-2470513D9224}"/>
          </ac:spMkLst>
        </pc:spChg>
        <pc:spChg chg="del">
          <ac:chgData name="Tan, Joel" userId="141d8d9b-33f7-4846-93ec-71dc9c0b5e9a" providerId="ADAL" clId="{36DCAE9A-F6D1-491D-9A8F-A918241BFC6D}" dt="2022-06-06T04:35:26.516" v="138" actId="478"/>
          <ac:spMkLst>
            <pc:docMk/>
            <pc:sldMk cId="260894263" sldId="269"/>
            <ac:spMk id="11" creationId="{01D8349B-F6C3-4370-AAD2-D0281E867DCE}"/>
          </ac:spMkLst>
        </pc:spChg>
        <pc:picChg chg="del">
          <ac:chgData name="Tan, Joel" userId="141d8d9b-33f7-4846-93ec-71dc9c0b5e9a" providerId="ADAL" clId="{36DCAE9A-F6D1-491D-9A8F-A918241BFC6D}" dt="2022-06-03T03:02:07.950" v="133" actId="478"/>
          <ac:picMkLst>
            <pc:docMk/>
            <pc:sldMk cId="260894263" sldId="269"/>
            <ac:picMk id="7" creationId="{5F11F97C-423B-4875-BF87-FD3C039FC02A}"/>
          </ac:picMkLst>
        </pc:picChg>
        <pc:picChg chg="add mod">
          <ac:chgData name="Tan, Joel" userId="141d8d9b-33f7-4846-93ec-71dc9c0b5e9a" providerId="ADAL" clId="{36DCAE9A-F6D1-491D-9A8F-A918241BFC6D}" dt="2022-06-06T04:35:31.607" v="139"/>
          <ac:picMkLst>
            <pc:docMk/>
            <pc:sldMk cId="260894263" sldId="269"/>
            <ac:picMk id="7" creationId="{90CC8F1E-6005-45C2-821B-AF2CE775DFFB}"/>
          </ac:picMkLst>
        </pc:picChg>
      </pc:sldChg>
      <pc:sldChg chg="addSp modSp add mod">
        <pc:chgData name="Tan, Joel" userId="141d8d9b-33f7-4846-93ec-71dc9c0b5e9a" providerId="ADAL" clId="{36DCAE9A-F6D1-491D-9A8F-A918241BFC6D}" dt="2022-06-06T04:36:59.170" v="229" actId="1038"/>
        <pc:sldMkLst>
          <pc:docMk/>
          <pc:sldMk cId="698331465" sldId="270"/>
        </pc:sldMkLst>
        <pc:spChg chg="mod">
          <ac:chgData name="Tan, Joel" userId="141d8d9b-33f7-4846-93ec-71dc9c0b5e9a" providerId="ADAL" clId="{36DCAE9A-F6D1-491D-9A8F-A918241BFC6D}" dt="2022-06-06T04:36:46.086" v="203" actId="20577"/>
          <ac:spMkLst>
            <pc:docMk/>
            <pc:sldMk cId="698331465" sldId="270"/>
            <ac:spMk id="2" creationId="{B1CAFDE6-19C9-4284-95D0-B65C3AC222DE}"/>
          </ac:spMkLst>
        </pc:spChg>
        <pc:spChg chg="mod">
          <ac:chgData name="Tan, Joel" userId="141d8d9b-33f7-4846-93ec-71dc9c0b5e9a" providerId="ADAL" clId="{36DCAE9A-F6D1-491D-9A8F-A918241BFC6D}" dt="2022-06-06T04:36:48.093" v="204" actId="1076"/>
          <ac:spMkLst>
            <pc:docMk/>
            <pc:sldMk cId="698331465" sldId="270"/>
            <ac:spMk id="5" creationId="{6B9D7243-870E-4670-8F29-785ABC80338B}"/>
          </ac:spMkLst>
        </pc:spChg>
        <pc:spChg chg="add mod">
          <ac:chgData name="Tan, Joel" userId="141d8d9b-33f7-4846-93ec-71dc9c0b5e9a" providerId="ADAL" clId="{36DCAE9A-F6D1-491D-9A8F-A918241BFC6D}" dt="2022-06-06T04:36:59.170" v="229" actId="1038"/>
          <ac:spMkLst>
            <pc:docMk/>
            <pc:sldMk cId="698331465" sldId="270"/>
            <ac:spMk id="8" creationId="{63229B91-55D0-4BEB-AB67-0AE3120246CE}"/>
          </ac:spMkLst>
        </pc:spChg>
      </pc:sldChg>
      <pc:sldChg chg="del">
        <pc:chgData name="Tan, Joel" userId="141d8d9b-33f7-4846-93ec-71dc9c0b5e9a" providerId="ADAL" clId="{36DCAE9A-F6D1-491D-9A8F-A918241BFC6D}" dt="2022-06-03T02:11:22.403" v="107" actId="47"/>
        <pc:sldMkLst>
          <pc:docMk/>
          <pc:sldMk cId="1749261631" sldId="270"/>
        </pc:sldMkLst>
      </pc:sldChg>
      <pc:sldChg chg="addSp modSp add del mod">
        <pc:chgData name="Tan, Joel" userId="141d8d9b-33f7-4846-93ec-71dc9c0b5e9a" providerId="ADAL" clId="{36DCAE9A-F6D1-491D-9A8F-A918241BFC6D}" dt="2022-06-06T04:39:57.091" v="302" actId="47"/>
        <pc:sldMkLst>
          <pc:docMk/>
          <pc:sldMk cId="1859826603" sldId="271"/>
        </pc:sldMkLst>
        <pc:spChg chg="mod">
          <ac:chgData name="Tan, Joel" userId="141d8d9b-33f7-4846-93ec-71dc9c0b5e9a" providerId="ADAL" clId="{36DCAE9A-F6D1-491D-9A8F-A918241BFC6D}" dt="2022-06-06T04:37:11.379" v="232" actId="20577"/>
          <ac:spMkLst>
            <pc:docMk/>
            <pc:sldMk cId="1859826603" sldId="271"/>
            <ac:spMk id="2" creationId="{B1CAFDE6-19C9-4284-95D0-B65C3AC222DE}"/>
          </ac:spMkLst>
        </pc:spChg>
        <pc:spChg chg="mod">
          <ac:chgData name="Tan, Joel" userId="141d8d9b-33f7-4846-93ec-71dc9c0b5e9a" providerId="ADAL" clId="{36DCAE9A-F6D1-491D-9A8F-A918241BFC6D}" dt="2022-06-06T04:39:42.079" v="301" actId="1036"/>
          <ac:spMkLst>
            <pc:docMk/>
            <pc:sldMk cId="1859826603" sldId="271"/>
            <ac:spMk id="5" creationId="{6B9D7243-870E-4670-8F29-785ABC80338B}"/>
          </ac:spMkLst>
        </pc:spChg>
        <pc:spChg chg="mod">
          <ac:chgData name="Tan, Joel" userId="141d8d9b-33f7-4846-93ec-71dc9c0b5e9a" providerId="ADAL" clId="{36DCAE9A-F6D1-491D-9A8F-A918241BFC6D}" dt="2022-06-06T04:39:35.241" v="292" actId="1036"/>
          <ac:spMkLst>
            <pc:docMk/>
            <pc:sldMk cId="1859826603" sldId="271"/>
            <ac:spMk id="8" creationId="{63229B91-55D0-4BEB-AB67-0AE3120246CE}"/>
          </ac:spMkLst>
        </pc:spChg>
        <pc:spChg chg="add mod">
          <ac:chgData name="Tan, Joel" userId="141d8d9b-33f7-4846-93ec-71dc9c0b5e9a" providerId="ADAL" clId="{36DCAE9A-F6D1-491D-9A8F-A918241BFC6D}" dt="2022-06-06T04:37:22.363" v="247" actId="1037"/>
          <ac:spMkLst>
            <pc:docMk/>
            <pc:sldMk cId="1859826603" sldId="271"/>
            <ac:spMk id="9" creationId="{2609B9B7-B75B-45B8-8F30-49D8A17AF3A4}"/>
          </ac:spMkLst>
        </pc:spChg>
      </pc:sldChg>
      <pc:sldChg chg="addSp modSp add mod">
        <pc:chgData name="Tan, Joel" userId="141d8d9b-33f7-4846-93ec-71dc9c0b5e9a" providerId="ADAL" clId="{36DCAE9A-F6D1-491D-9A8F-A918241BFC6D}" dt="2022-06-06T04:38:30.094" v="284" actId="1076"/>
        <pc:sldMkLst>
          <pc:docMk/>
          <pc:sldMk cId="3226091504" sldId="272"/>
        </pc:sldMkLst>
        <pc:spChg chg="add mod">
          <ac:chgData name="Tan, Joel" userId="141d8d9b-33f7-4846-93ec-71dc9c0b5e9a" providerId="ADAL" clId="{36DCAE9A-F6D1-491D-9A8F-A918241BFC6D}" dt="2022-06-06T04:38:30.094" v="284" actId="1076"/>
          <ac:spMkLst>
            <pc:docMk/>
            <pc:sldMk cId="3226091504" sldId="272"/>
            <ac:spMk id="8" creationId="{1DA55128-5183-46FC-92C1-8A3D5816F3F2}"/>
          </ac:spMkLst>
        </pc:spChg>
        <pc:spChg chg="add mod">
          <ac:chgData name="Tan, Joel" userId="141d8d9b-33f7-4846-93ec-71dc9c0b5e9a" providerId="ADAL" clId="{36DCAE9A-F6D1-491D-9A8F-A918241BFC6D}" dt="2022-06-06T04:38:30.094" v="284" actId="1076"/>
          <ac:spMkLst>
            <pc:docMk/>
            <pc:sldMk cId="3226091504" sldId="272"/>
            <ac:spMk id="9" creationId="{A04C6780-5C4E-471C-9805-E7011623B6DE}"/>
          </ac:spMkLst>
        </pc:spChg>
        <pc:picChg chg="mod">
          <ac:chgData name="Tan, Joel" userId="141d8d9b-33f7-4846-93ec-71dc9c0b5e9a" providerId="ADAL" clId="{36DCAE9A-F6D1-491D-9A8F-A918241BFC6D}" dt="2022-06-06T04:37:57.844" v="255" actId="1076"/>
          <ac:picMkLst>
            <pc:docMk/>
            <pc:sldMk cId="3226091504" sldId="272"/>
            <ac:picMk id="7" creationId="{90CC8F1E-6005-45C2-821B-AF2CE775DFFB}"/>
          </ac:picMkLst>
        </pc:picChg>
      </pc:sldChg>
      <pc:sldChg chg="modSp add mod">
        <pc:chgData name="Tan, Joel" userId="141d8d9b-33f7-4846-93ec-71dc9c0b5e9a" providerId="ADAL" clId="{36DCAE9A-F6D1-491D-9A8F-A918241BFC6D}" dt="2022-06-06T05:54:47.238" v="970" actId="1076"/>
        <pc:sldMkLst>
          <pc:docMk/>
          <pc:sldMk cId="3899083055" sldId="273"/>
        </pc:sldMkLst>
        <pc:spChg chg="mod">
          <ac:chgData name="Tan, Joel" userId="141d8d9b-33f7-4846-93ec-71dc9c0b5e9a" providerId="ADAL" clId="{36DCAE9A-F6D1-491D-9A8F-A918241BFC6D}" dt="2022-06-06T05:54:47.238" v="970" actId="1076"/>
          <ac:spMkLst>
            <pc:docMk/>
            <pc:sldMk cId="3899083055" sldId="273"/>
            <ac:spMk id="9" creationId="{2609B9B7-B75B-45B8-8F30-49D8A17AF3A4}"/>
          </ac:spMkLst>
        </pc:spChg>
      </pc:sldChg>
      <pc:sldChg chg="modSp add mod">
        <pc:chgData name="Tan, Joel" userId="141d8d9b-33f7-4846-93ec-71dc9c0b5e9a" providerId="ADAL" clId="{36DCAE9A-F6D1-491D-9A8F-A918241BFC6D}" dt="2022-06-06T04:40:02.950" v="304" actId="1076"/>
        <pc:sldMkLst>
          <pc:docMk/>
          <pc:sldMk cId="612102984" sldId="274"/>
        </pc:sldMkLst>
        <pc:spChg chg="mod">
          <ac:chgData name="Tan, Joel" userId="141d8d9b-33f7-4846-93ec-71dc9c0b5e9a" providerId="ADAL" clId="{36DCAE9A-F6D1-491D-9A8F-A918241BFC6D}" dt="2022-06-06T04:40:02.950" v="304" actId="1076"/>
          <ac:spMkLst>
            <pc:docMk/>
            <pc:sldMk cId="612102984" sldId="274"/>
            <ac:spMk id="9" creationId="{2609B9B7-B75B-45B8-8F30-49D8A17AF3A4}"/>
          </ac:spMkLst>
        </pc:spChg>
      </pc:sldChg>
      <pc:sldChg chg="modSp add mod">
        <pc:chgData name="Tan, Joel" userId="141d8d9b-33f7-4846-93ec-71dc9c0b5e9a" providerId="ADAL" clId="{36DCAE9A-F6D1-491D-9A8F-A918241BFC6D}" dt="2022-06-06T04:40:32.254" v="317" actId="1035"/>
        <pc:sldMkLst>
          <pc:docMk/>
          <pc:sldMk cId="4199553637" sldId="275"/>
        </pc:sldMkLst>
        <pc:spChg chg="mod">
          <ac:chgData name="Tan, Joel" userId="141d8d9b-33f7-4846-93ec-71dc9c0b5e9a" providerId="ADAL" clId="{36DCAE9A-F6D1-491D-9A8F-A918241BFC6D}" dt="2022-06-06T04:40:32.254" v="317" actId="1035"/>
          <ac:spMkLst>
            <pc:docMk/>
            <pc:sldMk cId="4199553637" sldId="275"/>
            <ac:spMk id="9" creationId="{2609B9B7-B75B-45B8-8F30-49D8A17AF3A4}"/>
          </ac:spMkLst>
        </pc:spChg>
      </pc:sldChg>
      <pc:sldChg chg="modSp add mod">
        <pc:chgData name="Tan, Joel" userId="141d8d9b-33f7-4846-93ec-71dc9c0b5e9a" providerId="ADAL" clId="{36DCAE9A-F6D1-491D-9A8F-A918241BFC6D}" dt="2022-06-06T04:40:43.192" v="319" actId="1076"/>
        <pc:sldMkLst>
          <pc:docMk/>
          <pc:sldMk cId="813083937" sldId="276"/>
        </pc:sldMkLst>
        <pc:spChg chg="mod">
          <ac:chgData name="Tan, Joel" userId="141d8d9b-33f7-4846-93ec-71dc9c0b5e9a" providerId="ADAL" clId="{36DCAE9A-F6D1-491D-9A8F-A918241BFC6D}" dt="2022-06-06T04:40:43.192" v="319" actId="1076"/>
          <ac:spMkLst>
            <pc:docMk/>
            <pc:sldMk cId="813083937" sldId="276"/>
            <ac:spMk id="9" creationId="{2609B9B7-B75B-45B8-8F30-49D8A17AF3A4}"/>
          </ac:spMkLst>
        </pc:spChg>
      </pc:sldChg>
      <pc:sldChg chg="addSp delSp modSp add mod">
        <pc:chgData name="Tan, Joel" userId="141d8d9b-33f7-4846-93ec-71dc9c0b5e9a" providerId="ADAL" clId="{36DCAE9A-F6D1-491D-9A8F-A918241BFC6D}" dt="2022-06-06T04:41:33.664" v="337"/>
        <pc:sldMkLst>
          <pc:docMk/>
          <pc:sldMk cId="3975721519" sldId="277"/>
        </pc:sldMkLst>
        <pc:spChg chg="mod">
          <ac:chgData name="Tan, Joel" userId="141d8d9b-33f7-4846-93ec-71dc9c0b5e9a" providerId="ADAL" clId="{36DCAE9A-F6D1-491D-9A8F-A918241BFC6D}" dt="2022-06-06T04:41:12.167" v="322" actId="20577"/>
          <ac:spMkLst>
            <pc:docMk/>
            <pc:sldMk cId="3975721519" sldId="277"/>
            <ac:spMk id="2" creationId="{B1CAFDE6-19C9-4284-95D0-B65C3AC222DE}"/>
          </ac:spMkLst>
        </pc:spChg>
        <pc:spChg chg="mod">
          <ac:chgData name="Tan, Joel" userId="141d8d9b-33f7-4846-93ec-71dc9c0b5e9a" providerId="ADAL" clId="{36DCAE9A-F6D1-491D-9A8F-A918241BFC6D}" dt="2022-06-06T04:41:15.126" v="323" actId="1076"/>
          <ac:spMkLst>
            <pc:docMk/>
            <pc:sldMk cId="3975721519" sldId="277"/>
            <ac:spMk id="5" creationId="{6B9D7243-870E-4670-8F29-785ABC80338B}"/>
          </ac:spMkLst>
        </pc:spChg>
        <pc:spChg chg="mod">
          <ac:chgData name="Tan, Joel" userId="141d8d9b-33f7-4846-93ec-71dc9c0b5e9a" providerId="ADAL" clId="{36DCAE9A-F6D1-491D-9A8F-A918241BFC6D}" dt="2022-06-06T04:41:24.578" v="335" actId="1037"/>
          <ac:spMkLst>
            <pc:docMk/>
            <pc:sldMk cId="3975721519" sldId="277"/>
            <ac:spMk id="9" creationId="{2609B9B7-B75B-45B8-8F30-49D8A17AF3A4}"/>
          </ac:spMkLst>
        </pc:spChg>
        <pc:spChg chg="add mod">
          <ac:chgData name="Tan, Joel" userId="141d8d9b-33f7-4846-93ec-71dc9c0b5e9a" providerId="ADAL" clId="{36DCAE9A-F6D1-491D-9A8F-A918241BFC6D}" dt="2022-06-06T04:41:18.920" v="325" actId="1076"/>
          <ac:spMkLst>
            <pc:docMk/>
            <pc:sldMk cId="3975721519" sldId="277"/>
            <ac:spMk id="10" creationId="{EF63448C-9158-43A8-85AE-971E04C68D74}"/>
          </ac:spMkLst>
        </pc:spChg>
        <pc:spChg chg="add del mod">
          <ac:chgData name="Tan, Joel" userId="141d8d9b-33f7-4846-93ec-71dc9c0b5e9a" providerId="ADAL" clId="{36DCAE9A-F6D1-491D-9A8F-A918241BFC6D}" dt="2022-06-06T04:41:33.664" v="337"/>
          <ac:spMkLst>
            <pc:docMk/>
            <pc:sldMk cId="3975721519" sldId="277"/>
            <ac:spMk id="11" creationId="{C7DD8407-4FB1-45B1-B4F6-19E151A02655}"/>
          </ac:spMkLst>
        </pc:spChg>
      </pc:sldChg>
      <pc:sldChg chg="modSp add mod">
        <pc:chgData name="Tan, Joel" userId="141d8d9b-33f7-4846-93ec-71dc9c0b5e9a" providerId="ADAL" clId="{36DCAE9A-F6D1-491D-9A8F-A918241BFC6D}" dt="2022-06-06T04:41:40.145" v="339" actId="1076"/>
        <pc:sldMkLst>
          <pc:docMk/>
          <pc:sldMk cId="3945691807" sldId="278"/>
        </pc:sldMkLst>
        <pc:spChg chg="mod">
          <ac:chgData name="Tan, Joel" userId="141d8d9b-33f7-4846-93ec-71dc9c0b5e9a" providerId="ADAL" clId="{36DCAE9A-F6D1-491D-9A8F-A918241BFC6D}" dt="2022-06-06T04:41:40.145" v="339" actId="1076"/>
          <ac:spMkLst>
            <pc:docMk/>
            <pc:sldMk cId="3945691807" sldId="278"/>
            <ac:spMk id="10" creationId="{EF63448C-9158-43A8-85AE-971E04C68D74}"/>
          </ac:spMkLst>
        </pc:spChg>
      </pc:sldChg>
      <pc:sldChg chg="modSp add mod">
        <pc:chgData name="Tan, Joel" userId="141d8d9b-33f7-4846-93ec-71dc9c0b5e9a" providerId="ADAL" clId="{36DCAE9A-F6D1-491D-9A8F-A918241BFC6D}" dt="2022-06-06T04:42:39.846" v="356" actId="1038"/>
        <pc:sldMkLst>
          <pc:docMk/>
          <pc:sldMk cId="2318441199" sldId="279"/>
        </pc:sldMkLst>
        <pc:spChg chg="mod">
          <ac:chgData name="Tan, Joel" userId="141d8d9b-33f7-4846-93ec-71dc9c0b5e9a" providerId="ADAL" clId="{36DCAE9A-F6D1-491D-9A8F-A918241BFC6D}" dt="2022-06-06T04:42:39.846" v="356" actId="1038"/>
          <ac:spMkLst>
            <pc:docMk/>
            <pc:sldMk cId="2318441199" sldId="279"/>
            <ac:spMk id="9" creationId="{2609B9B7-B75B-45B8-8F30-49D8A17AF3A4}"/>
          </ac:spMkLst>
        </pc:spChg>
      </pc:sldChg>
      <pc:sldChg chg="modSp add mod">
        <pc:chgData name="Tan, Joel" userId="141d8d9b-33f7-4846-93ec-71dc9c0b5e9a" providerId="ADAL" clId="{36DCAE9A-F6D1-491D-9A8F-A918241BFC6D}" dt="2022-06-06T04:43:08.532" v="358" actId="1076"/>
        <pc:sldMkLst>
          <pc:docMk/>
          <pc:sldMk cId="3049789027" sldId="280"/>
        </pc:sldMkLst>
        <pc:spChg chg="mod">
          <ac:chgData name="Tan, Joel" userId="141d8d9b-33f7-4846-93ec-71dc9c0b5e9a" providerId="ADAL" clId="{36DCAE9A-F6D1-491D-9A8F-A918241BFC6D}" dt="2022-06-06T04:43:08.532" v="358" actId="1076"/>
          <ac:spMkLst>
            <pc:docMk/>
            <pc:sldMk cId="3049789027" sldId="280"/>
            <ac:spMk id="9" creationId="{2609B9B7-B75B-45B8-8F30-49D8A17AF3A4}"/>
          </ac:spMkLst>
        </pc:spChg>
      </pc:sldChg>
      <pc:sldChg chg="add del">
        <pc:chgData name="Tan, Joel" userId="141d8d9b-33f7-4846-93ec-71dc9c0b5e9a" providerId="ADAL" clId="{36DCAE9A-F6D1-491D-9A8F-A918241BFC6D}" dt="2022-06-06T04:43:24.208" v="360" actId="47"/>
        <pc:sldMkLst>
          <pc:docMk/>
          <pc:sldMk cId="1786755108" sldId="281"/>
        </pc:sldMkLst>
      </pc:sldChg>
      <pc:sldChg chg="modSp add mod">
        <pc:chgData name="Tan, Joel" userId="141d8d9b-33f7-4846-93ec-71dc9c0b5e9a" providerId="ADAL" clId="{36DCAE9A-F6D1-491D-9A8F-A918241BFC6D}" dt="2022-06-06T04:43:41.764" v="362" actId="1076"/>
        <pc:sldMkLst>
          <pc:docMk/>
          <pc:sldMk cId="3137515030" sldId="281"/>
        </pc:sldMkLst>
        <pc:spChg chg="mod">
          <ac:chgData name="Tan, Joel" userId="141d8d9b-33f7-4846-93ec-71dc9c0b5e9a" providerId="ADAL" clId="{36DCAE9A-F6D1-491D-9A8F-A918241BFC6D}" dt="2022-06-06T04:43:41.764" v="362" actId="1076"/>
          <ac:spMkLst>
            <pc:docMk/>
            <pc:sldMk cId="3137515030" sldId="281"/>
            <ac:spMk id="10" creationId="{EF63448C-9158-43A8-85AE-971E04C68D74}"/>
          </ac:spMkLst>
        </pc:spChg>
      </pc:sldChg>
      <pc:sldChg chg="modSp add mod">
        <pc:chgData name="Tan, Joel" userId="141d8d9b-33f7-4846-93ec-71dc9c0b5e9a" providerId="ADAL" clId="{36DCAE9A-F6D1-491D-9A8F-A918241BFC6D}" dt="2022-06-06T04:43:50.363" v="364" actId="1076"/>
        <pc:sldMkLst>
          <pc:docMk/>
          <pc:sldMk cId="840723494" sldId="282"/>
        </pc:sldMkLst>
        <pc:spChg chg="mod">
          <ac:chgData name="Tan, Joel" userId="141d8d9b-33f7-4846-93ec-71dc9c0b5e9a" providerId="ADAL" clId="{36DCAE9A-F6D1-491D-9A8F-A918241BFC6D}" dt="2022-06-06T04:43:50.363" v="364" actId="1076"/>
          <ac:spMkLst>
            <pc:docMk/>
            <pc:sldMk cId="840723494" sldId="282"/>
            <ac:spMk id="10" creationId="{EF63448C-9158-43A8-85AE-971E04C68D74}"/>
          </ac:spMkLst>
        </pc:spChg>
      </pc:sldChg>
      <pc:sldChg chg="modSp add mod">
        <pc:chgData name="Tan, Joel" userId="141d8d9b-33f7-4846-93ec-71dc9c0b5e9a" providerId="ADAL" clId="{36DCAE9A-F6D1-491D-9A8F-A918241BFC6D}" dt="2022-06-06T04:44:06.493" v="366" actId="1076"/>
        <pc:sldMkLst>
          <pc:docMk/>
          <pc:sldMk cId="2717048866" sldId="283"/>
        </pc:sldMkLst>
        <pc:spChg chg="mod">
          <ac:chgData name="Tan, Joel" userId="141d8d9b-33f7-4846-93ec-71dc9c0b5e9a" providerId="ADAL" clId="{36DCAE9A-F6D1-491D-9A8F-A918241BFC6D}" dt="2022-06-06T04:44:06.493" v="366" actId="1076"/>
          <ac:spMkLst>
            <pc:docMk/>
            <pc:sldMk cId="2717048866" sldId="283"/>
            <ac:spMk id="10" creationId="{EF63448C-9158-43A8-85AE-971E04C68D74}"/>
          </ac:spMkLst>
        </pc:spChg>
      </pc:sldChg>
      <pc:sldChg chg="modSp add del mod">
        <pc:chgData name="Tan, Joel" userId="141d8d9b-33f7-4846-93ec-71dc9c0b5e9a" providerId="ADAL" clId="{36DCAE9A-F6D1-491D-9A8F-A918241BFC6D}" dt="2022-06-06T04:48:31.148" v="536" actId="47"/>
        <pc:sldMkLst>
          <pc:docMk/>
          <pc:sldMk cId="2283020560" sldId="284"/>
        </pc:sldMkLst>
        <pc:spChg chg="mod">
          <ac:chgData name="Tan, Joel" userId="141d8d9b-33f7-4846-93ec-71dc9c0b5e9a" providerId="ADAL" clId="{36DCAE9A-F6D1-491D-9A8F-A918241BFC6D}" dt="2022-06-06T04:46:17.492" v="380" actId="1036"/>
          <ac:spMkLst>
            <pc:docMk/>
            <pc:sldMk cId="2283020560" sldId="284"/>
            <ac:spMk id="8" creationId="{63229B91-55D0-4BEB-AB67-0AE3120246CE}"/>
          </ac:spMkLst>
        </pc:spChg>
      </pc:sldChg>
      <pc:sldChg chg="modSp add mod">
        <pc:chgData name="Tan, Joel" userId="141d8d9b-33f7-4846-93ec-71dc9c0b5e9a" providerId="ADAL" clId="{36DCAE9A-F6D1-491D-9A8F-A918241BFC6D}" dt="2022-06-06T04:46:38.957" v="424" actId="1038"/>
        <pc:sldMkLst>
          <pc:docMk/>
          <pc:sldMk cId="427352285" sldId="285"/>
        </pc:sldMkLst>
        <pc:spChg chg="mod">
          <ac:chgData name="Tan, Joel" userId="141d8d9b-33f7-4846-93ec-71dc9c0b5e9a" providerId="ADAL" clId="{36DCAE9A-F6D1-491D-9A8F-A918241BFC6D}" dt="2022-06-06T04:46:38.957" v="424" actId="1038"/>
          <ac:spMkLst>
            <pc:docMk/>
            <pc:sldMk cId="427352285" sldId="285"/>
            <ac:spMk id="10" creationId="{EF63448C-9158-43A8-85AE-971E04C68D74}"/>
          </ac:spMkLst>
        </pc:spChg>
      </pc:sldChg>
      <pc:sldChg chg="addSp modSp add mod">
        <pc:chgData name="Tan, Joel" userId="141d8d9b-33f7-4846-93ec-71dc9c0b5e9a" providerId="ADAL" clId="{36DCAE9A-F6D1-491D-9A8F-A918241BFC6D}" dt="2022-06-06T04:49:57.218" v="552" actId="1037"/>
        <pc:sldMkLst>
          <pc:docMk/>
          <pc:sldMk cId="765694649" sldId="286"/>
        </pc:sldMkLst>
        <pc:spChg chg="mod">
          <ac:chgData name="Tan, Joel" userId="141d8d9b-33f7-4846-93ec-71dc9c0b5e9a" providerId="ADAL" clId="{36DCAE9A-F6D1-491D-9A8F-A918241BFC6D}" dt="2022-06-06T04:49:36.432" v="539" actId="20577"/>
          <ac:spMkLst>
            <pc:docMk/>
            <pc:sldMk cId="765694649" sldId="286"/>
            <ac:spMk id="2" creationId="{B1CAFDE6-19C9-4284-95D0-B65C3AC222DE}"/>
          </ac:spMkLst>
        </pc:spChg>
        <pc:spChg chg="mod">
          <ac:chgData name="Tan, Joel" userId="141d8d9b-33f7-4846-93ec-71dc9c0b5e9a" providerId="ADAL" clId="{36DCAE9A-F6D1-491D-9A8F-A918241BFC6D}" dt="2022-06-06T04:49:42.939" v="540" actId="1076"/>
          <ac:spMkLst>
            <pc:docMk/>
            <pc:sldMk cId="765694649" sldId="286"/>
            <ac:spMk id="5" creationId="{6B9D7243-870E-4670-8F29-785ABC80338B}"/>
          </ac:spMkLst>
        </pc:spChg>
        <pc:spChg chg="mod">
          <ac:chgData name="Tan, Joel" userId="141d8d9b-33f7-4846-93ec-71dc9c0b5e9a" providerId="ADAL" clId="{36DCAE9A-F6D1-491D-9A8F-A918241BFC6D}" dt="2022-06-06T04:49:57.218" v="552" actId="1037"/>
          <ac:spMkLst>
            <pc:docMk/>
            <pc:sldMk cId="765694649" sldId="286"/>
            <ac:spMk id="9" creationId="{2609B9B7-B75B-45B8-8F30-49D8A17AF3A4}"/>
          </ac:spMkLst>
        </pc:spChg>
        <pc:spChg chg="add mod">
          <ac:chgData name="Tan, Joel" userId="141d8d9b-33f7-4846-93ec-71dc9c0b5e9a" providerId="ADAL" clId="{36DCAE9A-F6D1-491D-9A8F-A918241BFC6D}" dt="2022-06-06T04:49:50.333" v="542" actId="1076"/>
          <ac:spMkLst>
            <pc:docMk/>
            <pc:sldMk cId="765694649" sldId="286"/>
            <ac:spMk id="11" creationId="{D879800F-C042-4403-80B1-26C4AF98D8D6}"/>
          </ac:spMkLst>
        </pc:spChg>
      </pc:sldChg>
      <pc:sldChg chg="modSp add del mod">
        <pc:chgData name="Tan, Joel" userId="141d8d9b-33f7-4846-93ec-71dc9c0b5e9a" providerId="ADAL" clId="{36DCAE9A-F6D1-491D-9A8F-A918241BFC6D}" dt="2022-06-06T04:48:24.407" v="535" actId="47"/>
        <pc:sldMkLst>
          <pc:docMk/>
          <pc:sldMk cId="2682151257" sldId="286"/>
        </pc:sldMkLst>
        <pc:spChg chg="mod">
          <ac:chgData name="Tan, Joel" userId="141d8d9b-33f7-4846-93ec-71dc9c0b5e9a" providerId="ADAL" clId="{36DCAE9A-F6D1-491D-9A8F-A918241BFC6D}" dt="2022-06-06T04:46:52.092" v="459" actId="1038"/>
          <ac:spMkLst>
            <pc:docMk/>
            <pc:sldMk cId="2682151257" sldId="286"/>
            <ac:spMk id="10" creationId="{EF63448C-9158-43A8-85AE-971E04C68D74}"/>
          </ac:spMkLst>
        </pc:spChg>
      </pc:sldChg>
      <pc:sldChg chg="modSp add del mod">
        <pc:chgData name="Tan, Joel" userId="141d8d9b-33f7-4846-93ec-71dc9c0b5e9a" providerId="ADAL" clId="{36DCAE9A-F6D1-491D-9A8F-A918241BFC6D}" dt="2022-06-06T04:48:12.674" v="534" actId="47"/>
        <pc:sldMkLst>
          <pc:docMk/>
          <pc:sldMk cId="1643819880" sldId="287"/>
        </pc:sldMkLst>
        <pc:spChg chg="mod">
          <ac:chgData name="Tan, Joel" userId="141d8d9b-33f7-4846-93ec-71dc9c0b5e9a" providerId="ADAL" clId="{36DCAE9A-F6D1-491D-9A8F-A918241BFC6D}" dt="2022-06-06T04:47:06.139" v="533" actId="1038"/>
          <ac:spMkLst>
            <pc:docMk/>
            <pc:sldMk cId="1643819880" sldId="287"/>
            <ac:spMk id="10" creationId="{EF63448C-9158-43A8-85AE-971E04C68D74}"/>
          </ac:spMkLst>
        </pc:spChg>
      </pc:sldChg>
      <pc:sldChg chg="modSp add mod">
        <pc:chgData name="Tan, Joel" userId="141d8d9b-33f7-4846-93ec-71dc9c0b5e9a" providerId="ADAL" clId="{36DCAE9A-F6D1-491D-9A8F-A918241BFC6D}" dt="2022-06-06T04:50:08.459" v="564" actId="1035"/>
        <pc:sldMkLst>
          <pc:docMk/>
          <pc:sldMk cId="2153281684" sldId="287"/>
        </pc:sldMkLst>
        <pc:spChg chg="mod">
          <ac:chgData name="Tan, Joel" userId="141d8d9b-33f7-4846-93ec-71dc9c0b5e9a" providerId="ADAL" clId="{36DCAE9A-F6D1-491D-9A8F-A918241BFC6D}" dt="2022-06-06T04:50:08.459" v="564" actId="1035"/>
          <ac:spMkLst>
            <pc:docMk/>
            <pc:sldMk cId="2153281684" sldId="287"/>
            <ac:spMk id="9" creationId="{2609B9B7-B75B-45B8-8F30-49D8A17AF3A4}"/>
          </ac:spMkLst>
        </pc:spChg>
      </pc:sldChg>
      <pc:sldChg chg="modSp add mod">
        <pc:chgData name="Tan, Joel" userId="141d8d9b-33f7-4846-93ec-71dc9c0b5e9a" providerId="ADAL" clId="{36DCAE9A-F6D1-491D-9A8F-A918241BFC6D}" dt="2022-06-06T04:50:15.057" v="574" actId="1038"/>
        <pc:sldMkLst>
          <pc:docMk/>
          <pc:sldMk cId="1855928502" sldId="288"/>
        </pc:sldMkLst>
        <pc:spChg chg="mod">
          <ac:chgData name="Tan, Joel" userId="141d8d9b-33f7-4846-93ec-71dc9c0b5e9a" providerId="ADAL" clId="{36DCAE9A-F6D1-491D-9A8F-A918241BFC6D}" dt="2022-06-06T04:50:15.057" v="574" actId="1038"/>
          <ac:spMkLst>
            <pc:docMk/>
            <pc:sldMk cId="1855928502" sldId="288"/>
            <ac:spMk id="11" creationId="{D879800F-C042-4403-80B1-26C4AF98D8D6}"/>
          </ac:spMkLst>
        </pc:spChg>
      </pc:sldChg>
      <pc:sldChg chg="modSp add mod">
        <pc:chgData name="Tan, Joel" userId="141d8d9b-33f7-4846-93ec-71dc9c0b5e9a" providerId="ADAL" clId="{36DCAE9A-F6D1-491D-9A8F-A918241BFC6D}" dt="2022-06-06T04:54:25.224" v="577" actId="1076"/>
        <pc:sldMkLst>
          <pc:docMk/>
          <pc:sldMk cId="1438683871" sldId="289"/>
        </pc:sldMkLst>
        <pc:spChg chg="mod">
          <ac:chgData name="Tan, Joel" userId="141d8d9b-33f7-4846-93ec-71dc9c0b5e9a" providerId="ADAL" clId="{36DCAE9A-F6D1-491D-9A8F-A918241BFC6D}" dt="2022-06-06T04:54:25.224" v="577" actId="1076"/>
          <ac:spMkLst>
            <pc:docMk/>
            <pc:sldMk cId="1438683871" sldId="289"/>
            <ac:spMk id="9" creationId="{2609B9B7-B75B-45B8-8F30-49D8A17AF3A4}"/>
          </ac:spMkLst>
        </pc:spChg>
      </pc:sldChg>
      <pc:sldChg chg="modSp add mod">
        <pc:chgData name="Tan, Joel" userId="141d8d9b-33f7-4846-93ec-71dc9c0b5e9a" providerId="ADAL" clId="{36DCAE9A-F6D1-491D-9A8F-A918241BFC6D}" dt="2022-06-06T04:54:52.019" v="579" actId="1076"/>
        <pc:sldMkLst>
          <pc:docMk/>
          <pc:sldMk cId="2658189031" sldId="290"/>
        </pc:sldMkLst>
        <pc:spChg chg="mod">
          <ac:chgData name="Tan, Joel" userId="141d8d9b-33f7-4846-93ec-71dc9c0b5e9a" providerId="ADAL" clId="{36DCAE9A-F6D1-491D-9A8F-A918241BFC6D}" dt="2022-06-06T04:54:52.019" v="579" actId="1076"/>
          <ac:spMkLst>
            <pc:docMk/>
            <pc:sldMk cId="2658189031" sldId="290"/>
            <ac:spMk id="9" creationId="{2609B9B7-B75B-45B8-8F30-49D8A17AF3A4}"/>
          </ac:spMkLst>
        </pc:spChg>
      </pc:sldChg>
      <pc:sldChg chg="modSp add mod">
        <pc:chgData name="Tan, Joel" userId="141d8d9b-33f7-4846-93ec-71dc9c0b5e9a" providerId="ADAL" clId="{36DCAE9A-F6D1-491D-9A8F-A918241BFC6D}" dt="2022-06-06T04:55:10.144" v="581" actId="1076"/>
        <pc:sldMkLst>
          <pc:docMk/>
          <pc:sldMk cId="3104099698" sldId="291"/>
        </pc:sldMkLst>
        <pc:spChg chg="mod">
          <ac:chgData name="Tan, Joel" userId="141d8d9b-33f7-4846-93ec-71dc9c0b5e9a" providerId="ADAL" clId="{36DCAE9A-F6D1-491D-9A8F-A918241BFC6D}" dt="2022-06-06T04:55:10.144" v="581" actId="1076"/>
          <ac:spMkLst>
            <pc:docMk/>
            <pc:sldMk cId="3104099698" sldId="291"/>
            <ac:spMk id="11" creationId="{D879800F-C042-4403-80B1-26C4AF98D8D6}"/>
          </ac:spMkLst>
        </pc:spChg>
      </pc:sldChg>
      <pc:sldChg chg="modSp add mod">
        <pc:chgData name="Tan, Joel" userId="141d8d9b-33f7-4846-93ec-71dc9c0b5e9a" providerId="ADAL" clId="{36DCAE9A-F6D1-491D-9A8F-A918241BFC6D}" dt="2022-06-06T04:55:30.677" v="588" actId="1038"/>
        <pc:sldMkLst>
          <pc:docMk/>
          <pc:sldMk cId="350795388" sldId="292"/>
        </pc:sldMkLst>
        <pc:spChg chg="mod">
          <ac:chgData name="Tan, Joel" userId="141d8d9b-33f7-4846-93ec-71dc9c0b5e9a" providerId="ADAL" clId="{36DCAE9A-F6D1-491D-9A8F-A918241BFC6D}" dt="2022-06-06T04:55:30.677" v="588" actId="1038"/>
          <ac:spMkLst>
            <pc:docMk/>
            <pc:sldMk cId="350795388" sldId="292"/>
            <ac:spMk id="11" creationId="{D879800F-C042-4403-80B1-26C4AF98D8D6}"/>
          </ac:spMkLst>
        </pc:spChg>
      </pc:sldChg>
      <pc:sldChg chg="modSp add mod">
        <pc:chgData name="Tan, Joel" userId="141d8d9b-33f7-4846-93ec-71dc9c0b5e9a" providerId="ADAL" clId="{36DCAE9A-F6D1-491D-9A8F-A918241BFC6D}" dt="2022-06-06T04:55:46.644" v="590" actId="1076"/>
        <pc:sldMkLst>
          <pc:docMk/>
          <pc:sldMk cId="3659378265" sldId="293"/>
        </pc:sldMkLst>
        <pc:spChg chg="mod">
          <ac:chgData name="Tan, Joel" userId="141d8d9b-33f7-4846-93ec-71dc9c0b5e9a" providerId="ADAL" clId="{36DCAE9A-F6D1-491D-9A8F-A918241BFC6D}" dt="2022-06-06T04:55:46.644" v="590" actId="1076"/>
          <ac:spMkLst>
            <pc:docMk/>
            <pc:sldMk cId="3659378265" sldId="293"/>
            <ac:spMk id="11" creationId="{D879800F-C042-4403-80B1-26C4AF98D8D6}"/>
          </ac:spMkLst>
        </pc:spChg>
      </pc:sldChg>
      <pc:sldChg chg="modSp add mod ord">
        <pc:chgData name="Tan, Joel" userId="141d8d9b-33f7-4846-93ec-71dc9c0b5e9a" providerId="ADAL" clId="{36DCAE9A-F6D1-491D-9A8F-A918241BFC6D}" dt="2022-06-06T04:56:58.289" v="596" actId="1076"/>
        <pc:sldMkLst>
          <pc:docMk/>
          <pc:sldMk cId="2108134718" sldId="294"/>
        </pc:sldMkLst>
        <pc:spChg chg="mod">
          <ac:chgData name="Tan, Joel" userId="141d8d9b-33f7-4846-93ec-71dc9c0b5e9a" providerId="ADAL" clId="{36DCAE9A-F6D1-491D-9A8F-A918241BFC6D}" dt="2022-06-06T04:56:54.312" v="595" actId="1076"/>
          <ac:spMkLst>
            <pc:docMk/>
            <pc:sldMk cId="2108134718" sldId="294"/>
            <ac:spMk id="5" creationId="{6B9D7243-870E-4670-8F29-785ABC80338B}"/>
          </ac:spMkLst>
        </pc:spChg>
        <pc:spChg chg="mod">
          <ac:chgData name="Tan, Joel" userId="141d8d9b-33f7-4846-93ec-71dc9c0b5e9a" providerId="ADAL" clId="{36DCAE9A-F6D1-491D-9A8F-A918241BFC6D}" dt="2022-06-06T04:56:49.705" v="594" actId="1076"/>
          <ac:spMkLst>
            <pc:docMk/>
            <pc:sldMk cId="2108134718" sldId="294"/>
            <ac:spMk id="8" creationId="{63229B91-55D0-4BEB-AB67-0AE3120246CE}"/>
          </ac:spMkLst>
        </pc:spChg>
        <pc:spChg chg="mod">
          <ac:chgData name="Tan, Joel" userId="141d8d9b-33f7-4846-93ec-71dc9c0b5e9a" providerId="ADAL" clId="{36DCAE9A-F6D1-491D-9A8F-A918241BFC6D}" dt="2022-06-06T04:56:58.289" v="596" actId="1076"/>
          <ac:spMkLst>
            <pc:docMk/>
            <pc:sldMk cId="2108134718" sldId="294"/>
            <ac:spMk id="10" creationId="{EF63448C-9158-43A8-85AE-971E04C68D74}"/>
          </ac:spMkLst>
        </pc:spChg>
      </pc:sldChg>
      <pc:sldChg chg="modSp add mod ord">
        <pc:chgData name="Tan, Joel" userId="141d8d9b-33f7-4846-93ec-71dc9c0b5e9a" providerId="ADAL" clId="{36DCAE9A-F6D1-491D-9A8F-A918241BFC6D}" dt="2022-06-06T04:57:16.328" v="600" actId="1076"/>
        <pc:sldMkLst>
          <pc:docMk/>
          <pc:sldMk cId="1929301038" sldId="295"/>
        </pc:sldMkLst>
        <pc:spChg chg="mod">
          <ac:chgData name="Tan, Joel" userId="141d8d9b-33f7-4846-93ec-71dc9c0b5e9a" providerId="ADAL" clId="{36DCAE9A-F6D1-491D-9A8F-A918241BFC6D}" dt="2022-06-06T04:57:16.328" v="600" actId="1076"/>
          <ac:spMkLst>
            <pc:docMk/>
            <pc:sldMk cId="1929301038" sldId="295"/>
            <ac:spMk id="8" creationId="{63229B91-55D0-4BEB-AB67-0AE3120246CE}"/>
          </ac:spMkLst>
        </pc:spChg>
      </pc:sldChg>
      <pc:sldChg chg="add del">
        <pc:chgData name="Tan, Joel" userId="141d8d9b-33f7-4846-93ec-71dc9c0b5e9a" providerId="ADAL" clId="{36DCAE9A-F6D1-491D-9A8F-A918241BFC6D}" dt="2022-06-06T04:57:43.584" v="602" actId="47"/>
        <pc:sldMkLst>
          <pc:docMk/>
          <pc:sldMk cId="1565908531" sldId="296"/>
        </pc:sldMkLst>
      </pc:sldChg>
      <pc:sldChg chg="modSp add mod">
        <pc:chgData name="Tan, Joel" userId="141d8d9b-33f7-4846-93ec-71dc9c0b5e9a" providerId="ADAL" clId="{36DCAE9A-F6D1-491D-9A8F-A918241BFC6D}" dt="2022-06-06T04:58:52.014" v="609" actId="1037"/>
        <pc:sldMkLst>
          <pc:docMk/>
          <pc:sldMk cId="2112127057" sldId="296"/>
        </pc:sldMkLst>
        <pc:spChg chg="mod">
          <ac:chgData name="Tan, Joel" userId="141d8d9b-33f7-4846-93ec-71dc9c0b5e9a" providerId="ADAL" clId="{36DCAE9A-F6D1-491D-9A8F-A918241BFC6D}" dt="2022-06-06T04:58:52.014" v="609" actId="1037"/>
          <ac:spMkLst>
            <pc:docMk/>
            <pc:sldMk cId="2112127057" sldId="296"/>
            <ac:spMk id="5" creationId="{6B9D7243-870E-4670-8F29-785ABC80338B}"/>
          </ac:spMkLst>
        </pc:spChg>
      </pc:sldChg>
      <pc:sldChg chg="modSp add mod">
        <pc:chgData name="Tan, Joel" userId="141d8d9b-33f7-4846-93ec-71dc9c0b5e9a" providerId="ADAL" clId="{36DCAE9A-F6D1-491D-9A8F-A918241BFC6D}" dt="2022-06-06T05:00:06.504" v="623" actId="1037"/>
        <pc:sldMkLst>
          <pc:docMk/>
          <pc:sldMk cId="68599524" sldId="297"/>
        </pc:sldMkLst>
        <pc:spChg chg="mod">
          <ac:chgData name="Tan, Joel" userId="141d8d9b-33f7-4846-93ec-71dc9c0b5e9a" providerId="ADAL" clId="{36DCAE9A-F6D1-491D-9A8F-A918241BFC6D}" dt="2022-06-06T05:00:06.504" v="623" actId="1037"/>
          <ac:spMkLst>
            <pc:docMk/>
            <pc:sldMk cId="68599524" sldId="297"/>
            <ac:spMk id="5" creationId="{6B9D7243-870E-4670-8F29-785ABC80338B}"/>
          </ac:spMkLst>
        </pc:spChg>
      </pc:sldChg>
      <pc:sldChg chg="modSp add mod">
        <pc:chgData name="Tan, Joel" userId="141d8d9b-33f7-4846-93ec-71dc9c0b5e9a" providerId="ADAL" clId="{36DCAE9A-F6D1-491D-9A8F-A918241BFC6D}" dt="2022-06-06T05:00:13.695" v="636" actId="1035"/>
        <pc:sldMkLst>
          <pc:docMk/>
          <pc:sldMk cId="370078676" sldId="298"/>
        </pc:sldMkLst>
        <pc:spChg chg="mod">
          <ac:chgData name="Tan, Joel" userId="141d8d9b-33f7-4846-93ec-71dc9c0b5e9a" providerId="ADAL" clId="{36DCAE9A-F6D1-491D-9A8F-A918241BFC6D}" dt="2022-06-06T05:00:13.695" v="636" actId="1035"/>
          <ac:spMkLst>
            <pc:docMk/>
            <pc:sldMk cId="370078676" sldId="298"/>
            <ac:spMk id="5" creationId="{6B9D7243-870E-4670-8F29-785ABC80338B}"/>
          </ac:spMkLst>
        </pc:spChg>
      </pc:sldChg>
      <pc:sldChg chg="modSp add mod">
        <pc:chgData name="Tan, Joel" userId="141d8d9b-33f7-4846-93ec-71dc9c0b5e9a" providerId="ADAL" clId="{36DCAE9A-F6D1-491D-9A8F-A918241BFC6D}" dt="2022-06-06T05:00:21.561" v="658" actId="1037"/>
        <pc:sldMkLst>
          <pc:docMk/>
          <pc:sldMk cId="1850161582" sldId="299"/>
        </pc:sldMkLst>
        <pc:spChg chg="mod">
          <ac:chgData name="Tan, Joel" userId="141d8d9b-33f7-4846-93ec-71dc9c0b5e9a" providerId="ADAL" clId="{36DCAE9A-F6D1-491D-9A8F-A918241BFC6D}" dt="2022-06-06T05:00:21.561" v="658" actId="1037"/>
          <ac:spMkLst>
            <pc:docMk/>
            <pc:sldMk cId="1850161582" sldId="299"/>
            <ac:spMk id="5" creationId="{6B9D7243-870E-4670-8F29-785ABC80338B}"/>
          </ac:spMkLst>
        </pc:spChg>
      </pc:sldChg>
      <pc:sldChg chg="modSp add mod">
        <pc:chgData name="Tan, Joel" userId="141d8d9b-33f7-4846-93ec-71dc9c0b5e9a" providerId="ADAL" clId="{36DCAE9A-F6D1-491D-9A8F-A918241BFC6D}" dt="2022-06-06T05:00:50.542" v="670" actId="1038"/>
        <pc:sldMkLst>
          <pc:docMk/>
          <pc:sldMk cId="2783077714" sldId="300"/>
        </pc:sldMkLst>
        <pc:spChg chg="mod">
          <ac:chgData name="Tan, Joel" userId="141d8d9b-33f7-4846-93ec-71dc9c0b5e9a" providerId="ADAL" clId="{36DCAE9A-F6D1-491D-9A8F-A918241BFC6D}" dt="2022-06-06T05:00:50.542" v="670" actId="1038"/>
          <ac:spMkLst>
            <pc:docMk/>
            <pc:sldMk cId="2783077714" sldId="300"/>
            <ac:spMk id="11" creationId="{D879800F-C042-4403-80B1-26C4AF98D8D6}"/>
          </ac:spMkLst>
        </pc:spChg>
      </pc:sldChg>
      <pc:sldChg chg="add del">
        <pc:chgData name="Tan, Joel" userId="141d8d9b-33f7-4846-93ec-71dc9c0b5e9a" providerId="ADAL" clId="{36DCAE9A-F6D1-491D-9A8F-A918241BFC6D}" dt="2022-06-06T05:00:40.115" v="660"/>
        <pc:sldMkLst>
          <pc:docMk/>
          <pc:sldMk cId="3726451350" sldId="300"/>
        </pc:sldMkLst>
      </pc:sldChg>
      <pc:sldChg chg="addSp modSp add mod">
        <pc:chgData name="Tan, Joel" userId="141d8d9b-33f7-4846-93ec-71dc9c0b5e9a" providerId="ADAL" clId="{36DCAE9A-F6D1-491D-9A8F-A918241BFC6D}" dt="2022-06-06T05:40:27.927" v="959" actId="1076"/>
        <pc:sldMkLst>
          <pc:docMk/>
          <pc:sldMk cId="2893012626" sldId="301"/>
        </pc:sldMkLst>
        <pc:spChg chg="mod">
          <ac:chgData name="Tan, Joel" userId="141d8d9b-33f7-4846-93ec-71dc9c0b5e9a" providerId="ADAL" clId="{36DCAE9A-F6D1-491D-9A8F-A918241BFC6D}" dt="2022-06-06T05:01:11.668" v="673" actId="20577"/>
          <ac:spMkLst>
            <pc:docMk/>
            <pc:sldMk cId="2893012626" sldId="301"/>
            <ac:spMk id="2" creationId="{B1CAFDE6-19C9-4284-95D0-B65C3AC222DE}"/>
          </ac:spMkLst>
        </pc:spChg>
        <pc:spChg chg="mod">
          <ac:chgData name="Tan, Joel" userId="141d8d9b-33f7-4846-93ec-71dc9c0b5e9a" providerId="ADAL" clId="{36DCAE9A-F6D1-491D-9A8F-A918241BFC6D}" dt="2022-06-06T05:01:17.390" v="675" actId="1076"/>
          <ac:spMkLst>
            <pc:docMk/>
            <pc:sldMk cId="2893012626" sldId="301"/>
            <ac:spMk id="5" creationId="{6B9D7243-870E-4670-8F29-785ABC80338B}"/>
          </ac:spMkLst>
        </pc:spChg>
        <pc:spChg chg="mod">
          <ac:chgData name="Tan, Joel" userId="141d8d9b-33f7-4846-93ec-71dc9c0b5e9a" providerId="ADAL" clId="{36DCAE9A-F6D1-491D-9A8F-A918241BFC6D}" dt="2022-06-06T05:01:40.179" v="795" actId="1035"/>
          <ac:spMkLst>
            <pc:docMk/>
            <pc:sldMk cId="2893012626" sldId="301"/>
            <ac:spMk id="8" creationId="{63229B91-55D0-4BEB-AB67-0AE3120246CE}"/>
          </ac:spMkLst>
        </pc:spChg>
        <pc:spChg chg="mod">
          <ac:chgData name="Tan, Joel" userId="141d8d9b-33f7-4846-93ec-71dc9c0b5e9a" providerId="ADAL" clId="{36DCAE9A-F6D1-491D-9A8F-A918241BFC6D}" dt="2022-06-06T05:40:27.927" v="959" actId="1076"/>
          <ac:spMkLst>
            <pc:docMk/>
            <pc:sldMk cId="2893012626" sldId="301"/>
            <ac:spMk id="9" creationId="{2609B9B7-B75B-45B8-8F30-49D8A17AF3A4}"/>
          </ac:spMkLst>
        </pc:spChg>
        <pc:spChg chg="mod">
          <ac:chgData name="Tan, Joel" userId="141d8d9b-33f7-4846-93ec-71dc9c0b5e9a" providerId="ADAL" clId="{36DCAE9A-F6D1-491D-9A8F-A918241BFC6D}" dt="2022-06-06T05:01:21.955" v="690" actId="1036"/>
          <ac:spMkLst>
            <pc:docMk/>
            <pc:sldMk cId="2893012626" sldId="301"/>
            <ac:spMk id="10" creationId="{EF63448C-9158-43A8-85AE-971E04C68D74}"/>
          </ac:spMkLst>
        </pc:spChg>
        <pc:spChg chg="add mod">
          <ac:chgData name="Tan, Joel" userId="141d8d9b-33f7-4846-93ec-71dc9c0b5e9a" providerId="ADAL" clId="{36DCAE9A-F6D1-491D-9A8F-A918241BFC6D}" dt="2022-06-06T05:01:34.333" v="789" actId="1038"/>
          <ac:spMkLst>
            <pc:docMk/>
            <pc:sldMk cId="2893012626" sldId="301"/>
            <ac:spMk id="12" creationId="{D5432B78-FCD8-467A-8473-837898F905F0}"/>
          </ac:spMkLst>
        </pc:spChg>
      </pc:sldChg>
      <pc:sldChg chg="modSp add mod">
        <pc:chgData name="Tan, Joel" userId="141d8d9b-33f7-4846-93ec-71dc9c0b5e9a" providerId="ADAL" clId="{36DCAE9A-F6D1-491D-9A8F-A918241BFC6D}" dt="2022-06-06T05:02:12.835" v="845" actId="1035"/>
        <pc:sldMkLst>
          <pc:docMk/>
          <pc:sldMk cId="590113644" sldId="302"/>
        </pc:sldMkLst>
        <pc:spChg chg="mod">
          <ac:chgData name="Tan, Joel" userId="141d8d9b-33f7-4846-93ec-71dc9c0b5e9a" providerId="ADAL" clId="{36DCAE9A-F6D1-491D-9A8F-A918241BFC6D}" dt="2022-06-06T05:02:12.835" v="845" actId="1035"/>
          <ac:spMkLst>
            <pc:docMk/>
            <pc:sldMk cId="590113644" sldId="302"/>
            <ac:spMk id="9" creationId="{2609B9B7-B75B-45B8-8F30-49D8A17AF3A4}"/>
          </ac:spMkLst>
        </pc:spChg>
        <pc:spChg chg="mod">
          <ac:chgData name="Tan, Joel" userId="141d8d9b-33f7-4846-93ec-71dc9c0b5e9a" providerId="ADAL" clId="{36DCAE9A-F6D1-491D-9A8F-A918241BFC6D}" dt="2022-06-06T05:01:57.195" v="805" actId="1037"/>
          <ac:spMkLst>
            <pc:docMk/>
            <pc:sldMk cId="590113644" sldId="302"/>
            <ac:spMk id="11" creationId="{D879800F-C042-4403-80B1-26C4AF98D8D6}"/>
          </ac:spMkLst>
        </pc:spChg>
      </pc:sldChg>
      <pc:sldChg chg="modSp add mod">
        <pc:chgData name="Tan, Joel" userId="141d8d9b-33f7-4846-93ec-71dc9c0b5e9a" providerId="ADAL" clId="{36DCAE9A-F6D1-491D-9A8F-A918241BFC6D}" dt="2022-06-06T05:02:55.883" v="864" actId="1037"/>
        <pc:sldMkLst>
          <pc:docMk/>
          <pc:sldMk cId="3993112598" sldId="303"/>
        </pc:sldMkLst>
        <pc:spChg chg="mod">
          <ac:chgData name="Tan, Joel" userId="141d8d9b-33f7-4846-93ec-71dc9c0b5e9a" providerId="ADAL" clId="{36DCAE9A-F6D1-491D-9A8F-A918241BFC6D}" dt="2022-06-06T05:02:55.883" v="864" actId="1037"/>
          <ac:spMkLst>
            <pc:docMk/>
            <pc:sldMk cId="3993112598" sldId="303"/>
            <ac:spMk id="8" creationId="{63229B91-55D0-4BEB-AB67-0AE3120246CE}"/>
          </ac:spMkLst>
        </pc:spChg>
      </pc:sldChg>
      <pc:sldChg chg="addSp delSp modSp add mod">
        <pc:chgData name="Tan, Joel" userId="141d8d9b-33f7-4846-93ec-71dc9c0b5e9a" providerId="ADAL" clId="{36DCAE9A-F6D1-491D-9A8F-A918241BFC6D}" dt="2022-06-06T05:38:25.877" v="957" actId="478"/>
        <pc:sldMkLst>
          <pc:docMk/>
          <pc:sldMk cId="1747699223" sldId="304"/>
        </pc:sldMkLst>
        <pc:spChg chg="add del mod">
          <ac:chgData name="Tan, Joel" userId="141d8d9b-33f7-4846-93ec-71dc9c0b5e9a" providerId="ADAL" clId="{36DCAE9A-F6D1-491D-9A8F-A918241BFC6D}" dt="2022-06-06T05:38:25.877" v="957" actId="478"/>
          <ac:spMkLst>
            <pc:docMk/>
            <pc:sldMk cId="1747699223" sldId="304"/>
            <ac:spMk id="6" creationId="{467FF660-7CAA-44D0-9714-836F7A935B5C}"/>
          </ac:spMkLst>
        </pc:spChg>
        <pc:spChg chg="mod">
          <ac:chgData name="Tan, Joel" userId="141d8d9b-33f7-4846-93ec-71dc9c0b5e9a" providerId="ADAL" clId="{36DCAE9A-F6D1-491D-9A8F-A918241BFC6D}" dt="2022-06-06T05:03:15.431" v="879" actId="1036"/>
          <ac:spMkLst>
            <pc:docMk/>
            <pc:sldMk cId="1747699223" sldId="304"/>
            <ac:spMk id="10" creationId="{EF63448C-9158-43A8-85AE-971E04C68D74}"/>
          </ac:spMkLst>
        </pc:spChg>
      </pc:sldChg>
      <pc:sldChg chg="modSp add del mod">
        <pc:chgData name="Tan, Joel" userId="141d8d9b-33f7-4846-93ec-71dc9c0b5e9a" providerId="ADAL" clId="{36DCAE9A-F6D1-491D-9A8F-A918241BFC6D}" dt="2022-06-06T05:08:13.132" v="943" actId="47"/>
        <pc:sldMkLst>
          <pc:docMk/>
          <pc:sldMk cId="554621823" sldId="305"/>
        </pc:sldMkLst>
        <pc:spChg chg="mod">
          <ac:chgData name="Tan, Joel" userId="141d8d9b-33f7-4846-93ec-71dc9c0b5e9a" providerId="ADAL" clId="{36DCAE9A-F6D1-491D-9A8F-A918241BFC6D}" dt="2022-06-06T05:04:50.160" v="898" actId="1036"/>
          <ac:spMkLst>
            <pc:docMk/>
            <pc:sldMk cId="554621823" sldId="305"/>
            <ac:spMk id="8" creationId="{63229B91-55D0-4BEB-AB67-0AE3120246CE}"/>
          </ac:spMkLst>
        </pc:spChg>
        <pc:spChg chg="mod">
          <ac:chgData name="Tan, Joel" userId="141d8d9b-33f7-4846-93ec-71dc9c0b5e9a" providerId="ADAL" clId="{36DCAE9A-F6D1-491D-9A8F-A918241BFC6D}" dt="2022-06-06T05:05:10.766" v="909" actId="1036"/>
          <ac:spMkLst>
            <pc:docMk/>
            <pc:sldMk cId="554621823" sldId="305"/>
            <ac:spMk id="9" creationId="{2609B9B7-B75B-45B8-8F30-49D8A17AF3A4}"/>
          </ac:spMkLst>
        </pc:spChg>
      </pc:sldChg>
      <pc:sldChg chg="modSp add mod">
        <pc:chgData name="Tan, Joel" userId="141d8d9b-33f7-4846-93ec-71dc9c0b5e9a" providerId="ADAL" clId="{36DCAE9A-F6D1-491D-9A8F-A918241BFC6D}" dt="2022-06-06T05:40:35.093" v="968" actId="1037"/>
        <pc:sldMkLst>
          <pc:docMk/>
          <pc:sldMk cId="2779097731" sldId="305"/>
        </pc:sldMkLst>
        <pc:spChg chg="mod">
          <ac:chgData name="Tan, Joel" userId="141d8d9b-33f7-4846-93ec-71dc9c0b5e9a" providerId="ADAL" clId="{36DCAE9A-F6D1-491D-9A8F-A918241BFC6D}" dt="2022-06-06T05:40:35.093" v="968" actId="1037"/>
          <ac:spMkLst>
            <pc:docMk/>
            <pc:sldMk cId="2779097731" sldId="305"/>
            <ac:spMk id="9" creationId="{2609B9B7-B75B-45B8-8F30-49D8A17AF3A4}"/>
          </ac:spMkLst>
        </pc:spChg>
      </pc:sldChg>
      <pc:sldChg chg="modSp add mod">
        <pc:chgData name="Tan, Joel" userId="141d8d9b-33f7-4846-93ec-71dc9c0b5e9a" providerId="ADAL" clId="{36DCAE9A-F6D1-491D-9A8F-A918241BFC6D}" dt="2022-06-06T06:20:40.390" v="976" actId="1037"/>
        <pc:sldMkLst>
          <pc:docMk/>
          <pc:sldMk cId="437621158" sldId="306"/>
        </pc:sldMkLst>
        <pc:spChg chg="mod">
          <ac:chgData name="Tan, Joel" userId="141d8d9b-33f7-4846-93ec-71dc9c0b5e9a" providerId="ADAL" clId="{36DCAE9A-F6D1-491D-9A8F-A918241BFC6D}" dt="2022-06-06T06:20:40.390" v="976" actId="1037"/>
          <ac:spMkLst>
            <pc:docMk/>
            <pc:sldMk cId="437621158" sldId="306"/>
            <ac:spMk id="9" creationId="{2609B9B7-B75B-45B8-8F30-49D8A17AF3A4}"/>
          </ac:spMkLst>
        </pc:spChg>
      </pc:sldChg>
      <pc:sldChg chg="add del">
        <pc:chgData name="Tan, Joel" userId="141d8d9b-33f7-4846-93ec-71dc9c0b5e9a" providerId="ADAL" clId="{36DCAE9A-F6D1-491D-9A8F-A918241BFC6D}" dt="2022-06-06T05:11:02.292" v="946"/>
        <pc:sldMkLst>
          <pc:docMk/>
          <pc:sldMk cId="2025797242" sldId="306"/>
        </pc:sldMkLst>
      </pc:sldChg>
      <pc:sldChg chg="modSp add del mod">
        <pc:chgData name="Tan, Joel" userId="141d8d9b-33f7-4846-93ec-71dc9c0b5e9a" providerId="ADAL" clId="{36DCAE9A-F6D1-491D-9A8F-A918241BFC6D}" dt="2022-06-06T05:08:14.058" v="944" actId="47"/>
        <pc:sldMkLst>
          <pc:docMk/>
          <pc:sldMk cId="3365866790" sldId="306"/>
        </pc:sldMkLst>
        <pc:spChg chg="mod">
          <ac:chgData name="Tan, Joel" userId="141d8d9b-33f7-4846-93ec-71dc9c0b5e9a" providerId="ADAL" clId="{36DCAE9A-F6D1-491D-9A8F-A918241BFC6D}" dt="2022-06-06T05:05:31.244" v="920" actId="1037"/>
          <ac:spMkLst>
            <pc:docMk/>
            <pc:sldMk cId="3365866790" sldId="306"/>
            <ac:spMk id="10" creationId="{EF63448C-9158-43A8-85AE-971E04C68D74}"/>
          </ac:spMkLst>
        </pc:spChg>
      </pc:sldChg>
      <pc:sldChg chg="modSp add del mod">
        <pc:chgData name="Tan, Joel" userId="141d8d9b-33f7-4846-93ec-71dc9c0b5e9a" providerId="ADAL" clId="{36DCAE9A-F6D1-491D-9A8F-A918241BFC6D}" dt="2022-06-06T05:06:48.045" v="942" actId="47"/>
        <pc:sldMkLst>
          <pc:docMk/>
          <pc:sldMk cId="1613783810" sldId="307"/>
        </pc:sldMkLst>
        <pc:spChg chg="mod">
          <ac:chgData name="Tan, Joel" userId="141d8d9b-33f7-4846-93ec-71dc9c0b5e9a" providerId="ADAL" clId="{36DCAE9A-F6D1-491D-9A8F-A918241BFC6D}" dt="2022-06-06T05:05:44.445" v="941" actId="1036"/>
          <ac:spMkLst>
            <pc:docMk/>
            <pc:sldMk cId="1613783810" sldId="307"/>
            <ac:spMk id="10" creationId="{EF63448C-9158-43A8-85AE-971E04C68D74}"/>
          </ac:spMkLst>
        </pc:spChg>
      </pc:sldChg>
      <pc:sldChg chg="addSp delSp modSp add mod">
        <pc:chgData name="Tan, Joel" userId="141d8d9b-33f7-4846-93ec-71dc9c0b5e9a" providerId="ADAL" clId="{36DCAE9A-F6D1-491D-9A8F-A918241BFC6D}" dt="2022-06-06T06:20:54.723" v="989" actId="1038"/>
        <pc:sldMkLst>
          <pc:docMk/>
          <pc:sldMk cId="2138182394" sldId="307"/>
        </pc:sldMkLst>
        <pc:spChg chg="mod">
          <ac:chgData name="Tan, Joel" userId="141d8d9b-33f7-4846-93ec-71dc9c0b5e9a" providerId="ADAL" clId="{36DCAE9A-F6D1-491D-9A8F-A918241BFC6D}" dt="2022-06-06T06:20:54.723" v="989" actId="1038"/>
          <ac:spMkLst>
            <pc:docMk/>
            <pc:sldMk cId="2138182394" sldId="307"/>
            <ac:spMk id="9" creationId="{2609B9B7-B75B-45B8-8F30-49D8A17AF3A4}"/>
          </ac:spMkLst>
        </pc:spChg>
        <pc:spChg chg="add del mod">
          <ac:chgData name="Tan, Joel" userId="141d8d9b-33f7-4846-93ec-71dc9c0b5e9a" providerId="ADAL" clId="{36DCAE9A-F6D1-491D-9A8F-A918241BFC6D}" dt="2022-06-06T06:20:47.412" v="979" actId="478"/>
          <ac:spMkLst>
            <pc:docMk/>
            <pc:sldMk cId="2138182394" sldId="307"/>
            <ac:spMk id="13" creationId="{CBF57C3F-B4D3-409C-A779-6288935F56DE}"/>
          </ac:spMkLst>
        </pc:spChg>
      </pc:sldChg>
      <pc:sldChg chg="modSp add mod">
        <pc:chgData name="Tan, Joel" userId="141d8d9b-33f7-4846-93ec-71dc9c0b5e9a" providerId="ADAL" clId="{36DCAE9A-F6D1-491D-9A8F-A918241BFC6D}" dt="2022-06-06T06:21:56.079" v="998" actId="1037"/>
        <pc:sldMkLst>
          <pc:docMk/>
          <pc:sldMk cId="1964654774" sldId="308"/>
        </pc:sldMkLst>
        <pc:spChg chg="mod">
          <ac:chgData name="Tan, Joel" userId="141d8d9b-33f7-4846-93ec-71dc9c0b5e9a" providerId="ADAL" clId="{36DCAE9A-F6D1-491D-9A8F-A918241BFC6D}" dt="2022-06-06T06:21:56.079" v="998" actId="1037"/>
          <ac:spMkLst>
            <pc:docMk/>
            <pc:sldMk cId="1964654774" sldId="308"/>
            <ac:spMk id="9" creationId="{2609B9B7-B75B-45B8-8F30-49D8A17AF3A4}"/>
          </ac:spMkLst>
        </pc:spChg>
      </pc:sldChg>
      <pc:sldChg chg="modSp add mod">
        <pc:chgData name="Tan, Joel" userId="141d8d9b-33f7-4846-93ec-71dc9c0b5e9a" providerId="ADAL" clId="{36DCAE9A-F6D1-491D-9A8F-A918241BFC6D}" dt="2022-06-06T06:22:12.733" v="1006" actId="1038"/>
        <pc:sldMkLst>
          <pc:docMk/>
          <pc:sldMk cId="2618968225" sldId="309"/>
        </pc:sldMkLst>
        <pc:spChg chg="mod">
          <ac:chgData name="Tan, Joel" userId="141d8d9b-33f7-4846-93ec-71dc9c0b5e9a" providerId="ADAL" clId="{36DCAE9A-F6D1-491D-9A8F-A918241BFC6D}" dt="2022-06-06T06:22:12.733" v="1006" actId="1038"/>
          <ac:spMkLst>
            <pc:docMk/>
            <pc:sldMk cId="2618968225" sldId="309"/>
            <ac:spMk id="9" creationId="{2609B9B7-B75B-45B8-8F30-49D8A17AF3A4}"/>
          </ac:spMkLst>
        </pc:spChg>
      </pc:sldChg>
      <pc:sldChg chg="modSp add mod">
        <pc:chgData name="Tan, Joel" userId="141d8d9b-33f7-4846-93ec-71dc9c0b5e9a" providerId="ADAL" clId="{36DCAE9A-F6D1-491D-9A8F-A918241BFC6D}" dt="2022-06-06T06:22:26.433" v="1021" actId="1037"/>
        <pc:sldMkLst>
          <pc:docMk/>
          <pc:sldMk cId="2715350092" sldId="310"/>
        </pc:sldMkLst>
        <pc:spChg chg="mod">
          <ac:chgData name="Tan, Joel" userId="141d8d9b-33f7-4846-93ec-71dc9c0b5e9a" providerId="ADAL" clId="{36DCAE9A-F6D1-491D-9A8F-A918241BFC6D}" dt="2022-06-06T06:22:26.433" v="1021" actId="1037"/>
          <ac:spMkLst>
            <pc:docMk/>
            <pc:sldMk cId="2715350092" sldId="310"/>
            <ac:spMk id="11" creationId="{D879800F-C042-4403-80B1-26C4AF98D8D6}"/>
          </ac:spMkLst>
        </pc:spChg>
      </pc:sldChg>
      <pc:sldChg chg="modSp add mod">
        <pc:chgData name="Tan, Joel" userId="141d8d9b-33f7-4846-93ec-71dc9c0b5e9a" providerId="ADAL" clId="{36DCAE9A-F6D1-491D-9A8F-A918241BFC6D}" dt="2022-06-06T06:22:37.130" v="1032" actId="1037"/>
        <pc:sldMkLst>
          <pc:docMk/>
          <pc:sldMk cId="2677391099" sldId="311"/>
        </pc:sldMkLst>
        <pc:spChg chg="mod">
          <ac:chgData name="Tan, Joel" userId="141d8d9b-33f7-4846-93ec-71dc9c0b5e9a" providerId="ADAL" clId="{36DCAE9A-F6D1-491D-9A8F-A918241BFC6D}" dt="2022-06-06T06:22:37.130" v="1032" actId="1037"/>
          <ac:spMkLst>
            <pc:docMk/>
            <pc:sldMk cId="2677391099" sldId="311"/>
            <ac:spMk id="9" creationId="{2609B9B7-B75B-45B8-8F30-49D8A17AF3A4}"/>
          </ac:spMkLst>
        </pc:spChg>
      </pc:sldChg>
      <pc:sldChg chg="modSp add mod">
        <pc:chgData name="Tan, Joel" userId="141d8d9b-33f7-4846-93ec-71dc9c0b5e9a" providerId="ADAL" clId="{36DCAE9A-F6D1-491D-9A8F-A918241BFC6D}" dt="2022-06-06T06:22:42.188" v="1038" actId="1036"/>
        <pc:sldMkLst>
          <pc:docMk/>
          <pc:sldMk cId="2431018903" sldId="312"/>
        </pc:sldMkLst>
        <pc:spChg chg="mod">
          <ac:chgData name="Tan, Joel" userId="141d8d9b-33f7-4846-93ec-71dc9c0b5e9a" providerId="ADAL" clId="{36DCAE9A-F6D1-491D-9A8F-A918241BFC6D}" dt="2022-06-06T06:22:42.188" v="1038" actId="1036"/>
          <ac:spMkLst>
            <pc:docMk/>
            <pc:sldMk cId="2431018903" sldId="312"/>
            <ac:spMk id="9" creationId="{2609B9B7-B75B-45B8-8F30-49D8A17AF3A4}"/>
          </ac:spMkLst>
        </pc:spChg>
      </pc:sldChg>
      <pc:sldChg chg="modSp add mod">
        <pc:chgData name="Tan, Joel" userId="141d8d9b-33f7-4846-93ec-71dc9c0b5e9a" providerId="ADAL" clId="{36DCAE9A-F6D1-491D-9A8F-A918241BFC6D}" dt="2022-06-06T06:22:49.094" v="1052" actId="1035"/>
        <pc:sldMkLst>
          <pc:docMk/>
          <pc:sldMk cId="4022466260" sldId="313"/>
        </pc:sldMkLst>
        <pc:spChg chg="mod">
          <ac:chgData name="Tan, Joel" userId="141d8d9b-33f7-4846-93ec-71dc9c0b5e9a" providerId="ADAL" clId="{36DCAE9A-F6D1-491D-9A8F-A918241BFC6D}" dt="2022-06-06T06:22:49.094" v="1052" actId="1035"/>
          <ac:spMkLst>
            <pc:docMk/>
            <pc:sldMk cId="4022466260" sldId="313"/>
            <ac:spMk id="9" creationId="{2609B9B7-B75B-45B8-8F30-49D8A17AF3A4}"/>
          </ac:spMkLst>
        </pc:spChg>
      </pc:sldChg>
      <pc:sldChg chg="modSp add mod">
        <pc:chgData name="Tan, Joel" userId="141d8d9b-33f7-4846-93ec-71dc9c0b5e9a" providerId="ADAL" clId="{36DCAE9A-F6D1-491D-9A8F-A918241BFC6D}" dt="2022-06-06T06:23:21.031" v="1062" actId="1035"/>
        <pc:sldMkLst>
          <pc:docMk/>
          <pc:sldMk cId="802702690" sldId="314"/>
        </pc:sldMkLst>
        <pc:spChg chg="mod">
          <ac:chgData name="Tan, Joel" userId="141d8d9b-33f7-4846-93ec-71dc9c0b5e9a" providerId="ADAL" clId="{36DCAE9A-F6D1-491D-9A8F-A918241BFC6D}" dt="2022-06-06T06:23:21.031" v="1062" actId="1035"/>
          <ac:spMkLst>
            <pc:docMk/>
            <pc:sldMk cId="802702690" sldId="314"/>
            <ac:spMk id="11" creationId="{D879800F-C042-4403-80B1-26C4AF98D8D6}"/>
          </ac:spMkLst>
        </pc:spChg>
      </pc:sldChg>
      <pc:sldChg chg="modSp add mod">
        <pc:chgData name="Tan, Joel" userId="141d8d9b-33f7-4846-93ec-71dc9c0b5e9a" providerId="ADAL" clId="{36DCAE9A-F6D1-491D-9A8F-A918241BFC6D}" dt="2022-06-06T06:23:31.790" v="1070" actId="1038"/>
        <pc:sldMkLst>
          <pc:docMk/>
          <pc:sldMk cId="3472479641" sldId="315"/>
        </pc:sldMkLst>
        <pc:spChg chg="mod">
          <ac:chgData name="Tan, Joel" userId="141d8d9b-33f7-4846-93ec-71dc9c0b5e9a" providerId="ADAL" clId="{36DCAE9A-F6D1-491D-9A8F-A918241BFC6D}" dt="2022-06-06T06:23:31.790" v="1070" actId="1038"/>
          <ac:spMkLst>
            <pc:docMk/>
            <pc:sldMk cId="3472479641" sldId="315"/>
            <ac:spMk id="9" creationId="{2609B9B7-B75B-45B8-8F30-49D8A17AF3A4}"/>
          </ac:spMkLst>
        </pc:spChg>
      </pc:sldChg>
      <pc:sldChg chg="modSp add mod">
        <pc:chgData name="Tan, Joel" userId="141d8d9b-33f7-4846-93ec-71dc9c0b5e9a" providerId="ADAL" clId="{36DCAE9A-F6D1-491D-9A8F-A918241BFC6D}" dt="2022-06-06T06:24:49.994" v="1093" actId="1036"/>
        <pc:sldMkLst>
          <pc:docMk/>
          <pc:sldMk cId="3713361943" sldId="316"/>
        </pc:sldMkLst>
        <pc:spChg chg="mod">
          <ac:chgData name="Tan, Joel" userId="141d8d9b-33f7-4846-93ec-71dc9c0b5e9a" providerId="ADAL" clId="{36DCAE9A-F6D1-491D-9A8F-A918241BFC6D}" dt="2022-06-06T06:24:44.821" v="1083" actId="1035"/>
          <ac:spMkLst>
            <pc:docMk/>
            <pc:sldMk cId="3713361943" sldId="316"/>
            <ac:spMk id="9" creationId="{2609B9B7-B75B-45B8-8F30-49D8A17AF3A4}"/>
          </ac:spMkLst>
        </pc:spChg>
        <pc:spChg chg="mod">
          <ac:chgData name="Tan, Joel" userId="141d8d9b-33f7-4846-93ec-71dc9c0b5e9a" providerId="ADAL" clId="{36DCAE9A-F6D1-491D-9A8F-A918241BFC6D}" dt="2022-06-06T06:24:49.994" v="1093" actId="1036"/>
          <ac:spMkLst>
            <pc:docMk/>
            <pc:sldMk cId="3713361943" sldId="316"/>
            <ac:spMk id="11" creationId="{D879800F-C042-4403-80B1-26C4AF98D8D6}"/>
          </ac:spMkLst>
        </pc:spChg>
      </pc:sldChg>
      <pc:sldChg chg="modSp add mod">
        <pc:chgData name="Tan, Joel" userId="141d8d9b-33f7-4846-93ec-71dc9c0b5e9a" providerId="ADAL" clId="{36DCAE9A-F6D1-491D-9A8F-A918241BFC6D}" dt="2022-06-06T06:25:11.570" v="1109" actId="1038"/>
        <pc:sldMkLst>
          <pc:docMk/>
          <pc:sldMk cId="2368394283" sldId="317"/>
        </pc:sldMkLst>
        <pc:spChg chg="mod">
          <ac:chgData name="Tan, Joel" userId="141d8d9b-33f7-4846-93ec-71dc9c0b5e9a" providerId="ADAL" clId="{36DCAE9A-F6D1-491D-9A8F-A918241BFC6D}" dt="2022-06-06T06:25:11.570" v="1109" actId="1038"/>
          <ac:spMkLst>
            <pc:docMk/>
            <pc:sldMk cId="2368394283" sldId="317"/>
            <ac:spMk id="11" creationId="{D879800F-C042-4403-80B1-26C4AF98D8D6}"/>
          </ac:spMkLst>
        </pc:spChg>
      </pc:sldChg>
      <pc:sldChg chg="modSp add mod">
        <pc:chgData name="Tan, Joel" userId="141d8d9b-33f7-4846-93ec-71dc9c0b5e9a" providerId="ADAL" clId="{36DCAE9A-F6D1-491D-9A8F-A918241BFC6D}" dt="2022-06-06T06:26:10.924" v="1137" actId="1037"/>
        <pc:sldMkLst>
          <pc:docMk/>
          <pc:sldMk cId="3399823534" sldId="318"/>
        </pc:sldMkLst>
        <pc:spChg chg="mod">
          <ac:chgData name="Tan, Joel" userId="141d8d9b-33f7-4846-93ec-71dc9c0b5e9a" providerId="ADAL" clId="{36DCAE9A-F6D1-491D-9A8F-A918241BFC6D}" dt="2022-06-06T06:26:00.785" v="1124" actId="1037"/>
          <ac:spMkLst>
            <pc:docMk/>
            <pc:sldMk cId="3399823534" sldId="318"/>
            <ac:spMk id="9" creationId="{2609B9B7-B75B-45B8-8F30-49D8A17AF3A4}"/>
          </ac:spMkLst>
        </pc:spChg>
        <pc:spChg chg="mod">
          <ac:chgData name="Tan, Joel" userId="141d8d9b-33f7-4846-93ec-71dc9c0b5e9a" providerId="ADAL" clId="{36DCAE9A-F6D1-491D-9A8F-A918241BFC6D}" dt="2022-06-06T06:26:03.212" v="1128" actId="1036"/>
          <ac:spMkLst>
            <pc:docMk/>
            <pc:sldMk cId="3399823534" sldId="318"/>
            <ac:spMk id="11" creationId="{D879800F-C042-4403-80B1-26C4AF98D8D6}"/>
          </ac:spMkLst>
        </pc:spChg>
        <pc:spChg chg="mod">
          <ac:chgData name="Tan, Joel" userId="141d8d9b-33f7-4846-93ec-71dc9c0b5e9a" providerId="ADAL" clId="{36DCAE9A-F6D1-491D-9A8F-A918241BFC6D}" dt="2022-06-06T06:26:10.924" v="1137" actId="1037"/>
          <ac:spMkLst>
            <pc:docMk/>
            <pc:sldMk cId="3399823534" sldId="318"/>
            <ac:spMk id="12" creationId="{D5432B78-FCD8-467A-8473-837898F905F0}"/>
          </ac:spMkLst>
        </pc:spChg>
      </pc:sldChg>
      <pc:sldChg chg="modSp add mod">
        <pc:chgData name="Tan, Joel" userId="141d8d9b-33f7-4846-93ec-71dc9c0b5e9a" providerId="ADAL" clId="{36DCAE9A-F6D1-491D-9A8F-A918241BFC6D}" dt="2022-06-06T06:26:29.340" v="1150" actId="1038"/>
        <pc:sldMkLst>
          <pc:docMk/>
          <pc:sldMk cId="224697245" sldId="319"/>
        </pc:sldMkLst>
        <pc:spChg chg="mod">
          <ac:chgData name="Tan, Joel" userId="141d8d9b-33f7-4846-93ec-71dc9c0b5e9a" providerId="ADAL" clId="{36DCAE9A-F6D1-491D-9A8F-A918241BFC6D}" dt="2022-06-06T06:26:29.340" v="1150" actId="1038"/>
          <ac:spMkLst>
            <pc:docMk/>
            <pc:sldMk cId="224697245" sldId="319"/>
            <ac:spMk id="8" creationId="{63229B91-55D0-4BEB-AB67-0AE3120246CE}"/>
          </ac:spMkLst>
        </pc:spChg>
      </pc:sldChg>
      <pc:sldChg chg="modSp add mod">
        <pc:chgData name="Tan, Joel" userId="141d8d9b-33f7-4846-93ec-71dc9c0b5e9a" providerId="ADAL" clId="{36DCAE9A-F6D1-491D-9A8F-A918241BFC6D}" dt="2022-06-06T06:26:44.902" v="1169" actId="1037"/>
        <pc:sldMkLst>
          <pc:docMk/>
          <pc:sldMk cId="2415211129" sldId="320"/>
        </pc:sldMkLst>
        <pc:spChg chg="mod">
          <ac:chgData name="Tan, Joel" userId="141d8d9b-33f7-4846-93ec-71dc9c0b5e9a" providerId="ADAL" clId="{36DCAE9A-F6D1-491D-9A8F-A918241BFC6D}" dt="2022-06-06T06:26:44.902" v="1169" actId="1037"/>
          <ac:spMkLst>
            <pc:docMk/>
            <pc:sldMk cId="2415211129" sldId="320"/>
            <ac:spMk id="10" creationId="{EF63448C-9158-43A8-85AE-971E04C68D74}"/>
          </ac:spMkLst>
        </pc:spChg>
      </pc:sldChg>
      <pc:sldChg chg="modSp add mod">
        <pc:chgData name="Tan, Joel" userId="141d8d9b-33f7-4846-93ec-71dc9c0b5e9a" providerId="ADAL" clId="{36DCAE9A-F6D1-491D-9A8F-A918241BFC6D}" dt="2022-06-06T06:27:09.103" v="1186" actId="1037"/>
        <pc:sldMkLst>
          <pc:docMk/>
          <pc:sldMk cId="1916247730" sldId="321"/>
        </pc:sldMkLst>
        <pc:spChg chg="mod">
          <ac:chgData name="Tan, Joel" userId="141d8d9b-33f7-4846-93ec-71dc9c0b5e9a" providerId="ADAL" clId="{36DCAE9A-F6D1-491D-9A8F-A918241BFC6D}" dt="2022-06-06T06:27:09.103" v="1186" actId="1037"/>
          <ac:spMkLst>
            <pc:docMk/>
            <pc:sldMk cId="1916247730" sldId="321"/>
            <ac:spMk id="10" creationId="{EF63448C-9158-43A8-85AE-971E04C68D74}"/>
          </ac:spMkLst>
        </pc:spChg>
      </pc:sldChg>
      <pc:sldChg chg="modSp add mod">
        <pc:chgData name="Tan, Joel" userId="141d8d9b-33f7-4846-93ec-71dc9c0b5e9a" providerId="ADAL" clId="{36DCAE9A-F6D1-491D-9A8F-A918241BFC6D}" dt="2022-06-06T06:28:54.484" v="1193" actId="1038"/>
        <pc:sldMkLst>
          <pc:docMk/>
          <pc:sldMk cId="197720563" sldId="322"/>
        </pc:sldMkLst>
        <pc:spChg chg="mod">
          <ac:chgData name="Tan, Joel" userId="141d8d9b-33f7-4846-93ec-71dc9c0b5e9a" providerId="ADAL" clId="{36DCAE9A-F6D1-491D-9A8F-A918241BFC6D}" dt="2022-06-06T06:28:54.484" v="1193" actId="1038"/>
          <ac:spMkLst>
            <pc:docMk/>
            <pc:sldMk cId="197720563" sldId="322"/>
            <ac:spMk id="11" creationId="{D879800F-C042-4403-80B1-26C4AF98D8D6}"/>
          </ac:spMkLst>
        </pc:spChg>
      </pc:sldChg>
      <pc:sldChg chg="modSp add mod">
        <pc:chgData name="Tan, Joel" userId="141d8d9b-33f7-4846-93ec-71dc9c0b5e9a" providerId="ADAL" clId="{36DCAE9A-F6D1-491D-9A8F-A918241BFC6D}" dt="2022-06-06T06:29:20.532" v="1207" actId="1035"/>
        <pc:sldMkLst>
          <pc:docMk/>
          <pc:sldMk cId="1564329860" sldId="323"/>
        </pc:sldMkLst>
        <pc:spChg chg="mod">
          <ac:chgData name="Tan, Joel" userId="141d8d9b-33f7-4846-93ec-71dc9c0b5e9a" providerId="ADAL" clId="{36DCAE9A-F6D1-491D-9A8F-A918241BFC6D}" dt="2022-06-06T06:29:20.532" v="1207" actId="1035"/>
          <ac:spMkLst>
            <pc:docMk/>
            <pc:sldMk cId="1564329860" sldId="323"/>
            <ac:spMk id="11" creationId="{D879800F-C042-4403-80B1-26C4AF98D8D6}"/>
          </ac:spMkLst>
        </pc:spChg>
      </pc:sldChg>
      <pc:sldChg chg="modSp add mod">
        <pc:chgData name="Tan, Joel" userId="141d8d9b-33f7-4846-93ec-71dc9c0b5e9a" providerId="ADAL" clId="{36DCAE9A-F6D1-491D-9A8F-A918241BFC6D}" dt="2022-06-06T06:29:29.983" v="1216" actId="1035"/>
        <pc:sldMkLst>
          <pc:docMk/>
          <pc:sldMk cId="517849920" sldId="324"/>
        </pc:sldMkLst>
        <pc:spChg chg="mod">
          <ac:chgData name="Tan, Joel" userId="141d8d9b-33f7-4846-93ec-71dc9c0b5e9a" providerId="ADAL" clId="{36DCAE9A-F6D1-491D-9A8F-A918241BFC6D}" dt="2022-06-06T06:29:29.983" v="1216" actId="1035"/>
          <ac:spMkLst>
            <pc:docMk/>
            <pc:sldMk cId="517849920" sldId="324"/>
            <ac:spMk id="11" creationId="{D879800F-C042-4403-80B1-26C4AF98D8D6}"/>
          </ac:spMkLst>
        </pc:spChg>
      </pc:sldChg>
      <pc:sldChg chg="modSp add mod">
        <pc:chgData name="Tan, Joel" userId="141d8d9b-33f7-4846-93ec-71dc9c0b5e9a" providerId="ADAL" clId="{36DCAE9A-F6D1-491D-9A8F-A918241BFC6D}" dt="2022-06-06T06:29:39.014" v="1226" actId="1038"/>
        <pc:sldMkLst>
          <pc:docMk/>
          <pc:sldMk cId="3721649744" sldId="325"/>
        </pc:sldMkLst>
        <pc:spChg chg="mod">
          <ac:chgData name="Tan, Joel" userId="141d8d9b-33f7-4846-93ec-71dc9c0b5e9a" providerId="ADAL" clId="{36DCAE9A-F6D1-491D-9A8F-A918241BFC6D}" dt="2022-06-06T06:29:39.014" v="1226" actId="1038"/>
          <ac:spMkLst>
            <pc:docMk/>
            <pc:sldMk cId="3721649744" sldId="325"/>
            <ac:spMk id="11" creationId="{D879800F-C042-4403-80B1-26C4AF98D8D6}"/>
          </ac:spMkLst>
        </pc:spChg>
      </pc:sldChg>
      <pc:sldChg chg="modSp add mod">
        <pc:chgData name="Tan, Joel" userId="141d8d9b-33f7-4846-93ec-71dc9c0b5e9a" providerId="ADAL" clId="{36DCAE9A-F6D1-491D-9A8F-A918241BFC6D}" dt="2022-06-06T06:29:54.791" v="1228" actId="1076"/>
        <pc:sldMkLst>
          <pc:docMk/>
          <pc:sldMk cId="338940398" sldId="326"/>
        </pc:sldMkLst>
        <pc:spChg chg="mod">
          <ac:chgData name="Tan, Joel" userId="141d8d9b-33f7-4846-93ec-71dc9c0b5e9a" providerId="ADAL" clId="{36DCAE9A-F6D1-491D-9A8F-A918241BFC6D}" dt="2022-06-06T06:29:54.791" v="1228" actId="1076"/>
          <ac:spMkLst>
            <pc:docMk/>
            <pc:sldMk cId="338940398" sldId="326"/>
            <ac:spMk id="9" creationId="{2609B9B7-B75B-45B8-8F30-49D8A17AF3A4}"/>
          </ac:spMkLst>
        </pc:spChg>
      </pc:sldChg>
    </pc:docChg>
  </pc:docChgLst>
  <pc:docChgLst>
    <pc:chgData name="Tan, Joel" userId="141d8d9b-33f7-4846-93ec-71dc9c0b5e9a" providerId="ADAL" clId="{3AD2167A-845D-4892-9C2D-9240FBE0B97A}"/>
    <pc:docChg chg="custSel addSld delSld modSld">
      <pc:chgData name="Tan, Joel" userId="141d8d9b-33f7-4846-93ec-71dc9c0b5e9a" providerId="ADAL" clId="{3AD2167A-845D-4892-9C2D-9240FBE0B97A}" dt="2022-06-03T02:01:32.404" v="1124" actId="20577"/>
      <pc:docMkLst>
        <pc:docMk/>
      </pc:docMkLst>
      <pc:sldChg chg="modSp mod">
        <pc:chgData name="Tan, Joel" userId="141d8d9b-33f7-4846-93ec-71dc9c0b5e9a" providerId="ADAL" clId="{3AD2167A-845D-4892-9C2D-9240FBE0B97A}" dt="2022-06-03T01:55:29.367" v="283" actId="20577"/>
        <pc:sldMkLst>
          <pc:docMk/>
          <pc:sldMk cId="3981683750" sldId="266"/>
        </pc:sldMkLst>
        <pc:spChg chg="mod">
          <ac:chgData name="Tan, Joel" userId="141d8d9b-33f7-4846-93ec-71dc9c0b5e9a" providerId="ADAL" clId="{3AD2167A-845D-4892-9C2D-9240FBE0B97A}" dt="2022-06-03T01:53:24" v="65" actId="20577"/>
          <ac:spMkLst>
            <pc:docMk/>
            <pc:sldMk cId="3981683750" sldId="266"/>
            <ac:spMk id="4" creationId="{D25E4961-D244-470E-AEDE-BEBBF0260E43}"/>
          </ac:spMkLst>
        </pc:spChg>
        <pc:spChg chg="mod">
          <ac:chgData name="Tan, Joel" userId="141d8d9b-33f7-4846-93ec-71dc9c0b5e9a" providerId="ADAL" clId="{3AD2167A-845D-4892-9C2D-9240FBE0B97A}" dt="2022-06-03T01:55:29.367" v="283" actId="20577"/>
          <ac:spMkLst>
            <pc:docMk/>
            <pc:sldMk cId="3981683750" sldId="266"/>
            <ac:spMk id="5" creationId="{B8A2C11D-3373-404F-A63B-EA2431126272}"/>
          </ac:spMkLst>
        </pc:spChg>
      </pc:sldChg>
      <pc:sldChg chg="del">
        <pc:chgData name="Tan, Joel" userId="141d8d9b-33f7-4846-93ec-71dc9c0b5e9a" providerId="ADAL" clId="{3AD2167A-845D-4892-9C2D-9240FBE0B97A}" dt="2022-06-03T01:53:00.381" v="0" actId="47"/>
        <pc:sldMkLst>
          <pc:docMk/>
          <pc:sldMk cId="595900992" sldId="268"/>
        </pc:sldMkLst>
      </pc:sldChg>
      <pc:sldChg chg="addSp modSp new mod">
        <pc:chgData name="Tan, Joel" userId="141d8d9b-33f7-4846-93ec-71dc9c0b5e9a" providerId="ADAL" clId="{3AD2167A-845D-4892-9C2D-9240FBE0B97A}" dt="2022-06-03T02:01:18.528" v="1102"/>
        <pc:sldMkLst>
          <pc:docMk/>
          <pc:sldMk cId="3048039017" sldId="268"/>
        </pc:sldMkLst>
        <pc:spChg chg="mod">
          <ac:chgData name="Tan, Joel" userId="141d8d9b-33f7-4846-93ec-71dc9c0b5e9a" providerId="ADAL" clId="{3AD2167A-845D-4892-9C2D-9240FBE0B97A}" dt="2022-06-03T01:53:34.640" v="90" actId="20577"/>
          <ac:spMkLst>
            <pc:docMk/>
            <pc:sldMk cId="3048039017" sldId="268"/>
            <ac:spMk id="2" creationId="{B1CAFDE6-19C9-4284-95D0-B65C3AC222DE}"/>
          </ac:spMkLst>
        </pc:spChg>
        <pc:spChg chg="add mod">
          <ac:chgData name="Tan, Joel" userId="141d8d9b-33f7-4846-93ec-71dc9c0b5e9a" providerId="ADAL" clId="{3AD2167A-845D-4892-9C2D-9240FBE0B97A}" dt="2022-06-03T02:01:18.528" v="1102"/>
          <ac:spMkLst>
            <pc:docMk/>
            <pc:sldMk cId="3048039017" sldId="268"/>
            <ac:spMk id="5" creationId="{24E648D5-A9DA-4AD2-B025-74DCECFE69BA}"/>
          </ac:spMkLst>
        </pc:spChg>
      </pc:sldChg>
      <pc:sldChg chg="addSp modSp new mod">
        <pc:chgData name="Tan, Joel" userId="141d8d9b-33f7-4846-93ec-71dc9c0b5e9a" providerId="ADAL" clId="{3AD2167A-845D-4892-9C2D-9240FBE0B97A}" dt="2022-06-03T01:57:59.319" v="356" actId="20577"/>
        <pc:sldMkLst>
          <pc:docMk/>
          <pc:sldMk cId="76453668" sldId="269"/>
        </pc:sldMkLst>
        <pc:spChg chg="mod">
          <ac:chgData name="Tan, Joel" userId="141d8d9b-33f7-4846-93ec-71dc9c0b5e9a" providerId="ADAL" clId="{3AD2167A-845D-4892-9C2D-9240FBE0B97A}" dt="2022-06-03T01:55:49.625" v="292" actId="20577"/>
          <ac:spMkLst>
            <pc:docMk/>
            <pc:sldMk cId="76453668" sldId="269"/>
            <ac:spMk id="2" creationId="{FB5ADF4F-3BB9-4543-A8A7-A76889C8054E}"/>
          </ac:spMkLst>
        </pc:spChg>
        <pc:spChg chg="add mod">
          <ac:chgData name="Tan, Joel" userId="141d8d9b-33f7-4846-93ec-71dc9c0b5e9a" providerId="ADAL" clId="{3AD2167A-845D-4892-9C2D-9240FBE0B97A}" dt="2022-06-03T01:57:59.319" v="356" actId="20577"/>
          <ac:spMkLst>
            <pc:docMk/>
            <pc:sldMk cId="76453668" sldId="269"/>
            <ac:spMk id="5" creationId="{1360AD3D-39ED-406E-BDBC-844B2D24DCB9}"/>
          </ac:spMkLst>
        </pc:spChg>
      </pc:sldChg>
      <pc:sldChg chg="addSp modSp new mod">
        <pc:chgData name="Tan, Joel" userId="141d8d9b-33f7-4846-93ec-71dc9c0b5e9a" providerId="ADAL" clId="{3AD2167A-845D-4892-9C2D-9240FBE0B97A}" dt="2022-06-03T02:01:32.404" v="1124" actId="20577"/>
        <pc:sldMkLst>
          <pc:docMk/>
          <pc:sldMk cId="1749261631" sldId="270"/>
        </pc:sldMkLst>
        <pc:spChg chg="mod">
          <ac:chgData name="Tan, Joel" userId="141d8d9b-33f7-4846-93ec-71dc9c0b5e9a" providerId="ADAL" clId="{3AD2167A-845D-4892-9C2D-9240FBE0B97A}" dt="2022-06-03T02:01:08.538" v="1100" actId="20577"/>
          <ac:spMkLst>
            <pc:docMk/>
            <pc:sldMk cId="1749261631" sldId="270"/>
            <ac:spMk id="2" creationId="{49252EC5-12BB-45BB-9C72-89938FA9158A}"/>
          </ac:spMkLst>
        </pc:spChg>
        <pc:spChg chg="add mod">
          <ac:chgData name="Tan, Joel" userId="141d8d9b-33f7-4846-93ec-71dc9c0b5e9a" providerId="ADAL" clId="{3AD2167A-845D-4892-9C2D-9240FBE0B97A}" dt="2022-06-03T02:01:32.404" v="1124" actId="20577"/>
          <ac:spMkLst>
            <pc:docMk/>
            <pc:sldMk cId="1749261631" sldId="270"/>
            <ac:spMk id="5" creationId="{AD05F5A8-7E0B-45F9-AE4E-80C9D1B3CE11}"/>
          </ac:spMkLst>
        </pc:spChg>
      </pc:sldChg>
      <pc:sldChg chg="del">
        <pc:chgData name="Tan, Joel" userId="141d8d9b-33f7-4846-93ec-71dc9c0b5e9a" providerId="ADAL" clId="{3AD2167A-845D-4892-9C2D-9240FBE0B97A}" dt="2022-06-03T01:53:00.381" v="0" actId="47"/>
        <pc:sldMkLst>
          <pc:docMk/>
          <pc:sldMk cId="1431827812" sldId="272"/>
        </pc:sldMkLst>
      </pc:sldChg>
      <pc:sldChg chg="del">
        <pc:chgData name="Tan, Joel" userId="141d8d9b-33f7-4846-93ec-71dc9c0b5e9a" providerId="ADAL" clId="{3AD2167A-845D-4892-9C2D-9240FBE0B97A}" dt="2022-06-03T01:53:00.381" v="0" actId="47"/>
        <pc:sldMkLst>
          <pc:docMk/>
          <pc:sldMk cId="1234302797" sldId="273"/>
        </pc:sldMkLst>
      </pc:sldChg>
      <pc:sldChg chg="del">
        <pc:chgData name="Tan, Joel" userId="141d8d9b-33f7-4846-93ec-71dc9c0b5e9a" providerId="ADAL" clId="{3AD2167A-845D-4892-9C2D-9240FBE0B97A}" dt="2022-06-03T01:53:00.381" v="0" actId="47"/>
        <pc:sldMkLst>
          <pc:docMk/>
          <pc:sldMk cId="251248922" sldId="274"/>
        </pc:sldMkLst>
      </pc:sldChg>
      <pc:sldChg chg="del">
        <pc:chgData name="Tan, Joel" userId="141d8d9b-33f7-4846-93ec-71dc9c0b5e9a" providerId="ADAL" clId="{3AD2167A-845D-4892-9C2D-9240FBE0B97A}" dt="2022-06-03T01:53:00.381" v="0" actId="47"/>
        <pc:sldMkLst>
          <pc:docMk/>
          <pc:sldMk cId="3638112169" sldId="308"/>
        </pc:sldMkLst>
      </pc:sldChg>
      <pc:sldChg chg="del">
        <pc:chgData name="Tan, Joel" userId="141d8d9b-33f7-4846-93ec-71dc9c0b5e9a" providerId="ADAL" clId="{3AD2167A-845D-4892-9C2D-9240FBE0B97A}" dt="2022-06-03T01:53:00.381" v="0" actId="47"/>
        <pc:sldMkLst>
          <pc:docMk/>
          <pc:sldMk cId="1513793103" sldId="314"/>
        </pc:sldMkLst>
      </pc:sldChg>
      <pc:sldChg chg="del">
        <pc:chgData name="Tan, Joel" userId="141d8d9b-33f7-4846-93ec-71dc9c0b5e9a" providerId="ADAL" clId="{3AD2167A-845D-4892-9C2D-9240FBE0B97A}" dt="2022-06-03T01:53:00.381" v="0" actId="47"/>
        <pc:sldMkLst>
          <pc:docMk/>
          <pc:sldMk cId="2089064781" sldId="315"/>
        </pc:sldMkLst>
      </pc:sldChg>
      <pc:sldChg chg="del">
        <pc:chgData name="Tan, Joel" userId="141d8d9b-33f7-4846-93ec-71dc9c0b5e9a" providerId="ADAL" clId="{3AD2167A-845D-4892-9C2D-9240FBE0B97A}" dt="2022-06-03T01:53:00.381" v="0" actId="47"/>
        <pc:sldMkLst>
          <pc:docMk/>
          <pc:sldMk cId="2328575719" sldId="316"/>
        </pc:sldMkLst>
      </pc:sldChg>
      <pc:sldChg chg="del">
        <pc:chgData name="Tan, Joel" userId="141d8d9b-33f7-4846-93ec-71dc9c0b5e9a" providerId="ADAL" clId="{3AD2167A-845D-4892-9C2D-9240FBE0B97A}" dt="2022-06-03T01:53:00.381" v="0" actId="47"/>
        <pc:sldMkLst>
          <pc:docMk/>
          <pc:sldMk cId="2183684011" sldId="317"/>
        </pc:sldMkLst>
      </pc:sldChg>
      <pc:sldChg chg="del">
        <pc:chgData name="Tan, Joel" userId="141d8d9b-33f7-4846-93ec-71dc9c0b5e9a" providerId="ADAL" clId="{3AD2167A-845D-4892-9C2D-9240FBE0B97A}" dt="2022-06-03T01:53:00.381" v="0" actId="47"/>
        <pc:sldMkLst>
          <pc:docMk/>
          <pc:sldMk cId="1076495686" sldId="318"/>
        </pc:sldMkLst>
      </pc:sldChg>
      <pc:sldChg chg="del">
        <pc:chgData name="Tan, Joel" userId="141d8d9b-33f7-4846-93ec-71dc9c0b5e9a" providerId="ADAL" clId="{3AD2167A-845D-4892-9C2D-9240FBE0B97A}" dt="2022-06-03T01:53:00.381" v="0" actId="47"/>
        <pc:sldMkLst>
          <pc:docMk/>
          <pc:sldMk cId="2485339780" sldId="319"/>
        </pc:sldMkLst>
      </pc:sldChg>
      <pc:sldChg chg="del">
        <pc:chgData name="Tan, Joel" userId="141d8d9b-33f7-4846-93ec-71dc9c0b5e9a" providerId="ADAL" clId="{3AD2167A-845D-4892-9C2D-9240FBE0B97A}" dt="2022-06-03T01:53:00.381" v="0" actId="47"/>
        <pc:sldMkLst>
          <pc:docMk/>
          <pc:sldMk cId="1119996016" sldId="320"/>
        </pc:sldMkLst>
      </pc:sldChg>
      <pc:sldChg chg="del">
        <pc:chgData name="Tan, Joel" userId="141d8d9b-33f7-4846-93ec-71dc9c0b5e9a" providerId="ADAL" clId="{3AD2167A-845D-4892-9C2D-9240FBE0B97A}" dt="2022-06-03T01:53:00.381" v="0" actId="47"/>
        <pc:sldMkLst>
          <pc:docMk/>
          <pc:sldMk cId="3392929751" sldId="321"/>
        </pc:sldMkLst>
      </pc:sldChg>
      <pc:sldChg chg="del">
        <pc:chgData name="Tan, Joel" userId="141d8d9b-33f7-4846-93ec-71dc9c0b5e9a" providerId="ADAL" clId="{3AD2167A-845D-4892-9C2D-9240FBE0B97A}" dt="2022-06-03T01:53:00.381" v="0" actId="47"/>
        <pc:sldMkLst>
          <pc:docMk/>
          <pc:sldMk cId="2900965933" sldId="323"/>
        </pc:sldMkLst>
      </pc:sldChg>
      <pc:sldChg chg="del">
        <pc:chgData name="Tan, Joel" userId="141d8d9b-33f7-4846-93ec-71dc9c0b5e9a" providerId="ADAL" clId="{3AD2167A-845D-4892-9C2D-9240FBE0B97A}" dt="2022-06-03T01:53:00.381" v="0" actId="47"/>
        <pc:sldMkLst>
          <pc:docMk/>
          <pc:sldMk cId="1609872056" sldId="324"/>
        </pc:sldMkLst>
      </pc:sldChg>
      <pc:sldChg chg="del">
        <pc:chgData name="Tan, Joel" userId="141d8d9b-33f7-4846-93ec-71dc9c0b5e9a" providerId="ADAL" clId="{3AD2167A-845D-4892-9C2D-9240FBE0B97A}" dt="2022-06-03T01:53:00.381" v="0" actId="47"/>
        <pc:sldMkLst>
          <pc:docMk/>
          <pc:sldMk cId="3587689965" sldId="325"/>
        </pc:sldMkLst>
      </pc:sldChg>
      <pc:sldChg chg="del">
        <pc:chgData name="Tan, Joel" userId="141d8d9b-33f7-4846-93ec-71dc9c0b5e9a" providerId="ADAL" clId="{3AD2167A-845D-4892-9C2D-9240FBE0B97A}" dt="2022-06-03T01:53:00.381" v="0" actId="47"/>
        <pc:sldMkLst>
          <pc:docMk/>
          <pc:sldMk cId="725615906" sldId="326"/>
        </pc:sldMkLst>
      </pc:sldChg>
      <pc:sldChg chg="del">
        <pc:chgData name="Tan, Joel" userId="141d8d9b-33f7-4846-93ec-71dc9c0b5e9a" providerId="ADAL" clId="{3AD2167A-845D-4892-9C2D-9240FBE0B97A}" dt="2022-06-03T01:53:00.381" v="0" actId="47"/>
        <pc:sldMkLst>
          <pc:docMk/>
          <pc:sldMk cId="794735699" sldId="327"/>
        </pc:sldMkLst>
      </pc:sldChg>
      <pc:sldChg chg="del">
        <pc:chgData name="Tan, Joel" userId="141d8d9b-33f7-4846-93ec-71dc9c0b5e9a" providerId="ADAL" clId="{3AD2167A-845D-4892-9C2D-9240FBE0B97A}" dt="2022-06-03T01:53:00.381" v="0" actId="47"/>
        <pc:sldMkLst>
          <pc:docMk/>
          <pc:sldMk cId="3202597428" sldId="328"/>
        </pc:sldMkLst>
      </pc:sldChg>
      <pc:sldChg chg="del">
        <pc:chgData name="Tan, Joel" userId="141d8d9b-33f7-4846-93ec-71dc9c0b5e9a" providerId="ADAL" clId="{3AD2167A-845D-4892-9C2D-9240FBE0B97A}" dt="2022-06-03T01:53:00.381" v="0" actId="47"/>
        <pc:sldMkLst>
          <pc:docMk/>
          <pc:sldMk cId="667101266"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1EE0B-894A-4217-BB29-B24377C13347}" type="datetimeFigureOut">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2CD2F-EA5B-4044-951B-02D643B5207E}" type="slidenum">
              <a:t>‹#›</a:t>
            </a:fld>
            <a:endParaRPr lang="en-US"/>
          </a:p>
        </p:txBody>
      </p:sp>
    </p:spTree>
    <p:extLst>
      <p:ext uri="{BB962C8B-B14F-4D97-AF65-F5344CB8AC3E}">
        <p14:creationId xmlns:p14="http://schemas.microsoft.com/office/powerpoint/2010/main" val="2716835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Opening">
    <p:spTree>
      <p:nvGrpSpPr>
        <p:cNvPr id="1" name=""/>
        <p:cNvGrpSpPr/>
        <p:nvPr/>
      </p:nvGrpSpPr>
      <p:grpSpPr>
        <a:xfrm>
          <a:off x="0" y="0"/>
          <a:ext cx="0" cy="0"/>
          <a:chOff x="0" y="0"/>
          <a:chExt cx="0" cy="0"/>
        </a:xfrm>
      </p:grpSpPr>
      <p:sp>
        <p:nvSpPr>
          <p:cNvPr id="9" name="Picture Placeholder 17">
            <a:extLst>
              <a:ext uri="{FF2B5EF4-FFF2-40B4-BE49-F238E27FC236}">
                <a16:creationId xmlns:a16="http://schemas.microsoft.com/office/drawing/2014/main" id="{18F8322D-F6D0-FD48-8ECA-70197A18213F}"/>
              </a:ext>
            </a:extLst>
          </p:cNvPr>
          <p:cNvSpPr>
            <a:spLocks noGrp="1"/>
          </p:cNvSpPr>
          <p:nvPr>
            <p:ph type="pic" sz="quarter" idx="12"/>
          </p:nvPr>
        </p:nvSpPr>
        <p:spPr>
          <a:xfrm>
            <a:off x="2075644" y="0"/>
            <a:ext cx="10128679" cy="347724"/>
          </a:xfrm>
          <a:solidFill>
            <a:schemeClr val="bg1">
              <a:lumMod val="85000"/>
            </a:schemeClr>
          </a:solidFill>
        </p:spPr>
        <p:txBody>
          <a:bodyPr/>
          <a:lstStyle>
            <a:lvl1pPr algn="ctr">
              <a:defRPr sz="1940">
                <a:solidFill>
                  <a:srgbClr val="C00000"/>
                </a:solidFill>
              </a:defRPr>
            </a:lvl1pPr>
          </a:lstStyle>
          <a:p>
            <a:r>
              <a:rPr lang="en-US"/>
              <a:t>Click icon to add picture</a:t>
            </a:r>
          </a:p>
        </p:txBody>
      </p:sp>
      <p:sp>
        <p:nvSpPr>
          <p:cNvPr id="10" name="Text Placeholder Ttle">
            <a:extLst>
              <a:ext uri="{FF2B5EF4-FFF2-40B4-BE49-F238E27FC236}">
                <a16:creationId xmlns:a16="http://schemas.microsoft.com/office/drawing/2014/main" id="{1D014202-442C-6C41-9DD1-D92C2019E40E}"/>
              </a:ext>
            </a:extLst>
          </p:cNvPr>
          <p:cNvSpPr>
            <a:spLocks noGrp="1"/>
          </p:cNvSpPr>
          <p:nvPr>
            <p:ph type="body" sz="quarter" idx="10" hasCustomPrompt="1"/>
          </p:nvPr>
        </p:nvSpPr>
        <p:spPr>
          <a:xfrm>
            <a:off x="2565476" y="2781957"/>
            <a:ext cx="5927745" cy="1648113"/>
          </a:xfrm>
        </p:spPr>
        <p:txBody>
          <a:bodyPr anchor="b" anchorCtr="0">
            <a:normAutofit/>
          </a:bodyPr>
          <a:lstStyle>
            <a:lvl1pPr>
              <a:lnSpc>
                <a:spcPts val="6367"/>
              </a:lnSpc>
              <a:spcBef>
                <a:spcPts val="0"/>
              </a:spcBef>
              <a:spcAft>
                <a:spcPts val="1819"/>
              </a:spcAft>
              <a:defRPr sz="5821" b="0" i="0" baseline="0">
                <a:solidFill>
                  <a:schemeClr val="bg1"/>
                </a:solidFill>
                <a:latin typeface="Arial Black" panose="020B0604020202020204" pitchFamily="34" charset="0"/>
              </a:defRPr>
            </a:lvl1pPr>
          </a:lstStyle>
          <a:p>
            <a:pPr lvl="0"/>
            <a:r>
              <a:rPr lang="en-US"/>
              <a:t>Click to add title</a:t>
            </a:r>
          </a:p>
        </p:txBody>
      </p:sp>
      <p:sp>
        <p:nvSpPr>
          <p:cNvPr id="11" name="Text Placeholder Date">
            <a:extLst>
              <a:ext uri="{FF2B5EF4-FFF2-40B4-BE49-F238E27FC236}">
                <a16:creationId xmlns:a16="http://schemas.microsoft.com/office/drawing/2014/main" id="{99A11649-992A-9041-8A59-3BC29D989A10}"/>
              </a:ext>
            </a:extLst>
          </p:cNvPr>
          <p:cNvSpPr>
            <a:spLocks noGrp="1"/>
          </p:cNvSpPr>
          <p:nvPr>
            <p:ph type="body" sz="quarter" idx="11" hasCustomPrompt="1"/>
          </p:nvPr>
        </p:nvSpPr>
        <p:spPr>
          <a:xfrm>
            <a:off x="2565673" y="4769025"/>
            <a:ext cx="3180857" cy="503917"/>
          </a:xfrm>
        </p:spPr>
        <p:txBody>
          <a:bodyPr>
            <a:normAutofit/>
          </a:bodyPr>
          <a:lstStyle>
            <a:lvl1pPr>
              <a:defRPr sz="2183" baseline="0">
                <a:solidFill>
                  <a:schemeClr val="bg1"/>
                </a:solidFill>
                <a:latin typeface="Arial" panose="020B0604020202020204" pitchFamily="34" charset="0"/>
              </a:defRPr>
            </a:lvl1pPr>
          </a:lstStyle>
          <a:p>
            <a:pPr lvl="0"/>
            <a:r>
              <a:rPr lang="en-US"/>
              <a:t>Month, Day, Year</a:t>
            </a:r>
          </a:p>
          <a:p>
            <a:pPr lvl="1"/>
            <a:endParaRPr lang="en-US"/>
          </a:p>
        </p:txBody>
      </p:sp>
      <p:pic>
        <p:nvPicPr>
          <p:cNvPr id="8" name="Logo" descr="Logo&#10;&#10;Description automatically generated">
            <a:extLst>
              <a:ext uri="{FF2B5EF4-FFF2-40B4-BE49-F238E27FC236}">
                <a16:creationId xmlns:a16="http://schemas.microsoft.com/office/drawing/2014/main" id="{451685C8-C13E-4718-9B3B-64BDCAFB01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2660" y="936039"/>
            <a:ext cx="4796059" cy="935751"/>
          </a:xfrm>
          <a:prstGeom prst="rect">
            <a:avLst/>
          </a:prstGeom>
        </p:spPr>
      </p:pic>
    </p:spTree>
  </p:cSld>
  <p:clrMapOvr>
    <a:masterClrMapping/>
  </p:clrMapOvr>
  <p:extLst>
    <p:ext uri="{DCECCB84-F9BA-43D5-87BE-67443E8EF086}">
      <p15:sldGuideLst xmlns:p15="http://schemas.microsoft.com/office/powerpoint/2012/main">
        <p15:guide id="1" orient="horz" pos="1170" userDrawn="1">
          <p15:clr>
            <a:srgbClr val="FBAE40"/>
          </p15:clr>
        </p15:guide>
        <p15:guide id="2" pos="9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433D690E-73C2-E543-AECD-261C959F30DA}"/>
              </a:ext>
            </a:extLst>
          </p:cNvPr>
          <p:cNvGrpSpPr/>
          <p:nvPr userDrawn="1"/>
        </p:nvGrpSpPr>
        <p:grpSpPr>
          <a:xfrm>
            <a:off x="0" y="158"/>
            <a:ext cx="4487087" cy="6857230"/>
            <a:chOff x="0" y="261"/>
            <a:chExt cx="7399020" cy="11308080"/>
          </a:xfrm>
        </p:grpSpPr>
        <p:sp>
          <p:nvSpPr>
            <p:cNvPr id="5" name="object 3">
              <a:extLst>
                <a:ext uri="{FF2B5EF4-FFF2-40B4-BE49-F238E27FC236}">
                  <a16:creationId xmlns:a16="http://schemas.microsoft.com/office/drawing/2014/main" id="{D1CE06DC-AF9D-6940-AB04-89308B41256D}"/>
                </a:ext>
              </a:extLst>
            </p:cNvPr>
            <p:cNvSpPr/>
            <p:nvPr/>
          </p:nvSpPr>
          <p:spPr>
            <a:xfrm>
              <a:off x="0" y="261"/>
              <a:ext cx="6873240" cy="11308080"/>
            </a:xfrm>
            <a:custGeom>
              <a:avLst/>
              <a:gdLst/>
              <a:ahLst/>
              <a:cxnLst/>
              <a:rect l="l" t="t" r="r" b="b"/>
              <a:pathLst>
                <a:path w="6873240" h="11308080">
                  <a:moveTo>
                    <a:pt x="6872775" y="0"/>
                  </a:moveTo>
                  <a:lnTo>
                    <a:pt x="0" y="0"/>
                  </a:lnTo>
                  <a:lnTo>
                    <a:pt x="0" y="11308032"/>
                  </a:lnTo>
                  <a:lnTo>
                    <a:pt x="6872775" y="11308032"/>
                  </a:lnTo>
                  <a:lnTo>
                    <a:pt x="6872775" y="0"/>
                  </a:lnTo>
                  <a:close/>
                </a:path>
              </a:pathLst>
            </a:custGeom>
            <a:solidFill>
              <a:srgbClr val="FFDC34"/>
            </a:solidFill>
          </p:spPr>
          <p:txBody>
            <a:bodyPr wrap="square" lIns="0" tIns="0" rIns="0" bIns="0" rtlCol="0"/>
            <a:lstStyle/>
            <a:p>
              <a:endParaRPr sz="667"/>
            </a:p>
          </p:txBody>
        </p:sp>
        <p:sp>
          <p:nvSpPr>
            <p:cNvPr id="6" name="object 4">
              <a:extLst>
                <a:ext uri="{FF2B5EF4-FFF2-40B4-BE49-F238E27FC236}">
                  <a16:creationId xmlns:a16="http://schemas.microsoft.com/office/drawing/2014/main" id="{F8DA929D-0FD4-4742-8E23-891163AED921}"/>
                </a:ext>
              </a:extLst>
            </p:cNvPr>
            <p:cNvSpPr/>
            <p:nvPr/>
          </p:nvSpPr>
          <p:spPr>
            <a:xfrm>
              <a:off x="6347041" y="4459979"/>
              <a:ext cx="1051560" cy="2350135"/>
            </a:xfrm>
            <a:custGeom>
              <a:avLst/>
              <a:gdLst/>
              <a:ahLst/>
              <a:cxnLst/>
              <a:rect l="l" t="t" r="r" b="b"/>
              <a:pathLst>
                <a:path w="1051559" h="2350134">
                  <a:moveTo>
                    <a:pt x="1046365" y="1303375"/>
                  </a:moveTo>
                  <a:lnTo>
                    <a:pt x="0" y="1303375"/>
                  </a:lnTo>
                  <a:lnTo>
                    <a:pt x="0" y="2349728"/>
                  </a:lnTo>
                  <a:lnTo>
                    <a:pt x="1046365" y="2349728"/>
                  </a:lnTo>
                  <a:lnTo>
                    <a:pt x="1046365" y="1303375"/>
                  </a:lnTo>
                  <a:close/>
                </a:path>
                <a:path w="1051559" h="2350134">
                  <a:moveTo>
                    <a:pt x="1051458" y="0"/>
                  </a:moveTo>
                  <a:lnTo>
                    <a:pt x="0" y="0"/>
                  </a:lnTo>
                  <a:lnTo>
                    <a:pt x="0" y="1051509"/>
                  </a:lnTo>
                  <a:lnTo>
                    <a:pt x="1051458" y="1051509"/>
                  </a:lnTo>
                  <a:lnTo>
                    <a:pt x="1051458" y="0"/>
                  </a:lnTo>
                  <a:close/>
                </a:path>
              </a:pathLst>
            </a:custGeom>
            <a:solidFill>
              <a:srgbClr val="FF6012"/>
            </a:solidFill>
          </p:spPr>
          <p:txBody>
            <a:bodyPr wrap="square" lIns="0" tIns="0" rIns="0" bIns="0" rtlCol="0"/>
            <a:lstStyle/>
            <a:p>
              <a:endParaRPr sz="667"/>
            </a:p>
          </p:txBody>
        </p:sp>
      </p:grpSp>
      <p:sp>
        <p:nvSpPr>
          <p:cNvPr id="8" name="Text Placeholder 2">
            <a:extLst>
              <a:ext uri="{FF2B5EF4-FFF2-40B4-BE49-F238E27FC236}">
                <a16:creationId xmlns:a16="http://schemas.microsoft.com/office/drawing/2014/main" id="{EE029FD0-A527-4C46-8DD7-528E1B9240BB}"/>
              </a:ext>
            </a:extLst>
          </p:cNvPr>
          <p:cNvSpPr>
            <a:spLocks noGrp="1"/>
          </p:cNvSpPr>
          <p:nvPr>
            <p:ph type="body" sz="quarter" idx="15" hasCustomPrompt="1"/>
          </p:nvPr>
        </p:nvSpPr>
        <p:spPr>
          <a:xfrm>
            <a:off x="5033147" y="2073318"/>
            <a:ext cx="5041193" cy="2687558"/>
          </a:xfrm>
        </p:spPr>
        <p:txBody>
          <a:bodyPr wrap="square" anchor="ctr" anchorCtr="0">
            <a:normAutofit/>
          </a:bodyPr>
          <a:lstStyle>
            <a:lvl1pPr>
              <a:lnSpc>
                <a:spcPct val="100000"/>
              </a:lnSpc>
              <a:defRPr sz="5821" baseline="0">
                <a:solidFill>
                  <a:schemeClr val="bg2"/>
                </a:solidFill>
                <a:latin typeface="Arial Black" panose="020B0604020202020204" pitchFamily="34" charset="0"/>
              </a:defRPr>
            </a:lvl1pPr>
          </a:lstStyle>
          <a:p>
            <a:pPr lvl="0"/>
            <a:r>
              <a:rPr lang="en-US"/>
              <a:t>Click to edit master title style</a:t>
            </a:r>
          </a:p>
        </p:txBody>
      </p:sp>
    </p:spTree>
    <p:extLst>
      <p:ext uri="{BB962C8B-B14F-4D97-AF65-F5344CB8AC3E}">
        <p14:creationId xmlns:p14="http://schemas.microsoft.com/office/powerpoint/2010/main" val="405230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Two Column Bullets">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6594F07A-A758-B642-BDEE-246A567C40D2}"/>
              </a:ext>
            </a:extLst>
          </p:cNvPr>
          <p:cNvSpPr/>
          <p:nvPr userDrawn="1"/>
        </p:nvSpPr>
        <p:spPr>
          <a:xfrm>
            <a:off x="2317" y="-1"/>
            <a:ext cx="4173623" cy="6858001"/>
          </a:xfrm>
          <a:custGeom>
            <a:avLst/>
            <a:gdLst/>
            <a:ahLst/>
            <a:cxnLst/>
            <a:rect l="l" t="t" r="r" b="b"/>
            <a:pathLst>
              <a:path w="6882130" h="11291570">
                <a:moveTo>
                  <a:pt x="6881518" y="0"/>
                </a:moveTo>
                <a:lnTo>
                  <a:pt x="0" y="0"/>
                </a:lnTo>
                <a:lnTo>
                  <a:pt x="0" y="11291478"/>
                </a:lnTo>
                <a:lnTo>
                  <a:pt x="6881518" y="11291478"/>
                </a:lnTo>
                <a:lnTo>
                  <a:pt x="6881518" y="0"/>
                </a:lnTo>
                <a:close/>
              </a:path>
            </a:pathLst>
          </a:custGeom>
          <a:solidFill>
            <a:srgbClr val="FFDC34"/>
          </a:solidFill>
        </p:spPr>
        <p:txBody>
          <a:bodyPr wrap="square" lIns="0" tIns="0" rIns="0" bIns="0" rtlCol="0"/>
          <a:lstStyle/>
          <a:p>
            <a:endParaRPr sz="667"/>
          </a:p>
        </p:txBody>
      </p:sp>
      <p:sp>
        <p:nvSpPr>
          <p:cNvPr id="35" name="object 3">
            <a:extLst>
              <a:ext uri="{FF2B5EF4-FFF2-40B4-BE49-F238E27FC236}">
                <a16:creationId xmlns:a16="http://schemas.microsoft.com/office/drawing/2014/main" id="{F5B28557-C1F6-1946-8EF0-F96003EE2F17}"/>
              </a:ext>
            </a:extLst>
          </p:cNvPr>
          <p:cNvSpPr txBox="1">
            <a:spLocks noGrp="1"/>
          </p:cNvSpPr>
          <p:nvPr>
            <p:ph type="title"/>
          </p:nvPr>
        </p:nvSpPr>
        <p:spPr>
          <a:xfrm>
            <a:off x="990137" y="-208091"/>
            <a:ext cx="2482984" cy="3744615"/>
          </a:xfrm>
          <a:prstGeom prst="rect">
            <a:avLst/>
          </a:prstGeom>
        </p:spPr>
        <p:txBody>
          <a:bodyPr vert="horz" wrap="square" lIns="0" tIns="12065" rIns="0" bIns="0" rtlCol="0" anchor="b" anchorCtr="0">
            <a:spAutoFit/>
          </a:bodyPr>
          <a:lstStyle>
            <a:lvl1pPr>
              <a:defRPr sz="4851"/>
            </a:lvl1pPr>
          </a:lstStyle>
          <a:p>
            <a:pPr marL="7701">
              <a:lnSpc>
                <a:spcPct val="100000"/>
              </a:lnSpc>
              <a:spcBef>
                <a:spcPts val="58"/>
              </a:spcBef>
            </a:pPr>
            <a:r>
              <a:rPr lang="en-US" spc="-154"/>
              <a:t>Click to edit Master title style</a:t>
            </a:r>
            <a:endParaRPr spc="-154"/>
          </a:p>
        </p:txBody>
      </p:sp>
      <p:sp>
        <p:nvSpPr>
          <p:cNvPr id="37" name="Text Placeholder 20">
            <a:extLst>
              <a:ext uri="{FF2B5EF4-FFF2-40B4-BE49-F238E27FC236}">
                <a16:creationId xmlns:a16="http://schemas.microsoft.com/office/drawing/2014/main" id="{B946E070-C498-4E4C-9279-D50B03F6E313}"/>
              </a:ext>
            </a:extLst>
          </p:cNvPr>
          <p:cNvSpPr>
            <a:spLocks noGrp="1"/>
          </p:cNvSpPr>
          <p:nvPr>
            <p:ph type="body" sz="quarter" idx="16" hasCustomPrompt="1"/>
          </p:nvPr>
        </p:nvSpPr>
        <p:spPr>
          <a:xfrm>
            <a:off x="1031539" y="3833959"/>
            <a:ext cx="2431853" cy="335945"/>
          </a:xfrm>
        </p:spPr>
        <p:txBody>
          <a:bodyPr/>
          <a:lstStyle>
            <a:lvl1pPr>
              <a:lnSpc>
                <a:spcPct val="100000"/>
              </a:lnSpc>
              <a:defRPr sz="2183" baseline="0">
                <a:latin typeface="Arial" panose="020B0604020202020204" pitchFamily="34" charset="0"/>
              </a:defRPr>
            </a:lvl1pPr>
          </a:lstStyle>
          <a:p>
            <a:pPr lvl="0"/>
            <a:r>
              <a:rPr lang="en-US"/>
              <a:t>Click to add text</a:t>
            </a:r>
          </a:p>
        </p:txBody>
      </p:sp>
      <p:sp>
        <p:nvSpPr>
          <p:cNvPr id="42" name="Text Placeholder 41">
            <a:extLst>
              <a:ext uri="{FF2B5EF4-FFF2-40B4-BE49-F238E27FC236}">
                <a16:creationId xmlns:a16="http://schemas.microsoft.com/office/drawing/2014/main" id="{533E3CEE-7F39-5F4F-9856-6E91B2BE0F38}"/>
              </a:ext>
            </a:extLst>
          </p:cNvPr>
          <p:cNvSpPr>
            <a:spLocks noGrp="1"/>
          </p:cNvSpPr>
          <p:nvPr>
            <p:ph type="body" sz="quarter" idx="20" hasCustomPrompt="1"/>
          </p:nvPr>
        </p:nvSpPr>
        <p:spPr>
          <a:xfrm>
            <a:off x="4988756" y="1714523"/>
            <a:ext cx="2638840" cy="559908"/>
          </a:xfrm>
        </p:spPr>
        <p:txBody>
          <a:bodyPr/>
          <a:lstStyle>
            <a:lvl1pPr>
              <a:lnSpc>
                <a:spcPct val="100000"/>
              </a:lnSpc>
              <a:defRPr b="1" i="0" baseline="0">
                <a:latin typeface="Arial" panose="020B0604020202020204" pitchFamily="34" charset="0"/>
              </a:defRPr>
            </a:lvl1pPr>
          </a:lstStyle>
          <a:p>
            <a:pPr lvl="0"/>
            <a:r>
              <a:rPr lang="en-US"/>
              <a:t>Click to add main point or headline. This is placeholder text you can overwrite.</a:t>
            </a:r>
          </a:p>
        </p:txBody>
      </p:sp>
      <p:sp>
        <p:nvSpPr>
          <p:cNvPr id="43" name="Text Placeholder 41">
            <a:extLst>
              <a:ext uri="{FF2B5EF4-FFF2-40B4-BE49-F238E27FC236}">
                <a16:creationId xmlns:a16="http://schemas.microsoft.com/office/drawing/2014/main" id="{42E58E90-360B-6D41-B969-E8933D7FEB80}"/>
              </a:ext>
            </a:extLst>
          </p:cNvPr>
          <p:cNvSpPr>
            <a:spLocks noGrp="1"/>
          </p:cNvSpPr>
          <p:nvPr>
            <p:ph type="body" sz="quarter" idx="21" hasCustomPrompt="1"/>
          </p:nvPr>
        </p:nvSpPr>
        <p:spPr>
          <a:xfrm>
            <a:off x="8578620" y="1714523"/>
            <a:ext cx="2638840" cy="573906"/>
          </a:xfrm>
        </p:spPr>
        <p:txBody>
          <a:bodyPr/>
          <a:lstStyle>
            <a:lvl1pPr>
              <a:lnSpc>
                <a:spcPct val="100000"/>
              </a:lnSpc>
              <a:defRPr b="1" i="0" baseline="0">
                <a:latin typeface="Arial" panose="020B0604020202020204" pitchFamily="34" charset="0"/>
              </a:defRPr>
            </a:lvl1pPr>
          </a:lstStyle>
          <a:p>
            <a:pPr lvl="0"/>
            <a:r>
              <a:rPr lang="en-US"/>
              <a:t>Click to add main point or headline. This is placeholder text you can overwrite.</a:t>
            </a:r>
          </a:p>
        </p:txBody>
      </p:sp>
      <p:sp>
        <p:nvSpPr>
          <p:cNvPr id="13" name="Text Placeholder 7">
            <a:extLst>
              <a:ext uri="{FF2B5EF4-FFF2-40B4-BE49-F238E27FC236}">
                <a16:creationId xmlns:a16="http://schemas.microsoft.com/office/drawing/2014/main" id="{165FEBF6-0B6F-4EF0-BFEE-DAF1EFA5BD95}"/>
              </a:ext>
            </a:extLst>
          </p:cNvPr>
          <p:cNvSpPr>
            <a:spLocks noGrp="1"/>
          </p:cNvSpPr>
          <p:nvPr>
            <p:ph type="body" sz="quarter" idx="25" hasCustomPrompt="1"/>
          </p:nvPr>
        </p:nvSpPr>
        <p:spPr>
          <a:xfrm>
            <a:off x="1708322" y="6398806"/>
            <a:ext cx="2308183" cy="130645"/>
          </a:xfrm>
        </p:spPr>
        <p:txBody>
          <a:bodyPr/>
          <a:lstStyle>
            <a:lvl1pPr>
              <a:lnSpc>
                <a:spcPct val="100000"/>
              </a:lnSpc>
              <a:defRPr sz="849" b="0" baseline="0">
                <a:latin typeface="Arial" panose="020B0604020202020204" pitchFamily="34" charset="0"/>
              </a:defRPr>
            </a:lvl1pPr>
          </a:lstStyle>
          <a:p>
            <a:pPr lvl="0"/>
            <a:r>
              <a:rPr lang="en-US"/>
              <a:t>Click to add sources</a:t>
            </a:r>
          </a:p>
        </p:txBody>
      </p:sp>
      <p:sp>
        <p:nvSpPr>
          <p:cNvPr id="14" name="Text Placeholder 9">
            <a:extLst>
              <a:ext uri="{FF2B5EF4-FFF2-40B4-BE49-F238E27FC236}">
                <a16:creationId xmlns:a16="http://schemas.microsoft.com/office/drawing/2014/main" id="{B1F5E16D-224A-4461-A903-8E906A4B68BD}"/>
              </a:ext>
            </a:extLst>
          </p:cNvPr>
          <p:cNvSpPr>
            <a:spLocks noGrp="1"/>
          </p:cNvSpPr>
          <p:nvPr>
            <p:ph type="body" sz="quarter" idx="26" hasCustomPrompt="1"/>
          </p:nvPr>
        </p:nvSpPr>
        <p:spPr>
          <a:xfrm>
            <a:off x="1031403" y="6398806"/>
            <a:ext cx="593224" cy="130645"/>
          </a:xfrm>
        </p:spPr>
        <p:txBody>
          <a:bodyPr/>
          <a:lstStyle>
            <a:lvl1pPr>
              <a:lnSpc>
                <a:spcPct val="100000"/>
              </a:lnSpc>
              <a:defRPr sz="849" b="1" i="0" baseline="0">
                <a:latin typeface="Arial" panose="020B0604020202020204" pitchFamily="34" charset="0"/>
              </a:defRPr>
            </a:lvl1pPr>
          </a:lstStyle>
          <a:p>
            <a:pPr lvl="0"/>
            <a:r>
              <a:rPr lang="en-US"/>
              <a:t>Source:</a:t>
            </a:r>
          </a:p>
        </p:txBody>
      </p:sp>
      <p:sp>
        <p:nvSpPr>
          <p:cNvPr id="3" name="Text Placeholder 2">
            <a:extLst>
              <a:ext uri="{FF2B5EF4-FFF2-40B4-BE49-F238E27FC236}">
                <a16:creationId xmlns:a16="http://schemas.microsoft.com/office/drawing/2014/main" id="{5376B61C-C3BB-0C4C-82F7-8EA96B57D609}"/>
              </a:ext>
            </a:extLst>
          </p:cNvPr>
          <p:cNvSpPr>
            <a:spLocks noGrp="1"/>
          </p:cNvSpPr>
          <p:nvPr>
            <p:ph type="body" sz="quarter" idx="27"/>
          </p:nvPr>
        </p:nvSpPr>
        <p:spPr>
          <a:xfrm>
            <a:off x="4988862" y="2504845"/>
            <a:ext cx="2638840" cy="1187889"/>
          </a:xfrm>
        </p:spPr>
        <p:txBody>
          <a:bodyPr/>
          <a:lstStyle>
            <a:lvl1pPr marL="207935" indent="-207935">
              <a:lnSpc>
                <a:spcPct val="130000"/>
              </a:lnSpc>
              <a:spcBef>
                <a:spcPts val="2007"/>
              </a:spcBef>
              <a:buClr>
                <a:schemeClr val="accent5"/>
              </a:buClr>
              <a:buSzPct val="135000"/>
              <a:buFont typeface="Arial" panose="020B0604020202020204" pitchFamily="34" charset="0"/>
              <a:buChar char="•"/>
              <a:defRPr sz="1213">
                <a:latin typeface="Arial" panose="020B0604020202020204" pitchFamily="34" charset="0"/>
              </a:defRPr>
            </a:lvl1pPr>
            <a:lvl2pPr marL="450525"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2pPr>
            <a:lvl3pPr marL="727771"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3pPr>
            <a:lvl4pPr marL="1005017"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4pPr>
            <a:lvl5pPr marL="1282263"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00FE4F70-24A7-9D48-9AD0-C70AFBFDB101}"/>
              </a:ext>
            </a:extLst>
          </p:cNvPr>
          <p:cNvSpPr>
            <a:spLocks noGrp="1"/>
          </p:cNvSpPr>
          <p:nvPr>
            <p:ph type="body" sz="quarter" idx="28"/>
          </p:nvPr>
        </p:nvSpPr>
        <p:spPr>
          <a:xfrm>
            <a:off x="8591394" y="2504845"/>
            <a:ext cx="2638840" cy="1187889"/>
          </a:xfrm>
        </p:spPr>
        <p:txBody>
          <a:bodyPr/>
          <a:lstStyle>
            <a:lvl1pPr marL="207935" indent="-207935">
              <a:lnSpc>
                <a:spcPct val="130000"/>
              </a:lnSpc>
              <a:spcBef>
                <a:spcPts val="2007"/>
              </a:spcBef>
              <a:buClr>
                <a:schemeClr val="accent5"/>
              </a:buClr>
              <a:buSzPct val="135000"/>
              <a:buFont typeface="Arial" panose="020B0604020202020204" pitchFamily="34" charset="0"/>
              <a:buChar char="•"/>
              <a:defRPr sz="1213">
                <a:latin typeface="Arial" panose="020B0604020202020204" pitchFamily="34" charset="0"/>
              </a:defRPr>
            </a:lvl1pPr>
            <a:lvl2pPr marL="450525"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2pPr>
            <a:lvl3pPr marL="727771"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3pPr>
            <a:lvl4pPr marL="1005017"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4pPr>
            <a:lvl5pPr marL="1282263"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3">
            <a:extLst>
              <a:ext uri="{FF2B5EF4-FFF2-40B4-BE49-F238E27FC236}">
                <a16:creationId xmlns:a16="http://schemas.microsoft.com/office/drawing/2014/main" id="{1983390E-A8BC-41CC-8153-1C6D5907A99D}"/>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2083387"/>
      </p:ext>
    </p:extLst>
  </p:cSld>
  <p:clrMapOvr>
    <a:masterClrMapping/>
  </p:clrMapOvr>
  <p:extLst>
    <p:ext uri="{DCECCB84-F9BA-43D5-87BE-67443E8EF086}">
      <p15:sldGuideLst xmlns:p15="http://schemas.microsoft.com/office/powerpoint/2012/main">
        <p15:guide id="1" orient="horz" pos="4037" userDrawn="1">
          <p15:clr>
            <a:srgbClr val="FBAE40"/>
          </p15:clr>
        </p15:guide>
        <p15:guide id="2" pos="541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Two Column No Bullets">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7913AF6-B77A-AE4A-94F8-EA91FE736383}"/>
              </a:ext>
            </a:extLst>
          </p:cNvPr>
          <p:cNvSpPr/>
          <p:nvPr userDrawn="1"/>
        </p:nvSpPr>
        <p:spPr>
          <a:xfrm>
            <a:off x="2317" y="0"/>
            <a:ext cx="4173623" cy="6847218"/>
          </a:xfrm>
          <a:custGeom>
            <a:avLst/>
            <a:gdLst/>
            <a:ahLst/>
            <a:cxnLst/>
            <a:rect l="l" t="t" r="r" b="b"/>
            <a:pathLst>
              <a:path w="6882130" h="11291570">
                <a:moveTo>
                  <a:pt x="6881518" y="0"/>
                </a:moveTo>
                <a:lnTo>
                  <a:pt x="0" y="0"/>
                </a:lnTo>
                <a:lnTo>
                  <a:pt x="0" y="11291478"/>
                </a:lnTo>
                <a:lnTo>
                  <a:pt x="6881518" y="11291478"/>
                </a:lnTo>
                <a:lnTo>
                  <a:pt x="6881518" y="0"/>
                </a:lnTo>
                <a:close/>
              </a:path>
            </a:pathLst>
          </a:custGeom>
          <a:solidFill>
            <a:srgbClr val="FFDC34"/>
          </a:solidFill>
        </p:spPr>
        <p:txBody>
          <a:bodyPr wrap="square" lIns="0" tIns="0" rIns="0" bIns="0" rtlCol="0"/>
          <a:lstStyle/>
          <a:p>
            <a:endParaRPr sz="667"/>
          </a:p>
        </p:txBody>
      </p:sp>
      <p:sp>
        <p:nvSpPr>
          <p:cNvPr id="3" name="object 3">
            <a:extLst>
              <a:ext uri="{FF2B5EF4-FFF2-40B4-BE49-F238E27FC236}">
                <a16:creationId xmlns:a16="http://schemas.microsoft.com/office/drawing/2014/main" id="{976458D7-0812-9942-86F9-D95769282FB9}"/>
              </a:ext>
            </a:extLst>
          </p:cNvPr>
          <p:cNvSpPr txBox="1">
            <a:spLocks noGrp="1"/>
          </p:cNvSpPr>
          <p:nvPr>
            <p:ph type="title"/>
          </p:nvPr>
        </p:nvSpPr>
        <p:spPr>
          <a:xfrm>
            <a:off x="990137" y="-208091"/>
            <a:ext cx="2841525" cy="3744615"/>
          </a:xfrm>
          <a:prstGeom prst="rect">
            <a:avLst/>
          </a:prstGeom>
        </p:spPr>
        <p:txBody>
          <a:bodyPr vert="horz" wrap="square" lIns="0" tIns="12065" rIns="0" bIns="0" rtlCol="0" anchor="b" anchorCtr="0">
            <a:spAutoFit/>
          </a:bodyPr>
          <a:lstStyle>
            <a:lvl1pPr>
              <a:lnSpc>
                <a:spcPct val="100000"/>
              </a:lnSpc>
              <a:defRPr sz="4851"/>
            </a:lvl1pPr>
          </a:lstStyle>
          <a:p>
            <a:pPr marL="7701">
              <a:lnSpc>
                <a:spcPct val="100000"/>
              </a:lnSpc>
              <a:spcBef>
                <a:spcPts val="58"/>
              </a:spcBef>
            </a:pPr>
            <a:r>
              <a:rPr lang="en-US" spc="-154"/>
              <a:t>Click to edit Master title style</a:t>
            </a:r>
            <a:endParaRPr spc="-154"/>
          </a:p>
        </p:txBody>
      </p:sp>
      <p:sp>
        <p:nvSpPr>
          <p:cNvPr id="7" name="object 7">
            <a:extLst>
              <a:ext uri="{FF2B5EF4-FFF2-40B4-BE49-F238E27FC236}">
                <a16:creationId xmlns:a16="http://schemas.microsoft.com/office/drawing/2014/main" id="{CEE9E002-0D79-884B-AC3B-9DD959305A36}"/>
              </a:ext>
            </a:extLst>
          </p:cNvPr>
          <p:cNvSpPr/>
          <p:nvPr userDrawn="1"/>
        </p:nvSpPr>
        <p:spPr>
          <a:xfrm>
            <a:off x="5006009" y="5131184"/>
            <a:ext cx="779810" cy="0"/>
          </a:xfrm>
          <a:custGeom>
            <a:avLst/>
            <a:gdLst/>
            <a:ahLst/>
            <a:cxnLst/>
            <a:rect l="l" t="t" r="r" b="b"/>
            <a:pathLst>
              <a:path w="1285875">
                <a:moveTo>
                  <a:pt x="1285395" y="0"/>
                </a:moveTo>
                <a:lnTo>
                  <a:pt x="0" y="0"/>
                </a:lnTo>
              </a:path>
            </a:pathLst>
          </a:custGeom>
          <a:ln w="62825">
            <a:solidFill>
              <a:srgbClr val="FF6012"/>
            </a:solidFill>
          </a:ln>
        </p:spPr>
        <p:txBody>
          <a:bodyPr wrap="square" lIns="0" tIns="0" rIns="0" bIns="0" rtlCol="0"/>
          <a:lstStyle/>
          <a:p>
            <a:endParaRPr sz="667"/>
          </a:p>
        </p:txBody>
      </p:sp>
      <p:sp>
        <p:nvSpPr>
          <p:cNvPr id="13" name="Text Placeholder 20">
            <a:extLst>
              <a:ext uri="{FF2B5EF4-FFF2-40B4-BE49-F238E27FC236}">
                <a16:creationId xmlns:a16="http://schemas.microsoft.com/office/drawing/2014/main" id="{B675252C-4DA7-9E49-B684-82E034110F77}"/>
              </a:ext>
            </a:extLst>
          </p:cNvPr>
          <p:cNvSpPr>
            <a:spLocks noGrp="1"/>
          </p:cNvSpPr>
          <p:nvPr>
            <p:ph type="body" sz="quarter" idx="16" hasCustomPrompt="1"/>
          </p:nvPr>
        </p:nvSpPr>
        <p:spPr>
          <a:xfrm>
            <a:off x="1031538" y="3833958"/>
            <a:ext cx="2800123" cy="391236"/>
          </a:xfrm>
        </p:spPr>
        <p:txBody>
          <a:bodyPr/>
          <a:lstStyle>
            <a:lvl1pPr>
              <a:defRPr sz="2183" baseline="0">
                <a:latin typeface="Arial" panose="020B0604020202020204" pitchFamily="34" charset="0"/>
              </a:defRPr>
            </a:lvl1pPr>
          </a:lstStyle>
          <a:p>
            <a:pPr lvl="0"/>
            <a:r>
              <a:rPr lang="en-US"/>
              <a:t>Click to add text</a:t>
            </a:r>
          </a:p>
        </p:txBody>
      </p:sp>
      <p:sp>
        <p:nvSpPr>
          <p:cNvPr id="20" name="Text Placeholder 22">
            <a:extLst>
              <a:ext uri="{FF2B5EF4-FFF2-40B4-BE49-F238E27FC236}">
                <a16:creationId xmlns:a16="http://schemas.microsoft.com/office/drawing/2014/main" id="{CD323326-6239-6A4F-AF97-EBD8BE8FEFB8}"/>
              </a:ext>
            </a:extLst>
          </p:cNvPr>
          <p:cNvSpPr>
            <a:spLocks noGrp="1"/>
          </p:cNvSpPr>
          <p:nvPr>
            <p:ph type="body" sz="quarter" idx="20" hasCustomPrompt="1"/>
          </p:nvPr>
        </p:nvSpPr>
        <p:spPr>
          <a:xfrm>
            <a:off x="4988758" y="2158364"/>
            <a:ext cx="6652561" cy="2401042"/>
          </a:xfrm>
        </p:spPr>
        <p:txBody>
          <a:bodyPr numCol="2" spcCol="914400"/>
          <a:lstStyle>
            <a:lvl1pPr>
              <a:lnSpc>
                <a:spcPct val="130000"/>
              </a:lnSpc>
              <a:defRPr/>
            </a:lvl1pPr>
          </a:lstStyle>
          <a:p>
            <a:pPr lvl="0"/>
            <a:r>
              <a:rPr lang="en-US"/>
              <a:t>This is a two column layout. As you type, the content will stretch across both columns. Click to add your own copy.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autem</a:t>
            </a:r>
            <a:r>
              <a:rPr lang="en-US"/>
              <a:t> vel </a:t>
            </a:r>
            <a:r>
              <a:rPr lang="en-US" err="1"/>
              <a:t>eum</a:t>
            </a:r>
            <a:r>
              <a:rPr lang="en-US"/>
              <a:t> </a:t>
            </a:r>
            <a:r>
              <a:rPr lang="en-US" err="1"/>
              <a:t>iriure</a:t>
            </a:r>
            <a:r>
              <a:rPr lang="en-US"/>
              <a:t> dolor in </a:t>
            </a:r>
            <a:r>
              <a:rPr lang="en-US" err="1"/>
              <a:t>hendrerit</a:t>
            </a:r>
            <a:r>
              <a:rPr lang="en-US"/>
              <a: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autem</a:t>
            </a:r>
            <a:r>
              <a:rPr lang="en-US"/>
              <a:t> vel </a:t>
            </a:r>
            <a:r>
              <a:rPr lang="en-US" err="1"/>
              <a:t>eum</a:t>
            </a:r>
            <a:r>
              <a:rPr lang="en-US"/>
              <a:t> </a:t>
            </a:r>
            <a:r>
              <a:rPr lang="en-US" err="1"/>
              <a:t>irure</a:t>
            </a:r>
            <a:r>
              <a:rPr lang="en-US"/>
              <a:t> dolor in </a:t>
            </a:r>
            <a:r>
              <a:rPr lang="en-US" err="1"/>
              <a:t>hendrerit</a:t>
            </a:r>
            <a:r>
              <a:rPr lang="en-US"/>
              <a:t>.</a:t>
            </a:r>
          </a:p>
        </p:txBody>
      </p:sp>
      <p:sp>
        <p:nvSpPr>
          <p:cNvPr id="16" name="Text Placeholder 7">
            <a:extLst>
              <a:ext uri="{FF2B5EF4-FFF2-40B4-BE49-F238E27FC236}">
                <a16:creationId xmlns:a16="http://schemas.microsoft.com/office/drawing/2014/main" id="{54857BAB-B7E5-E34E-A1F2-66F5E97A0753}"/>
              </a:ext>
            </a:extLst>
          </p:cNvPr>
          <p:cNvSpPr>
            <a:spLocks noGrp="1"/>
          </p:cNvSpPr>
          <p:nvPr>
            <p:ph type="body" sz="quarter" idx="25" hasCustomPrompt="1"/>
          </p:nvPr>
        </p:nvSpPr>
        <p:spPr>
          <a:xfrm>
            <a:off x="1708322" y="6398806"/>
            <a:ext cx="2308183" cy="130645"/>
          </a:xfrm>
        </p:spPr>
        <p:txBody>
          <a:bodyPr/>
          <a:lstStyle>
            <a:lvl1pPr>
              <a:lnSpc>
                <a:spcPct val="100000"/>
              </a:lnSpc>
              <a:defRPr sz="849" b="0" baseline="0">
                <a:latin typeface="Arial" panose="020B0604020202020204" pitchFamily="34" charset="0"/>
              </a:defRPr>
            </a:lvl1pPr>
          </a:lstStyle>
          <a:p>
            <a:pPr lvl="0"/>
            <a:r>
              <a:rPr lang="en-US"/>
              <a:t>Click to add sources</a:t>
            </a:r>
          </a:p>
        </p:txBody>
      </p:sp>
      <p:sp>
        <p:nvSpPr>
          <p:cNvPr id="17" name="Text Placeholder 9">
            <a:extLst>
              <a:ext uri="{FF2B5EF4-FFF2-40B4-BE49-F238E27FC236}">
                <a16:creationId xmlns:a16="http://schemas.microsoft.com/office/drawing/2014/main" id="{496ADC8E-DB30-FE44-B5E7-D75CF29CBC6D}"/>
              </a:ext>
            </a:extLst>
          </p:cNvPr>
          <p:cNvSpPr>
            <a:spLocks noGrp="1"/>
          </p:cNvSpPr>
          <p:nvPr>
            <p:ph type="body" sz="quarter" idx="26" hasCustomPrompt="1"/>
          </p:nvPr>
        </p:nvSpPr>
        <p:spPr>
          <a:xfrm>
            <a:off x="1031403" y="6398806"/>
            <a:ext cx="593224" cy="130645"/>
          </a:xfrm>
        </p:spPr>
        <p:txBody>
          <a:bodyPr/>
          <a:lstStyle>
            <a:lvl1pPr>
              <a:lnSpc>
                <a:spcPct val="100000"/>
              </a:lnSpc>
              <a:defRPr sz="849" b="1" i="0" baseline="0">
                <a:latin typeface="Arial" panose="020B0604020202020204" pitchFamily="34" charset="0"/>
              </a:defRPr>
            </a:lvl1pPr>
          </a:lstStyle>
          <a:p>
            <a:pPr lvl="0"/>
            <a:r>
              <a:rPr lang="en-US"/>
              <a:t>Source:</a:t>
            </a:r>
          </a:p>
        </p:txBody>
      </p:sp>
      <p:sp>
        <p:nvSpPr>
          <p:cNvPr id="11" name="Footer Placeholder 3">
            <a:extLst>
              <a:ext uri="{FF2B5EF4-FFF2-40B4-BE49-F238E27FC236}">
                <a16:creationId xmlns:a16="http://schemas.microsoft.com/office/drawing/2014/main" id="{32ED57FE-E888-457E-9F33-A79DD9BC326D}"/>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572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with Image ">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328FD2B4-A086-114E-8FA9-35BD6C40AAB5}"/>
              </a:ext>
            </a:extLst>
          </p:cNvPr>
          <p:cNvSpPr/>
          <p:nvPr userDrawn="1"/>
        </p:nvSpPr>
        <p:spPr>
          <a:xfrm>
            <a:off x="11643563" y="0"/>
            <a:ext cx="548756"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667"/>
          </a:p>
        </p:txBody>
      </p:sp>
      <p:sp>
        <p:nvSpPr>
          <p:cNvPr id="3" name="Picture Placeholder 2">
            <a:extLst>
              <a:ext uri="{FF2B5EF4-FFF2-40B4-BE49-F238E27FC236}">
                <a16:creationId xmlns:a16="http://schemas.microsoft.com/office/drawing/2014/main" id="{7540CCEF-6355-E949-A99C-FAB7F3F6263E}"/>
              </a:ext>
            </a:extLst>
          </p:cNvPr>
          <p:cNvSpPr>
            <a:spLocks noGrp="1"/>
          </p:cNvSpPr>
          <p:nvPr>
            <p:ph type="pic" sz="quarter" idx="28"/>
          </p:nvPr>
        </p:nvSpPr>
        <p:spPr>
          <a:xfrm>
            <a:off x="2260488" y="0"/>
            <a:ext cx="7671025" cy="347724"/>
          </a:xfrm>
          <a:solidFill>
            <a:schemeClr val="bg1">
              <a:lumMod val="85000"/>
            </a:schemeClr>
          </a:solidFill>
        </p:spPr>
        <p:txBody>
          <a:bodyPr/>
          <a:lstStyle>
            <a:lvl1pPr algn="ctr">
              <a:defRPr sz="1940">
                <a:solidFill>
                  <a:srgbClr val="C00000"/>
                </a:solidFill>
              </a:defRPr>
            </a:lvl1pPr>
          </a:lstStyle>
          <a:p>
            <a:r>
              <a:rPr lang="en-US"/>
              <a:t>Click icon to add picture</a:t>
            </a:r>
          </a:p>
        </p:txBody>
      </p:sp>
      <p:sp>
        <p:nvSpPr>
          <p:cNvPr id="17" name="object 11">
            <a:extLst>
              <a:ext uri="{FF2B5EF4-FFF2-40B4-BE49-F238E27FC236}">
                <a16:creationId xmlns:a16="http://schemas.microsoft.com/office/drawing/2014/main" id="{A00DC96A-71CA-A04C-8DC9-545001EE152C}"/>
              </a:ext>
            </a:extLst>
          </p:cNvPr>
          <p:cNvSpPr/>
          <p:nvPr userDrawn="1"/>
        </p:nvSpPr>
        <p:spPr>
          <a:xfrm flipV="1">
            <a:off x="0" y="4100209"/>
            <a:ext cx="732128" cy="27724"/>
          </a:xfrm>
          <a:custGeom>
            <a:avLst/>
            <a:gdLst/>
            <a:ahLst/>
            <a:cxnLst/>
            <a:rect l="l" t="t" r="r" b="b"/>
            <a:pathLst>
              <a:path w="1196975">
                <a:moveTo>
                  <a:pt x="1196832" y="0"/>
                </a:moveTo>
                <a:lnTo>
                  <a:pt x="0" y="0"/>
                </a:lnTo>
              </a:path>
            </a:pathLst>
          </a:custGeom>
          <a:ln w="62825">
            <a:solidFill>
              <a:srgbClr val="FF6012"/>
            </a:solidFill>
          </a:ln>
        </p:spPr>
        <p:txBody>
          <a:bodyPr wrap="square" lIns="0" tIns="0" rIns="0" bIns="0" rtlCol="0"/>
          <a:lstStyle/>
          <a:p>
            <a:endParaRPr sz="667"/>
          </a:p>
        </p:txBody>
      </p:sp>
      <p:sp>
        <p:nvSpPr>
          <p:cNvPr id="21" name="Text Placeholder 20">
            <a:extLst>
              <a:ext uri="{FF2B5EF4-FFF2-40B4-BE49-F238E27FC236}">
                <a16:creationId xmlns:a16="http://schemas.microsoft.com/office/drawing/2014/main" id="{C35002E2-2682-8C4E-BB97-513D0CB58AB1}"/>
              </a:ext>
            </a:extLst>
          </p:cNvPr>
          <p:cNvSpPr>
            <a:spLocks noGrp="1"/>
          </p:cNvSpPr>
          <p:nvPr>
            <p:ph type="body" sz="quarter" idx="16" hasCustomPrompt="1"/>
          </p:nvPr>
        </p:nvSpPr>
        <p:spPr>
          <a:xfrm>
            <a:off x="1127978" y="3429000"/>
            <a:ext cx="2431853" cy="801174"/>
          </a:xfrm>
        </p:spPr>
        <p:txBody>
          <a:bodyPr anchor="b" anchorCtr="0">
            <a:normAutofit/>
          </a:bodyPr>
          <a:lstStyle>
            <a:lvl1pPr>
              <a:defRPr sz="2183" baseline="0">
                <a:latin typeface="Arial" panose="020B0604020202020204" pitchFamily="34" charset="0"/>
              </a:defRPr>
            </a:lvl1pPr>
          </a:lstStyle>
          <a:p>
            <a:pPr lvl="0"/>
            <a:r>
              <a:rPr lang="en-US"/>
              <a:t>Click to add text</a:t>
            </a:r>
          </a:p>
        </p:txBody>
      </p:sp>
      <p:sp>
        <p:nvSpPr>
          <p:cNvPr id="22" name="Text Placeholder 22">
            <a:extLst>
              <a:ext uri="{FF2B5EF4-FFF2-40B4-BE49-F238E27FC236}">
                <a16:creationId xmlns:a16="http://schemas.microsoft.com/office/drawing/2014/main" id="{9D2C81B4-9C98-9141-9643-97793B205940}"/>
              </a:ext>
            </a:extLst>
          </p:cNvPr>
          <p:cNvSpPr>
            <a:spLocks noGrp="1"/>
          </p:cNvSpPr>
          <p:nvPr>
            <p:ph type="body" sz="quarter" idx="20" hasCustomPrompt="1"/>
          </p:nvPr>
        </p:nvSpPr>
        <p:spPr>
          <a:xfrm>
            <a:off x="1133010" y="4504680"/>
            <a:ext cx="2437398" cy="1187861"/>
          </a:xfrm>
        </p:spPr>
        <p:txBody>
          <a:bodyPr/>
          <a:lstStyle>
            <a:lvl1pPr>
              <a:lnSpc>
                <a:spcPct val="130000"/>
              </a:lnSpc>
              <a:defRPr/>
            </a:lvl1pPr>
          </a:lstStyle>
          <a:p>
            <a:pPr lvl="0"/>
            <a:r>
              <a:rPr lang="en-US"/>
              <a:t>Click to add a paragraph of text. The rest is placeholder copy.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endParaRPr lang="en-US"/>
          </a:p>
        </p:txBody>
      </p:sp>
      <p:sp>
        <p:nvSpPr>
          <p:cNvPr id="23" name="Text Placeholder 20">
            <a:extLst>
              <a:ext uri="{FF2B5EF4-FFF2-40B4-BE49-F238E27FC236}">
                <a16:creationId xmlns:a16="http://schemas.microsoft.com/office/drawing/2014/main" id="{121C0851-90C3-6843-BC01-DCF9E4D82BD0}"/>
              </a:ext>
            </a:extLst>
          </p:cNvPr>
          <p:cNvSpPr>
            <a:spLocks noGrp="1"/>
          </p:cNvSpPr>
          <p:nvPr>
            <p:ph type="body" sz="quarter" idx="21" hasCustomPrompt="1"/>
          </p:nvPr>
        </p:nvSpPr>
        <p:spPr>
          <a:xfrm>
            <a:off x="4307730" y="3428482"/>
            <a:ext cx="2431853" cy="801174"/>
          </a:xfrm>
        </p:spPr>
        <p:txBody>
          <a:bodyPr anchor="b" anchorCtr="0">
            <a:normAutofit/>
          </a:bodyPr>
          <a:lstStyle>
            <a:lvl1pPr>
              <a:defRPr sz="2183" baseline="0">
                <a:latin typeface="Arial" panose="020B0604020202020204" pitchFamily="34" charset="0"/>
              </a:defRPr>
            </a:lvl1pPr>
          </a:lstStyle>
          <a:p>
            <a:pPr lvl="0"/>
            <a:r>
              <a:rPr lang="en-US"/>
              <a:t>Click to add text</a:t>
            </a:r>
          </a:p>
        </p:txBody>
      </p:sp>
      <p:sp>
        <p:nvSpPr>
          <p:cNvPr id="24" name="Text Placeholder 22">
            <a:extLst>
              <a:ext uri="{FF2B5EF4-FFF2-40B4-BE49-F238E27FC236}">
                <a16:creationId xmlns:a16="http://schemas.microsoft.com/office/drawing/2014/main" id="{6BA86A8B-CE05-314C-8FAC-8BFC79193772}"/>
              </a:ext>
            </a:extLst>
          </p:cNvPr>
          <p:cNvSpPr>
            <a:spLocks noGrp="1"/>
          </p:cNvSpPr>
          <p:nvPr>
            <p:ph type="body" sz="quarter" idx="22" hasCustomPrompt="1"/>
          </p:nvPr>
        </p:nvSpPr>
        <p:spPr>
          <a:xfrm>
            <a:off x="4312762" y="4504161"/>
            <a:ext cx="2437398" cy="1187861"/>
          </a:xfrm>
        </p:spPr>
        <p:txBody>
          <a:bodyPr/>
          <a:lstStyle>
            <a:lvl1pPr>
              <a:lnSpc>
                <a:spcPct val="130000"/>
              </a:lnSpc>
              <a:defRPr/>
            </a:lvl1pPr>
          </a:lstStyle>
          <a:p>
            <a:pPr lvl="0"/>
            <a:r>
              <a:rPr lang="en-US"/>
              <a:t>Click to add a paragraph of text. The rest is placeholder copy.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endParaRPr lang="en-US"/>
          </a:p>
        </p:txBody>
      </p:sp>
      <p:sp>
        <p:nvSpPr>
          <p:cNvPr id="25" name="Text Placeholder 20">
            <a:extLst>
              <a:ext uri="{FF2B5EF4-FFF2-40B4-BE49-F238E27FC236}">
                <a16:creationId xmlns:a16="http://schemas.microsoft.com/office/drawing/2014/main" id="{000992BE-7635-2244-ACB2-5F6264EF2CCB}"/>
              </a:ext>
            </a:extLst>
          </p:cNvPr>
          <p:cNvSpPr>
            <a:spLocks noGrp="1"/>
          </p:cNvSpPr>
          <p:nvPr>
            <p:ph type="body" sz="quarter" idx="23" hasCustomPrompt="1"/>
          </p:nvPr>
        </p:nvSpPr>
        <p:spPr>
          <a:xfrm>
            <a:off x="7493742" y="3428482"/>
            <a:ext cx="2431853" cy="801174"/>
          </a:xfrm>
        </p:spPr>
        <p:txBody>
          <a:bodyPr anchor="b" anchorCtr="0">
            <a:normAutofit/>
          </a:bodyPr>
          <a:lstStyle>
            <a:lvl1pPr>
              <a:defRPr sz="2183" baseline="0">
                <a:latin typeface="Arial" panose="020B0604020202020204" pitchFamily="34" charset="0"/>
              </a:defRPr>
            </a:lvl1pPr>
          </a:lstStyle>
          <a:p>
            <a:pPr lvl="0"/>
            <a:r>
              <a:rPr lang="en-US"/>
              <a:t>Click to add text</a:t>
            </a:r>
          </a:p>
        </p:txBody>
      </p:sp>
      <p:sp>
        <p:nvSpPr>
          <p:cNvPr id="26" name="Text Placeholder 22">
            <a:extLst>
              <a:ext uri="{FF2B5EF4-FFF2-40B4-BE49-F238E27FC236}">
                <a16:creationId xmlns:a16="http://schemas.microsoft.com/office/drawing/2014/main" id="{5C109114-69C1-FE4A-A58B-F1E4A8855337}"/>
              </a:ext>
            </a:extLst>
          </p:cNvPr>
          <p:cNvSpPr>
            <a:spLocks noGrp="1"/>
          </p:cNvSpPr>
          <p:nvPr>
            <p:ph type="body" sz="quarter" idx="24" hasCustomPrompt="1"/>
          </p:nvPr>
        </p:nvSpPr>
        <p:spPr>
          <a:xfrm>
            <a:off x="7498774" y="4504161"/>
            <a:ext cx="2437398" cy="1187861"/>
          </a:xfrm>
        </p:spPr>
        <p:txBody>
          <a:bodyPr/>
          <a:lstStyle>
            <a:lvl1pPr>
              <a:lnSpc>
                <a:spcPct val="130000"/>
              </a:lnSpc>
              <a:defRPr/>
            </a:lvl1pPr>
          </a:lstStyle>
          <a:p>
            <a:pPr lvl="0"/>
            <a:r>
              <a:rPr lang="en-US"/>
              <a:t>Click to add a paragraph of text. The rest is placeholder copy.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endParaRPr lang="en-US"/>
          </a:p>
        </p:txBody>
      </p:sp>
      <p:sp>
        <p:nvSpPr>
          <p:cNvPr id="10" name="object 4">
            <a:extLst>
              <a:ext uri="{FF2B5EF4-FFF2-40B4-BE49-F238E27FC236}">
                <a16:creationId xmlns:a16="http://schemas.microsoft.com/office/drawing/2014/main" id="{F3BDA228-6943-0F47-ACD9-5F8A2DD01A52}"/>
              </a:ext>
            </a:extLst>
          </p:cNvPr>
          <p:cNvSpPr txBox="1">
            <a:spLocks noGrp="1"/>
          </p:cNvSpPr>
          <p:nvPr>
            <p:ph type="title"/>
          </p:nvPr>
        </p:nvSpPr>
        <p:spPr>
          <a:xfrm>
            <a:off x="1142559" y="148251"/>
            <a:ext cx="3105001" cy="3142126"/>
          </a:xfrm>
          <a:prstGeom prst="rect">
            <a:avLst/>
          </a:prstGeom>
        </p:spPr>
        <p:txBody>
          <a:bodyPr vert="horz" wrap="square" lIns="0" tIns="160020" rIns="0" bIns="0" rtlCol="0" anchor="ctr" anchorCtr="0">
            <a:normAutofit/>
          </a:bodyPr>
          <a:lstStyle>
            <a:lvl1pPr>
              <a:defRPr sz="4851"/>
            </a:lvl1pPr>
          </a:lstStyle>
          <a:p>
            <a:pPr marL="7701" marR="14247">
              <a:lnSpc>
                <a:spcPts val="5355"/>
              </a:lnSpc>
              <a:spcBef>
                <a:spcPts val="764"/>
              </a:spcBef>
            </a:pPr>
            <a:r>
              <a:rPr lang="en-US" spc="-154"/>
              <a:t>Click to edit Master title style</a:t>
            </a:r>
            <a:endParaRPr spc="-154"/>
          </a:p>
        </p:txBody>
      </p:sp>
      <p:sp>
        <p:nvSpPr>
          <p:cNvPr id="27" name="Text Placeholder 7">
            <a:extLst>
              <a:ext uri="{FF2B5EF4-FFF2-40B4-BE49-F238E27FC236}">
                <a16:creationId xmlns:a16="http://schemas.microsoft.com/office/drawing/2014/main" id="{9A83ED3E-4594-8144-AFDC-9EC84DCC72B1}"/>
              </a:ext>
            </a:extLst>
          </p:cNvPr>
          <p:cNvSpPr>
            <a:spLocks noGrp="1"/>
          </p:cNvSpPr>
          <p:nvPr>
            <p:ph type="body" sz="quarter" idx="25" hasCustomPrompt="1"/>
          </p:nvPr>
        </p:nvSpPr>
        <p:spPr>
          <a:xfrm>
            <a:off x="1819478" y="638629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28" name="Text Placeholder 9">
            <a:extLst>
              <a:ext uri="{FF2B5EF4-FFF2-40B4-BE49-F238E27FC236}">
                <a16:creationId xmlns:a16="http://schemas.microsoft.com/office/drawing/2014/main" id="{CE200243-006C-ED42-97B7-84DBAFC4B9A5}"/>
              </a:ext>
            </a:extLst>
          </p:cNvPr>
          <p:cNvSpPr>
            <a:spLocks noGrp="1"/>
          </p:cNvSpPr>
          <p:nvPr>
            <p:ph type="body" sz="quarter" idx="26" hasCustomPrompt="1"/>
          </p:nvPr>
        </p:nvSpPr>
        <p:spPr>
          <a:xfrm>
            <a:off x="1142559" y="638629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16" name="Footer Placeholder 3">
            <a:extLst>
              <a:ext uri="{FF2B5EF4-FFF2-40B4-BE49-F238E27FC236}">
                <a16:creationId xmlns:a16="http://schemas.microsoft.com/office/drawing/2014/main" id="{644090F2-36A3-4638-8182-8F9B6EF34AEB}"/>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245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with Ic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7C48A48-CCD2-8C49-9365-BA07992F78B4}"/>
              </a:ext>
            </a:extLst>
          </p:cNvPr>
          <p:cNvSpPr>
            <a:spLocks noGrp="1"/>
          </p:cNvSpPr>
          <p:nvPr>
            <p:ph type="pic" sz="quarter" idx="28" hasCustomPrompt="1"/>
          </p:nvPr>
        </p:nvSpPr>
        <p:spPr>
          <a:xfrm>
            <a:off x="1105213" y="2227599"/>
            <a:ext cx="924220" cy="459998"/>
          </a:xfrm>
          <a:solidFill>
            <a:schemeClr val="bg1">
              <a:lumMod val="85000"/>
            </a:schemeClr>
          </a:solidFill>
        </p:spPr>
        <p:txBody>
          <a:bodyPr/>
          <a:lstStyle/>
          <a:p>
            <a:r>
              <a:rPr lang="en-US"/>
              <a:t>Click to add icon</a:t>
            </a:r>
          </a:p>
        </p:txBody>
      </p:sp>
      <p:sp>
        <p:nvSpPr>
          <p:cNvPr id="39" name="Picture Placeholder 2">
            <a:extLst>
              <a:ext uri="{FF2B5EF4-FFF2-40B4-BE49-F238E27FC236}">
                <a16:creationId xmlns:a16="http://schemas.microsoft.com/office/drawing/2014/main" id="{D2A27F84-A992-1F4D-9385-67DBF9ABD013}"/>
              </a:ext>
            </a:extLst>
          </p:cNvPr>
          <p:cNvSpPr>
            <a:spLocks noGrp="1"/>
          </p:cNvSpPr>
          <p:nvPr>
            <p:ph type="pic" sz="quarter" idx="29" hasCustomPrompt="1"/>
          </p:nvPr>
        </p:nvSpPr>
        <p:spPr>
          <a:xfrm>
            <a:off x="4893211" y="2227599"/>
            <a:ext cx="924220" cy="459998"/>
          </a:xfrm>
          <a:solidFill>
            <a:schemeClr val="bg1">
              <a:lumMod val="85000"/>
            </a:schemeClr>
          </a:solidFill>
        </p:spPr>
        <p:txBody>
          <a:bodyPr/>
          <a:lstStyle/>
          <a:p>
            <a:r>
              <a:rPr lang="en-US"/>
              <a:t>Click to add icon</a:t>
            </a:r>
          </a:p>
        </p:txBody>
      </p:sp>
      <p:sp>
        <p:nvSpPr>
          <p:cNvPr id="42" name="Picture Placeholder 2">
            <a:extLst>
              <a:ext uri="{FF2B5EF4-FFF2-40B4-BE49-F238E27FC236}">
                <a16:creationId xmlns:a16="http://schemas.microsoft.com/office/drawing/2014/main" id="{1E2CCD22-96F8-D249-91BE-E6A9BDAA23D0}"/>
              </a:ext>
            </a:extLst>
          </p:cNvPr>
          <p:cNvSpPr>
            <a:spLocks noGrp="1"/>
          </p:cNvSpPr>
          <p:nvPr>
            <p:ph type="pic" sz="quarter" idx="30" hasCustomPrompt="1"/>
          </p:nvPr>
        </p:nvSpPr>
        <p:spPr>
          <a:xfrm>
            <a:off x="8637604" y="2227599"/>
            <a:ext cx="924220" cy="459998"/>
          </a:xfrm>
          <a:solidFill>
            <a:schemeClr val="bg1">
              <a:lumMod val="85000"/>
            </a:schemeClr>
          </a:solidFill>
        </p:spPr>
        <p:txBody>
          <a:bodyPr/>
          <a:lstStyle/>
          <a:p>
            <a:r>
              <a:rPr lang="en-US"/>
              <a:t>Click to add icon</a:t>
            </a:r>
          </a:p>
        </p:txBody>
      </p:sp>
      <p:sp>
        <p:nvSpPr>
          <p:cNvPr id="25" name="object 21">
            <a:extLst>
              <a:ext uri="{FF2B5EF4-FFF2-40B4-BE49-F238E27FC236}">
                <a16:creationId xmlns:a16="http://schemas.microsoft.com/office/drawing/2014/main" id="{6D7AACC9-5164-2D42-B0EB-1E99B272ECE5}"/>
              </a:ext>
            </a:extLst>
          </p:cNvPr>
          <p:cNvSpPr/>
          <p:nvPr userDrawn="1"/>
        </p:nvSpPr>
        <p:spPr>
          <a:xfrm>
            <a:off x="4169788" y="2402367"/>
            <a:ext cx="0" cy="3236468"/>
          </a:xfrm>
          <a:custGeom>
            <a:avLst/>
            <a:gdLst/>
            <a:ahLst/>
            <a:cxnLst/>
            <a:rect l="l" t="t" r="r" b="b"/>
            <a:pathLst>
              <a:path h="5337175">
                <a:moveTo>
                  <a:pt x="0" y="5336769"/>
                </a:moveTo>
                <a:lnTo>
                  <a:pt x="0" y="0"/>
                </a:lnTo>
              </a:path>
            </a:pathLst>
          </a:custGeom>
          <a:ln w="31412">
            <a:solidFill>
              <a:srgbClr val="F1F1F1"/>
            </a:solidFill>
          </a:ln>
        </p:spPr>
        <p:txBody>
          <a:bodyPr wrap="square" lIns="0" tIns="0" rIns="0" bIns="0" rtlCol="0"/>
          <a:lstStyle/>
          <a:p>
            <a:endParaRPr sz="667"/>
          </a:p>
        </p:txBody>
      </p:sp>
      <p:sp>
        <p:nvSpPr>
          <p:cNvPr id="26" name="object 22">
            <a:extLst>
              <a:ext uri="{FF2B5EF4-FFF2-40B4-BE49-F238E27FC236}">
                <a16:creationId xmlns:a16="http://schemas.microsoft.com/office/drawing/2014/main" id="{9E41269E-48E7-8549-92E9-3A5D71D8D25F}"/>
              </a:ext>
            </a:extLst>
          </p:cNvPr>
          <p:cNvSpPr/>
          <p:nvPr userDrawn="1"/>
        </p:nvSpPr>
        <p:spPr>
          <a:xfrm>
            <a:off x="7979787" y="2402367"/>
            <a:ext cx="0" cy="3236468"/>
          </a:xfrm>
          <a:custGeom>
            <a:avLst/>
            <a:gdLst/>
            <a:ahLst/>
            <a:cxnLst/>
            <a:rect l="l" t="t" r="r" b="b"/>
            <a:pathLst>
              <a:path h="5337175">
                <a:moveTo>
                  <a:pt x="0" y="5336769"/>
                </a:moveTo>
                <a:lnTo>
                  <a:pt x="0" y="0"/>
                </a:lnTo>
              </a:path>
            </a:pathLst>
          </a:custGeom>
          <a:ln w="31412">
            <a:solidFill>
              <a:srgbClr val="F1F1F1"/>
            </a:solidFill>
          </a:ln>
        </p:spPr>
        <p:txBody>
          <a:bodyPr wrap="square" lIns="0" tIns="0" rIns="0" bIns="0" rtlCol="0"/>
          <a:lstStyle/>
          <a:p>
            <a:endParaRPr sz="667"/>
          </a:p>
        </p:txBody>
      </p:sp>
      <p:sp>
        <p:nvSpPr>
          <p:cNvPr id="27" name="object 23">
            <a:extLst>
              <a:ext uri="{FF2B5EF4-FFF2-40B4-BE49-F238E27FC236}">
                <a16:creationId xmlns:a16="http://schemas.microsoft.com/office/drawing/2014/main" id="{947013CF-F231-244C-A781-783AA983AA08}"/>
              </a:ext>
            </a:extLst>
          </p:cNvPr>
          <p:cNvSpPr txBox="1">
            <a:spLocks noGrp="1"/>
          </p:cNvSpPr>
          <p:nvPr>
            <p:ph type="title"/>
          </p:nvPr>
        </p:nvSpPr>
        <p:spPr>
          <a:xfrm>
            <a:off x="1044853" y="691028"/>
            <a:ext cx="10162525" cy="758669"/>
          </a:xfrm>
          <a:prstGeom prst="rect">
            <a:avLst/>
          </a:prstGeom>
        </p:spPr>
        <p:txBody>
          <a:bodyPr vert="horz" wrap="square" lIns="0" tIns="12065" rIns="0" bIns="0" rtlCol="0">
            <a:spAutoFit/>
          </a:bodyPr>
          <a:lstStyle>
            <a:lvl1pPr>
              <a:defRPr sz="4851"/>
            </a:lvl1pPr>
          </a:lstStyle>
          <a:p>
            <a:pPr marL="7701">
              <a:lnSpc>
                <a:spcPct val="100000"/>
              </a:lnSpc>
              <a:spcBef>
                <a:spcPts val="58"/>
              </a:spcBef>
            </a:pPr>
            <a:r>
              <a:rPr lang="en-US" spc="-154"/>
              <a:t>Click to edit Master title style</a:t>
            </a:r>
            <a:endParaRPr spc="-154"/>
          </a:p>
        </p:txBody>
      </p:sp>
      <p:sp>
        <p:nvSpPr>
          <p:cNvPr id="32" name="Text Placeholder 20">
            <a:extLst>
              <a:ext uri="{FF2B5EF4-FFF2-40B4-BE49-F238E27FC236}">
                <a16:creationId xmlns:a16="http://schemas.microsoft.com/office/drawing/2014/main" id="{59B1F5C9-DDE1-B142-8851-EBE7954A8F48}"/>
              </a:ext>
            </a:extLst>
          </p:cNvPr>
          <p:cNvSpPr>
            <a:spLocks noGrp="1"/>
          </p:cNvSpPr>
          <p:nvPr>
            <p:ph type="body" sz="quarter" idx="16" hasCustomPrompt="1"/>
          </p:nvPr>
        </p:nvSpPr>
        <p:spPr>
          <a:xfrm>
            <a:off x="1105213" y="3633546"/>
            <a:ext cx="2431853" cy="391275"/>
          </a:xfrm>
        </p:spPr>
        <p:txBody>
          <a:bodyPr anchor="b" anchorCtr="0"/>
          <a:lstStyle>
            <a:lvl1pPr>
              <a:defRPr sz="2183" baseline="0">
                <a:latin typeface="Arial" panose="020B0604020202020204" pitchFamily="34" charset="0"/>
              </a:defRPr>
            </a:lvl1pPr>
          </a:lstStyle>
          <a:p>
            <a:pPr lvl="0"/>
            <a:r>
              <a:rPr lang="en-US"/>
              <a:t>Click to add text</a:t>
            </a:r>
          </a:p>
        </p:txBody>
      </p:sp>
      <p:sp>
        <p:nvSpPr>
          <p:cNvPr id="33" name="Text Placeholder 22">
            <a:extLst>
              <a:ext uri="{FF2B5EF4-FFF2-40B4-BE49-F238E27FC236}">
                <a16:creationId xmlns:a16="http://schemas.microsoft.com/office/drawing/2014/main" id="{E570D16F-9C25-DF49-BE5A-54CA197FCCEB}"/>
              </a:ext>
            </a:extLst>
          </p:cNvPr>
          <p:cNvSpPr>
            <a:spLocks noGrp="1"/>
          </p:cNvSpPr>
          <p:nvPr>
            <p:ph type="body" sz="quarter" idx="20" hasCustomPrompt="1"/>
          </p:nvPr>
        </p:nvSpPr>
        <p:spPr>
          <a:xfrm>
            <a:off x="1105213" y="4106892"/>
            <a:ext cx="2437398" cy="1430487"/>
          </a:xfrm>
        </p:spPr>
        <p:txBody>
          <a:bodyPr/>
          <a:lstStyle>
            <a:lvl1pPr>
              <a:lnSpc>
                <a:spcPct val="130000"/>
              </a:lnSpc>
              <a:defRPr/>
            </a:lvl1pPr>
          </a:lstStyle>
          <a:p>
            <a:pPr lvl="0"/>
            <a:r>
              <a:rPr lang="en-US"/>
              <a:t>Click to add a paragraph of copy.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volupat</a:t>
            </a:r>
            <a:r>
              <a:rPr lang="en-US"/>
              <a:t>.</a:t>
            </a:r>
          </a:p>
        </p:txBody>
      </p:sp>
      <p:sp>
        <p:nvSpPr>
          <p:cNvPr id="34" name="Text Placeholder 20">
            <a:extLst>
              <a:ext uri="{FF2B5EF4-FFF2-40B4-BE49-F238E27FC236}">
                <a16:creationId xmlns:a16="http://schemas.microsoft.com/office/drawing/2014/main" id="{CDD9ADC4-5733-8E48-B634-7882FED881CB}"/>
              </a:ext>
            </a:extLst>
          </p:cNvPr>
          <p:cNvSpPr>
            <a:spLocks noGrp="1"/>
          </p:cNvSpPr>
          <p:nvPr>
            <p:ph type="body" sz="quarter" idx="21" hasCustomPrompt="1"/>
          </p:nvPr>
        </p:nvSpPr>
        <p:spPr>
          <a:xfrm>
            <a:off x="4893212" y="3633546"/>
            <a:ext cx="2431853" cy="391275"/>
          </a:xfrm>
        </p:spPr>
        <p:txBody>
          <a:bodyPr anchor="b" anchorCtr="0"/>
          <a:lstStyle>
            <a:lvl1pPr>
              <a:defRPr sz="2183" baseline="0">
                <a:latin typeface="Arial" panose="020B0604020202020204" pitchFamily="34" charset="0"/>
              </a:defRPr>
            </a:lvl1pPr>
          </a:lstStyle>
          <a:p>
            <a:pPr lvl="0"/>
            <a:r>
              <a:rPr lang="en-US"/>
              <a:t>Click to add text</a:t>
            </a:r>
          </a:p>
        </p:txBody>
      </p:sp>
      <p:sp>
        <p:nvSpPr>
          <p:cNvPr id="35" name="Text Placeholder 22">
            <a:extLst>
              <a:ext uri="{FF2B5EF4-FFF2-40B4-BE49-F238E27FC236}">
                <a16:creationId xmlns:a16="http://schemas.microsoft.com/office/drawing/2014/main" id="{141E7363-7214-F34E-93BE-77831C44EC25}"/>
              </a:ext>
            </a:extLst>
          </p:cNvPr>
          <p:cNvSpPr>
            <a:spLocks noGrp="1"/>
          </p:cNvSpPr>
          <p:nvPr>
            <p:ph type="body" sz="quarter" idx="22" hasCustomPrompt="1"/>
          </p:nvPr>
        </p:nvSpPr>
        <p:spPr>
          <a:xfrm>
            <a:off x="4893212" y="4106892"/>
            <a:ext cx="2437398" cy="1430487"/>
          </a:xfrm>
        </p:spPr>
        <p:txBody>
          <a:bodyPr/>
          <a:lstStyle>
            <a:lvl1pPr>
              <a:lnSpc>
                <a:spcPct val="130000"/>
              </a:lnSpc>
              <a:defRPr/>
            </a:lvl1pPr>
          </a:lstStyle>
          <a:p>
            <a:pPr lvl="0"/>
            <a:r>
              <a:rPr lang="en-US"/>
              <a:t>Click to add a paragraph of copy.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volupat</a:t>
            </a:r>
            <a:r>
              <a:rPr lang="en-US"/>
              <a:t>.</a:t>
            </a:r>
          </a:p>
        </p:txBody>
      </p:sp>
      <p:sp>
        <p:nvSpPr>
          <p:cNvPr id="36" name="Text Placeholder 20">
            <a:extLst>
              <a:ext uri="{FF2B5EF4-FFF2-40B4-BE49-F238E27FC236}">
                <a16:creationId xmlns:a16="http://schemas.microsoft.com/office/drawing/2014/main" id="{C8A75DF6-C0C0-4444-96B8-6C19769C5C39}"/>
              </a:ext>
            </a:extLst>
          </p:cNvPr>
          <p:cNvSpPr>
            <a:spLocks noGrp="1"/>
          </p:cNvSpPr>
          <p:nvPr>
            <p:ph type="body" sz="quarter" idx="23" hasCustomPrompt="1"/>
          </p:nvPr>
        </p:nvSpPr>
        <p:spPr>
          <a:xfrm>
            <a:off x="8637605" y="3633546"/>
            <a:ext cx="2431853" cy="391275"/>
          </a:xfrm>
        </p:spPr>
        <p:txBody>
          <a:bodyPr anchor="b" anchorCtr="0"/>
          <a:lstStyle>
            <a:lvl1pPr>
              <a:defRPr sz="2183" baseline="0">
                <a:latin typeface="Arial" panose="020B0604020202020204" pitchFamily="34" charset="0"/>
              </a:defRPr>
            </a:lvl1pPr>
          </a:lstStyle>
          <a:p>
            <a:pPr lvl="0"/>
            <a:r>
              <a:rPr lang="en-US"/>
              <a:t>Click to add text</a:t>
            </a:r>
          </a:p>
        </p:txBody>
      </p:sp>
      <p:sp>
        <p:nvSpPr>
          <p:cNvPr id="37" name="Text Placeholder 22">
            <a:extLst>
              <a:ext uri="{FF2B5EF4-FFF2-40B4-BE49-F238E27FC236}">
                <a16:creationId xmlns:a16="http://schemas.microsoft.com/office/drawing/2014/main" id="{4B815493-AB09-9A4C-8D08-0A2E05C77497}"/>
              </a:ext>
            </a:extLst>
          </p:cNvPr>
          <p:cNvSpPr>
            <a:spLocks noGrp="1"/>
          </p:cNvSpPr>
          <p:nvPr>
            <p:ph type="body" sz="quarter" idx="24" hasCustomPrompt="1"/>
          </p:nvPr>
        </p:nvSpPr>
        <p:spPr>
          <a:xfrm>
            <a:off x="8637605" y="4106892"/>
            <a:ext cx="2437398" cy="1430487"/>
          </a:xfrm>
        </p:spPr>
        <p:txBody>
          <a:bodyPr/>
          <a:lstStyle>
            <a:lvl1pPr>
              <a:lnSpc>
                <a:spcPct val="130000"/>
              </a:lnSpc>
              <a:defRPr/>
            </a:lvl1pPr>
          </a:lstStyle>
          <a:p>
            <a:pPr lvl="0"/>
            <a:r>
              <a:rPr lang="en-US"/>
              <a:t>Click to add a paragraph of copy.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volupat</a:t>
            </a:r>
            <a:r>
              <a:rPr lang="en-US"/>
              <a:t>.</a:t>
            </a:r>
          </a:p>
        </p:txBody>
      </p:sp>
      <p:sp>
        <p:nvSpPr>
          <p:cNvPr id="45" name="Text Placeholder 7">
            <a:extLst>
              <a:ext uri="{FF2B5EF4-FFF2-40B4-BE49-F238E27FC236}">
                <a16:creationId xmlns:a16="http://schemas.microsoft.com/office/drawing/2014/main" id="{8780AA0A-1390-4C47-921D-C256F413A9AE}"/>
              </a:ext>
            </a:extLst>
          </p:cNvPr>
          <p:cNvSpPr>
            <a:spLocks noGrp="1"/>
          </p:cNvSpPr>
          <p:nvPr>
            <p:ph type="body" sz="quarter" idx="25" hasCustomPrompt="1"/>
          </p:nvPr>
        </p:nvSpPr>
        <p:spPr>
          <a:xfrm>
            <a:off x="1819478" y="638629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46" name="Text Placeholder 9">
            <a:extLst>
              <a:ext uri="{FF2B5EF4-FFF2-40B4-BE49-F238E27FC236}">
                <a16:creationId xmlns:a16="http://schemas.microsoft.com/office/drawing/2014/main" id="{D715B9EE-9236-9B4E-9A9E-38F87EF88A20}"/>
              </a:ext>
            </a:extLst>
          </p:cNvPr>
          <p:cNvSpPr>
            <a:spLocks noGrp="1"/>
          </p:cNvSpPr>
          <p:nvPr>
            <p:ph type="body" sz="quarter" idx="26" hasCustomPrompt="1"/>
          </p:nvPr>
        </p:nvSpPr>
        <p:spPr>
          <a:xfrm>
            <a:off x="1142559" y="638629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18" name="Footer Placeholder 3">
            <a:extLst>
              <a:ext uri="{FF2B5EF4-FFF2-40B4-BE49-F238E27FC236}">
                <a16:creationId xmlns:a16="http://schemas.microsoft.com/office/drawing/2014/main" id="{DF6D1636-26C4-4286-8329-DB85DD4DA845}"/>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637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use Effect Images">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297A5E42-D75E-0547-9078-FC7A201CC451}"/>
              </a:ext>
            </a:extLst>
          </p:cNvPr>
          <p:cNvSpPr/>
          <p:nvPr/>
        </p:nvSpPr>
        <p:spPr>
          <a:xfrm>
            <a:off x="1689" y="1047"/>
            <a:ext cx="6092919" cy="6856845"/>
          </a:xfrm>
          <a:custGeom>
            <a:avLst/>
            <a:gdLst/>
            <a:ahLst/>
            <a:cxnLst/>
            <a:rect l="l" t="t" r="r" b="b"/>
            <a:pathLst>
              <a:path w="10046970" h="11307445">
                <a:moveTo>
                  <a:pt x="10046531" y="0"/>
                </a:moveTo>
                <a:lnTo>
                  <a:pt x="0" y="0"/>
                </a:lnTo>
                <a:lnTo>
                  <a:pt x="0" y="11306828"/>
                </a:lnTo>
                <a:lnTo>
                  <a:pt x="10046531" y="11306828"/>
                </a:lnTo>
                <a:lnTo>
                  <a:pt x="10046531" y="0"/>
                </a:lnTo>
                <a:close/>
              </a:path>
            </a:pathLst>
          </a:custGeom>
          <a:solidFill>
            <a:srgbClr val="FFDC34"/>
          </a:solidFill>
        </p:spPr>
        <p:txBody>
          <a:bodyPr wrap="square" lIns="0" tIns="0" rIns="0" bIns="0" rtlCol="0"/>
          <a:lstStyle/>
          <a:p>
            <a:endParaRPr sz="667"/>
          </a:p>
        </p:txBody>
      </p:sp>
      <p:sp>
        <p:nvSpPr>
          <p:cNvPr id="6" name="Rectangle 5">
            <a:extLst>
              <a:ext uri="{FF2B5EF4-FFF2-40B4-BE49-F238E27FC236}">
                <a16:creationId xmlns:a16="http://schemas.microsoft.com/office/drawing/2014/main" id="{880E5FC2-C53C-DD43-8DBD-27F4C634196E}"/>
              </a:ext>
            </a:extLst>
          </p:cNvPr>
          <p:cNvSpPr/>
          <p:nvPr userDrawn="1"/>
        </p:nvSpPr>
        <p:spPr>
          <a:xfrm>
            <a:off x="965296" y="800935"/>
            <a:ext cx="5134555" cy="52574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7"/>
          </a:p>
        </p:txBody>
      </p:sp>
      <p:sp>
        <p:nvSpPr>
          <p:cNvPr id="5" name="Picture Placeholder 4">
            <a:extLst>
              <a:ext uri="{FF2B5EF4-FFF2-40B4-BE49-F238E27FC236}">
                <a16:creationId xmlns:a16="http://schemas.microsoft.com/office/drawing/2014/main" id="{BB5AACD0-6514-3B4F-8F97-C8886A2251BA}"/>
              </a:ext>
            </a:extLst>
          </p:cNvPr>
          <p:cNvSpPr>
            <a:spLocks noGrp="1"/>
          </p:cNvSpPr>
          <p:nvPr>
            <p:ph type="pic" sz="quarter" idx="28" hasCustomPrompt="1"/>
          </p:nvPr>
        </p:nvSpPr>
        <p:spPr>
          <a:xfrm>
            <a:off x="965296" y="811202"/>
            <a:ext cx="5130704" cy="1134157"/>
          </a:xfrm>
        </p:spPr>
        <p:txBody>
          <a:bodyPr/>
          <a:lstStyle>
            <a:lvl1pPr algn="ctr">
              <a:defRPr sz="1455">
                <a:solidFill>
                  <a:srgbClr val="C00000"/>
                </a:solidFill>
              </a:defRPr>
            </a:lvl1pPr>
          </a:lstStyle>
          <a:p>
            <a:r>
              <a:rPr lang="en-US"/>
              <a:t>Since text is on top of the photo icon, you will need to move this box to your left or right to be able to click on that photo icon and add a photo. There is a gray box placeholder below the text to show where to align your photo</a:t>
            </a:r>
          </a:p>
        </p:txBody>
      </p:sp>
      <p:sp>
        <p:nvSpPr>
          <p:cNvPr id="20" name="Rectangle 19">
            <a:extLst>
              <a:ext uri="{FF2B5EF4-FFF2-40B4-BE49-F238E27FC236}">
                <a16:creationId xmlns:a16="http://schemas.microsoft.com/office/drawing/2014/main" id="{6E7E755D-4DDF-0A47-A3F1-15BB7554B636}"/>
              </a:ext>
            </a:extLst>
          </p:cNvPr>
          <p:cNvSpPr/>
          <p:nvPr userDrawn="1"/>
        </p:nvSpPr>
        <p:spPr>
          <a:xfrm>
            <a:off x="6110120" y="800935"/>
            <a:ext cx="5103748" cy="52574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7"/>
          </a:p>
        </p:txBody>
      </p:sp>
      <p:sp>
        <p:nvSpPr>
          <p:cNvPr id="19" name="Picture Placeholder 4">
            <a:extLst>
              <a:ext uri="{FF2B5EF4-FFF2-40B4-BE49-F238E27FC236}">
                <a16:creationId xmlns:a16="http://schemas.microsoft.com/office/drawing/2014/main" id="{51A2F8FE-D61B-3144-8B31-7133DF2B9633}"/>
              </a:ext>
            </a:extLst>
          </p:cNvPr>
          <p:cNvSpPr>
            <a:spLocks noGrp="1"/>
          </p:cNvSpPr>
          <p:nvPr>
            <p:ph type="pic" sz="quarter" idx="29" hasCustomPrompt="1"/>
          </p:nvPr>
        </p:nvSpPr>
        <p:spPr>
          <a:xfrm>
            <a:off x="6096001" y="805427"/>
            <a:ext cx="5107598" cy="1425262"/>
          </a:xfrm>
        </p:spPr>
        <p:txBody>
          <a:bodyPr/>
          <a:lstStyle>
            <a:lvl1pPr marL="0" marR="0" indent="0" algn="ctr" defTabSz="554492" eaLnBrk="1" fontAlgn="auto" latinLnBrk="0" hangingPunct="1">
              <a:lnSpc>
                <a:spcPct val="130000"/>
              </a:lnSpc>
              <a:spcBef>
                <a:spcPts val="0"/>
              </a:spcBef>
              <a:spcAft>
                <a:spcPts val="0"/>
              </a:spcAft>
              <a:buClrTx/>
              <a:buSzTx/>
              <a:buFontTx/>
              <a:buNone/>
              <a:tabLst/>
              <a:defRPr sz="1455">
                <a:solidFill>
                  <a:srgbClr val="C00000"/>
                </a:solidFill>
              </a:defRPr>
            </a:lvl1pPr>
          </a:lstStyle>
          <a:p>
            <a:pPr marL="0" marR="0" lvl="0" indent="0" defTabSz="554492" eaLnBrk="1" fontAlgn="auto" latinLnBrk="0" hangingPunct="1">
              <a:lnSpc>
                <a:spcPct val="130000"/>
              </a:lnSpc>
              <a:spcBef>
                <a:spcPts val="0"/>
              </a:spcBef>
              <a:spcAft>
                <a:spcPts val="0"/>
              </a:spcAft>
              <a:buClrTx/>
              <a:buSzTx/>
              <a:buFontTx/>
              <a:buNone/>
              <a:tabLst/>
              <a:defRPr/>
            </a:pPr>
            <a:r>
              <a:rPr lang="en-US"/>
              <a:t>Since text is on top of the photo icon, you will need to move this box to your left or right to be able to click on that photo icon and add a photo. There is a darker gray box placeholder below the text to show where to align your photo</a:t>
            </a:r>
          </a:p>
          <a:p>
            <a:endParaRPr lang="en-US"/>
          </a:p>
        </p:txBody>
      </p:sp>
      <p:sp>
        <p:nvSpPr>
          <p:cNvPr id="21" name="object 9">
            <a:extLst>
              <a:ext uri="{FF2B5EF4-FFF2-40B4-BE49-F238E27FC236}">
                <a16:creationId xmlns:a16="http://schemas.microsoft.com/office/drawing/2014/main" id="{08B682BF-3065-6A4A-8A95-A79053170EA4}"/>
              </a:ext>
            </a:extLst>
          </p:cNvPr>
          <p:cNvSpPr/>
          <p:nvPr userDrawn="1"/>
        </p:nvSpPr>
        <p:spPr>
          <a:xfrm>
            <a:off x="5688265" y="2517656"/>
            <a:ext cx="815624" cy="1822511"/>
          </a:xfrm>
          <a:custGeom>
            <a:avLst/>
            <a:gdLst/>
            <a:ahLst/>
            <a:cxnLst/>
            <a:rect l="l" t="t" r="r" b="b"/>
            <a:pathLst>
              <a:path w="1344929" h="3005454">
                <a:moveTo>
                  <a:pt x="1338148" y="0"/>
                </a:moveTo>
                <a:lnTo>
                  <a:pt x="0" y="0"/>
                </a:lnTo>
                <a:lnTo>
                  <a:pt x="0" y="1338148"/>
                </a:lnTo>
                <a:lnTo>
                  <a:pt x="1338148" y="1338148"/>
                </a:lnTo>
                <a:lnTo>
                  <a:pt x="1338148" y="0"/>
                </a:lnTo>
                <a:close/>
              </a:path>
              <a:path w="1344929" h="3005454">
                <a:moveTo>
                  <a:pt x="1344663" y="1660232"/>
                </a:moveTo>
                <a:lnTo>
                  <a:pt x="0" y="1660232"/>
                </a:lnTo>
                <a:lnTo>
                  <a:pt x="0" y="3004972"/>
                </a:lnTo>
                <a:lnTo>
                  <a:pt x="1344663" y="3004972"/>
                </a:lnTo>
                <a:lnTo>
                  <a:pt x="1344663" y="1660232"/>
                </a:lnTo>
                <a:close/>
              </a:path>
            </a:pathLst>
          </a:custGeom>
          <a:solidFill>
            <a:srgbClr val="FFFFFF"/>
          </a:solidFill>
        </p:spPr>
        <p:txBody>
          <a:bodyPr wrap="square" lIns="0" tIns="0" rIns="0" bIns="0" rtlCol="0"/>
          <a:lstStyle/>
          <a:p>
            <a:endParaRPr sz="667"/>
          </a:p>
        </p:txBody>
      </p:sp>
      <p:sp>
        <p:nvSpPr>
          <p:cNvPr id="11" name="Text Placeholder 7">
            <a:extLst>
              <a:ext uri="{FF2B5EF4-FFF2-40B4-BE49-F238E27FC236}">
                <a16:creationId xmlns:a16="http://schemas.microsoft.com/office/drawing/2014/main" id="{A1BB8352-F8DF-4D43-BFAD-8AC642235C92}"/>
              </a:ext>
            </a:extLst>
          </p:cNvPr>
          <p:cNvSpPr>
            <a:spLocks noGrp="1"/>
          </p:cNvSpPr>
          <p:nvPr>
            <p:ph type="body" sz="quarter" idx="26" hasCustomPrompt="1"/>
          </p:nvPr>
        </p:nvSpPr>
        <p:spPr>
          <a:xfrm>
            <a:off x="1790003" y="639880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2" name="Text Placeholder 9">
            <a:extLst>
              <a:ext uri="{FF2B5EF4-FFF2-40B4-BE49-F238E27FC236}">
                <a16:creationId xmlns:a16="http://schemas.microsoft.com/office/drawing/2014/main" id="{F37F3858-EAAD-8D4A-8BA8-AEB782780AE8}"/>
              </a:ext>
            </a:extLst>
          </p:cNvPr>
          <p:cNvSpPr>
            <a:spLocks noGrp="1"/>
          </p:cNvSpPr>
          <p:nvPr>
            <p:ph type="body" sz="quarter" idx="27" hasCustomPrompt="1"/>
          </p:nvPr>
        </p:nvSpPr>
        <p:spPr>
          <a:xfrm>
            <a:off x="1113084" y="639880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3" name="Text Placeholder 2">
            <a:extLst>
              <a:ext uri="{FF2B5EF4-FFF2-40B4-BE49-F238E27FC236}">
                <a16:creationId xmlns:a16="http://schemas.microsoft.com/office/drawing/2014/main" id="{9303B157-BF6D-2541-8E02-D31040FDF1F7}"/>
              </a:ext>
            </a:extLst>
          </p:cNvPr>
          <p:cNvSpPr>
            <a:spLocks noGrp="1"/>
          </p:cNvSpPr>
          <p:nvPr>
            <p:ph type="body" sz="quarter" idx="24" hasCustomPrompt="1"/>
          </p:nvPr>
        </p:nvSpPr>
        <p:spPr>
          <a:xfrm>
            <a:off x="2247511" y="2796207"/>
            <a:ext cx="2309294" cy="891719"/>
          </a:xfrm>
        </p:spPr>
        <p:txBody>
          <a:bodyPr anchor="ctr" anchorCtr="0"/>
          <a:lstStyle>
            <a:lvl1pPr>
              <a:defRPr sz="4851" b="0" i="0" baseline="0">
                <a:solidFill>
                  <a:schemeClr val="bg1"/>
                </a:solidFill>
                <a:latin typeface="Arial Black" panose="020B0604020202020204" pitchFamily="34" charset="0"/>
              </a:defRPr>
            </a:lvl1pPr>
          </a:lstStyle>
          <a:p>
            <a:pPr lvl="0"/>
            <a:r>
              <a:rPr lang="en-US"/>
              <a:t>Lorem</a:t>
            </a:r>
          </a:p>
        </p:txBody>
      </p:sp>
      <p:sp>
        <p:nvSpPr>
          <p:cNvPr id="22" name="Text Placeholder 2">
            <a:extLst>
              <a:ext uri="{FF2B5EF4-FFF2-40B4-BE49-F238E27FC236}">
                <a16:creationId xmlns:a16="http://schemas.microsoft.com/office/drawing/2014/main" id="{6FA3E2B8-7A48-3144-A79F-311482EE80CF}"/>
              </a:ext>
            </a:extLst>
          </p:cNvPr>
          <p:cNvSpPr>
            <a:spLocks noGrp="1"/>
          </p:cNvSpPr>
          <p:nvPr>
            <p:ph type="body" sz="quarter" idx="25" hasCustomPrompt="1"/>
          </p:nvPr>
        </p:nvSpPr>
        <p:spPr>
          <a:xfrm>
            <a:off x="7898802" y="2810477"/>
            <a:ext cx="2309294" cy="891719"/>
          </a:xfrm>
        </p:spPr>
        <p:txBody>
          <a:bodyPr anchor="ctr" anchorCtr="0"/>
          <a:lstStyle>
            <a:lvl1pPr>
              <a:defRPr sz="4851" b="0" i="0" baseline="0">
                <a:solidFill>
                  <a:schemeClr val="bg1"/>
                </a:solidFill>
                <a:latin typeface="Arial Black" panose="020B0604020202020204" pitchFamily="34" charset="0"/>
              </a:defRPr>
            </a:lvl1pPr>
          </a:lstStyle>
          <a:p>
            <a:pPr lvl="0"/>
            <a:r>
              <a:rPr lang="en-US"/>
              <a:t>Ipsum</a:t>
            </a:r>
          </a:p>
        </p:txBody>
      </p:sp>
      <p:sp>
        <p:nvSpPr>
          <p:cNvPr id="14" name="Footer Placeholder 3">
            <a:extLst>
              <a:ext uri="{FF2B5EF4-FFF2-40B4-BE49-F238E27FC236}">
                <a16:creationId xmlns:a16="http://schemas.microsoft.com/office/drawing/2014/main" id="{2EBDA40E-EADE-4C20-99C7-74B4F275E6BE}"/>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17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use Effect Text Only">
    <p:spTree>
      <p:nvGrpSpPr>
        <p:cNvPr id="1" name=""/>
        <p:cNvGrpSpPr/>
        <p:nvPr/>
      </p:nvGrpSpPr>
      <p:grpSpPr>
        <a:xfrm>
          <a:off x="0" y="0"/>
          <a:ext cx="0" cy="0"/>
          <a:chOff x="0" y="0"/>
          <a:chExt cx="0" cy="0"/>
        </a:xfrm>
      </p:grpSpPr>
      <p:grpSp>
        <p:nvGrpSpPr>
          <p:cNvPr id="8" name="object 3">
            <a:extLst>
              <a:ext uri="{FF2B5EF4-FFF2-40B4-BE49-F238E27FC236}">
                <a16:creationId xmlns:a16="http://schemas.microsoft.com/office/drawing/2014/main" id="{7C674EC4-3E5A-5F46-98CD-694C4C75E4F6}"/>
              </a:ext>
            </a:extLst>
          </p:cNvPr>
          <p:cNvGrpSpPr/>
          <p:nvPr userDrawn="1"/>
        </p:nvGrpSpPr>
        <p:grpSpPr>
          <a:xfrm>
            <a:off x="5896311" y="0"/>
            <a:ext cx="6295863" cy="6857615"/>
            <a:chOff x="9722771" y="0"/>
            <a:chExt cx="10381615" cy="11308715"/>
          </a:xfrm>
        </p:grpSpPr>
        <p:sp>
          <p:nvSpPr>
            <p:cNvPr id="9" name="object 4">
              <a:extLst>
                <a:ext uri="{FF2B5EF4-FFF2-40B4-BE49-F238E27FC236}">
                  <a16:creationId xmlns:a16="http://schemas.microsoft.com/office/drawing/2014/main" id="{47117693-8E8A-484D-86B4-96E527FF0ECB}"/>
                </a:ext>
              </a:extLst>
            </p:cNvPr>
            <p:cNvSpPr/>
            <p:nvPr/>
          </p:nvSpPr>
          <p:spPr>
            <a:xfrm>
              <a:off x="10050604" y="0"/>
              <a:ext cx="10053955" cy="11308715"/>
            </a:xfrm>
            <a:custGeom>
              <a:avLst/>
              <a:gdLst/>
              <a:ahLst/>
              <a:cxnLst/>
              <a:rect l="l" t="t" r="r" b="b"/>
              <a:pathLst>
                <a:path w="10053955" h="11308715">
                  <a:moveTo>
                    <a:pt x="10053494" y="0"/>
                  </a:moveTo>
                  <a:lnTo>
                    <a:pt x="0" y="0"/>
                  </a:lnTo>
                  <a:lnTo>
                    <a:pt x="0" y="11308556"/>
                  </a:lnTo>
                  <a:lnTo>
                    <a:pt x="10053494" y="11308556"/>
                  </a:lnTo>
                  <a:lnTo>
                    <a:pt x="10053494" y="0"/>
                  </a:lnTo>
                  <a:close/>
                </a:path>
              </a:pathLst>
            </a:custGeom>
            <a:solidFill>
              <a:srgbClr val="FFDC34"/>
            </a:solidFill>
          </p:spPr>
          <p:txBody>
            <a:bodyPr wrap="square" lIns="0" tIns="0" rIns="0" bIns="0" rtlCol="0"/>
            <a:lstStyle/>
            <a:p>
              <a:endParaRPr sz="667"/>
            </a:p>
          </p:txBody>
        </p:sp>
        <p:sp>
          <p:nvSpPr>
            <p:cNvPr id="10" name="object 5">
              <a:extLst>
                <a:ext uri="{FF2B5EF4-FFF2-40B4-BE49-F238E27FC236}">
                  <a16:creationId xmlns:a16="http://schemas.microsoft.com/office/drawing/2014/main" id="{44C166EF-2302-6249-B3DA-B5D2CEDE2C34}"/>
                </a:ext>
              </a:extLst>
            </p:cNvPr>
            <p:cNvSpPr/>
            <p:nvPr/>
          </p:nvSpPr>
          <p:spPr>
            <a:xfrm>
              <a:off x="9722764" y="2837884"/>
              <a:ext cx="655955" cy="1581785"/>
            </a:xfrm>
            <a:custGeom>
              <a:avLst/>
              <a:gdLst/>
              <a:ahLst/>
              <a:cxnLst/>
              <a:rect l="l" t="t" r="r" b="b"/>
              <a:pathLst>
                <a:path w="655954" h="1581785">
                  <a:moveTo>
                    <a:pt x="655662" y="925753"/>
                  </a:moveTo>
                  <a:lnTo>
                    <a:pt x="0" y="925753"/>
                  </a:lnTo>
                  <a:lnTo>
                    <a:pt x="0" y="1581442"/>
                  </a:lnTo>
                  <a:lnTo>
                    <a:pt x="655662" y="1581442"/>
                  </a:lnTo>
                  <a:lnTo>
                    <a:pt x="655662" y="925753"/>
                  </a:lnTo>
                  <a:close/>
                </a:path>
                <a:path w="655954" h="1581785">
                  <a:moveTo>
                    <a:pt x="655662" y="0"/>
                  </a:moveTo>
                  <a:lnTo>
                    <a:pt x="0" y="0"/>
                  </a:lnTo>
                  <a:lnTo>
                    <a:pt x="0" y="655675"/>
                  </a:lnTo>
                  <a:lnTo>
                    <a:pt x="655662" y="655675"/>
                  </a:lnTo>
                  <a:lnTo>
                    <a:pt x="655662" y="0"/>
                  </a:lnTo>
                  <a:close/>
                </a:path>
              </a:pathLst>
            </a:custGeom>
            <a:solidFill>
              <a:srgbClr val="FF6012"/>
            </a:solidFill>
          </p:spPr>
          <p:txBody>
            <a:bodyPr wrap="square" lIns="0" tIns="0" rIns="0" bIns="0" rtlCol="0"/>
            <a:lstStyle/>
            <a:p>
              <a:endParaRPr sz="667"/>
            </a:p>
          </p:txBody>
        </p:sp>
      </p:grpSp>
      <p:sp>
        <p:nvSpPr>
          <p:cNvPr id="20" name="Text Placeholder 19">
            <a:extLst>
              <a:ext uri="{FF2B5EF4-FFF2-40B4-BE49-F238E27FC236}">
                <a16:creationId xmlns:a16="http://schemas.microsoft.com/office/drawing/2014/main" id="{3930DF97-1C31-7E4E-BC43-041350361C3D}"/>
              </a:ext>
            </a:extLst>
          </p:cNvPr>
          <p:cNvSpPr>
            <a:spLocks noGrp="1"/>
          </p:cNvSpPr>
          <p:nvPr>
            <p:ph type="body" sz="quarter" idx="13" hasCustomPrompt="1"/>
          </p:nvPr>
        </p:nvSpPr>
        <p:spPr>
          <a:xfrm>
            <a:off x="1362304" y="1658288"/>
            <a:ext cx="3857655" cy="4031337"/>
          </a:xfrm>
        </p:spPr>
        <p:txBody>
          <a:bodyPr/>
          <a:lstStyle>
            <a:lvl1pPr>
              <a:lnSpc>
                <a:spcPct val="100000"/>
              </a:lnSpc>
              <a:defRPr sz="3275">
                <a:solidFill>
                  <a:schemeClr val="bg2"/>
                </a:solidFill>
                <a:latin typeface="Arial Black" panose="020B0604020202020204" pitchFamily="34" charset="0"/>
              </a:defRPr>
            </a:lvl1pPr>
            <a:lvl2pPr>
              <a:lnSpc>
                <a:spcPts val="3214"/>
              </a:lnSpc>
              <a:defRPr sz="3244">
                <a:solidFill>
                  <a:schemeClr val="bg2"/>
                </a:solidFill>
                <a:latin typeface="Arial Black" panose="020B0604020202020204" pitchFamily="34" charset="0"/>
              </a:defRPr>
            </a:lvl2pPr>
            <a:lvl3pPr>
              <a:lnSpc>
                <a:spcPts val="3214"/>
              </a:lnSpc>
              <a:defRPr sz="3244">
                <a:solidFill>
                  <a:schemeClr val="bg2"/>
                </a:solidFill>
                <a:latin typeface="Arial Black" panose="020B0604020202020204" pitchFamily="34" charset="0"/>
              </a:defRPr>
            </a:lvl3pPr>
            <a:lvl4pPr>
              <a:lnSpc>
                <a:spcPts val="3214"/>
              </a:lnSpc>
              <a:defRPr sz="3244">
                <a:solidFill>
                  <a:schemeClr val="bg2"/>
                </a:solidFill>
                <a:latin typeface="Arial Black" panose="020B0604020202020204" pitchFamily="34" charset="0"/>
              </a:defRPr>
            </a:lvl4pPr>
            <a:lvl5pPr>
              <a:lnSpc>
                <a:spcPts val="3214"/>
              </a:lnSpc>
              <a:defRPr sz="3244">
                <a:solidFill>
                  <a:schemeClr val="bg2"/>
                </a:solidFill>
                <a:latin typeface="Arial Black" panose="020B0604020202020204" pitchFamily="34" charset="0"/>
              </a:defRPr>
            </a:lvl5pPr>
          </a:lstStyle>
          <a:p>
            <a:pPr lvl="0"/>
            <a:r>
              <a:rPr lang="en-US"/>
              <a:t>Click to add large form copy </a:t>
            </a:r>
            <a:r>
              <a:rPr lang="en-US" err="1"/>
              <a:t>consectetur</a:t>
            </a:r>
            <a:r>
              <a:rPr lang="en-US"/>
              <a:t> </a:t>
            </a:r>
            <a:r>
              <a:rPr lang="en-US" err="1"/>
              <a:t>adipiscing</a:t>
            </a:r>
            <a:r>
              <a:rPr lang="en-US"/>
              <a:t> </a:t>
            </a:r>
            <a:r>
              <a:rPr lang="en-US" err="1"/>
              <a:t>elit</a:t>
            </a:r>
            <a:r>
              <a:rPr lang="en-US"/>
              <a:t>. Sed libero </a:t>
            </a:r>
            <a:r>
              <a:rPr lang="en-US" err="1"/>
              <a:t>enim</a:t>
            </a:r>
            <a:r>
              <a:rPr lang="en-US"/>
              <a:t>, vestibulum at </a:t>
            </a:r>
            <a:r>
              <a:rPr lang="en-US" err="1"/>
              <a:t>elementum</a:t>
            </a:r>
            <a:r>
              <a:rPr lang="en-US"/>
              <a:t> sed, </a:t>
            </a:r>
            <a:r>
              <a:rPr lang="en-US" err="1"/>
              <a:t>iaculis</a:t>
            </a:r>
            <a:r>
              <a:rPr lang="en-US"/>
              <a:t> at </a:t>
            </a:r>
            <a:r>
              <a:rPr lang="en-US" err="1"/>
              <a:t>nunc</a:t>
            </a:r>
            <a:r>
              <a:rPr lang="en-US"/>
              <a:t>.</a:t>
            </a:r>
          </a:p>
        </p:txBody>
      </p:sp>
      <p:sp>
        <p:nvSpPr>
          <p:cNvPr id="21" name="Text Placeholder 19">
            <a:extLst>
              <a:ext uri="{FF2B5EF4-FFF2-40B4-BE49-F238E27FC236}">
                <a16:creationId xmlns:a16="http://schemas.microsoft.com/office/drawing/2014/main" id="{1E01443D-080A-A744-984D-9F8639393DFA}"/>
              </a:ext>
            </a:extLst>
          </p:cNvPr>
          <p:cNvSpPr>
            <a:spLocks noGrp="1"/>
          </p:cNvSpPr>
          <p:nvPr>
            <p:ph type="body" sz="quarter" idx="14" hasCustomPrompt="1"/>
          </p:nvPr>
        </p:nvSpPr>
        <p:spPr>
          <a:xfrm>
            <a:off x="7226928" y="1607217"/>
            <a:ext cx="3857655" cy="3023503"/>
          </a:xfrm>
        </p:spPr>
        <p:txBody>
          <a:bodyPr/>
          <a:lstStyle>
            <a:lvl1pPr>
              <a:lnSpc>
                <a:spcPct val="100000"/>
              </a:lnSpc>
              <a:defRPr sz="3275">
                <a:solidFill>
                  <a:schemeClr val="bg2"/>
                </a:solidFill>
                <a:latin typeface="Arial Black" panose="020B0604020202020204" pitchFamily="34" charset="0"/>
              </a:defRPr>
            </a:lvl1pPr>
            <a:lvl2pPr>
              <a:lnSpc>
                <a:spcPts val="3214"/>
              </a:lnSpc>
              <a:defRPr sz="3244">
                <a:solidFill>
                  <a:schemeClr val="bg2"/>
                </a:solidFill>
                <a:latin typeface="Arial Black" panose="020B0604020202020204" pitchFamily="34" charset="0"/>
              </a:defRPr>
            </a:lvl2pPr>
            <a:lvl3pPr>
              <a:lnSpc>
                <a:spcPts val="3214"/>
              </a:lnSpc>
              <a:defRPr sz="3244">
                <a:solidFill>
                  <a:schemeClr val="bg2"/>
                </a:solidFill>
                <a:latin typeface="Arial Black" panose="020B0604020202020204" pitchFamily="34" charset="0"/>
              </a:defRPr>
            </a:lvl3pPr>
            <a:lvl4pPr>
              <a:lnSpc>
                <a:spcPts val="3214"/>
              </a:lnSpc>
              <a:defRPr sz="3244">
                <a:solidFill>
                  <a:schemeClr val="bg2"/>
                </a:solidFill>
                <a:latin typeface="Arial Black" panose="020B0604020202020204" pitchFamily="34" charset="0"/>
              </a:defRPr>
            </a:lvl4pPr>
            <a:lvl5pPr>
              <a:lnSpc>
                <a:spcPts val="3214"/>
              </a:lnSpc>
              <a:defRPr sz="3244">
                <a:solidFill>
                  <a:schemeClr val="bg2"/>
                </a:solidFill>
                <a:latin typeface="Arial Black" panose="020B0604020202020204" pitchFamily="34" charset="0"/>
              </a:defRPr>
            </a:lvl5pPr>
          </a:lstStyle>
          <a:p>
            <a:pPr lvl="0"/>
            <a:r>
              <a:rPr lang="en-US"/>
              <a:t>Click to add large form copy Sed libero </a:t>
            </a:r>
            <a:r>
              <a:rPr lang="en-US" err="1"/>
              <a:t>enim</a:t>
            </a:r>
            <a:r>
              <a:rPr lang="en-US"/>
              <a:t>, vestibulum at </a:t>
            </a:r>
            <a:r>
              <a:rPr lang="en-US" err="1"/>
              <a:t>elementum</a:t>
            </a:r>
            <a:r>
              <a:rPr lang="en-US"/>
              <a:t> sed, </a:t>
            </a:r>
            <a:r>
              <a:rPr lang="en-US" err="1"/>
              <a:t>iaculis</a:t>
            </a:r>
            <a:r>
              <a:rPr lang="en-US"/>
              <a:t> at </a:t>
            </a:r>
            <a:r>
              <a:rPr lang="en-US" err="1"/>
              <a:t>nunc</a:t>
            </a:r>
            <a:r>
              <a:rPr lang="en-US"/>
              <a:t>. </a:t>
            </a:r>
          </a:p>
        </p:txBody>
      </p:sp>
      <p:sp>
        <p:nvSpPr>
          <p:cNvPr id="16" name="Text Placeholder 7">
            <a:extLst>
              <a:ext uri="{FF2B5EF4-FFF2-40B4-BE49-F238E27FC236}">
                <a16:creationId xmlns:a16="http://schemas.microsoft.com/office/drawing/2014/main" id="{02E735EF-96EF-554A-902C-A413509B21F9}"/>
              </a:ext>
            </a:extLst>
          </p:cNvPr>
          <p:cNvSpPr>
            <a:spLocks noGrp="1"/>
          </p:cNvSpPr>
          <p:nvPr>
            <p:ph type="body" sz="quarter" idx="25" hasCustomPrompt="1"/>
          </p:nvPr>
        </p:nvSpPr>
        <p:spPr>
          <a:xfrm>
            <a:off x="1819478" y="638629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7" name="Text Placeholder 9">
            <a:extLst>
              <a:ext uri="{FF2B5EF4-FFF2-40B4-BE49-F238E27FC236}">
                <a16:creationId xmlns:a16="http://schemas.microsoft.com/office/drawing/2014/main" id="{FB913D3F-BF83-4D46-A689-F18E3D3EF8BD}"/>
              </a:ext>
            </a:extLst>
          </p:cNvPr>
          <p:cNvSpPr>
            <a:spLocks noGrp="1"/>
          </p:cNvSpPr>
          <p:nvPr>
            <p:ph type="body" sz="quarter" idx="26" hasCustomPrompt="1"/>
          </p:nvPr>
        </p:nvSpPr>
        <p:spPr>
          <a:xfrm>
            <a:off x="1142559" y="638629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12" name="Footer Placeholder 3">
            <a:extLst>
              <a:ext uri="{FF2B5EF4-FFF2-40B4-BE49-F238E27FC236}">
                <a16:creationId xmlns:a16="http://schemas.microsoft.com/office/drawing/2014/main" id="{3CBBBC60-4739-4BE1-9D9D-F2BD9F92C746}"/>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221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tical Picture with Content_nobullet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7864364-4B0B-F84F-8D03-99998FF0C019}"/>
              </a:ext>
            </a:extLst>
          </p:cNvPr>
          <p:cNvSpPr>
            <a:spLocks noGrp="1"/>
          </p:cNvSpPr>
          <p:nvPr>
            <p:ph type="pic" sz="quarter" idx="28" hasCustomPrompt="1"/>
          </p:nvPr>
        </p:nvSpPr>
        <p:spPr>
          <a:xfrm>
            <a:off x="0" y="0"/>
            <a:ext cx="4055978" cy="735842"/>
          </a:xfrm>
          <a:solidFill>
            <a:schemeClr val="bg1">
              <a:lumMod val="85000"/>
            </a:schemeClr>
          </a:solidFill>
        </p:spPr>
        <p:txBody>
          <a:bodyPr/>
          <a:lstStyle>
            <a:lvl1pPr algn="ctr">
              <a:defRPr sz="1940">
                <a:solidFill>
                  <a:srgbClr val="C00000"/>
                </a:solidFill>
              </a:defRPr>
            </a:lvl1pPr>
          </a:lstStyle>
          <a:p>
            <a:r>
              <a:rPr lang="en-US"/>
              <a:t>Click photo icon at the center to add a photo</a:t>
            </a:r>
          </a:p>
        </p:txBody>
      </p:sp>
      <p:sp>
        <p:nvSpPr>
          <p:cNvPr id="19" name="Text Placeholder 22">
            <a:extLst>
              <a:ext uri="{FF2B5EF4-FFF2-40B4-BE49-F238E27FC236}">
                <a16:creationId xmlns:a16="http://schemas.microsoft.com/office/drawing/2014/main" id="{3E66507E-14F0-334A-A769-B76F061DACD8}"/>
              </a:ext>
            </a:extLst>
          </p:cNvPr>
          <p:cNvSpPr>
            <a:spLocks noGrp="1"/>
          </p:cNvSpPr>
          <p:nvPr>
            <p:ph type="body" sz="quarter" idx="17" hasCustomPrompt="1"/>
          </p:nvPr>
        </p:nvSpPr>
        <p:spPr>
          <a:xfrm>
            <a:off x="5472736" y="3779788"/>
            <a:ext cx="3428855" cy="1430487"/>
          </a:xfrm>
        </p:spPr>
        <p:txBody>
          <a:bodyPr/>
          <a:lstStyle>
            <a:lvl1pPr>
              <a:lnSpc>
                <a:spcPct val="130000"/>
              </a:lnSpc>
              <a:defRPr/>
            </a:lvl1pPr>
          </a:lstStyle>
          <a:p>
            <a:pPr lvl="0"/>
            <a:r>
              <a:rPr lang="en-US"/>
              <a:t>Click to add paragraph text.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10" name="Text Placeholder 7">
            <a:extLst>
              <a:ext uri="{FF2B5EF4-FFF2-40B4-BE49-F238E27FC236}">
                <a16:creationId xmlns:a16="http://schemas.microsoft.com/office/drawing/2014/main" id="{FB0E3704-252B-4867-9C27-D981829F7B48}"/>
              </a:ext>
            </a:extLst>
          </p:cNvPr>
          <p:cNvSpPr>
            <a:spLocks noGrp="1"/>
          </p:cNvSpPr>
          <p:nvPr>
            <p:ph type="body" sz="quarter" idx="25" hasCustomPrompt="1"/>
          </p:nvPr>
        </p:nvSpPr>
        <p:spPr>
          <a:xfrm>
            <a:off x="6139590" y="6321047"/>
            <a:ext cx="2246489" cy="152148"/>
          </a:xfrm>
        </p:spPr>
        <p:txBody>
          <a:bodyPr/>
          <a:lstStyle>
            <a:lvl1pPr>
              <a:defRPr sz="849" b="0" baseline="0">
                <a:latin typeface="Arial" panose="020B0604020202020204" pitchFamily="34" charset="0"/>
              </a:defRPr>
            </a:lvl1pPr>
          </a:lstStyle>
          <a:p>
            <a:pPr lvl="0"/>
            <a:r>
              <a:rPr lang="en-US"/>
              <a:t>Click to add sources</a:t>
            </a:r>
          </a:p>
        </p:txBody>
      </p:sp>
      <p:sp>
        <p:nvSpPr>
          <p:cNvPr id="11" name="Text Placeholder 9">
            <a:extLst>
              <a:ext uri="{FF2B5EF4-FFF2-40B4-BE49-F238E27FC236}">
                <a16:creationId xmlns:a16="http://schemas.microsoft.com/office/drawing/2014/main" id="{AF5E0686-E4D9-4EAD-A6B6-F876C6C0AC21}"/>
              </a:ext>
            </a:extLst>
          </p:cNvPr>
          <p:cNvSpPr>
            <a:spLocks noGrp="1"/>
          </p:cNvSpPr>
          <p:nvPr>
            <p:ph type="body" sz="quarter" idx="26" hasCustomPrompt="1"/>
          </p:nvPr>
        </p:nvSpPr>
        <p:spPr>
          <a:xfrm>
            <a:off x="5462671" y="6321047"/>
            <a:ext cx="593224" cy="152221"/>
          </a:xfrm>
        </p:spPr>
        <p:txBody>
          <a:bodyPr/>
          <a:lstStyle>
            <a:lvl1pPr>
              <a:defRPr sz="849" b="1" i="0" baseline="0">
                <a:latin typeface="Arial" panose="020B0604020202020204" pitchFamily="34" charset="0"/>
              </a:defRPr>
            </a:lvl1pPr>
          </a:lstStyle>
          <a:p>
            <a:pPr lvl="0"/>
            <a:r>
              <a:rPr lang="en-US"/>
              <a:t>Source:</a:t>
            </a:r>
          </a:p>
        </p:txBody>
      </p:sp>
      <p:sp>
        <p:nvSpPr>
          <p:cNvPr id="12" name="object 3">
            <a:extLst>
              <a:ext uri="{FF2B5EF4-FFF2-40B4-BE49-F238E27FC236}">
                <a16:creationId xmlns:a16="http://schemas.microsoft.com/office/drawing/2014/main" id="{3A22A4E5-68C2-ED48-A967-DD58DCFE01D7}"/>
              </a:ext>
            </a:extLst>
          </p:cNvPr>
          <p:cNvSpPr txBox="1">
            <a:spLocks noGrp="1"/>
          </p:cNvSpPr>
          <p:nvPr>
            <p:ph type="title" hasCustomPrompt="1"/>
          </p:nvPr>
        </p:nvSpPr>
        <p:spPr>
          <a:xfrm>
            <a:off x="5436661" y="737552"/>
            <a:ext cx="3476925" cy="1505156"/>
          </a:xfrm>
          <a:prstGeom prst="rect">
            <a:avLst/>
          </a:prstGeom>
        </p:spPr>
        <p:txBody>
          <a:bodyPr vert="horz" wrap="square" lIns="0" tIns="12065" rIns="0" bIns="0" rtlCol="0" anchor="b" anchorCtr="0">
            <a:spAutoFit/>
          </a:bodyPr>
          <a:lstStyle>
            <a:lvl1pPr>
              <a:lnSpc>
                <a:spcPct val="100000"/>
              </a:lnSpc>
              <a:defRPr sz="4851"/>
            </a:lvl1pPr>
          </a:lstStyle>
          <a:p>
            <a:pPr marL="7701">
              <a:lnSpc>
                <a:spcPct val="100000"/>
              </a:lnSpc>
              <a:spcBef>
                <a:spcPts val="58"/>
              </a:spcBef>
            </a:pPr>
            <a:r>
              <a:rPr lang="en-US" spc="-154"/>
              <a:t>Click to Edit</a:t>
            </a:r>
            <a:endParaRPr spc="-154"/>
          </a:p>
        </p:txBody>
      </p:sp>
      <p:sp>
        <p:nvSpPr>
          <p:cNvPr id="14" name="Text Placeholder 20">
            <a:extLst>
              <a:ext uri="{FF2B5EF4-FFF2-40B4-BE49-F238E27FC236}">
                <a16:creationId xmlns:a16="http://schemas.microsoft.com/office/drawing/2014/main" id="{9664E885-8483-1C45-BDD9-095AD4C234D0}"/>
              </a:ext>
            </a:extLst>
          </p:cNvPr>
          <p:cNvSpPr>
            <a:spLocks noGrp="1"/>
          </p:cNvSpPr>
          <p:nvPr>
            <p:ph type="body" sz="quarter" idx="27" hasCustomPrompt="1"/>
          </p:nvPr>
        </p:nvSpPr>
        <p:spPr>
          <a:xfrm>
            <a:off x="5478063" y="2540142"/>
            <a:ext cx="3414986" cy="391236"/>
          </a:xfrm>
        </p:spPr>
        <p:txBody>
          <a:bodyPr/>
          <a:lstStyle>
            <a:lvl1pPr>
              <a:defRPr sz="2183" baseline="0">
                <a:latin typeface="Arial" panose="020B0604020202020204" pitchFamily="34" charset="0"/>
              </a:defRPr>
            </a:lvl1pPr>
          </a:lstStyle>
          <a:p>
            <a:pPr lvl="0"/>
            <a:r>
              <a:rPr lang="en-US"/>
              <a:t>Click to add text</a:t>
            </a:r>
          </a:p>
        </p:txBody>
      </p:sp>
      <p:sp>
        <p:nvSpPr>
          <p:cNvPr id="15" name="Footer Placeholder 3">
            <a:extLst>
              <a:ext uri="{FF2B5EF4-FFF2-40B4-BE49-F238E27FC236}">
                <a16:creationId xmlns:a16="http://schemas.microsoft.com/office/drawing/2014/main" id="{19D7140C-E35B-45CD-8121-778D8D8AA75D}"/>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551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tical Picture with Content_bullets">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7864364-4B0B-F84F-8D03-99998FF0C019}"/>
              </a:ext>
            </a:extLst>
          </p:cNvPr>
          <p:cNvSpPr>
            <a:spLocks noGrp="1"/>
          </p:cNvSpPr>
          <p:nvPr>
            <p:ph type="pic" sz="quarter" idx="28" hasCustomPrompt="1"/>
          </p:nvPr>
        </p:nvSpPr>
        <p:spPr>
          <a:xfrm>
            <a:off x="0" y="0"/>
            <a:ext cx="4055978" cy="1123962"/>
          </a:xfrm>
        </p:spPr>
        <p:txBody>
          <a:bodyPr/>
          <a:lstStyle>
            <a:lvl1pPr marL="0" marR="0" indent="0" algn="ctr" defTabSz="554492" eaLnBrk="1" fontAlgn="auto" latinLnBrk="0" hangingPunct="1">
              <a:lnSpc>
                <a:spcPct val="130000"/>
              </a:lnSpc>
              <a:spcBef>
                <a:spcPts val="0"/>
              </a:spcBef>
              <a:spcAft>
                <a:spcPts val="0"/>
              </a:spcAft>
              <a:buClrTx/>
              <a:buSzTx/>
              <a:buFontTx/>
              <a:buNone/>
              <a:tabLst/>
              <a:defRPr sz="1940">
                <a:solidFill>
                  <a:srgbClr val="C00000"/>
                </a:solidFill>
              </a:defRPr>
            </a:lvl1pPr>
          </a:lstStyle>
          <a:p>
            <a:pPr marL="0" marR="0" lvl="0" indent="0" defTabSz="554492" eaLnBrk="1" fontAlgn="auto" latinLnBrk="0" hangingPunct="1">
              <a:lnSpc>
                <a:spcPct val="130000"/>
              </a:lnSpc>
              <a:spcBef>
                <a:spcPts val="0"/>
              </a:spcBef>
              <a:spcAft>
                <a:spcPts val="0"/>
              </a:spcAft>
              <a:buClrTx/>
              <a:buSzTx/>
              <a:buFontTx/>
              <a:buNone/>
              <a:tabLst/>
              <a:defRPr/>
            </a:pPr>
            <a:r>
              <a:rPr lang="en-US"/>
              <a:t>Click photo icon at the center to add a photo</a:t>
            </a:r>
          </a:p>
          <a:p>
            <a:endParaRPr lang="en-US"/>
          </a:p>
        </p:txBody>
      </p:sp>
      <p:sp>
        <p:nvSpPr>
          <p:cNvPr id="10" name="Text Placeholder 7">
            <a:extLst>
              <a:ext uri="{FF2B5EF4-FFF2-40B4-BE49-F238E27FC236}">
                <a16:creationId xmlns:a16="http://schemas.microsoft.com/office/drawing/2014/main" id="{FB0E3704-252B-4867-9C27-D981829F7B48}"/>
              </a:ext>
            </a:extLst>
          </p:cNvPr>
          <p:cNvSpPr>
            <a:spLocks noGrp="1"/>
          </p:cNvSpPr>
          <p:nvPr>
            <p:ph type="body" sz="quarter" idx="25" hasCustomPrompt="1"/>
          </p:nvPr>
        </p:nvSpPr>
        <p:spPr>
          <a:xfrm>
            <a:off x="6139590" y="6136218"/>
            <a:ext cx="2753458" cy="152148"/>
          </a:xfrm>
        </p:spPr>
        <p:txBody>
          <a:bodyPr/>
          <a:lstStyle>
            <a:lvl1pPr>
              <a:defRPr sz="849" b="0" baseline="0">
                <a:latin typeface="Arial" panose="020B0604020202020204" pitchFamily="34" charset="0"/>
              </a:defRPr>
            </a:lvl1pPr>
          </a:lstStyle>
          <a:p>
            <a:pPr lvl="0"/>
            <a:r>
              <a:rPr lang="en-US"/>
              <a:t>Click to add sources</a:t>
            </a:r>
          </a:p>
        </p:txBody>
      </p:sp>
      <p:sp>
        <p:nvSpPr>
          <p:cNvPr id="11" name="Text Placeholder 9">
            <a:extLst>
              <a:ext uri="{FF2B5EF4-FFF2-40B4-BE49-F238E27FC236}">
                <a16:creationId xmlns:a16="http://schemas.microsoft.com/office/drawing/2014/main" id="{AF5E0686-E4D9-4EAD-A6B6-F876C6C0AC21}"/>
              </a:ext>
            </a:extLst>
          </p:cNvPr>
          <p:cNvSpPr>
            <a:spLocks noGrp="1"/>
          </p:cNvSpPr>
          <p:nvPr>
            <p:ph type="body" sz="quarter" idx="26" hasCustomPrompt="1"/>
          </p:nvPr>
        </p:nvSpPr>
        <p:spPr>
          <a:xfrm>
            <a:off x="5462671" y="6136218"/>
            <a:ext cx="593224" cy="152221"/>
          </a:xfrm>
        </p:spPr>
        <p:txBody>
          <a:bodyPr/>
          <a:lstStyle>
            <a:lvl1pPr>
              <a:defRPr sz="849" b="1" i="0" baseline="0">
                <a:latin typeface="Arial" panose="020B0604020202020204" pitchFamily="34" charset="0"/>
              </a:defRPr>
            </a:lvl1pPr>
          </a:lstStyle>
          <a:p>
            <a:pPr lvl="0"/>
            <a:r>
              <a:rPr lang="en-US"/>
              <a:t>Source:</a:t>
            </a:r>
          </a:p>
        </p:txBody>
      </p:sp>
      <p:sp>
        <p:nvSpPr>
          <p:cNvPr id="12" name="object 3">
            <a:extLst>
              <a:ext uri="{FF2B5EF4-FFF2-40B4-BE49-F238E27FC236}">
                <a16:creationId xmlns:a16="http://schemas.microsoft.com/office/drawing/2014/main" id="{3A22A4E5-68C2-ED48-A967-DD58DCFE01D7}"/>
              </a:ext>
            </a:extLst>
          </p:cNvPr>
          <p:cNvSpPr txBox="1">
            <a:spLocks noGrp="1"/>
          </p:cNvSpPr>
          <p:nvPr>
            <p:ph type="title"/>
          </p:nvPr>
        </p:nvSpPr>
        <p:spPr>
          <a:xfrm>
            <a:off x="5436661" y="737551"/>
            <a:ext cx="5690460" cy="1505156"/>
          </a:xfrm>
          <a:prstGeom prst="rect">
            <a:avLst/>
          </a:prstGeom>
        </p:spPr>
        <p:txBody>
          <a:bodyPr vert="horz" wrap="square" lIns="0" tIns="12065" rIns="0" bIns="0" rtlCol="0" anchor="b" anchorCtr="0">
            <a:spAutoFit/>
          </a:bodyPr>
          <a:lstStyle>
            <a:lvl1pPr>
              <a:lnSpc>
                <a:spcPct val="100000"/>
              </a:lnSpc>
              <a:defRPr sz="4851"/>
            </a:lvl1pPr>
          </a:lstStyle>
          <a:p>
            <a:pPr marL="7701">
              <a:lnSpc>
                <a:spcPct val="100000"/>
              </a:lnSpc>
              <a:spcBef>
                <a:spcPts val="58"/>
              </a:spcBef>
            </a:pPr>
            <a:r>
              <a:rPr lang="en-US" spc="-154"/>
              <a:t>Click to edit Master title style</a:t>
            </a:r>
            <a:endParaRPr spc="-154"/>
          </a:p>
        </p:txBody>
      </p:sp>
      <p:sp>
        <p:nvSpPr>
          <p:cNvPr id="14" name="Text Placeholder 20">
            <a:extLst>
              <a:ext uri="{FF2B5EF4-FFF2-40B4-BE49-F238E27FC236}">
                <a16:creationId xmlns:a16="http://schemas.microsoft.com/office/drawing/2014/main" id="{9664E885-8483-1C45-BDD9-095AD4C234D0}"/>
              </a:ext>
            </a:extLst>
          </p:cNvPr>
          <p:cNvSpPr>
            <a:spLocks noGrp="1"/>
          </p:cNvSpPr>
          <p:nvPr>
            <p:ph type="body" sz="quarter" idx="27" hasCustomPrompt="1"/>
          </p:nvPr>
        </p:nvSpPr>
        <p:spPr>
          <a:xfrm>
            <a:off x="5478063" y="2540142"/>
            <a:ext cx="5649058" cy="391236"/>
          </a:xfrm>
        </p:spPr>
        <p:txBody>
          <a:bodyPr/>
          <a:lstStyle>
            <a:lvl1pPr>
              <a:defRPr sz="2183" baseline="0">
                <a:latin typeface="Arial" panose="020B0604020202020204" pitchFamily="34" charset="0"/>
              </a:defRPr>
            </a:lvl1pPr>
          </a:lstStyle>
          <a:p>
            <a:pPr lvl="0"/>
            <a:r>
              <a:rPr lang="en-US"/>
              <a:t>Click to add text</a:t>
            </a:r>
          </a:p>
        </p:txBody>
      </p:sp>
      <p:sp>
        <p:nvSpPr>
          <p:cNvPr id="13" name="Text Placeholder 41">
            <a:extLst>
              <a:ext uri="{FF2B5EF4-FFF2-40B4-BE49-F238E27FC236}">
                <a16:creationId xmlns:a16="http://schemas.microsoft.com/office/drawing/2014/main" id="{31EE0B59-E4AD-0E44-BD93-DAC84C38DEC6}"/>
              </a:ext>
            </a:extLst>
          </p:cNvPr>
          <p:cNvSpPr>
            <a:spLocks noGrp="1"/>
          </p:cNvSpPr>
          <p:nvPr>
            <p:ph type="body" sz="quarter" idx="21" hasCustomPrompt="1"/>
          </p:nvPr>
        </p:nvSpPr>
        <p:spPr>
          <a:xfrm>
            <a:off x="5473102" y="3983636"/>
            <a:ext cx="5649058" cy="373272"/>
          </a:xfrm>
        </p:spPr>
        <p:txBody>
          <a:bodyPr anchor="b" anchorCtr="0"/>
          <a:lstStyle>
            <a:lvl1pPr>
              <a:lnSpc>
                <a:spcPct val="100000"/>
              </a:lnSpc>
              <a:defRPr b="1" i="0" baseline="0">
                <a:latin typeface="Arial" panose="020B0604020202020204" pitchFamily="34" charset="0"/>
              </a:defRPr>
            </a:lvl1pPr>
          </a:lstStyle>
          <a:p>
            <a:pPr lvl="0"/>
            <a:r>
              <a:rPr lang="en-US"/>
              <a:t>Click to add main point or headline. This is placeholder text you can overwrite.</a:t>
            </a:r>
          </a:p>
        </p:txBody>
      </p:sp>
      <p:sp>
        <p:nvSpPr>
          <p:cNvPr id="16" name="Text Placeholder 2">
            <a:extLst>
              <a:ext uri="{FF2B5EF4-FFF2-40B4-BE49-F238E27FC236}">
                <a16:creationId xmlns:a16="http://schemas.microsoft.com/office/drawing/2014/main" id="{7F560DC1-ADDC-1841-B2C9-0FC1CA247AEC}"/>
              </a:ext>
            </a:extLst>
          </p:cNvPr>
          <p:cNvSpPr>
            <a:spLocks noGrp="1"/>
          </p:cNvSpPr>
          <p:nvPr>
            <p:ph type="body" sz="quarter" idx="29"/>
          </p:nvPr>
        </p:nvSpPr>
        <p:spPr>
          <a:xfrm>
            <a:off x="5474718" y="4635536"/>
            <a:ext cx="5652402" cy="950004"/>
          </a:xfrm>
        </p:spPr>
        <p:txBody>
          <a:bodyPr/>
          <a:lstStyle>
            <a:lvl1pPr marL="207935" indent="-207935">
              <a:lnSpc>
                <a:spcPct val="130000"/>
              </a:lnSpc>
              <a:spcBef>
                <a:spcPts val="1280"/>
              </a:spcBef>
              <a:buClr>
                <a:schemeClr val="accent5"/>
              </a:buClr>
              <a:buSzPct val="135000"/>
              <a:buFont typeface="Arial" panose="020B0604020202020204" pitchFamily="34" charset="0"/>
              <a:buChar char="•"/>
              <a:defRPr sz="970">
                <a:latin typeface="Arial" panose="020B0604020202020204" pitchFamily="34" charset="0"/>
              </a:defRPr>
            </a:lvl1pPr>
            <a:lvl2pPr marL="450525" indent="-173279">
              <a:lnSpc>
                <a:spcPct val="130000"/>
              </a:lnSpc>
              <a:buClr>
                <a:schemeClr val="accent5"/>
              </a:buClr>
              <a:buSzPct val="135000"/>
              <a:buFont typeface="Arial" panose="020B0604020202020204" pitchFamily="34" charset="0"/>
              <a:buChar char="•"/>
              <a:defRPr sz="970">
                <a:latin typeface="Arial" panose="020B0604020202020204" pitchFamily="34" charset="0"/>
              </a:defRPr>
            </a:lvl2pPr>
            <a:lvl3pPr marL="727771" indent="-173279">
              <a:lnSpc>
                <a:spcPct val="130000"/>
              </a:lnSpc>
              <a:buClr>
                <a:schemeClr val="accent5"/>
              </a:buClr>
              <a:buSzPct val="135000"/>
              <a:buFont typeface="Arial" panose="020B0604020202020204" pitchFamily="34" charset="0"/>
              <a:buChar char="•"/>
              <a:defRPr sz="970">
                <a:latin typeface="Arial" panose="020B0604020202020204" pitchFamily="34" charset="0"/>
              </a:defRPr>
            </a:lvl3pPr>
            <a:lvl4pPr marL="1005017" indent="-173279">
              <a:lnSpc>
                <a:spcPct val="130000"/>
              </a:lnSpc>
              <a:buClr>
                <a:schemeClr val="accent5"/>
              </a:buClr>
              <a:buSzPct val="135000"/>
              <a:buFont typeface="Arial" panose="020B0604020202020204" pitchFamily="34" charset="0"/>
              <a:buChar char="•"/>
              <a:defRPr sz="970">
                <a:latin typeface="Arial" panose="020B0604020202020204" pitchFamily="34" charset="0"/>
              </a:defRPr>
            </a:lvl4pPr>
            <a:lvl5pPr marL="1282263" indent="-173279">
              <a:lnSpc>
                <a:spcPct val="130000"/>
              </a:lnSpc>
              <a:buClr>
                <a:schemeClr val="accent5"/>
              </a:buClr>
              <a:buSzPct val="135000"/>
              <a:buFont typeface="Arial" panose="020B0604020202020204" pitchFamily="34" charset="0"/>
              <a:buChar char="•"/>
              <a:defRPr sz="97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3">
            <a:extLst>
              <a:ext uri="{FF2B5EF4-FFF2-40B4-BE49-F238E27FC236}">
                <a16:creationId xmlns:a16="http://schemas.microsoft.com/office/drawing/2014/main" id="{EF72640B-4C2F-472D-A4C7-1FB3E61FC46B}"/>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564209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oriz Picture with Content_nobullets">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6B80640-F04A-8A44-AC3B-2A464711AA0E}"/>
              </a:ext>
            </a:extLst>
          </p:cNvPr>
          <p:cNvSpPr/>
          <p:nvPr userDrawn="1"/>
        </p:nvSpPr>
        <p:spPr>
          <a:xfrm>
            <a:off x="4184668" y="165"/>
            <a:ext cx="8007595" cy="6857230"/>
          </a:xfrm>
          <a:custGeom>
            <a:avLst/>
            <a:gdLst/>
            <a:ahLst/>
            <a:cxnLst/>
            <a:rect l="l" t="t" r="r" b="b"/>
            <a:pathLst>
              <a:path w="13204190" h="11308080">
                <a:moveTo>
                  <a:pt x="13203744" y="0"/>
                </a:moveTo>
                <a:lnTo>
                  <a:pt x="0" y="0"/>
                </a:lnTo>
                <a:lnTo>
                  <a:pt x="0" y="11308032"/>
                </a:lnTo>
                <a:lnTo>
                  <a:pt x="13203744" y="11308032"/>
                </a:lnTo>
                <a:lnTo>
                  <a:pt x="13203744" y="0"/>
                </a:lnTo>
                <a:close/>
              </a:path>
            </a:pathLst>
          </a:custGeom>
          <a:solidFill>
            <a:srgbClr val="F1F1F1"/>
          </a:solidFill>
        </p:spPr>
        <p:txBody>
          <a:bodyPr wrap="square" lIns="0" tIns="0" rIns="0" bIns="0" rtlCol="0"/>
          <a:lstStyle/>
          <a:p>
            <a:endParaRPr sz="667"/>
          </a:p>
        </p:txBody>
      </p:sp>
      <p:sp>
        <p:nvSpPr>
          <p:cNvPr id="6" name="Picture Placeholder 5">
            <a:extLst>
              <a:ext uri="{FF2B5EF4-FFF2-40B4-BE49-F238E27FC236}">
                <a16:creationId xmlns:a16="http://schemas.microsoft.com/office/drawing/2014/main" id="{18B8B08A-09FF-004F-9D1A-B368AE1A320D}"/>
              </a:ext>
            </a:extLst>
          </p:cNvPr>
          <p:cNvSpPr>
            <a:spLocks noGrp="1"/>
          </p:cNvSpPr>
          <p:nvPr>
            <p:ph type="pic" sz="quarter" idx="28" hasCustomPrompt="1"/>
          </p:nvPr>
        </p:nvSpPr>
        <p:spPr>
          <a:xfrm>
            <a:off x="0" y="1786699"/>
            <a:ext cx="5422090" cy="347724"/>
          </a:xfrm>
          <a:solidFill>
            <a:schemeClr val="bg1">
              <a:lumMod val="85000"/>
            </a:schemeClr>
          </a:solidFill>
        </p:spPr>
        <p:txBody>
          <a:bodyPr/>
          <a:lstStyle>
            <a:lvl1pPr algn="ctr">
              <a:defRPr sz="1940">
                <a:solidFill>
                  <a:srgbClr val="C00000"/>
                </a:solidFill>
              </a:defRPr>
            </a:lvl1pPr>
          </a:lstStyle>
          <a:p>
            <a:r>
              <a:rPr lang="en-US"/>
              <a:t>Click photo icon in center to add picture</a:t>
            </a:r>
          </a:p>
        </p:txBody>
      </p:sp>
      <p:sp>
        <p:nvSpPr>
          <p:cNvPr id="12" name="Text Placeholder 7">
            <a:extLst>
              <a:ext uri="{FF2B5EF4-FFF2-40B4-BE49-F238E27FC236}">
                <a16:creationId xmlns:a16="http://schemas.microsoft.com/office/drawing/2014/main" id="{411D6C03-9235-4718-8DA7-525C7111A0D6}"/>
              </a:ext>
            </a:extLst>
          </p:cNvPr>
          <p:cNvSpPr>
            <a:spLocks noGrp="1"/>
          </p:cNvSpPr>
          <p:nvPr>
            <p:ph type="body" sz="quarter" idx="25" hasCustomPrompt="1"/>
          </p:nvPr>
        </p:nvSpPr>
        <p:spPr>
          <a:xfrm>
            <a:off x="905261" y="6421540"/>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3" name="Text Placeholder 9">
            <a:extLst>
              <a:ext uri="{FF2B5EF4-FFF2-40B4-BE49-F238E27FC236}">
                <a16:creationId xmlns:a16="http://schemas.microsoft.com/office/drawing/2014/main" id="{04E783BA-4AEA-4CD1-9525-2AEDF8985C17}"/>
              </a:ext>
            </a:extLst>
          </p:cNvPr>
          <p:cNvSpPr>
            <a:spLocks noGrp="1"/>
          </p:cNvSpPr>
          <p:nvPr>
            <p:ph type="body" sz="quarter" idx="27" hasCustomPrompt="1"/>
          </p:nvPr>
        </p:nvSpPr>
        <p:spPr>
          <a:xfrm>
            <a:off x="228342" y="6421540"/>
            <a:ext cx="593224" cy="152221"/>
          </a:xfrm>
        </p:spPr>
        <p:txBody>
          <a:bodyPr/>
          <a:lstStyle>
            <a:lvl1pPr>
              <a:defRPr sz="849" b="1" i="0" baseline="0">
                <a:latin typeface="Arial" panose="020B0604020202020204" pitchFamily="34" charset="0"/>
              </a:defRPr>
            </a:lvl1pPr>
          </a:lstStyle>
          <a:p>
            <a:pPr lvl="0"/>
            <a:r>
              <a:rPr lang="en-US"/>
              <a:t>Source:</a:t>
            </a:r>
          </a:p>
        </p:txBody>
      </p:sp>
      <p:sp>
        <p:nvSpPr>
          <p:cNvPr id="20" name="object 7">
            <a:extLst>
              <a:ext uri="{FF2B5EF4-FFF2-40B4-BE49-F238E27FC236}">
                <a16:creationId xmlns:a16="http://schemas.microsoft.com/office/drawing/2014/main" id="{96EFB3BE-E3A7-8246-9F04-222B7BF166F9}"/>
              </a:ext>
            </a:extLst>
          </p:cNvPr>
          <p:cNvSpPr/>
          <p:nvPr userDrawn="1"/>
        </p:nvSpPr>
        <p:spPr>
          <a:xfrm>
            <a:off x="7087227" y="3384120"/>
            <a:ext cx="779810" cy="0"/>
          </a:xfrm>
          <a:custGeom>
            <a:avLst/>
            <a:gdLst/>
            <a:ahLst/>
            <a:cxnLst/>
            <a:rect l="l" t="t" r="r" b="b"/>
            <a:pathLst>
              <a:path w="1285875">
                <a:moveTo>
                  <a:pt x="1285395" y="0"/>
                </a:moveTo>
                <a:lnTo>
                  <a:pt x="0" y="0"/>
                </a:lnTo>
              </a:path>
            </a:pathLst>
          </a:custGeom>
          <a:ln w="62825">
            <a:solidFill>
              <a:srgbClr val="FF6012"/>
            </a:solidFill>
          </a:ln>
        </p:spPr>
        <p:txBody>
          <a:bodyPr wrap="square" lIns="0" tIns="0" rIns="0" bIns="0" rtlCol="0"/>
          <a:lstStyle/>
          <a:p>
            <a:endParaRPr sz="667"/>
          </a:p>
        </p:txBody>
      </p:sp>
      <p:sp>
        <p:nvSpPr>
          <p:cNvPr id="22" name="Text Placeholder 22">
            <a:extLst>
              <a:ext uri="{FF2B5EF4-FFF2-40B4-BE49-F238E27FC236}">
                <a16:creationId xmlns:a16="http://schemas.microsoft.com/office/drawing/2014/main" id="{C8267EE6-CC9D-8D49-A303-32F7DABF0B00}"/>
              </a:ext>
            </a:extLst>
          </p:cNvPr>
          <p:cNvSpPr>
            <a:spLocks noGrp="1"/>
          </p:cNvSpPr>
          <p:nvPr>
            <p:ph type="body" sz="quarter" idx="29" hasCustomPrompt="1"/>
          </p:nvPr>
        </p:nvSpPr>
        <p:spPr>
          <a:xfrm>
            <a:off x="7074717" y="3790056"/>
            <a:ext cx="3428855" cy="1430487"/>
          </a:xfrm>
        </p:spPr>
        <p:txBody>
          <a:bodyPr/>
          <a:lstStyle>
            <a:lvl1pPr>
              <a:lnSpc>
                <a:spcPct val="130000"/>
              </a:lnSpc>
              <a:defRPr/>
            </a:lvl1pPr>
          </a:lstStyle>
          <a:p>
            <a:pPr lvl="0"/>
            <a:r>
              <a:rPr lang="en-US"/>
              <a:t>Click to add paragraph copy.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23" name="object 3">
            <a:extLst>
              <a:ext uri="{FF2B5EF4-FFF2-40B4-BE49-F238E27FC236}">
                <a16:creationId xmlns:a16="http://schemas.microsoft.com/office/drawing/2014/main" id="{AC8AAD21-81E3-5D4E-A9E2-583D318F8576}"/>
              </a:ext>
            </a:extLst>
          </p:cNvPr>
          <p:cNvSpPr txBox="1">
            <a:spLocks noGrp="1"/>
          </p:cNvSpPr>
          <p:nvPr>
            <p:ph type="title"/>
          </p:nvPr>
        </p:nvSpPr>
        <p:spPr>
          <a:xfrm>
            <a:off x="7038642" y="-745153"/>
            <a:ext cx="3476925" cy="2998128"/>
          </a:xfrm>
          <a:prstGeom prst="rect">
            <a:avLst/>
          </a:prstGeom>
        </p:spPr>
        <p:txBody>
          <a:bodyPr vert="horz" wrap="square" lIns="0" tIns="12065" rIns="0" bIns="0" rtlCol="0" anchor="b" anchorCtr="0">
            <a:spAutoFit/>
          </a:bodyPr>
          <a:lstStyle>
            <a:lvl1pPr>
              <a:lnSpc>
                <a:spcPct val="100000"/>
              </a:lnSpc>
              <a:defRPr sz="4851"/>
            </a:lvl1pPr>
          </a:lstStyle>
          <a:p>
            <a:pPr marL="7701">
              <a:lnSpc>
                <a:spcPct val="100000"/>
              </a:lnSpc>
              <a:spcBef>
                <a:spcPts val="58"/>
              </a:spcBef>
            </a:pPr>
            <a:r>
              <a:rPr lang="en-US" spc="-154"/>
              <a:t>Click to edit Master title style</a:t>
            </a:r>
            <a:endParaRPr spc="-154"/>
          </a:p>
        </p:txBody>
      </p:sp>
      <p:sp>
        <p:nvSpPr>
          <p:cNvPr id="24" name="Text Placeholder 20">
            <a:extLst>
              <a:ext uri="{FF2B5EF4-FFF2-40B4-BE49-F238E27FC236}">
                <a16:creationId xmlns:a16="http://schemas.microsoft.com/office/drawing/2014/main" id="{2D5A24CB-5483-AF42-9AFD-02316CAFC413}"/>
              </a:ext>
            </a:extLst>
          </p:cNvPr>
          <p:cNvSpPr>
            <a:spLocks noGrp="1"/>
          </p:cNvSpPr>
          <p:nvPr>
            <p:ph type="body" sz="quarter" idx="30" hasCustomPrompt="1"/>
          </p:nvPr>
        </p:nvSpPr>
        <p:spPr>
          <a:xfrm>
            <a:off x="7080044" y="2550410"/>
            <a:ext cx="3414986" cy="391236"/>
          </a:xfrm>
        </p:spPr>
        <p:txBody>
          <a:bodyPr/>
          <a:lstStyle>
            <a:lvl1pPr>
              <a:defRPr sz="2183" baseline="0">
                <a:latin typeface="Arial" panose="020B0604020202020204" pitchFamily="34" charset="0"/>
              </a:defRPr>
            </a:lvl1pPr>
          </a:lstStyle>
          <a:p>
            <a:pPr lvl="0"/>
            <a:r>
              <a:rPr lang="en-US"/>
              <a:t>Click to add text</a:t>
            </a:r>
          </a:p>
        </p:txBody>
      </p:sp>
      <p:sp>
        <p:nvSpPr>
          <p:cNvPr id="15" name="Footer Placeholder 3">
            <a:extLst>
              <a:ext uri="{FF2B5EF4-FFF2-40B4-BE49-F238E27FC236}">
                <a16:creationId xmlns:a16="http://schemas.microsoft.com/office/drawing/2014/main" id="{8ECB7270-D8C9-4BF7-BA8E-78D6E7EF457E}"/>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9500004"/>
      </p:ext>
    </p:extLst>
  </p:cSld>
  <p:clrMapOvr>
    <a:masterClrMapping/>
  </p:clrMapOvr>
  <p:extLst>
    <p:ext uri="{DCECCB84-F9BA-43D5-87BE-67443E8EF086}">
      <p15:sldGuideLst xmlns:p15="http://schemas.microsoft.com/office/powerpoint/2012/main">
        <p15:guide id="1" orient="horz" pos="3193"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Picture">
    <p:bg>
      <p:bgPr>
        <a:solidFill>
          <a:schemeClr val="bg1"/>
        </a:solidFill>
        <a:effectLst/>
      </p:bgPr>
    </p:bg>
    <p:spTree>
      <p:nvGrpSpPr>
        <p:cNvPr id="1" name=""/>
        <p:cNvGrpSpPr/>
        <p:nvPr/>
      </p:nvGrpSpPr>
      <p:grpSpPr>
        <a:xfrm>
          <a:off x="0" y="0"/>
          <a:ext cx="0" cy="0"/>
          <a:chOff x="0" y="0"/>
          <a:chExt cx="0" cy="0"/>
        </a:xfrm>
      </p:grpSpPr>
      <p:sp>
        <p:nvSpPr>
          <p:cNvPr id="16" name="bg object 16"/>
          <p:cNvSpPr/>
          <p:nvPr userDrawn="1"/>
        </p:nvSpPr>
        <p:spPr>
          <a:xfrm>
            <a:off x="1723663" y="5643293"/>
            <a:ext cx="10468715" cy="1214493"/>
          </a:xfrm>
          <a:custGeom>
            <a:avLst/>
            <a:gdLst/>
            <a:ahLst/>
            <a:cxnLst/>
            <a:rect l="l" t="t" r="r" b="b"/>
            <a:pathLst>
              <a:path w="17262475" h="2002790">
                <a:moveTo>
                  <a:pt x="17261851" y="0"/>
                </a:moveTo>
                <a:lnTo>
                  <a:pt x="0" y="0"/>
                </a:lnTo>
                <a:lnTo>
                  <a:pt x="0" y="2002347"/>
                </a:lnTo>
                <a:lnTo>
                  <a:pt x="17261851" y="2002347"/>
                </a:lnTo>
                <a:lnTo>
                  <a:pt x="17261851" y="0"/>
                </a:lnTo>
                <a:close/>
              </a:path>
            </a:pathLst>
          </a:custGeom>
          <a:solidFill>
            <a:srgbClr val="FFDC34"/>
          </a:solidFill>
        </p:spPr>
        <p:txBody>
          <a:bodyPr wrap="square" lIns="0" tIns="0" rIns="0" bIns="0" rtlCol="0"/>
          <a:lstStyle/>
          <a:p>
            <a:endParaRPr sz="667"/>
          </a:p>
        </p:txBody>
      </p:sp>
      <p:sp>
        <p:nvSpPr>
          <p:cNvPr id="18" name="bg object 18"/>
          <p:cNvSpPr/>
          <p:nvPr/>
        </p:nvSpPr>
        <p:spPr>
          <a:xfrm>
            <a:off x="1101083" y="4018213"/>
            <a:ext cx="263403" cy="263384"/>
          </a:xfrm>
          <a:custGeom>
            <a:avLst/>
            <a:gdLst/>
            <a:ahLst/>
            <a:cxnLst/>
            <a:rect l="l" t="t" r="r" b="b"/>
            <a:pathLst>
              <a:path w="434339" h="434340">
                <a:moveTo>
                  <a:pt x="434007" y="0"/>
                </a:moveTo>
                <a:lnTo>
                  <a:pt x="0" y="0"/>
                </a:lnTo>
                <a:lnTo>
                  <a:pt x="0" y="434007"/>
                </a:lnTo>
                <a:lnTo>
                  <a:pt x="434007" y="434007"/>
                </a:lnTo>
                <a:lnTo>
                  <a:pt x="434007" y="0"/>
                </a:lnTo>
                <a:close/>
              </a:path>
            </a:pathLst>
          </a:custGeom>
          <a:solidFill>
            <a:srgbClr val="43007A"/>
          </a:solidFill>
        </p:spPr>
        <p:txBody>
          <a:bodyPr wrap="square" lIns="0" tIns="0" rIns="0" bIns="0" rtlCol="0"/>
          <a:lstStyle/>
          <a:p>
            <a:endParaRPr sz="667"/>
          </a:p>
        </p:txBody>
      </p:sp>
      <p:sp>
        <p:nvSpPr>
          <p:cNvPr id="19" name="bg object 19"/>
          <p:cNvSpPr/>
          <p:nvPr/>
        </p:nvSpPr>
        <p:spPr>
          <a:xfrm>
            <a:off x="1101084" y="3690393"/>
            <a:ext cx="264558" cy="264539"/>
          </a:xfrm>
          <a:custGeom>
            <a:avLst/>
            <a:gdLst/>
            <a:ahLst/>
            <a:cxnLst/>
            <a:rect l="l" t="t" r="r" b="b"/>
            <a:pathLst>
              <a:path w="436244" h="436245">
                <a:moveTo>
                  <a:pt x="436122" y="0"/>
                </a:moveTo>
                <a:lnTo>
                  <a:pt x="0" y="0"/>
                </a:lnTo>
                <a:lnTo>
                  <a:pt x="0" y="436143"/>
                </a:lnTo>
                <a:lnTo>
                  <a:pt x="436122" y="436143"/>
                </a:lnTo>
                <a:lnTo>
                  <a:pt x="436122" y="0"/>
                </a:lnTo>
                <a:close/>
              </a:path>
            </a:pathLst>
          </a:custGeom>
          <a:solidFill>
            <a:srgbClr val="43007A"/>
          </a:solidFill>
        </p:spPr>
        <p:txBody>
          <a:bodyPr wrap="square" lIns="0" tIns="0" rIns="0" bIns="0" rtlCol="0"/>
          <a:lstStyle/>
          <a:p>
            <a:endParaRPr sz="667"/>
          </a:p>
        </p:txBody>
      </p:sp>
      <p:sp>
        <p:nvSpPr>
          <p:cNvPr id="2" name="Holder 2"/>
          <p:cNvSpPr>
            <a:spLocks noGrp="1"/>
          </p:cNvSpPr>
          <p:nvPr>
            <p:ph type="ctrTitle"/>
          </p:nvPr>
        </p:nvSpPr>
        <p:spPr>
          <a:xfrm>
            <a:off x="1676350" y="3552220"/>
            <a:ext cx="10092481" cy="834613"/>
          </a:xfrm>
          <a:prstGeom prst="rect">
            <a:avLst/>
          </a:prstGeom>
        </p:spPr>
        <p:txBody>
          <a:bodyPr wrap="square" lIns="0" tIns="0" rIns="0" bIns="0" anchor="ctr" anchorCtr="0">
            <a:normAutofit/>
          </a:bodyPr>
          <a:lstStyle>
            <a:lvl1pPr>
              <a:lnSpc>
                <a:spcPct val="100000"/>
              </a:lnSpc>
              <a:spcBef>
                <a:spcPts val="0"/>
              </a:spcBef>
              <a:defRPr sz="4851" b="0" i="0" baseline="0">
                <a:solidFill>
                  <a:schemeClr val="bg2"/>
                </a:solidFill>
              </a:defRPr>
            </a:lvl1pPr>
          </a:lstStyle>
          <a:p>
            <a:r>
              <a:rPr lang="en-US"/>
              <a:t>Click to edit Master title style</a:t>
            </a:r>
            <a:endParaRPr/>
          </a:p>
        </p:txBody>
      </p:sp>
      <p:sp>
        <p:nvSpPr>
          <p:cNvPr id="3" name="Holder 3"/>
          <p:cNvSpPr>
            <a:spLocks noGrp="1"/>
          </p:cNvSpPr>
          <p:nvPr>
            <p:ph type="subTitle" idx="4" hasCustomPrompt="1"/>
          </p:nvPr>
        </p:nvSpPr>
        <p:spPr>
          <a:xfrm>
            <a:off x="1705956" y="4625588"/>
            <a:ext cx="8534400" cy="335945"/>
          </a:xfrm>
          <a:prstGeom prst="rect">
            <a:avLst/>
          </a:prstGeom>
        </p:spPr>
        <p:txBody>
          <a:bodyPr wrap="square" lIns="0" tIns="0" rIns="0" bIns="0">
            <a:spAutoFit/>
          </a:bodyPr>
          <a:lstStyle>
            <a:lvl1pPr>
              <a:lnSpc>
                <a:spcPct val="100000"/>
              </a:lnSpc>
              <a:defRPr sz="2183" baseline="0">
                <a:solidFill>
                  <a:schemeClr val="tx1"/>
                </a:solidFill>
                <a:latin typeface="Arial" panose="020B0604020202020204" pitchFamily="34" charset="0"/>
              </a:defRPr>
            </a:lvl1pPr>
          </a:lstStyle>
          <a:p>
            <a:r>
              <a:rPr lang="en-US"/>
              <a:t>Click to add text</a:t>
            </a:r>
            <a:endParaRPr/>
          </a:p>
        </p:txBody>
      </p:sp>
      <p:sp>
        <p:nvSpPr>
          <p:cNvPr id="7" name="Picture Placeholder 6">
            <a:extLst>
              <a:ext uri="{FF2B5EF4-FFF2-40B4-BE49-F238E27FC236}">
                <a16:creationId xmlns:a16="http://schemas.microsoft.com/office/drawing/2014/main" id="{DF9848FC-4B31-B34D-BA57-86DDBFBC688F}"/>
              </a:ext>
            </a:extLst>
          </p:cNvPr>
          <p:cNvSpPr>
            <a:spLocks noGrp="1"/>
          </p:cNvSpPr>
          <p:nvPr>
            <p:ph type="pic" sz="quarter" idx="16"/>
          </p:nvPr>
        </p:nvSpPr>
        <p:spPr>
          <a:xfrm>
            <a:off x="1723284" y="-1"/>
            <a:ext cx="10468716" cy="347724"/>
          </a:xfrm>
          <a:solidFill>
            <a:schemeClr val="bg1">
              <a:lumMod val="85000"/>
            </a:schemeClr>
          </a:solidFill>
        </p:spPr>
        <p:txBody>
          <a:bodyPr/>
          <a:lstStyle>
            <a:lvl1pPr marL="0" marR="0" indent="0" algn="ctr" defTabSz="554492" eaLnBrk="1" fontAlgn="auto" latinLnBrk="0" hangingPunct="1">
              <a:lnSpc>
                <a:spcPct val="130000"/>
              </a:lnSpc>
              <a:spcBef>
                <a:spcPts val="0"/>
              </a:spcBef>
              <a:spcAft>
                <a:spcPts val="0"/>
              </a:spcAft>
              <a:buClrTx/>
              <a:buSzTx/>
              <a:buFontTx/>
              <a:buNone/>
              <a:tabLst/>
              <a:defRPr sz="1940">
                <a:solidFill>
                  <a:srgbClr val="C00000"/>
                </a:solidFill>
              </a:defRPr>
            </a:lvl1pPr>
          </a:lstStyle>
          <a:p>
            <a:pPr marL="0" marR="0" lvl="0" indent="0" defTabSz="554492" eaLnBrk="1" fontAlgn="auto" latinLnBrk="0" hangingPunct="1">
              <a:lnSpc>
                <a:spcPct val="130000"/>
              </a:lnSpc>
              <a:spcBef>
                <a:spcPts val="0"/>
              </a:spcBef>
              <a:spcAft>
                <a:spcPts val="0"/>
              </a:spcAft>
              <a:buClrTx/>
              <a:buSzTx/>
              <a:buFontTx/>
              <a:buNone/>
              <a:tabLst/>
              <a:defRPr/>
            </a:pPr>
            <a:r>
              <a:rPr lang="en-US"/>
              <a:t>Click icon to add picture</a:t>
            </a:r>
          </a:p>
        </p:txBody>
      </p:sp>
      <p:sp>
        <p:nvSpPr>
          <p:cNvPr id="10" name="Footer Placeholder 3">
            <a:extLst>
              <a:ext uri="{FF2B5EF4-FFF2-40B4-BE49-F238E27FC236}">
                <a16:creationId xmlns:a16="http://schemas.microsoft.com/office/drawing/2014/main" id="{F03DE273-C4B9-4E75-AFC4-88EDEC2DAC89}"/>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8142315"/>
      </p:ext>
    </p:extLst>
  </p:cSld>
  <p:clrMapOvr>
    <a:masterClrMapping/>
  </p:clrMapOvr>
  <p:extLst>
    <p:ext uri="{DCECCB84-F9BA-43D5-87BE-67443E8EF086}">
      <p15:sldGuideLst xmlns:p15="http://schemas.microsoft.com/office/powerpoint/2012/main">
        <p15:guide id="1" orient="horz" pos="1752"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366C135-668B-7D41-97B9-18E0750D400C}"/>
              </a:ext>
            </a:extLst>
          </p:cNvPr>
          <p:cNvSpPr/>
          <p:nvPr userDrawn="1"/>
        </p:nvSpPr>
        <p:spPr>
          <a:xfrm>
            <a:off x="11604986" y="0"/>
            <a:ext cx="587014" cy="6858000"/>
          </a:xfrm>
          <a:custGeom>
            <a:avLst/>
            <a:gdLst/>
            <a:ahLst/>
            <a:cxnLst/>
            <a:rect l="l" t="t" r="r" b="b"/>
            <a:pathLst>
              <a:path w="1368425" h="11291570">
                <a:moveTo>
                  <a:pt x="1368073" y="0"/>
                </a:moveTo>
                <a:lnTo>
                  <a:pt x="0" y="0"/>
                </a:lnTo>
                <a:lnTo>
                  <a:pt x="0" y="11291467"/>
                </a:lnTo>
                <a:lnTo>
                  <a:pt x="1368073" y="11291467"/>
                </a:lnTo>
                <a:lnTo>
                  <a:pt x="1368073" y="0"/>
                </a:lnTo>
                <a:close/>
              </a:path>
            </a:pathLst>
          </a:custGeom>
          <a:solidFill>
            <a:srgbClr val="FFDC34"/>
          </a:solidFill>
        </p:spPr>
        <p:txBody>
          <a:bodyPr wrap="square" lIns="0" tIns="0" rIns="0" bIns="0" rtlCol="0"/>
          <a:lstStyle/>
          <a:p>
            <a:endParaRPr sz="667"/>
          </a:p>
        </p:txBody>
      </p:sp>
      <p:sp>
        <p:nvSpPr>
          <p:cNvPr id="5" name="object 4">
            <a:extLst>
              <a:ext uri="{FF2B5EF4-FFF2-40B4-BE49-F238E27FC236}">
                <a16:creationId xmlns:a16="http://schemas.microsoft.com/office/drawing/2014/main" id="{DE3D9466-E143-7F49-85C6-80F7F817A728}"/>
              </a:ext>
            </a:extLst>
          </p:cNvPr>
          <p:cNvSpPr/>
          <p:nvPr userDrawn="1"/>
        </p:nvSpPr>
        <p:spPr>
          <a:xfrm>
            <a:off x="0" y="1682181"/>
            <a:ext cx="1555770" cy="1555661"/>
          </a:xfrm>
          <a:custGeom>
            <a:avLst/>
            <a:gdLst/>
            <a:ahLst/>
            <a:cxnLst/>
            <a:rect l="l" t="t" r="r" b="b"/>
            <a:pathLst>
              <a:path w="2565400" h="2565400">
                <a:moveTo>
                  <a:pt x="2565220" y="0"/>
                </a:moveTo>
                <a:lnTo>
                  <a:pt x="0" y="0"/>
                </a:lnTo>
                <a:lnTo>
                  <a:pt x="0" y="2565199"/>
                </a:lnTo>
                <a:lnTo>
                  <a:pt x="2565220" y="2565199"/>
                </a:lnTo>
                <a:lnTo>
                  <a:pt x="2565220" y="0"/>
                </a:lnTo>
                <a:close/>
              </a:path>
            </a:pathLst>
          </a:custGeom>
          <a:solidFill>
            <a:srgbClr val="FF6012"/>
          </a:solidFill>
        </p:spPr>
        <p:txBody>
          <a:bodyPr wrap="square" lIns="0" tIns="0" rIns="0" bIns="0" rtlCol="0"/>
          <a:lstStyle/>
          <a:p>
            <a:endParaRPr sz="667"/>
          </a:p>
        </p:txBody>
      </p:sp>
      <p:sp>
        <p:nvSpPr>
          <p:cNvPr id="6" name="object 5">
            <a:extLst>
              <a:ext uri="{FF2B5EF4-FFF2-40B4-BE49-F238E27FC236}">
                <a16:creationId xmlns:a16="http://schemas.microsoft.com/office/drawing/2014/main" id="{D8375E29-05DD-EB48-91A8-178AD04B66DD}"/>
              </a:ext>
            </a:extLst>
          </p:cNvPr>
          <p:cNvSpPr/>
          <p:nvPr userDrawn="1"/>
        </p:nvSpPr>
        <p:spPr>
          <a:xfrm>
            <a:off x="0" y="3612128"/>
            <a:ext cx="1563472" cy="1563362"/>
          </a:xfrm>
          <a:custGeom>
            <a:avLst/>
            <a:gdLst/>
            <a:ahLst/>
            <a:cxnLst/>
            <a:rect l="l" t="t" r="r" b="b"/>
            <a:pathLst>
              <a:path w="2578100" h="2578100">
                <a:moveTo>
                  <a:pt x="2577743" y="0"/>
                </a:moveTo>
                <a:lnTo>
                  <a:pt x="0" y="0"/>
                </a:lnTo>
                <a:lnTo>
                  <a:pt x="0" y="2577858"/>
                </a:lnTo>
                <a:lnTo>
                  <a:pt x="2577743" y="2577858"/>
                </a:lnTo>
                <a:lnTo>
                  <a:pt x="2577743" y="0"/>
                </a:lnTo>
                <a:close/>
              </a:path>
            </a:pathLst>
          </a:custGeom>
          <a:solidFill>
            <a:srgbClr val="FF6012"/>
          </a:solidFill>
        </p:spPr>
        <p:txBody>
          <a:bodyPr wrap="square" lIns="0" tIns="0" rIns="0" bIns="0" rtlCol="0"/>
          <a:lstStyle/>
          <a:p>
            <a:endParaRPr sz="667"/>
          </a:p>
        </p:txBody>
      </p:sp>
      <p:sp>
        <p:nvSpPr>
          <p:cNvPr id="10" name="Text Placeholder 19">
            <a:extLst>
              <a:ext uri="{FF2B5EF4-FFF2-40B4-BE49-F238E27FC236}">
                <a16:creationId xmlns:a16="http://schemas.microsoft.com/office/drawing/2014/main" id="{F3C79C6F-E9AB-C44B-A424-1D5DE55ED530}"/>
              </a:ext>
            </a:extLst>
          </p:cNvPr>
          <p:cNvSpPr>
            <a:spLocks noGrp="1"/>
          </p:cNvSpPr>
          <p:nvPr>
            <p:ph type="body" sz="quarter" idx="13" hasCustomPrompt="1"/>
          </p:nvPr>
        </p:nvSpPr>
        <p:spPr>
          <a:xfrm>
            <a:off x="2722597" y="2169207"/>
            <a:ext cx="7330553" cy="2519586"/>
          </a:xfrm>
        </p:spPr>
        <p:txBody>
          <a:bodyPr anchor="ctr" anchorCtr="0"/>
          <a:lstStyle>
            <a:lvl1pPr>
              <a:lnSpc>
                <a:spcPct val="100000"/>
              </a:lnSpc>
              <a:defRPr sz="3275">
                <a:solidFill>
                  <a:schemeClr val="bg2"/>
                </a:solidFill>
                <a:latin typeface="Arial Black" panose="020B0604020202020204" pitchFamily="34" charset="0"/>
              </a:defRPr>
            </a:lvl1pPr>
            <a:lvl2pPr>
              <a:lnSpc>
                <a:spcPts val="3214"/>
              </a:lnSpc>
              <a:defRPr sz="3244">
                <a:solidFill>
                  <a:schemeClr val="bg2"/>
                </a:solidFill>
                <a:latin typeface="Arial Black" panose="020B0604020202020204" pitchFamily="34" charset="0"/>
              </a:defRPr>
            </a:lvl2pPr>
            <a:lvl3pPr>
              <a:lnSpc>
                <a:spcPts val="3214"/>
              </a:lnSpc>
              <a:defRPr sz="3244">
                <a:solidFill>
                  <a:schemeClr val="bg2"/>
                </a:solidFill>
                <a:latin typeface="Arial Black" panose="020B0604020202020204" pitchFamily="34" charset="0"/>
              </a:defRPr>
            </a:lvl3pPr>
            <a:lvl4pPr>
              <a:lnSpc>
                <a:spcPts val="3214"/>
              </a:lnSpc>
              <a:defRPr sz="3244">
                <a:solidFill>
                  <a:schemeClr val="bg2"/>
                </a:solidFill>
                <a:latin typeface="Arial Black" panose="020B0604020202020204" pitchFamily="34" charset="0"/>
              </a:defRPr>
            </a:lvl4pPr>
            <a:lvl5pPr>
              <a:lnSpc>
                <a:spcPts val="3214"/>
              </a:lnSpc>
              <a:defRPr sz="3244">
                <a:solidFill>
                  <a:schemeClr val="bg2"/>
                </a:solidFill>
                <a:latin typeface="Arial Black" panose="020B0604020202020204" pitchFamily="34" charset="0"/>
              </a:defRPr>
            </a:lvl5pPr>
          </a:lstStyle>
          <a:p>
            <a:pPr lvl="0"/>
            <a:r>
              <a:rPr lang="en-US"/>
              <a:t>“Click to add quote dolor sit </a:t>
            </a:r>
            <a:r>
              <a:rPr lang="en-US" err="1"/>
              <a:t>amet</a:t>
            </a:r>
            <a:r>
              <a:rPr lang="en-US"/>
              <a:t>, </a:t>
            </a:r>
            <a:r>
              <a:rPr lang="en-US" err="1"/>
              <a:t>consectetur</a:t>
            </a:r>
            <a:r>
              <a:rPr lang="en-US"/>
              <a:t> </a:t>
            </a:r>
            <a:r>
              <a:rPr lang="en-US" err="1"/>
              <a:t>adipiscing</a:t>
            </a:r>
            <a:r>
              <a:rPr lang="en-US"/>
              <a:t> </a:t>
            </a:r>
            <a:r>
              <a:rPr lang="en-US" err="1"/>
              <a:t>elit</a:t>
            </a:r>
            <a:r>
              <a:rPr lang="en-US"/>
              <a:t>. Sed libero </a:t>
            </a:r>
            <a:r>
              <a:rPr lang="en-US" err="1"/>
              <a:t>enim</a:t>
            </a:r>
            <a:r>
              <a:rPr lang="en-US"/>
              <a:t>, vestibulum at </a:t>
            </a:r>
            <a:r>
              <a:rPr lang="en-US" err="1"/>
              <a:t>elementum</a:t>
            </a:r>
            <a:r>
              <a:rPr lang="en-US"/>
              <a:t> sed, </a:t>
            </a:r>
            <a:r>
              <a:rPr lang="en-US" err="1"/>
              <a:t>iaculis</a:t>
            </a:r>
            <a:r>
              <a:rPr lang="en-US"/>
              <a:t> at </a:t>
            </a:r>
            <a:r>
              <a:rPr lang="en-US" err="1"/>
              <a:t>consectetur</a:t>
            </a:r>
            <a:r>
              <a:rPr lang="en-US"/>
              <a:t> </a:t>
            </a:r>
            <a:r>
              <a:rPr lang="en-US" err="1"/>
              <a:t>adispiscing</a:t>
            </a:r>
            <a:r>
              <a:rPr lang="en-US"/>
              <a:t> </a:t>
            </a:r>
            <a:r>
              <a:rPr lang="en-US" err="1"/>
              <a:t>elit</a:t>
            </a:r>
            <a:r>
              <a:rPr lang="en-US"/>
              <a:t>.” </a:t>
            </a:r>
          </a:p>
        </p:txBody>
      </p:sp>
      <p:sp>
        <p:nvSpPr>
          <p:cNvPr id="7" name="Text Placeholder 19">
            <a:extLst>
              <a:ext uri="{FF2B5EF4-FFF2-40B4-BE49-F238E27FC236}">
                <a16:creationId xmlns:a16="http://schemas.microsoft.com/office/drawing/2014/main" id="{B4D530C1-31E4-4040-826D-FF1CE981D703}"/>
              </a:ext>
            </a:extLst>
          </p:cNvPr>
          <p:cNvSpPr>
            <a:spLocks noGrp="1"/>
          </p:cNvSpPr>
          <p:nvPr>
            <p:ph type="body" sz="quarter" idx="14" hasCustomPrompt="1"/>
          </p:nvPr>
        </p:nvSpPr>
        <p:spPr>
          <a:xfrm>
            <a:off x="7767779" y="4722612"/>
            <a:ext cx="2285371" cy="298618"/>
          </a:xfrm>
        </p:spPr>
        <p:txBody>
          <a:bodyPr anchor="ctr" anchorCtr="0"/>
          <a:lstStyle>
            <a:lvl1pPr>
              <a:lnSpc>
                <a:spcPct val="100000"/>
              </a:lnSpc>
              <a:defRPr sz="1940" i="1">
                <a:solidFill>
                  <a:schemeClr val="bg2"/>
                </a:solidFill>
                <a:latin typeface="Arial" panose="020B0604020202020204" pitchFamily="34" charset="0"/>
                <a:cs typeface="Arial" panose="020B0604020202020204" pitchFamily="34" charset="0"/>
              </a:defRPr>
            </a:lvl1pPr>
            <a:lvl2pPr>
              <a:lnSpc>
                <a:spcPts val="3214"/>
              </a:lnSpc>
              <a:defRPr sz="3244">
                <a:solidFill>
                  <a:schemeClr val="bg2"/>
                </a:solidFill>
                <a:latin typeface="Arial Black" panose="020B0604020202020204" pitchFamily="34" charset="0"/>
              </a:defRPr>
            </a:lvl2pPr>
            <a:lvl3pPr>
              <a:lnSpc>
                <a:spcPts val="3214"/>
              </a:lnSpc>
              <a:defRPr sz="3244">
                <a:solidFill>
                  <a:schemeClr val="bg2"/>
                </a:solidFill>
                <a:latin typeface="Arial Black" panose="020B0604020202020204" pitchFamily="34" charset="0"/>
              </a:defRPr>
            </a:lvl3pPr>
            <a:lvl4pPr>
              <a:lnSpc>
                <a:spcPts val="3214"/>
              </a:lnSpc>
              <a:defRPr sz="3244">
                <a:solidFill>
                  <a:schemeClr val="bg2"/>
                </a:solidFill>
                <a:latin typeface="Arial Black" panose="020B0604020202020204" pitchFamily="34" charset="0"/>
              </a:defRPr>
            </a:lvl4pPr>
            <a:lvl5pPr>
              <a:lnSpc>
                <a:spcPts val="3214"/>
              </a:lnSpc>
              <a:defRPr sz="3244">
                <a:solidFill>
                  <a:schemeClr val="bg2"/>
                </a:solidFill>
                <a:latin typeface="Arial Black" panose="020B0604020202020204" pitchFamily="34" charset="0"/>
              </a:defRPr>
            </a:lvl5pPr>
          </a:lstStyle>
          <a:p>
            <a:pPr lvl="0"/>
            <a:r>
              <a:rPr lang="en-US"/>
              <a:t>- Click to add author</a:t>
            </a:r>
          </a:p>
        </p:txBody>
      </p:sp>
      <p:sp>
        <p:nvSpPr>
          <p:cNvPr id="11" name="Footer Placeholder 3">
            <a:extLst>
              <a:ext uri="{FF2B5EF4-FFF2-40B4-BE49-F238E27FC236}">
                <a16:creationId xmlns:a16="http://schemas.microsoft.com/office/drawing/2014/main" id="{5E48AE99-3259-4B1F-A88A-D77EBC03901A}"/>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802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Left_LeftBar_RightColon">
    <p:spTree>
      <p:nvGrpSpPr>
        <p:cNvPr id="1" name=""/>
        <p:cNvGrpSpPr/>
        <p:nvPr/>
      </p:nvGrpSpPr>
      <p:grpSpPr>
        <a:xfrm>
          <a:off x="0" y="0"/>
          <a:ext cx="0" cy="0"/>
          <a:chOff x="0" y="0"/>
          <a:chExt cx="0" cy="0"/>
        </a:xfrm>
      </p:grpSpPr>
      <p:grpSp>
        <p:nvGrpSpPr>
          <p:cNvPr id="25" name="object 2">
            <a:extLst>
              <a:ext uri="{FF2B5EF4-FFF2-40B4-BE49-F238E27FC236}">
                <a16:creationId xmlns:a16="http://schemas.microsoft.com/office/drawing/2014/main" id="{185CE14D-2362-7146-A35E-FC5FF5BBAFE6}"/>
              </a:ext>
            </a:extLst>
          </p:cNvPr>
          <p:cNvGrpSpPr/>
          <p:nvPr userDrawn="1"/>
        </p:nvGrpSpPr>
        <p:grpSpPr>
          <a:xfrm>
            <a:off x="0" y="0"/>
            <a:ext cx="832953" cy="6857615"/>
            <a:chOff x="0" y="0"/>
            <a:chExt cx="1373505" cy="11308715"/>
          </a:xfrm>
        </p:grpSpPr>
        <p:sp>
          <p:nvSpPr>
            <p:cNvPr id="26" name="object 3">
              <a:extLst>
                <a:ext uri="{FF2B5EF4-FFF2-40B4-BE49-F238E27FC236}">
                  <a16:creationId xmlns:a16="http://schemas.microsoft.com/office/drawing/2014/main" id="{06E8DA04-1F37-8F44-A1A7-552E4916432A}"/>
                </a:ext>
              </a:extLst>
            </p:cNvPr>
            <p:cNvSpPr/>
            <p:nvPr/>
          </p:nvSpPr>
          <p:spPr>
            <a:xfrm>
              <a:off x="0" y="1856707"/>
              <a:ext cx="1373505" cy="9451975"/>
            </a:xfrm>
            <a:custGeom>
              <a:avLst/>
              <a:gdLst/>
              <a:ahLst/>
              <a:cxnLst/>
              <a:rect l="l" t="t" r="r" b="b"/>
              <a:pathLst>
                <a:path w="1373505" h="9451975">
                  <a:moveTo>
                    <a:pt x="0" y="9451848"/>
                  </a:moveTo>
                  <a:lnTo>
                    <a:pt x="1372963" y="9451848"/>
                  </a:lnTo>
                  <a:lnTo>
                    <a:pt x="1372963" y="0"/>
                  </a:lnTo>
                  <a:lnTo>
                    <a:pt x="0" y="0"/>
                  </a:lnTo>
                  <a:lnTo>
                    <a:pt x="0" y="9451848"/>
                  </a:lnTo>
                  <a:close/>
                </a:path>
              </a:pathLst>
            </a:custGeom>
            <a:solidFill>
              <a:srgbClr val="F1F1F1"/>
            </a:solidFill>
          </p:spPr>
          <p:txBody>
            <a:bodyPr wrap="square" lIns="0" tIns="0" rIns="0" bIns="0" rtlCol="0"/>
            <a:lstStyle/>
            <a:p>
              <a:endParaRPr sz="667"/>
            </a:p>
          </p:txBody>
        </p:sp>
        <p:sp>
          <p:nvSpPr>
            <p:cNvPr id="27" name="object 4">
              <a:extLst>
                <a:ext uri="{FF2B5EF4-FFF2-40B4-BE49-F238E27FC236}">
                  <a16:creationId xmlns:a16="http://schemas.microsoft.com/office/drawing/2014/main" id="{3FF3C6F6-C62C-3E4F-B18D-9AF50BE4D45A}"/>
                </a:ext>
              </a:extLst>
            </p:cNvPr>
            <p:cNvSpPr/>
            <p:nvPr/>
          </p:nvSpPr>
          <p:spPr>
            <a:xfrm>
              <a:off x="0" y="0"/>
              <a:ext cx="1373505" cy="1856739"/>
            </a:xfrm>
            <a:custGeom>
              <a:avLst/>
              <a:gdLst/>
              <a:ahLst/>
              <a:cxnLst/>
              <a:rect l="l" t="t" r="r" b="b"/>
              <a:pathLst>
                <a:path w="1373505" h="1856739">
                  <a:moveTo>
                    <a:pt x="1372963" y="0"/>
                  </a:moveTo>
                  <a:lnTo>
                    <a:pt x="0" y="0"/>
                  </a:lnTo>
                  <a:lnTo>
                    <a:pt x="0" y="1856707"/>
                  </a:lnTo>
                  <a:lnTo>
                    <a:pt x="1372963" y="1856707"/>
                  </a:lnTo>
                  <a:lnTo>
                    <a:pt x="1372963" y="0"/>
                  </a:lnTo>
                  <a:close/>
                </a:path>
              </a:pathLst>
            </a:custGeom>
            <a:solidFill>
              <a:srgbClr val="FFDC34"/>
            </a:solidFill>
          </p:spPr>
          <p:txBody>
            <a:bodyPr wrap="square" lIns="0" tIns="0" rIns="0" bIns="0" rtlCol="0"/>
            <a:lstStyle/>
            <a:p>
              <a:endParaRPr sz="667"/>
            </a:p>
          </p:txBody>
        </p:sp>
      </p:grpSp>
      <p:sp>
        <p:nvSpPr>
          <p:cNvPr id="28" name="object 5">
            <a:extLst>
              <a:ext uri="{FF2B5EF4-FFF2-40B4-BE49-F238E27FC236}">
                <a16:creationId xmlns:a16="http://schemas.microsoft.com/office/drawing/2014/main" id="{E72DC708-122F-A84B-99C4-C34567174695}"/>
              </a:ext>
            </a:extLst>
          </p:cNvPr>
          <p:cNvSpPr/>
          <p:nvPr userDrawn="1"/>
        </p:nvSpPr>
        <p:spPr>
          <a:xfrm>
            <a:off x="11874366" y="4148424"/>
            <a:ext cx="316160" cy="1979617"/>
          </a:xfrm>
          <a:custGeom>
            <a:avLst/>
            <a:gdLst/>
            <a:ahLst/>
            <a:cxnLst/>
            <a:rect l="l" t="t" r="r" b="b"/>
            <a:pathLst>
              <a:path w="521334" h="3264534">
                <a:moveTo>
                  <a:pt x="521219" y="0"/>
                </a:moveTo>
                <a:lnTo>
                  <a:pt x="0" y="0"/>
                </a:lnTo>
                <a:lnTo>
                  <a:pt x="0" y="3263973"/>
                </a:lnTo>
                <a:lnTo>
                  <a:pt x="521219" y="3263973"/>
                </a:lnTo>
                <a:lnTo>
                  <a:pt x="521219" y="0"/>
                </a:lnTo>
                <a:close/>
              </a:path>
            </a:pathLst>
          </a:custGeom>
          <a:solidFill>
            <a:srgbClr val="F1F1F1"/>
          </a:solidFill>
        </p:spPr>
        <p:txBody>
          <a:bodyPr wrap="square" lIns="0" tIns="0" rIns="0" bIns="0" rtlCol="0"/>
          <a:lstStyle/>
          <a:p>
            <a:endParaRPr sz="667"/>
          </a:p>
        </p:txBody>
      </p:sp>
      <p:sp>
        <p:nvSpPr>
          <p:cNvPr id="29" name="object 6">
            <a:extLst>
              <a:ext uri="{FF2B5EF4-FFF2-40B4-BE49-F238E27FC236}">
                <a16:creationId xmlns:a16="http://schemas.microsoft.com/office/drawing/2014/main" id="{6C789C84-429B-E341-A8FD-D3DE9A7B1A1E}"/>
              </a:ext>
            </a:extLst>
          </p:cNvPr>
          <p:cNvSpPr/>
          <p:nvPr userDrawn="1"/>
        </p:nvSpPr>
        <p:spPr>
          <a:xfrm>
            <a:off x="11874366" y="1683012"/>
            <a:ext cx="317701" cy="1989244"/>
          </a:xfrm>
          <a:custGeom>
            <a:avLst/>
            <a:gdLst/>
            <a:ahLst/>
            <a:cxnLst/>
            <a:rect l="l" t="t" r="r" b="b"/>
            <a:pathLst>
              <a:path w="523875" h="3280410">
                <a:moveTo>
                  <a:pt x="523753" y="0"/>
                </a:moveTo>
                <a:lnTo>
                  <a:pt x="0" y="0"/>
                </a:lnTo>
                <a:lnTo>
                  <a:pt x="0" y="3280046"/>
                </a:lnTo>
                <a:lnTo>
                  <a:pt x="523753" y="3280046"/>
                </a:lnTo>
                <a:lnTo>
                  <a:pt x="523753" y="0"/>
                </a:lnTo>
                <a:close/>
              </a:path>
            </a:pathLst>
          </a:custGeom>
          <a:solidFill>
            <a:srgbClr val="F1F1F1"/>
          </a:solidFill>
        </p:spPr>
        <p:txBody>
          <a:bodyPr wrap="square" lIns="0" tIns="0" rIns="0" bIns="0" rtlCol="0"/>
          <a:lstStyle/>
          <a:p>
            <a:endParaRPr sz="667"/>
          </a:p>
        </p:txBody>
      </p:sp>
      <p:sp>
        <p:nvSpPr>
          <p:cNvPr id="41" name="object 18">
            <a:extLst>
              <a:ext uri="{FF2B5EF4-FFF2-40B4-BE49-F238E27FC236}">
                <a16:creationId xmlns:a16="http://schemas.microsoft.com/office/drawing/2014/main" id="{490DF8DD-9867-484B-A704-0C0864F3AC55}"/>
              </a:ext>
            </a:extLst>
          </p:cNvPr>
          <p:cNvSpPr/>
          <p:nvPr userDrawn="1"/>
        </p:nvSpPr>
        <p:spPr>
          <a:xfrm>
            <a:off x="4169789" y="522254"/>
            <a:ext cx="0" cy="5813320"/>
          </a:xfrm>
          <a:custGeom>
            <a:avLst/>
            <a:gdLst/>
            <a:ahLst/>
            <a:cxnLst/>
            <a:rect l="l" t="t" r="r" b="b"/>
            <a:pathLst>
              <a:path h="9586595">
                <a:moveTo>
                  <a:pt x="0" y="9586074"/>
                </a:moveTo>
                <a:lnTo>
                  <a:pt x="0" y="0"/>
                </a:lnTo>
              </a:path>
            </a:pathLst>
          </a:custGeom>
          <a:ln w="20941">
            <a:solidFill>
              <a:srgbClr val="F1F1F1"/>
            </a:solidFill>
          </a:ln>
        </p:spPr>
        <p:txBody>
          <a:bodyPr wrap="square" lIns="0" tIns="0" rIns="0" bIns="0" rtlCol="0"/>
          <a:lstStyle/>
          <a:p>
            <a:endParaRPr sz="667"/>
          </a:p>
        </p:txBody>
      </p:sp>
      <p:sp>
        <p:nvSpPr>
          <p:cNvPr id="50" name="Text Placeholder 49">
            <a:extLst>
              <a:ext uri="{FF2B5EF4-FFF2-40B4-BE49-F238E27FC236}">
                <a16:creationId xmlns:a16="http://schemas.microsoft.com/office/drawing/2014/main" id="{6AFE37B8-988C-4A4E-90C3-04246D82C2B7}"/>
              </a:ext>
            </a:extLst>
          </p:cNvPr>
          <p:cNvSpPr>
            <a:spLocks noGrp="1"/>
          </p:cNvSpPr>
          <p:nvPr>
            <p:ph type="body" sz="quarter" idx="10"/>
          </p:nvPr>
        </p:nvSpPr>
        <p:spPr>
          <a:xfrm>
            <a:off x="1114598" y="449330"/>
            <a:ext cx="2582279" cy="2361375"/>
          </a:xfrm>
        </p:spPr>
        <p:txBody>
          <a:bodyPr anchor="b" anchorCtr="0"/>
          <a:lstStyle>
            <a:lvl1pPr>
              <a:lnSpc>
                <a:spcPct val="84000"/>
              </a:lnSpc>
              <a:spcBef>
                <a:spcPts val="0"/>
              </a:spcBef>
              <a:defRPr sz="3638" b="1" i="0" baseline="0">
                <a:solidFill>
                  <a:schemeClr val="bg2"/>
                </a:solidFill>
                <a:latin typeface="Arial Black" panose="020B0604020202020204" pitchFamily="34" charset="0"/>
              </a:defRPr>
            </a:lvl1pPr>
          </a:lstStyle>
          <a:p>
            <a:pPr lvl="0"/>
            <a:r>
              <a:rPr lang="en-US"/>
              <a:t>Click to edit Master text styles</a:t>
            </a:r>
          </a:p>
        </p:txBody>
      </p:sp>
      <p:sp>
        <p:nvSpPr>
          <p:cNvPr id="66" name="Text Placeholder 22">
            <a:extLst>
              <a:ext uri="{FF2B5EF4-FFF2-40B4-BE49-F238E27FC236}">
                <a16:creationId xmlns:a16="http://schemas.microsoft.com/office/drawing/2014/main" id="{51F0764E-4F69-D545-8A43-6A5F1D89D7D1}"/>
              </a:ext>
            </a:extLst>
          </p:cNvPr>
          <p:cNvSpPr>
            <a:spLocks noGrp="1"/>
          </p:cNvSpPr>
          <p:nvPr>
            <p:ph type="body" sz="quarter" idx="20" hasCustomPrompt="1"/>
          </p:nvPr>
        </p:nvSpPr>
        <p:spPr>
          <a:xfrm>
            <a:off x="1130009" y="3011307"/>
            <a:ext cx="2638372" cy="1187861"/>
          </a:xfrm>
        </p:spPr>
        <p:txBody>
          <a:bodyPr/>
          <a:lstStyle>
            <a:lvl1pPr>
              <a:lnSpc>
                <a:spcPct val="130000"/>
              </a:lnSpc>
              <a:defRPr/>
            </a:lvl1pPr>
          </a:lstStyle>
          <a:p>
            <a:pPr lvl="0"/>
            <a:r>
              <a:rPr lang="en-US"/>
              <a:t>Click to add paragraph copy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volupat</a:t>
            </a:r>
            <a:r>
              <a:rPr lang="en-US"/>
              <a:t>.</a:t>
            </a:r>
          </a:p>
        </p:txBody>
      </p:sp>
      <p:sp>
        <p:nvSpPr>
          <p:cNvPr id="14" name="Text Placeholder 7">
            <a:extLst>
              <a:ext uri="{FF2B5EF4-FFF2-40B4-BE49-F238E27FC236}">
                <a16:creationId xmlns:a16="http://schemas.microsoft.com/office/drawing/2014/main" id="{627F6212-16A7-40F1-9243-A0B66AB9D9CD}"/>
              </a:ext>
            </a:extLst>
          </p:cNvPr>
          <p:cNvSpPr>
            <a:spLocks noGrp="1"/>
          </p:cNvSpPr>
          <p:nvPr>
            <p:ph type="body" sz="quarter" idx="25" hasCustomPrompt="1"/>
          </p:nvPr>
        </p:nvSpPr>
        <p:spPr>
          <a:xfrm>
            <a:off x="1809460" y="639880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5" name="Text Placeholder 9">
            <a:extLst>
              <a:ext uri="{FF2B5EF4-FFF2-40B4-BE49-F238E27FC236}">
                <a16:creationId xmlns:a16="http://schemas.microsoft.com/office/drawing/2014/main" id="{954B84EA-E538-447E-8F81-EF30BF3B1A2C}"/>
              </a:ext>
            </a:extLst>
          </p:cNvPr>
          <p:cNvSpPr>
            <a:spLocks noGrp="1"/>
          </p:cNvSpPr>
          <p:nvPr>
            <p:ph type="body" sz="quarter" idx="26" hasCustomPrompt="1"/>
          </p:nvPr>
        </p:nvSpPr>
        <p:spPr>
          <a:xfrm>
            <a:off x="1132541" y="639880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16" name="Footer Placeholder 3">
            <a:extLst>
              <a:ext uri="{FF2B5EF4-FFF2-40B4-BE49-F238E27FC236}">
                <a16:creationId xmlns:a16="http://schemas.microsoft.com/office/drawing/2014/main" id="{DCD65AFC-48C0-45D5-BA59-350F2F709A29}"/>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4593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op_LeftBar_RightColon">
    <p:spTree>
      <p:nvGrpSpPr>
        <p:cNvPr id="1" name=""/>
        <p:cNvGrpSpPr/>
        <p:nvPr/>
      </p:nvGrpSpPr>
      <p:grpSpPr>
        <a:xfrm>
          <a:off x="0" y="0"/>
          <a:ext cx="0" cy="0"/>
          <a:chOff x="0" y="0"/>
          <a:chExt cx="0" cy="0"/>
        </a:xfrm>
      </p:grpSpPr>
      <p:grpSp>
        <p:nvGrpSpPr>
          <p:cNvPr id="25" name="object 2">
            <a:extLst>
              <a:ext uri="{FF2B5EF4-FFF2-40B4-BE49-F238E27FC236}">
                <a16:creationId xmlns:a16="http://schemas.microsoft.com/office/drawing/2014/main" id="{185CE14D-2362-7146-A35E-FC5FF5BBAFE6}"/>
              </a:ext>
            </a:extLst>
          </p:cNvPr>
          <p:cNvGrpSpPr/>
          <p:nvPr userDrawn="1"/>
        </p:nvGrpSpPr>
        <p:grpSpPr>
          <a:xfrm>
            <a:off x="0" y="0"/>
            <a:ext cx="832953" cy="6857615"/>
            <a:chOff x="0" y="0"/>
            <a:chExt cx="1373505" cy="11308715"/>
          </a:xfrm>
        </p:grpSpPr>
        <p:sp>
          <p:nvSpPr>
            <p:cNvPr id="26" name="object 3">
              <a:extLst>
                <a:ext uri="{FF2B5EF4-FFF2-40B4-BE49-F238E27FC236}">
                  <a16:creationId xmlns:a16="http://schemas.microsoft.com/office/drawing/2014/main" id="{06E8DA04-1F37-8F44-A1A7-552E4916432A}"/>
                </a:ext>
              </a:extLst>
            </p:cNvPr>
            <p:cNvSpPr/>
            <p:nvPr/>
          </p:nvSpPr>
          <p:spPr>
            <a:xfrm>
              <a:off x="0" y="1856707"/>
              <a:ext cx="1373505" cy="9451975"/>
            </a:xfrm>
            <a:custGeom>
              <a:avLst/>
              <a:gdLst/>
              <a:ahLst/>
              <a:cxnLst/>
              <a:rect l="l" t="t" r="r" b="b"/>
              <a:pathLst>
                <a:path w="1373505" h="9451975">
                  <a:moveTo>
                    <a:pt x="0" y="9451848"/>
                  </a:moveTo>
                  <a:lnTo>
                    <a:pt x="1372963" y="9451848"/>
                  </a:lnTo>
                  <a:lnTo>
                    <a:pt x="1372963" y="0"/>
                  </a:lnTo>
                  <a:lnTo>
                    <a:pt x="0" y="0"/>
                  </a:lnTo>
                  <a:lnTo>
                    <a:pt x="0" y="9451848"/>
                  </a:lnTo>
                  <a:close/>
                </a:path>
              </a:pathLst>
            </a:custGeom>
            <a:solidFill>
              <a:srgbClr val="F1F1F1"/>
            </a:solidFill>
          </p:spPr>
          <p:txBody>
            <a:bodyPr wrap="square" lIns="0" tIns="0" rIns="0" bIns="0" rtlCol="0"/>
            <a:lstStyle/>
            <a:p>
              <a:endParaRPr sz="667"/>
            </a:p>
          </p:txBody>
        </p:sp>
        <p:sp>
          <p:nvSpPr>
            <p:cNvPr id="27" name="object 4">
              <a:extLst>
                <a:ext uri="{FF2B5EF4-FFF2-40B4-BE49-F238E27FC236}">
                  <a16:creationId xmlns:a16="http://schemas.microsoft.com/office/drawing/2014/main" id="{3FF3C6F6-C62C-3E4F-B18D-9AF50BE4D45A}"/>
                </a:ext>
              </a:extLst>
            </p:cNvPr>
            <p:cNvSpPr/>
            <p:nvPr/>
          </p:nvSpPr>
          <p:spPr>
            <a:xfrm>
              <a:off x="0" y="0"/>
              <a:ext cx="1373505" cy="1856739"/>
            </a:xfrm>
            <a:custGeom>
              <a:avLst/>
              <a:gdLst/>
              <a:ahLst/>
              <a:cxnLst/>
              <a:rect l="l" t="t" r="r" b="b"/>
              <a:pathLst>
                <a:path w="1373505" h="1856739">
                  <a:moveTo>
                    <a:pt x="1372963" y="0"/>
                  </a:moveTo>
                  <a:lnTo>
                    <a:pt x="0" y="0"/>
                  </a:lnTo>
                  <a:lnTo>
                    <a:pt x="0" y="1856707"/>
                  </a:lnTo>
                  <a:lnTo>
                    <a:pt x="1372963" y="1856707"/>
                  </a:lnTo>
                  <a:lnTo>
                    <a:pt x="1372963" y="0"/>
                  </a:lnTo>
                  <a:close/>
                </a:path>
              </a:pathLst>
            </a:custGeom>
            <a:solidFill>
              <a:srgbClr val="FFDC34"/>
            </a:solidFill>
          </p:spPr>
          <p:txBody>
            <a:bodyPr wrap="square" lIns="0" tIns="0" rIns="0" bIns="0" rtlCol="0"/>
            <a:lstStyle/>
            <a:p>
              <a:endParaRPr sz="667"/>
            </a:p>
          </p:txBody>
        </p:sp>
      </p:grpSp>
      <p:sp>
        <p:nvSpPr>
          <p:cNvPr id="28" name="object 5">
            <a:extLst>
              <a:ext uri="{FF2B5EF4-FFF2-40B4-BE49-F238E27FC236}">
                <a16:creationId xmlns:a16="http://schemas.microsoft.com/office/drawing/2014/main" id="{E72DC708-122F-A84B-99C4-C34567174695}"/>
              </a:ext>
            </a:extLst>
          </p:cNvPr>
          <p:cNvSpPr/>
          <p:nvPr userDrawn="1"/>
        </p:nvSpPr>
        <p:spPr>
          <a:xfrm>
            <a:off x="11874366" y="4148424"/>
            <a:ext cx="316160" cy="1979617"/>
          </a:xfrm>
          <a:custGeom>
            <a:avLst/>
            <a:gdLst/>
            <a:ahLst/>
            <a:cxnLst/>
            <a:rect l="l" t="t" r="r" b="b"/>
            <a:pathLst>
              <a:path w="521334" h="3264534">
                <a:moveTo>
                  <a:pt x="521219" y="0"/>
                </a:moveTo>
                <a:lnTo>
                  <a:pt x="0" y="0"/>
                </a:lnTo>
                <a:lnTo>
                  <a:pt x="0" y="3263973"/>
                </a:lnTo>
                <a:lnTo>
                  <a:pt x="521219" y="3263973"/>
                </a:lnTo>
                <a:lnTo>
                  <a:pt x="521219" y="0"/>
                </a:lnTo>
                <a:close/>
              </a:path>
            </a:pathLst>
          </a:custGeom>
          <a:solidFill>
            <a:srgbClr val="F1F1F1"/>
          </a:solidFill>
        </p:spPr>
        <p:txBody>
          <a:bodyPr wrap="square" lIns="0" tIns="0" rIns="0" bIns="0" rtlCol="0"/>
          <a:lstStyle/>
          <a:p>
            <a:endParaRPr sz="667"/>
          </a:p>
        </p:txBody>
      </p:sp>
      <p:sp>
        <p:nvSpPr>
          <p:cNvPr id="29" name="object 6">
            <a:extLst>
              <a:ext uri="{FF2B5EF4-FFF2-40B4-BE49-F238E27FC236}">
                <a16:creationId xmlns:a16="http://schemas.microsoft.com/office/drawing/2014/main" id="{6C789C84-429B-E341-A8FD-D3DE9A7B1A1E}"/>
              </a:ext>
            </a:extLst>
          </p:cNvPr>
          <p:cNvSpPr/>
          <p:nvPr userDrawn="1"/>
        </p:nvSpPr>
        <p:spPr>
          <a:xfrm>
            <a:off x="11874366" y="1683012"/>
            <a:ext cx="317701" cy="1989244"/>
          </a:xfrm>
          <a:custGeom>
            <a:avLst/>
            <a:gdLst/>
            <a:ahLst/>
            <a:cxnLst/>
            <a:rect l="l" t="t" r="r" b="b"/>
            <a:pathLst>
              <a:path w="523875" h="3280410">
                <a:moveTo>
                  <a:pt x="523753" y="0"/>
                </a:moveTo>
                <a:lnTo>
                  <a:pt x="0" y="0"/>
                </a:lnTo>
                <a:lnTo>
                  <a:pt x="0" y="3280046"/>
                </a:lnTo>
                <a:lnTo>
                  <a:pt x="523753" y="3280046"/>
                </a:lnTo>
                <a:lnTo>
                  <a:pt x="523753" y="0"/>
                </a:lnTo>
                <a:close/>
              </a:path>
            </a:pathLst>
          </a:custGeom>
          <a:solidFill>
            <a:srgbClr val="F1F1F1"/>
          </a:solidFill>
        </p:spPr>
        <p:txBody>
          <a:bodyPr wrap="square" lIns="0" tIns="0" rIns="0" bIns="0" rtlCol="0"/>
          <a:lstStyle/>
          <a:p>
            <a:endParaRPr sz="667"/>
          </a:p>
        </p:txBody>
      </p:sp>
      <p:sp>
        <p:nvSpPr>
          <p:cNvPr id="50" name="Text Placeholder 49">
            <a:extLst>
              <a:ext uri="{FF2B5EF4-FFF2-40B4-BE49-F238E27FC236}">
                <a16:creationId xmlns:a16="http://schemas.microsoft.com/office/drawing/2014/main" id="{6AFE37B8-988C-4A4E-90C3-04246D82C2B7}"/>
              </a:ext>
            </a:extLst>
          </p:cNvPr>
          <p:cNvSpPr>
            <a:spLocks noGrp="1"/>
          </p:cNvSpPr>
          <p:nvPr>
            <p:ph type="body" sz="quarter" idx="10"/>
          </p:nvPr>
        </p:nvSpPr>
        <p:spPr>
          <a:xfrm>
            <a:off x="1086365" y="491761"/>
            <a:ext cx="10534590" cy="634148"/>
          </a:xfrm>
        </p:spPr>
        <p:txBody>
          <a:bodyPr anchor="b" anchorCtr="0"/>
          <a:lstStyle>
            <a:lvl1pPr>
              <a:lnSpc>
                <a:spcPct val="84000"/>
              </a:lnSpc>
              <a:spcBef>
                <a:spcPts val="0"/>
              </a:spcBef>
              <a:defRPr sz="4851" b="1" i="0" baseline="0">
                <a:solidFill>
                  <a:schemeClr val="bg2"/>
                </a:solidFill>
                <a:latin typeface="Arial Black" panose="020B0604020202020204" pitchFamily="34" charset="0"/>
              </a:defRPr>
            </a:lvl1pPr>
          </a:lstStyle>
          <a:p>
            <a:pPr lvl="0"/>
            <a:r>
              <a:rPr lang="en-US"/>
              <a:t>Click to edit Master text styles</a:t>
            </a:r>
          </a:p>
        </p:txBody>
      </p:sp>
      <p:sp>
        <p:nvSpPr>
          <p:cNvPr id="14" name="Text Placeholder 7">
            <a:extLst>
              <a:ext uri="{FF2B5EF4-FFF2-40B4-BE49-F238E27FC236}">
                <a16:creationId xmlns:a16="http://schemas.microsoft.com/office/drawing/2014/main" id="{627F6212-16A7-40F1-9243-A0B66AB9D9CD}"/>
              </a:ext>
            </a:extLst>
          </p:cNvPr>
          <p:cNvSpPr>
            <a:spLocks noGrp="1"/>
          </p:cNvSpPr>
          <p:nvPr>
            <p:ph type="body" sz="quarter" idx="25" hasCustomPrompt="1"/>
          </p:nvPr>
        </p:nvSpPr>
        <p:spPr>
          <a:xfrm>
            <a:off x="1809460" y="639880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5" name="Text Placeholder 9">
            <a:extLst>
              <a:ext uri="{FF2B5EF4-FFF2-40B4-BE49-F238E27FC236}">
                <a16:creationId xmlns:a16="http://schemas.microsoft.com/office/drawing/2014/main" id="{954B84EA-E538-447E-8F81-EF30BF3B1A2C}"/>
              </a:ext>
            </a:extLst>
          </p:cNvPr>
          <p:cNvSpPr>
            <a:spLocks noGrp="1"/>
          </p:cNvSpPr>
          <p:nvPr>
            <p:ph type="body" sz="quarter" idx="26" hasCustomPrompt="1"/>
          </p:nvPr>
        </p:nvSpPr>
        <p:spPr>
          <a:xfrm>
            <a:off x="1132541" y="639880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13" name="Footer Placeholder 3">
            <a:extLst>
              <a:ext uri="{FF2B5EF4-FFF2-40B4-BE49-F238E27FC236}">
                <a16:creationId xmlns:a16="http://schemas.microsoft.com/office/drawing/2014/main" id="{BF1D46F5-ADBE-44A0-A2FE-5AFA1104AC17}"/>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1935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46" name="object 3">
            <a:extLst>
              <a:ext uri="{FF2B5EF4-FFF2-40B4-BE49-F238E27FC236}">
                <a16:creationId xmlns:a16="http://schemas.microsoft.com/office/drawing/2014/main" id="{392A478E-35F2-4E19-881A-F739DA96B03F}"/>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8944946" cy="6857519"/>
          </a:xfrm>
          <a:prstGeom prst="rect">
            <a:avLst/>
          </a:prstGeom>
        </p:spPr>
      </p:pic>
      <p:sp>
        <p:nvSpPr>
          <p:cNvPr id="45" name="overlay">
            <a:extLst>
              <a:ext uri="{FF2B5EF4-FFF2-40B4-BE49-F238E27FC236}">
                <a16:creationId xmlns:a16="http://schemas.microsoft.com/office/drawing/2014/main" id="{E50D90A6-9B7C-44C5-9FA0-FE3F92386E57}"/>
              </a:ext>
            </a:extLst>
          </p:cNvPr>
          <p:cNvSpPr/>
          <p:nvPr userDrawn="1"/>
        </p:nvSpPr>
        <p:spPr>
          <a:xfrm>
            <a:off x="0" y="327"/>
            <a:ext cx="8945293" cy="6857230"/>
          </a:xfrm>
          <a:custGeom>
            <a:avLst/>
            <a:gdLst/>
            <a:ahLst/>
            <a:cxnLst/>
            <a:rect l="l" t="t" r="r" b="b"/>
            <a:pathLst>
              <a:path w="14750415" h="11308080">
                <a:moveTo>
                  <a:pt x="14749844" y="0"/>
                </a:moveTo>
                <a:lnTo>
                  <a:pt x="9265755" y="0"/>
                </a:lnTo>
                <a:lnTo>
                  <a:pt x="9265755" y="2420620"/>
                </a:lnTo>
                <a:lnTo>
                  <a:pt x="9265755" y="8887460"/>
                </a:lnTo>
                <a:lnTo>
                  <a:pt x="2798330" y="8887460"/>
                </a:lnTo>
                <a:lnTo>
                  <a:pt x="2798330" y="2420620"/>
                </a:lnTo>
                <a:lnTo>
                  <a:pt x="9265755" y="2420620"/>
                </a:lnTo>
                <a:lnTo>
                  <a:pt x="9265755" y="0"/>
                </a:lnTo>
                <a:lnTo>
                  <a:pt x="0" y="0"/>
                </a:lnTo>
                <a:lnTo>
                  <a:pt x="0" y="2420620"/>
                </a:lnTo>
                <a:lnTo>
                  <a:pt x="0" y="8887460"/>
                </a:lnTo>
                <a:lnTo>
                  <a:pt x="0" y="11308067"/>
                </a:lnTo>
                <a:lnTo>
                  <a:pt x="14749844" y="11308067"/>
                </a:lnTo>
                <a:lnTo>
                  <a:pt x="14749844" y="8887460"/>
                </a:lnTo>
                <a:lnTo>
                  <a:pt x="14749844" y="2420620"/>
                </a:lnTo>
                <a:lnTo>
                  <a:pt x="14749844" y="2420035"/>
                </a:lnTo>
                <a:lnTo>
                  <a:pt x="14749844" y="0"/>
                </a:lnTo>
                <a:close/>
              </a:path>
            </a:pathLst>
          </a:custGeom>
          <a:solidFill>
            <a:srgbClr val="1C1B1A">
              <a:alpha val="34999"/>
            </a:srgbClr>
          </a:solidFill>
        </p:spPr>
        <p:txBody>
          <a:bodyPr wrap="square" lIns="0" tIns="0" rIns="0" bIns="0" rtlCol="0"/>
          <a:lstStyle/>
          <a:p>
            <a:endParaRPr sz="667"/>
          </a:p>
        </p:txBody>
      </p:sp>
      <p:pic>
        <p:nvPicPr>
          <p:cNvPr id="4" name="Picture 3" descr="A picture containing text, outdoor, stone&#10;&#10;Description automatically generated">
            <a:extLst>
              <a:ext uri="{FF2B5EF4-FFF2-40B4-BE49-F238E27FC236}">
                <a16:creationId xmlns:a16="http://schemas.microsoft.com/office/drawing/2014/main" id="{211DAC29-5C3C-4617-8BFE-DBC7E5D57B1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60"/>
          <a:stretch/>
        </p:blipFill>
        <p:spPr>
          <a:xfrm>
            <a:off x="6559652" y="1447321"/>
            <a:ext cx="2385295" cy="3917931"/>
          </a:xfrm>
          <a:prstGeom prst="rect">
            <a:avLst/>
          </a:prstGeom>
        </p:spPr>
      </p:pic>
      <p:grpSp>
        <p:nvGrpSpPr>
          <p:cNvPr id="26" name="Group 25">
            <a:extLst>
              <a:ext uri="{FF2B5EF4-FFF2-40B4-BE49-F238E27FC236}">
                <a16:creationId xmlns:a16="http://schemas.microsoft.com/office/drawing/2014/main" id="{AB861A49-D04B-4DF1-9828-5BD2FE6592F1}"/>
              </a:ext>
            </a:extLst>
          </p:cNvPr>
          <p:cNvGrpSpPr/>
          <p:nvPr userDrawn="1"/>
        </p:nvGrpSpPr>
        <p:grpSpPr>
          <a:xfrm>
            <a:off x="9586564" y="2485302"/>
            <a:ext cx="1520278" cy="381214"/>
            <a:chOff x="15267933" y="4098447"/>
            <a:chExt cx="2506875" cy="628650"/>
          </a:xfrm>
        </p:grpSpPr>
        <p:grpSp>
          <p:nvGrpSpPr>
            <p:cNvPr id="30" name="object 27">
              <a:extLst>
                <a:ext uri="{FF2B5EF4-FFF2-40B4-BE49-F238E27FC236}">
                  <a16:creationId xmlns:a16="http://schemas.microsoft.com/office/drawing/2014/main" id="{7D9D9D90-C7F5-9540-9831-8B8868716C82}"/>
                </a:ext>
              </a:extLst>
            </p:cNvPr>
            <p:cNvGrpSpPr/>
            <p:nvPr userDrawn="1"/>
          </p:nvGrpSpPr>
          <p:grpSpPr>
            <a:xfrm>
              <a:off x="15267933" y="4098447"/>
              <a:ext cx="628650" cy="628650"/>
              <a:chOff x="15267933" y="6145605"/>
              <a:chExt cx="628650" cy="628650"/>
            </a:xfrm>
          </p:grpSpPr>
          <p:sp>
            <p:nvSpPr>
              <p:cNvPr id="31" name="object 28">
                <a:extLst>
                  <a:ext uri="{FF2B5EF4-FFF2-40B4-BE49-F238E27FC236}">
                    <a16:creationId xmlns:a16="http://schemas.microsoft.com/office/drawing/2014/main" id="{852AB99D-BC9C-EE4E-8D5D-06C38E0ADE47}"/>
                  </a:ext>
                </a:extLst>
              </p:cNvPr>
              <p:cNvSpPr/>
              <p:nvPr/>
            </p:nvSpPr>
            <p:spPr>
              <a:xfrm>
                <a:off x="15267933" y="6145605"/>
                <a:ext cx="628650" cy="628650"/>
              </a:xfrm>
              <a:custGeom>
                <a:avLst/>
                <a:gdLst/>
                <a:ahLst/>
                <a:cxnLst/>
                <a:rect l="l" t="t" r="r" b="b"/>
                <a:pathLst>
                  <a:path w="628650" h="628650">
                    <a:moveTo>
                      <a:pt x="314126" y="0"/>
                    </a:moveTo>
                    <a:lnTo>
                      <a:pt x="267708" y="3406"/>
                    </a:lnTo>
                    <a:lnTo>
                      <a:pt x="223404" y="13300"/>
                    </a:lnTo>
                    <a:lnTo>
                      <a:pt x="181701" y="29196"/>
                    </a:lnTo>
                    <a:lnTo>
                      <a:pt x="143083" y="50609"/>
                    </a:lnTo>
                    <a:lnTo>
                      <a:pt x="108038" y="77051"/>
                    </a:lnTo>
                    <a:lnTo>
                      <a:pt x="77051" y="108038"/>
                    </a:lnTo>
                    <a:lnTo>
                      <a:pt x="50609" y="143083"/>
                    </a:lnTo>
                    <a:lnTo>
                      <a:pt x="29196" y="181701"/>
                    </a:lnTo>
                    <a:lnTo>
                      <a:pt x="13300" y="223404"/>
                    </a:lnTo>
                    <a:lnTo>
                      <a:pt x="3406" y="267708"/>
                    </a:lnTo>
                    <a:lnTo>
                      <a:pt x="0" y="314126"/>
                    </a:lnTo>
                    <a:lnTo>
                      <a:pt x="3406" y="360544"/>
                    </a:lnTo>
                    <a:lnTo>
                      <a:pt x="13300" y="404848"/>
                    </a:lnTo>
                    <a:lnTo>
                      <a:pt x="29196" y="446551"/>
                    </a:lnTo>
                    <a:lnTo>
                      <a:pt x="50609" y="485169"/>
                    </a:lnTo>
                    <a:lnTo>
                      <a:pt x="77051" y="520214"/>
                    </a:lnTo>
                    <a:lnTo>
                      <a:pt x="108038" y="551201"/>
                    </a:lnTo>
                    <a:lnTo>
                      <a:pt x="143083" y="577643"/>
                    </a:lnTo>
                    <a:lnTo>
                      <a:pt x="181701" y="599056"/>
                    </a:lnTo>
                    <a:lnTo>
                      <a:pt x="223404" y="614952"/>
                    </a:lnTo>
                    <a:lnTo>
                      <a:pt x="267708" y="624847"/>
                    </a:lnTo>
                    <a:lnTo>
                      <a:pt x="314126" y="628253"/>
                    </a:lnTo>
                    <a:lnTo>
                      <a:pt x="360544" y="624847"/>
                    </a:lnTo>
                    <a:lnTo>
                      <a:pt x="404848" y="614952"/>
                    </a:lnTo>
                    <a:lnTo>
                      <a:pt x="446551" y="599056"/>
                    </a:lnTo>
                    <a:lnTo>
                      <a:pt x="485169" y="577643"/>
                    </a:lnTo>
                    <a:lnTo>
                      <a:pt x="520214" y="551201"/>
                    </a:lnTo>
                    <a:lnTo>
                      <a:pt x="551201" y="520214"/>
                    </a:lnTo>
                    <a:lnTo>
                      <a:pt x="577643" y="485169"/>
                    </a:lnTo>
                    <a:lnTo>
                      <a:pt x="599056" y="446551"/>
                    </a:lnTo>
                    <a:lnTo>
                      <a:pt x="614952" y="404848"/>
                    </a:lnTo>
                    <a:lnTo>
                      <a:pt x="624847" y="360544"/>
                    </a:lnTo>
                    <a:lnTo>
                      <a:pt x="628253" y="314126"/>
                    </a:lnTo>
                    <a:lnTo>
                      <a:pt x="624847" y="267708"/>
                    </a:lnTo>
                    <a:lnTo>
                      <a:pt x="614952" y="223404"/>
                    </a:lnTo>
                    <a:lnTo>
                      <a:pt x="599056" y="181701"/>
                    </a:lnTo>
                    <a:lnTo>
                      <a:pt x="577643" y="143083"/>
                    </a:lnTo>
                    <a:lnTo>
                      <a:pt x="551201" y="108038"/>
                    </a:lnTo>
                    <a:lnTo>
                      <a:pt x="520214" y="77051"/>
                    </a:lnTo>
                    <a:lnTo>
                      <a:pt x="485169" y="50609"/>
                    </a:lnTo>
                    <a:lnTo>
                      <a:pt x="446551" y="29196"/>
                    </a:lnTo>
                    <a:lnTo>
                      <a:pt x="404848" y="13300"/>
                    </a:lnTo>
                    <a:lnTo>
                      <a:pt x="360544" y="3406"/>
                    </a:lnTo>
                    <a:lnTo>
                      <a:pt x="314126" y="0"/>
                    </a:lnTo>
                    <a:close/>
                  </a:path>
                </a:pathLst>
              </a:custGeom>
              <a:solidFill>
                <a:srgbClr val="FF6012"/>
              </a:solidFill>
            </p:spPr>
            <p:txBody>
              <a:bodyPr wrap="square" lIns="0" tIns="0" rIns="0" bIns="0" rtlCol="0"/>
              <a:lstStyle/>
              <a:p>
                <a:endParaRPr sz="667"/>
              </a:p>
            </p:txBody>
          </p:sp>
          <p:sp>
            <p:nvSpPr>
              <p:cNvPr id="32" name="object 29">
                <a:extLst>
                  <a:ext uri="{FF2B5EF4-FFF2-40B4-BE49-F238E27FC236}">
                    <a16:creationId xmlns:a16="http://schemas.microsoft.com/office/drawing/2014/main" id="{7D66DFA3-7C56-A649-93A9-B92319F157C4}"/>
                  </a:ext>
                </a:extLst>
              </p:cNvPr>
              <p:cNvSpPr/>
              <p:nvPr/>
            </p:nvSpPr>
            <p:spPr>
              <a:xfrm>
                <a:off x="15414699" y="6323715"/>
                <a:ext cx="348615" cy="283845"/>
              </a:xfrm>
              <a:custGeom>
                <a:avLst/>
                <a:gdLst/>
                <a:ahLst/>
                <a:cxnLst/>
                <a:rect l="l" t="t" r="r" b="b"/>
                <a:pathLst>
                  <a:path w="348615" h="283845">
                    <a:moveTo>
                      <a:pt x="241343" y="0"/>
                    </a:moveTo>
                    <a:lnTo>
                      <a:pt x="209520" y="7429"/>
                    </a:lnTo>
                    <a:lnTo>
                      <a:pt x="185292" y="27130"/>
                    </a:lnTo>
                    <a:lnTo>
                      <a:pt x="171675" y="55217"/>
                    </a:lnTo>
                    <a:lnTo>
                      <a:pt x="171680" y="87808"/>
                    </a:lnTo>
                    <a:lnTo>
                      <a:pt x="128529" y="80964"/>
                    </a:lnTo>
                    <a:lnTo>
                      <a:pt x="88909" y="65562"/>
                    </a:lnTo>
                    <a:lnTo>
                      <a:pt x="53822" y="42602"/>
                    </a:lnTo>
                    <a:lnTo>
                      <a:pt x="24271" y="13088"/>
                    </a:lnTo>
                    <a:lnTo>
                      <a:pt x="15343" y="38577"/>
                    </a:lnTo>
                    <a:lnTo>
                      <a:pt x="16365" y="64907"/>
                    </a:lnTo>
                    <a:lnTo>
                      <a:pt x="26874" y="89201"/>
                    </a:lnTo>
                    <a:lnTo>
                      <a:pt x="46406" y="108583"/>
                    </a:lnTo>
                    <a:lnTo>
                      <a:pt x="37750" y="107777"/>
                    </a:lnTo>
                    <a:lnTo>
                      <a:pt x="29417" y="105970"/>
                    </a:lnTo>
                    <a:lnTo>
                      <a:pt x="21478" y="103229"/>
                    </a:lnTo>
                    <a:lnTo>
                      <a:pt x="13999" y="99620"/>
                    </a:lnTo>
                    <a:lnTo>
                      <a:pt x="17798" y="123728"/>
                    </a:lnTo>
                    <a:lnTo>
                      <a:pt x="29489" y="144974"/>
                    </a:lnTo>
                    <a:lnTo>
                      <a:pt x="47776" y="161304"/>
                    </a:lnTo>
                    <a:lnTo>
                      <a:pt x="71359" y="170664"/>
                    </a:lnTo>
                    <a:lnTo>
                      <a:pt x="63644" y="172309"/>
                    </a:lnTo>
                    <a:lnTo>
                      <a:pt x="55642" y="173102"/>
                    </a:lnTo>
                    <a:lnTo>
                      <a:pt x="47428" y="172979"/>
                    </a:lnTo>
                    <a:lnTo>
                      <a:pt x="39077" y="171879"/>
                    </a:lnTo>
                    <a:lnTo>
                      <a:pt x="48946" y="191551"/>
                    </a:lnTo>
                    <a:lnTo>
                      <a:pt x="64145" y="207157"/>
                    </a:lnTo>
                    <a:lnTo>
                      <a:pt x="83509" y="217542"/>
                    </a:lnTo>
                    <a:lnTo>
                      <a:pt x="105871" y="221553"/>
                    </a:lnTo>
                    <a:lnTo>
                      <a:pt x="81981" y="236754"/>
                    </a:lnTo>
                    <a:lnTo>
                      <a:pt x="55888" y="246878"/>
                    </a:lnTo>
                    <a:lnTo>
                      <a:pt x="28319" y="251743"/>
                    </a:lnTo>
                    <a:lnTo>
                      <a:pt x="0" y="251165"/>
                    </a:lnTo>
                    <a:lnTo>
                      <a:pt x="24798" y="264747"/>
                    </a:lnTo>
                    <a:lnTo>
                      <a:pt x="51532" y="274842"/>
                    </a:lnTo>
                    <a:lnTo>
                      <a:pt x="79907" y="281132"/>
                    </a:lnTo>
                    <a:lnTo>
                      <a:pt x="109630" y="283300"/>
                    </a:lnTo>
                    <a:lnTo>
                      <a:pt x="162936" y="276794"/>
                    </a:lnTo>
                    <a:lnTo>
                      <a:pt x="208787" y="258719"/>
                    </a:lnTo>
                    <a:lnTo>
                      <a:pt x="246804" y="231239"/>
                    </a:lnTo>
                    <a:lnTo>
                      <a:pt x="276606" y="196519"/>
                    </a:lnTo>
                    <a:lnTo>
                      <a:pt x="297811" y="156721"/>
                    </a:lnTo>
                    <a:lnTo>
                      <a:pt x="310040" y="114011"/>
                    </a:lnTo>
                    <a:lnTo>
                      <a:pt x="312911" y="70552"/>
                    </a:lnTo>
                    <a:lnTo>
                      <a:pt x="323031" y="62536"/>
                    </a:lnTo>
                    <a:lnTo>
                      <a:pt x="332395" y="53646"/>
                    </a:lnTo>
                    <a:lnTo>
                      <a:pt x="340938" y="43952"/>
                    </a:lnTo>
                    <a:lnTo>
                      <a:pt x="348596" y="33527"/>
                    </a:lnTo>
                    <a:lnTo>
                      <a:pt x="338796" y="37443"/>
                    </a:lnTo>
                    <a:lnTo>
                      <a:pt x="328666" y="40644"/>
                    </a:lnTo>
                    <a:lnTo>
                      <a:pt x="318232" y="43100"/>
                    </a:lnTo>
                    <a:lnTo>
                      <a:pt x="307519" y="44783"/>
                    </a:lnTo>
                    <a:lnTo>
                      <a:pt x="317910" y="37223"/>
                    </a:lnTo>
                    <a:lnTo>
                      <a:pt x="326775" y="27953"/>
                    </a:lnTo>
                    <a:lnTo>
                      <a:pt x="333873" y="17209"/>
                    </a:lnTo>
                    <a:lnTo>
                      <a:pt x="338963" y="5224"/>
                    </a:lnTo>
                    <a:lnTo>
                      <a:pt x="328326" y="10939"/>
                    </a:lnTo>
                    <a:lnTo>
                      <a:pt x="317180" y="15770"/>
                    </a:lnTo>
                    <a:lnTo>
                      <a:pt x="305572" y="19668"/>
                    </a:lnTo>
                    <a:lnTo>
                      <a:pt x="293551" y="22585"/>
                    </a:lnTo>
                    <a:lnTo>
                      <a:pt x="282783" y="13190"/>
                    </a:lnTo>
                    <a:lnTo>
                      <a:pt x="270270" y="6078"/>
                    </a:lnTo>
                    <a:lnTo>
                      <a:pt x="256346" y="1573"/>
                    </a:lnTo>
                    <a:lnTo>
                      <a:pt x="241343" y="0"/>
                    </a:lnTo>
                    <a:close/>
                  </a:path>
                </a:pathLst>
              </a:custGeom>
              <a:solidFill>
                <a:srgbClr val="FFFFFF"/>
              </a:solidFill>
            </p:spPr>
            <p:txBody>
              <a:bodyPr wrap="square" lIns="0" tIns="0" rIns="0" bIns="0" rtlCol="0"/>
              <a:lstStyle/>
              <a:p>
                <a:endParaRPr sz="667"/>
              </a:p>
            </p:txBody>
          </p:sp>
        </p:grpSp>
        <p:grpSp>
          <p:nvGrpSpPr>
            <p:cNvPr id="33" name="object 30">
              <a:extLst>
                <a:ext uri="{FF2B5EF4-FFF2-40B4-BE49-F238E27FC236}">
                  <a16:creationId xmlns:a16="http://schemas.microsoft.com/office/drawing/2014/main" id="{640E5E7A-3196-904F-BF04-1C546B2DB9E2}"/>
                </a:ext>
              </a:extLst>
            </p:cNvPr>
            <p:cNvGrpSpPr/>
            <p:nvPr userDrawn="1"/>
          </p:nvGrpSpPr>
          <p:grpSpPr>
            <a:xfrm>
              <a:off x="16210312" y="4098447"/>
              <a:ext cx="628650" cy="628650"/>
              <a:chOff x="16210312" y="6145605"/>
              <a:chExt cx="628650" cy="628650"/>
            </a:xfrm>
          </p:grpSpPr>
          <p:sp>
            <p:nvSpPr>
              <p:cNvPr id="34" name="object 31">
                <a:extLst>
                  <a:ext uri="{FF2B5EF4-FFF2-40B4-BE49-F238E27FC236}">
                    <a16:creationId xmlns:a16="http://schemas.microsoft.com/office/drawing/2014/main" id="{EDFB2FCC-166B-6748-86AB-0E8DCDD5D873}"/>
                  </a:ext>
                </a:extLst>
              </p:cNvPr>
              <p:cNvSpPr/>
              <p:nvPr/>
            </p:nvSpPr>
            <p:spPr>
              <a:xfrm>
                <a:off x="16210312" y="6145605"/>
                <a:ext cx="628650" cy="628650"/>
              </a:xfrm>
              <a:custGeom>
                <a:avLst/>
                <a:gdLst/>
                <a:ahLst/>
                <a:cxnLst/>
                <a:rect l="l" t="t" r="r" b="b"/>
                <a:pathLst>
                  <a:path w="628650" h="628650">
                    <a:moveTo>
                      <a:pt x="314126" y="0"/>
                    </a:moveTo>
                    <a:lnTo>
                      <a:pt x="267708" y="3405"/>
                    </a:lnTo>
                    <a:lnTo>
                      <a:pt x="223404" y="13299"/>
                    </a:lnTo>
                    <a:lnTo>
                      <a:pt x="181701" y="29194"/>
                    </a:lnTo>
                    <a:lnTo>
                      <a:pt x="143083" y="50606"/>
                    </a:lnTo>
                    <a:lnTo>
                      <a:pt x="108038" y="77048"/>
                    </a:lnTo>
                    <a:lnTo>
                      <a:pt x="77051" y="108034"/>
                    </a:lnTo>
                    <a:lnTo>
                      <a:pt x="50609" y="143079"/>
                    </a:lnTo>
                    <a:lnTo>
                      <a:pt x="29196" y="181696"/>
                    </a:lnTo>
                    <a:lnTo>
                      <a:pt x="13300" y="223400"/>
                    </a:lnTo>
                    <a:lnTo>
                      <a:pt x="3406" y="267706"/>
                    </a:lnTo>
                    <a:lnTo>
                      <a:pt x="0" y="314126"/>
                    </a:lnTo>
                    <a:lnTo>
                      <a:pt x="3406" y="360544"/>
                    </a:lnTo>
                    <a:lnTo>
                      <a:pt x="13300" y="404848"/>
                    </a:lnTo>
                    <a:lnTo>
                      <a:pt x="29196" y="446551"/>
                    </a:lnTo>
                    <a:lnTo>
                      <a:pt x="50609" y="485169"/>
                    </a:lnTo>
                    <a:lnTo>
                      <a:pt x="77051" y="520214"/>
                    </a:lnTo>
                    <a:lnTo>
                      <a:pt x="108038" y="551201"/>
                    </a:lnTo>
                    <a:lnTo>
                      <a:pt x="143083" y="577643"/>
                    </a:lnTo>
                    <a:lnTo>
                      <a:pt x="181701" y="599056"/>
                    </a:lnTo>
                    <a:lnTo>
                      <a:pt x="223404" y="614952"/>
                    </a:lnTo>
                    <a:lnTo>
                      <a:pt x="267708" y="624847"/>
                    </a:lnTo>
                    <a:lnTo>
                      <a:pt x="314126" y="628253"/>
                    </a:lnTo>
                    <a:lnTo>
                      <a:pt x="360544" y="624847"/>
                    </a:lnTo>
                    <a:lnTo>
                      <a:pt x="404848" y="614952"/>
                    </a:lnTo>
                    <a:lnTo>
                      <a:pt x="446551" y="599056"/>
                    </a:lnTo>
                    <a:lnTo>
                      <a:pt x="485169" y="577643"/>
                    </a:lnTo>
                    <a:lnTo>
                      <a:pt x="520214" y="551201"/>
                    </a:lnTo>
                    <a:lnTo>
                      <a:pt x="551201" y="520214"/>
                    </a:lnTo>
                    <a:lnTo>
                      <a:pt x="577643" y="485169"/>
                    </a:lnTo>
                    <a:lnTo>
                      <a:pt x="599056" y="446551"/>
                    </a:lnTo>
                    <a:lnTo>
                      <a:pt x="614952" y="404848"/>
                    </a:lnTo>
                    <a:lnTo>
                      <a:pt x="624847" y="360544"/>
                    </a:lnTo>
                    <a:lnTo>
                      <a:pt x="628253" y="314126"/>
                    </a:lnTo>
                    <a:lnTo>
                      <a:pt x="624847" y="267706"/>
                    </a:lnTo>
                    <a:lnTo>
                      <a:pt x="614952" y="223400"/>
                    </a:lnTo>
                    <a:lnTo>
                      <a:pt x="599056" y="181696"/>
                    </a:lnTo>
                    <a:lnTo>
                      <a:pt x="577643" y="143079"/>
                    </a:lnTo>
                    <a:lnTo>
                      <a:pt x="551201" y="108034"/>
                    </a:lnTo>
                    <a:lnTo>
                      <a:pt x="520214" y="77048"/>
                    </a:lnTo>
                    <a:lnTo>
                      <a:pt x="485169" y="50606"/>
                    </a:lnTo>
                    <a:lnTo>
                      <a:pt x="446551" y="29194"/>
                    </a:lnTo>
                    <a:lnTo>
                      <a:pt x="404848" y="13299"/>
                    </a:lnTo>
                    <a:lnTo>
                      <a:pt x="360544" y="3405"/>
                    </a:lnTo>
                    <a:lnTo>
                      <a:pt x="314126" y="0"/>
                    </a:lnTo>
                    <a:close/>
                  </a:path>
                </a:pathLst>
              </a:custGeom>
              <a:solidFill>
                <a:srgbClr val="FF6012"/>
              </a:solidFill>
            </p:spPr>
            <p:txBody>
              <a:bodyPr wrap="square" lIns="0" tIns="0" rIns="0" bIns="0" rtlCol="0"/>
              <a:lstStyle/>
              <a:p>
                <a:endParaRPr sz="667"/>
              </a:p>
            </p:txBody>
          </p:sp>
          <p:sp>
            <p:nvSpPr>
              <p:cNvPr id="35" name="object 32">
                <a:extLst>
                  <a:ext uri="{FF2B5EF4-FFF2-40B4-BE49-F238E27FC236}">
                    <a16:creationId xmlns:a16="http://schemas.microsoft.com/office/drawing/2014/main" id="{7FDAD6BE-D844-FC4E-A12D-39158B0503F0}"/>
                  </a:ext>
                </a:extLst>
              </p:cNvPr>
              <p:cNvSpPr/>
              <p:nvPr/>
            </p:nvSpPr>
            <p:spPr>
              <a:xfrm>
                <a:off x="16427462" y="6266364"/>
                <a:ext cx="179070" cy="387350"/>
              </a:xfrm>
              <a:custGeom>
                <a:avLst/>
                <a:gdLst/>
                <a:ahLst/>
                <a:cxnLst/>
                <a:rect l="l" t="t" r="r" b="b"/>
                <a:pathLst>
                  <a:path w="179069" h="387350">
                    <a:moveTo>
                      <a:pt x="178507" y="0"/>
                    </a:moveTo>
                    <a:lnTo>
                      <a:pt x="124582" y="0"/>
                    </a:lnTo>
                    <a:lnTo>
                      <a:pt x="87000" y="4751"/>
                    </a:lnTo>
                    <a:lnTo>
                      <a:pt x="60817" y="18869"/>
                    </a:lnTo>
                    <a:lnTo>
                      <a:pt x="45499" y="42146"/>
                    </a:lnTo>
                    <a:lnTo>
                      <a:pt x="40511" y="74374"/>
                    </a:lnTo>
                    <a:lnTo>
                      <a:pt x="40511" y="126435"/>
                    </a:lnTo>
                    <a:lnTo>
                      <a:pt x="0" y="126435"/>
                    </a:lnTo>
                    <a:lnTo>
                      <a:pt x="0" y="192538"/>
                    </a:lnTo>
                    <a:lnTo>
                      <a:pt x="40511" y="192538"/>
                    </a:lnTo>
                    <a:lnTo>
                      <a:pt x="40511" y="386731"/>
                    </a:lnTo>
                    <a:lnTo>
                      <a:pt x="118383" y="386731"/>
                    </a:lnTo>
                    <a:lnTo>
                      <a:pt x="118383" y="191732"/>
                    </a:lnTo>
                    <a:lnTo>
                      <a:pt x="172706" y="191732"/>
                    </a:lnTo>
                    <a:lnTo>
                      <a:pt x="178507" y="126435"/>
                    </a:lnTo>
                    <a:lnTo>
                      <a:pt x="118383" y="126435"/>
                    </a:lnTo>
                    <a:lnTo>
                      <a:pt x="118383" y="89243"/>
                    </a:lnTo>
                    <a:lnTo>
                      <a:pt x="119098" y="79394"/>
                    </a:lnTo>
                    <a:lnTo>
                      <a:pt x="121788" y="72733"/>
                    </a:lnTo>
                    <a:lnTo>
                      <a:pt x="127267" y="68958"/>
                    </a:lnTo>
                    <a:lnTo>
                      <a:pt x="136351" y="67767"/>
                    </a:lnTo>
                    <a:lnTo>
                      <a:pt x="178507" y="67767"/>
                    </a:lnTo>
                    <a:lnTo>
                      <a:pt x="178507" y="0"/>
                    </a:lnTo>
                    <a:close/>
                  </a:path>
                </a:pathLst>
              </a:custGeom>
              <a:solidFill>
                <a:srgbClr val="FFFFFF"/>
              </a:solidFill>
            </p:spPr>
            <p:txBody>
              <a:bodyPr wrap="square" lIns="0" tIns="0" rIns="0" bIns="0" rtlCol="0"/>
              <a:lstStyle/>
              <a:p>
                <a:endParaRPr sz="667"/>
              </a:p>
            </p:txBody>
          </p:sp>
        </p:grpSp>
        <p:grpSp>
          <p:nvGrpSpPr>
            <p:cNvPr id="36" name="object 33">
              <a:extLst>
                <a:ext uri="{FF2B5EF4-FFF2-40B4-BE49-F238E27FC236}">
                  <a16:creationId xmlns:a16="http://schemas.microsoft.com/office/drawing/2014/main" id="{EE75871A-2762-2C45-A636-452FB6B641F7}"/>
                </a:ext>
              </a:extLst>
            </p:cNvPr>
            <p:cNvGrpSpPr/>
            <p:nvPr userDrawn="1"/>
          </p:nvGrpSpPr>
          <p:grpSpPr>
            <a:xfrm>
              <a:off x="17146158" y="4098447"/>
              <a:ext cx="628650" cy="628650"/>
              <a:chOff x="17146158" y="6145605"/>
              <a:chExt cx="628650" cy="628650"/>
            </a:xfrm>
          </p:grpSpPr>
          <p:sp>
            <p:nvSpPr>
              <p:cNvPr id="37" name="object 34">
                <a:extLst>
                  <a:ext uri="{FF2B5EF4-FFF2-40B4-BE49-F238E27FC236}">
                    <a16:creationId xmlns:a16="http://schemas.microsoft.com/office/drawing/2014/main" id="{5A1EF17E-6A9F-214C-872E-1E3C176ADFD3}"/>
                  </a:ext>
                </a:extLst>
              </p:cNvPr>
              <p:cNvSpPr/>
              <p:nvPr/>
            </p:nvSpPr>
            <p:spPr>
              <a:xfrm>
                <a:off x="17146158" y="6145605"/>
                <a:ext cx="628650" cy="628650"/>
              </a:xfrm>
              <a:custGeom>
                <a:avLst/>
                <a:gdLst/>
                <a:ahLst/>
                <a:cxnLst/>
                <a:rect l="l" t="t" r="r" b="b"/>
                <a:pathLst>
                  <a:path w="628650" h="628650">
                    <a:moveTo>
                      <a:pt x="314126" y="0"/>
                    </a:moveTo>
                    <a:lnTo>
                      <a:pt x="267708" y="3406"/>
                    </a:lnTo>
                    <a:lnTo>
                      <a:pt x="223404" y="13300"/>
                    </a:lnTo>
                    <a:lnTo>
                      <a:pt x="181701" y="29196"/>
                    </a:lnTo>
                    <a:lnTo>
                      <a:pt x="143083" y="50609"/>
                    </a:lnTo>
                    <a:lnTo>
                      <a:pt x="108038" y="77051"/>
                    </a:lnTo>
                    <a:lnTo>
                      <a:pt x="77051" y="108038"/>
                    </a:lnTo>
                    <a:lnTo>
                      <a:pt x="50609" y="143083"/>
                    </a:lnTo>
                    <a:lnTo>
                      <a:pt x="29196" y="181701"/>
                    </a:lnTo>
                    <a:lnTo>
                      <a:pt x="13300" y="223404"/>
                    </a:lnTo>
                    <a:lnTo>
                      <a:pt x="3406" y="267708"/>
                    </a:lnTo>
                    <a:lnTo>
                      <a:pt x="0" y="314126"/>
                    </a:lnTo>
                    <a:lnTo>
                      <a:pt x="3406" y="360544"/>
                    </a:lnTo>
                    <a:lnTo>
                      <a:pt x="13300" y="404848"/>
                    </a:lnTo>
                    <a:lnTo>
                      <a:pt x="29196" y="446551"/>
                    </a:lnTo>
                    <a:lnTo>
                      <a:pt x="50609" y="485169"/>
                    </a:lnTo>
                    <a:lnTo>
                      <a:pt x="77051" y="520214"/>
                    </a:lnTo>
                    <a:lnTo>
                      <a:pt x="108038" y="551201"/>
                    </a:lnTo>
                    <a:lnTo>
                      <a:pt x="143083" y="577643"/>
                    </a:lnTo>
                    <a:lnTo>
                      <a:pt x="181701" y="599056"/>
                    </a:lnTo>
                    <a:lnTo>
                      <a:pt x="223404" y="614952"/>
                    </a:lnTo>
                    <a:lnTo>
                      <a:pt x="267708" y="624847"/>
                    </a:lnTo>
                    <a:lnTo>
                      <a:pt x="314126" y="628253"/>
                    </a:lnTo>
                    <a:lnTo>
                      <a:pt x="360544" y="624847"/>
                    </a:lnTo>
                    <a:lnTo>
                      <a:pt x="404848" y="614952"/>
                    </a:lnTo>
                    <a:lnTo>
                      <a:pt x="446551" y="599056"/>
                    </a:lnTo>
                    <a:lnTo>
                      <a:pt x="485169" y="577643"/>
                    </a:lnTo>
                    <a:lnTo>
                      <a:pt x="520214" y="551201"/>
                    </a:lnTo>
                    <a:lnTo>
                      <a:pt x="551201" y="520214"/>
                    </a:lnTo>
                    <a:lnTo>
                      <a:pt x="577643" y="485169"/>
                    </a:lnTo>
                    <a:lnTo>
                      <a:pt x="599056" y="446551"/>
                    </a:lnTo>
                    <a:lnTo>
                      <a:pt x="614952" y="404848"/>
                    </a:lnTo>
                    <a:lnTo>
                      <a:pt x="624847" y="360544"/>
                    </a:lnTo>
                    <a:lnTo>
                      <a:pt x="628253" y="314126"/>
                    </a:lnTo>
                    <a:lnTo>
                      <a:pt x="624847" y="267708"/>
                    </a:lnTo>
                    <a:lnTo>
                      <a:pt x="614952" y="223404"/>
                    </a:lnTo>
                    <a:lnTo>
                      <a:pt x="599056" y="181701"/>
                    </a:lnTo>
                    <a:lnTo>
                      <a:pt x="577643" y="143083"/>
                    </a:lnTo>
                    <a:lnTo>
                      <a:pt x="551201" y="108038"/>
                    </a:lnTo>
                    <a:lnTo>
                      <a:pt x="520214" y="77051"/>
                    </a:lnTo>
                    <a:lnTo>
                      <a:pt x="485169" y="50609"/>
                    </a:lnTo>
                    <a:lnTo>
                      <a:pt x="446551" y="29196"/>
                    </a:lnTo>
                    <a:lnTo>
                      <a:pt x="404848" y="13300"/>
                    </a:lnTo>
                    <a:lnTo>
                      <a:pt x="360544" y="3406"/>
                    </a:lnTo>
                    <a:lnTo>
                      <a:pt x="314126" y="0"/>
                    </a:lnTo>
                    <a:close/>
                  </a:path>
                </a:pathLst>
              </a:custGeom>
              <a:solidFill>
                <a:srgbClr val="FF6012"/>
              </a:solidFill>
            </p:spPr>
            <p:txBody>
              <a:bodyPr wrap="square" lIns="0" tIns="0" rIns="0" bIns="0" rtlCol="0"/>
              <a:lstStyle/>
              <a:p>
                <a:endParaRPr sz="667"/>
              </a:p>
            </p:txBody>
          </p:sp>
          <p:sp>
            <p:nvSpPr>
              <p:cNvPr id="38" name="object 35">
                <a:extLst>
                  <a:ext uri="{FF2B5EF4-FFF2-40B4-BE49-F238E27FC236}">
                    <a16:creationId xmlns:a16="http://schemas.microsoft.com/office/drawing/2014/main" id="{FFD024CC-7C64-314D-9D18-A7F7C70EC310}"/>
                  </a:ext>
                </a:extLst>
              </p:cNvPr>
              <p:cNvSpPr/>
              <p:nvPr/>
            </p:nvSpPr>
            <p:spPr>
              <a:xfrm>
                <a:off x="17283090" y="6282493"/>
                <a:ext cx="354965" cy="354965"/>
              </a:xfrm>
              <a:custGeom>
                <a:avLst/>
                <a:gdLst/>
                <a:ahLst/>
                <a:cxnLst/>
                <a:rect l="l" t="t" r="r" b="b"/>
                <a:pathLst>
                  <a:path w="354965" h="354965">
                    <a:moveTo>
                      <a:pt x="177194" y="0"/>
                    </a:moveTo>
                    <a:lnTo>
                      <a:pt x="129693" y="212"/>
                    </a:lnTo>
                    <a:lnTo>
                      <a:pt x="91025" y="2102"/>
                    </a:lnTo>
                    <a:lnTo>
                      <a:pt x="52657" y="13023"/>
                    </a:lnTo>
                    <a:lnTo>
                      <a:pt x="22968" y="37200"/>
                    </a:lnTo>
                    <a:lnTo>
                      <a:pt x="3818" y="79805"/>
                    </a:lnTo>
                    <a:lnTo>
                      <a:pt x="165" y="129743"/>
                    </a:lnTo>
                    <a:lnTo>
                      <a:pt x="0" y="148174"/>
                    </a:lnTo>
                    <a:lnTo>
                      <a:pt x="0" y="206307"/>
                    </a:lnTo>
                    <a:lnTo>
                      <a:pt x="1021" y="250316"/>
                    </a:lnTo>
                    <a:lnTo>
                      <a:pt x="9262" y="293341"/>
                    </a:lnTo>
                    <a:lnTo>
                      <a:pt x="37124" y="331448"/>
                    </a:lnTo>
                    <a:lnTo>
                      <a:pt x="79762" y="350617"/>
                    </a:lnTo>
                    <a:lnTo>
                      <a:pt x="129693" y="354273"/>
                    </a:lnTo>
                    <a:lnTo>
                      <a:pt x="177194" y="354481"/>
                    </a:lnTo>
                    <a:lnTo>
                      <a:pt x="224699" y="354273"/>
                    </a:lnTo>
                    <a:lnTo>
                      <a:pt x="263367" y="352380"/>
                    </a:lnTo>
                    <a:lnTo>
                      <a:pt x="301733" y="341460"/>
                    </a:lnTo>
                    <a:lnTo>
                      <a:pt x="326666" y="322545"/>
                    </a:lnTo>
                    <a:lnTo>
                      <a:pt x="177194" y="322545"/>
                    </a:lnTo>
                    <a:lnTo>
                      <a:pt x="130640" y="322350"/>
                    </a:lnTo>
                    <a:lnTo>
                      <a:pt x="84981" y="319079"/>
                    </a:lnTo>
                    <a:lnTo>
                      <a:pt x="46088" y="295949"/>
                    </a:lnTo>
                    <a:lnTo>
                      <a:pt x="32926" y="248861"/>
                    </a:lnTo>
                    <a:lnTo>
                      <a:pt x="31937" y="206307"/>
                    </a:lnTo>
                    <a:lnTo>
                      <a:pt x="31937" y="148174"/>
                    </a:lnTo>
                    <a:lnTo>
                      <a:pt x="32090" y="130691"/>
                    </a:lnTo>
                    <a:lnTo>
                      <a:pt x="35362" y="85024"/>
                    </a:lnTo>
                    <a:lnTo>
                      <a:pt x="58486" y="46124"/>
                    </a:lnTo>
                    <a:lnTo>
                      <a:pt x="105573" y="32962"/>
                    </a:lnTo>
                    <a:lnTo>
                      <a:pt x="326666" y="31936"/>
                    </a:lnTo>
                    <a:lnTo>
                      <a:pt x="324687" y="29747"/>
                    </a:lnTo>
                    <a:lnTo>
                      <a:pt x="284468" y="6295"/>
                    </a:lnTo>
                    <a:lnTo>
                      <a:pt x="237649" y="538"/>
                    </a:lnTo>
                    <a:lnTo>
                      <a:pt x="224699" y="212"/>
                    </a:lnTo>
                    <a:lnTo>
                      <a:pt x="177194" y="0"/>
                    </a:lnTo>
                    <a:close/>
                  </a:path>
                  <a:path w="354965" h="354965">
                    <a:moveTo>
                      <a:pt x="326666" y="31936"/>
                    </a:moveTo>
                    <a:lnTo>
                      <a:pt x="177194" y="31936"/>
                    </a:lnTo>
                    <a:lnTo>
                      <a:pt x="223748" y="32127"/>
                    </a:lnTo>
                    <a:lnTo>
                      <a:pt x="236399" y="32439"/>
                    </a:lnTo>
                    <a:lnTo>
                      <a:pt x="276380" y="37200"/>
                    </a:lnTo>
                    <a:lnTo>
                      <a:pt x="308310" y="58532"/>
                    </a:lnTo>
                    <a:lnTo>
                      <a:pt x="321462" y="105619"/>
                    </a:lnTo>
                    <a:lnTo>
                      <a:pt x="322453" y="148174"/>
                    </a:lnTo>
                    <a:lnTo>
                      <a:pt x="322453" y="206307"/>
                    </a:lnTo>
                    <a:lnTo>
                      <a:pt x="321462" y="248861"/>
                    </a:lnTo>
                    <a:lnTo>
                      <a:pt x="312153" y="290043"/>
                    </a:lnTo>
                    <a:lnTo>
                      <a:pt x="281725" y="315414"/>
                    </a:lnTo>
                    <a:lnTo>
                      <a:pt x="236401" y="322037"/>
                    </a:lnTo>
                    <a:lnTo>
                      <a:pt x="177194" y="322545"/>
                    </a:lnTo>
                    <a:lnTo>
                      <a:pt x="326666" y="322545"/>
                    </a:lnTo>
                    <a:lnTo>
                      <a:pt x="348148" y="284515"/>
                    </a:lnTo>
                    <a:lnTo>
                      <a:pt x="353896" y="237694"/>
                    </a:lnTo>
                    <a:lnTo>
                      <a:pt x="354389" y="206307"/>
                    </a:lnTo>
                    <a:lnTo>
                      <a:pt x="354389" y="148174"/>
                    </a:lnTo>
                    <a:lnTo>
                      <a:pt x="353367" y="104164"/>
                    </a:lnTo>
                    <a:lnTo>
                      <a:pt x="345137" y="61139"/>
                    </a:lnTo>
                    <a:lnTo>
                      <a:pt x="331401" y="37172"/>
                    </a:lnTo>
                    <a:lnTo>
                      <a:pt x="326666" y="31936"/>
                    </a:lnTo>
                    <a:close/>
                  </a:path>
                </a:pathLst>
              </a:custGeom>
              <a:solidFill>
                <a:srgbClr val="FFFFFF"/>
              </a:solidFill>
            </p:spPr>
            <p:txBody>
              <a:bodyPr wrap="square" lIns="0" tIns="0" rIns="0" bIns="0" rtlCol="0"/>
              <a:lstStyle/>
              <a:p>
                <a:endParaRPr sz="667"/>
              </a:p>
            </p:txBody>
          </p:sp>
          <p:pic>
            <p:nvPicPr>
              <p:cNvPr id="39" name="object 36">
                <a:extLst>
                  <a:ext uri="{FF2B5EF4-FFF2-40B4-BE49-F238E27FC236}">
                    <a16:creationId xmlns:a16="http://schemas.microsoft.com/office/drawing/2014/main" id="{CD5E6E16-C166-6448-9F90-7887551816D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69271" y="6343848"/>
                <a:ext cx="206898" cy="206901"/>
              </a:xfrm>
              <a:prstGeom prst="rect">
                <a:avLst/>
              </a:prstGeom>
            </p:spPr>
          </p:pic>
        </p:grpSp>
      </p:grpSp>
      <p:sp>
        <p:nvSpPr>
          <p:cNvPr id="40" name="TextBox 39">
            <a:extLst>
              <a:ext uri="{FF2B5EF4-FFF2-40B4-BE49-F238E27FC236}">
                <a16:creationId xmlns:a16="http://schemas.microsoft.com/office/drawing/2014/main" id="{28204A2C-DDE7-0D47-A45D-744EB2CD5E9F}"/>
              </a:ext>
            </a:extLst>
          </p:cNvPr>
          <p:cNvSpPr txBox="1"/>
          <p:nvPr userDrawn="1"/>
        </p:nvSpPr>
        <p:spPr>
          <a:xfrm>
            <a:off x="9207143" y="3143542"/>
            <a:ext cx="2613786" cy="3376309"/>
          </a:xfrm>
          <a:prstGeom prst="rect">
            <a:avLst/>
          </a:prstGeom>
          <a:solidFill>
            <a:schemeClr val="bg1"/>
          </a:solidFill>
        </p:spPr>
        <p:txBody>
          <a:bodyPr wrap="square" rtlCol="0">
            <a:spAutoFit/>
          </a:bodyPr>
          <a:lstStyle/>
          <a:p>
            <a:pPr lvl="0"/>
            <a:r>
              <a:rPr lang="en-US" sz="970">
                <a:latin typeface="Arial" panose="020B0604020202020204" pitchFamily="34" charset="0"/>
                <a:cs typeface="Arial" panose="020B0604020202020204" pitchFamily="34" charset="0"/>
              </a:rPr>
              <a:t>The information contained herein is confidential and the property of GlobalFoundries and/or its licensors.</a:t>
            </a:r>
          </a:p>
          <a:p>
            <a:pPr lvl="0"/>
            <a:endParaRPr lang="en-US" sz="970">
              <a:latin typeface="Arial" panose="020B0604020202020204" pitchFamily="34" charset="0"/>
              <a:cs typeface="Arial" panose="020B0604020202020204" pitchFamily="34" charset="0"/>
            </a:endParaRPr>
          </a:p>
          <a:p>
            <a:pPr lvl="0"/>
            <a:r>
              <a:rPr lang="en-US" sz="970">
                <a:latin typeface="Arial" panose="020B0604020202020204" pitchFamily="34" charset="0"/>
                <a:cs typeface="Arial" panose="020B0604020202020204" pitchFamily="34" charset="0"/>
              </a:rPr>
              <a:t>This document is for informational purposes only, is current only as of the date of publication and is subject to change by GlobalFoundries at any time without notice.</a:t>
            </a:r>
          </a:p>
          <a:p>
            <a:pPr lvl="0"/>
            <a:endParaRPr lang="en-US" sz="970">
              <a:latin typeface="Arial" panose="020B0604020202020204" pitchFamily="34" charset="0"/>
              <a:cs typeface="Arial" panose="020B0604020202020204" pitchFamily="34" charset="0"/>
            </a:endParaRPr>
          </a:p>
          <a:p>
            <a:pPr lvl="0"/>
            <a:r>
              <a:rPr lang="en-US" sz="970">
                <a:latin typeface="Arial" panose="020B0604020202020204" pitchFamily="34" charset="0"/>
                <a:cs typeface="Arial" panose="020B0604020202020204" pitchFamily="34" charset="0"/>
              </a:rPr>
              <a:t>GlobalFoundries, the GlobalFoundries logo and combinations thereof are trademarks of GlobalFoundries Inc. in the United States and/or other jurisdictions. Other product or service names are for identification only and may be trademarks or service marks of their respective owners.</a:t>
            </a:r>
          </a:p>
          <a:p>
            <a:pPr lvl="0"/>
            <a:endParaRPr lang="en-US" sz="970">
              <a:latin typeface="Arial" panose="020B0604020202020204" pitchFamily="34" charset="0"/>
              <a:cs typeface="Arial" panose="020B0604020202020204" pitchFamily="34" charset="0"/>
            </a:endParaRPr>
          </a:p>
          <a:p>
            <a:pPr lvl="0"/>
            <a:r>
              <a:rPr lang="en-US" sz="970">
                <a:latin typeface="Arial" panose="020B0604020202020204" pitchFamily="34" charset="0"/>
                <a:cs typeface="Arial" panose="020B0604020202020204" pitchFamily="34" charset="0"/>
              </a:rPr>
              <a:t>© GlobalFoundries Inc. 2021. Unless otherwise indicated, all rights reserved. Do not copy or redistribute except as expressly permitted by GlobalFoundries.</a:t>
            </a:r>
          </a:p>
          <a:p>
            <a:pPr algn="l"/>
            <a:endParaRPr lang="en-US" sz="970" kern="0"/>
          </a:p>
        </p:txBody>
      </p:sp>
      <p:pic>
        <p:nvPicPr>
          <p:cNvPr id="23" name="Picture 22" descr="Logo&#10;&#10;Description automatically generated">
            <a:extLst>
              <a:ext uri="{FF2B5EF4-FFF2-40B4-BE49-F238E27FC236}">
                <a16:creationId xmlns:a16="http://schemas.microsoft.com/office/drawing/2014/main" id="{DAB81BFC-67DE-4B3C-BF6E-B7C8A114E72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9571" y="5802749"/>
            <a:ext cx="3541493" cy="690974"/>
          </a:xfrm>
          <a:prstGeom prst="rect">
            <a:avLst/>
          </a:prstGeom>
        </p:spPr>
      </p:pic>
      <p:sp>
        <p:nvSpPr>
          <p:cNvPr id="24" name="TextBox 23">
            <a:extLst>
              <a:ext uri="{FF2B5EF4-FFF2-40B4-BE49-F238E27FC236}">
                <a16:creationId xmlns:a16="http://schemas.microsoft.com/office/drawing/2014/main" id="{89483692-E4D5-49DC-A344-CA714F5F2731}"/>
              </a:ext>
            </a:extLst>
          </p:cNvPr>
          <p:cNvSpPr txBox="1"/>
          <p:nvPr userDrawn="1"/>
        </p:nvSpPr>
        <p:spPr>
          <a:xfrm>
            <a:off x="9207144" y="1782936"/>
            <a:ext cx="2480020" cy="540276"/>
          </a:xfrm>
          <a:prstGeom prst="rect">
            <a:avLst/>
          </a:prstGeom>
        </p:spPr>
        <p:txBody>
          <a:bodyPr wrap="square" rtlCol="0">
            <a:spAutoFit/>
          </a:bodyPr>
          <a:lstStyle/>
          <a:p>
            <a:pPr algn="l"/>
            <a:r>
              <a:rPr lang="en-US" sz="2911" kern="0">
                <a:solidFill>
                  <a:schemeClr val="bg2"/>
                </a:solidFill>
                <a:latin typeface="Arial Black" panose="020B0A04020102020204" pitchFamily="34" charset="0"/>
              </a:rPr>
              <a:t>Thank You</a:t>
            </a:r>
          </a:p>
        </p:txBody>
      </p:sp>
    </p:spTree>
    <p:extLst>
      <p:ext uri="{BB962C8B-B14F-4D97-AF65-F5344CB8AC3E}">
        <p14:creationId xmlns:p14="http://schemas.microsoft.com/office/powerpoint/2010/main" val="212276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_Purpl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ACE1F68-2CD3-274B-9650-072C45D0B081}"/>
              </a:ext>
            </a:extLst>
          </p:cNvPr>
          <p:cNvSpPr/>
          <p:nvPr userDrawn="1"/>
        </p:nvSpPr>
        <p:spPr>
          <a:xfrm>
            <a:off x="11643556" y="0"/>
            <a:ext cx="548756"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667"/>
          </a:p>
        </p:txBody>
      </p:sp>
      <p:sp>
        <p:nvSpPr>
          <p:cNvPr id="4" name="object 3">
            <a:extLst>
              <a:ext uri="{FF2B5EF4-FFF2-40B4-BE49-F238E27FC236}">
                <a16:creationId xmlns:a16="http://schemas.microsoft.com/office/drawing/2014/main" id="{E6A6D754-8CF2-A44F-BF16-9FC371CE5FA5}"/>
              </a:ext>
            </a:extLst>
          </p:cNvPr>
          <p:cNvSpPr txBox="1">
            <a:spLocks noGrp="1"/>
          </p:cNvSpPr>
          <p:nvPr>
            <p:ph type="title"/>
          </p:nvPr>
        </p:nvSpPr>
        <p:spPr>
          <a:xfrm>
            <a:off x="829065" y="398502"/>
            <a:ext cx="9888034" cy="758669"/>
          </a:xfrm>
          <a:prstGeom prst="rect">
            <a:avLst/>
          </a:prstGeom>
        </p:spPr>
        <p:txBody>
          <a:bodyPr vert="horz" wrap="square" lIns="0" tIns="12065" rIns="0" bIns="0" rtlCol="0">
            <a:spAutoFit/>
          </a:bodyPr>
          <a:lstStyle>
            <a:lvl1pPr>
              <a:defRPr sz="4851"/>
            </a:lvl1pPr>
          </a:lstStyle>
          <a:p>
            <a:pPr marL="7701">
              <a:lnSpc>
                <a:spcPct val="100000"/>
              </a:lnSpc>
              <a:spcBef>
                <a:spcPts val="58"/>
              </a:spcBef>
            </a:pPr>
            <a:r>
              <a:rPr lang="en-US" spc="-154"/>
              <a:t>Click to edit Master title style</a:t>
            </a:r>
            <a:endParaRPr spc="-154"/>
          </a:p>
        </p:txBody>
      </p:sp>
      <p:sp>
        <p:nvSpPr>
          <p:cNvPr id="13" name="Text Placeholder 7">
            <a:extLst>
              <a:ext uri="{FF2B5EF4-FFF2-40B4-BE49-F238E27FC236}">
                <a16:creationId xmlns:a16="http://schemas.microsoft.com/office/drawing/2014/main" id="{AE551568-437A-0248-875D-91185ECBC81B}"/>
              </a:ext>
            </a:extLst>
          </p:cNvPr>
          <p:cNvSpPr>
            <a:spLocks noGrp="1"/>
          </p:cNvSpPr>
          <p:nvPr>
            <p:ph type="body" sz="quarter" idx="25" hasCustomPrompt="1"/>
          </p:nvPr>
        </p:nvSpPr>
        <p:spPr>
          <a:xfrm>
            <a:off x="1527329" y="639880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4" name="Text Placeholder 9">
            <a:extLst>
              <a:ext uri="{FF2B5EF4-FFF2-40B4-BE49-F238E27FC236}">
                <a16:creationId xmlns:a16="http://schemas.microsoft.com/office/drawing/2014/main" id="{249CD140-4764-7C40-85B2-9AA4D8905686}"/>
              </a:ext>
            </a:extLst>
          </p:cNvPr>
          <p:cNvSpPr>
            <a:spLocks noGrp="1"/>
          </p:cNvSpPr>
          <p:nvPr>
            <p:ph type="body" sz="quarter" idx="26" hasCustomPrompt="1"/>
          </p:nvPr>
        </p:nvSpPr>
        <p:spPr>
          <a:xfrm>
            <a:off x="850410" y="639880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9" name="Footer Placeholder 3">
            <a:extLst>
              <a:ext uri="{FF2B5EF4-FFF2-40B4-BE49-F238E27FC236}">
                <a16:creationId xmlns:a16="http://schemas.microsoft.com/office/drawing/2014/main" id="{1F944D86-BC3A-4BEC-B7FF-99FFC5927E46}"/>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946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_Black">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7AE8A58-B98A-2A41-8AA6-221B32D3947B}"/>
              </a:ext>
            </a:extLst>
          </p:cNvPr>
          <p:cNvSpPr/>
          <p:nvPr userDrawn="1"/>
        </p:nvSpPr>
        <p:spPr>
          <a:xfrm>
            <a:off x="11643556" y="0"/>
            <a:ext cx="548756"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667"/>
          </a:p>
        </p:txBody>
      </p:sp>
      <p:sp>
        <p:nvSpPr>
          <p:cNvPr id="3" name="object 3">
            <a:extLst>
              <a:ext uri="{FF2B5EF4-FFF2-40B4-BE49-F238E27FC236}">
                <a16:creationId xmlns:a16="http://schemas.microsoft.com/office/drawing/2014/main" id="{7D1CEE56-B27E-DE42-A714-ADC77582EE14}"/>
              </a:ext>
            </a:extLst>
          </p:cNvPr>
          <p:cNvSpPr txBox="1">
            <a:spLocks noGrp="1"/>
          </p:cNvSpPr>
          <p:nvPr>
            <p:ph type="title"/>
          </p:nvPr>
        </p:nvSpPr>
        <p:spPr>
          <a:xfrm>
            <a:off x="829065" y="398502"/>
            <a:ext cx="9888034" cy="758669"/>
          </a:xfrm>
          <a:prstGeom prst="rect">
            <a:avLst/>
          </a:prstGeom>
        </p:spPr>
        <p:txBody>
          <a:bodyPr vert="horz" wrap="square" lIns="0" tIns="12065" rIns="0" bIns="0" rtlCol="0">
            <a:spAutoFit/>
          </a:bodyPr>
          <a:lstStyle>
            <a:lvl1pPr>
              <a:defRPr sz="4851" baseline="0">
                <a:solidFill>
                  <a:srgbClr val="1C1B1A"/>
                </a:solidFill>
              </a:defRPr>
            </a:lvl1pPr>
          </a:lstStyle>
          <a:p>
            <a:pPr marL="7701">
              <a:lnSpc>
                <a:spcPct val="100000"/>
              </a:lnSpc>
              <a:spcBef>
                <a:spcPts val="58"/>
              </a:spcBef>
            </a:pPr>
            <a:r>
              <a:rPr lang="en-US" spc="-154"/>
              <a:t>Click to edit Master title style</a:t>
            </a:r>
            <a:endParaRPr spc="-154"/>
          </a:p>
        </p:txBody>
      </p:sp>
      <p:sp>
        <p:nvSpPr>
          <p:cNvPr id="13" name="Text Placeholder 7">
            <a:extLst>
              <a:ext uri="{FF2B5EF4-FFF2-40B4-BE49-F238E27FC236}">
                <a16:creationId xmlns:a16="http://schemas.microsoft.com/office/drawing/2014/main" id="{C230E38D-EF47-AD47-8DB9-15D831C74C0B}"/>
              </a:ext>
            </a:extLst>
          </p:cNvPr>
          <p:cNvSpPr>
            <a:spLocks noGrp="1"/>
          </p:cNvSpPr>
          <p:nvPr>
            <p:ph type="body" sz="quarter" idx="25" hasCustomPrompt="1"/>
          </p:nvPr>
        </p:nvSpPr>
        <p:spPr>
          <a:xfrm>
            <a:off x="1527329" y="639880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4" name="Text Placeholder 9">
            <a:extLst>
              <a:ext uri="{FF2B5EF4-FFF2-40B4-BE49-F238E27FC236}">
                <a16:creationId xmlns:a16="http://schemas.microsoft.com/office/drawing/2014/main" id="{FA3CBFA4-DE4C-A244-A5AF-AE85C4166117}"/>
              </a:ext>
            </a:extLst>
          </p:cNvPr>
          <p:cNvSpPr>
            <a:spLocks noGrp="1"/>
          </p:cNvSpPr>
          <p:nvPr>
            <p:ph type="body" sz="quarter" idx="26" hasCustomPrompt="1"/>
          </p:nvPr>
        </p:nvSpPr>
        <p:spPr>
          <a:xfrm>
            <a:off x="850410" y="639880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8" name="Footer Placeholder 3">
            <a:extLst>
              <a:ext uri="{FF2B5EF4-FFF2-40B4-BE49-F238E27FC236}">
                <a16:creationId xmlns:a16="http://schemas.microsoft.com/office/drawing/2014/main" id="{BF435079-AF92-40F9-81C6-B50093082019}"/>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6764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Only_Purple">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E9065142-D5F6-2247-8914-8532F440046F}"/>
              </a:ext>
            </a:extLst>
          </p:cNvPr>
          <p:cNvSpPr/>
          <p:nvPr userDrawn="1"/>
        </p:nvSpPr>
        <p:spPr>
          <a:xfrm>
            <a:off x="11643556" y="0"/>
            <a:ext cx="548756"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667"/>
          </a:p>
        </p:txBody>
      </p:sp>
      <p:sp>
        <p:nvSpPr>
          <p:cNvPr id="15" name="object 3">
            <a:extLst>
              <a:ext uri="{FF2B5EF4-FFF2-40B4-BE49-F238E27FC236}">
                <a16:creationId xmlns:a16="http://schemas.microsoft.com/office/drawing/2014/main" id="{D6DD737C-628A-714C-9D17-705D709E9549}"/>
              </a:ext>
            </a:extLst>
          </p:cNvPr>
          <p:cNvSpPr txBox="1">
            <a:spLocks noGrp="1"/>
          </p:cNvSpPr>
          <p:nvPr>
            <p:ph type="title"/>
          </p:nvPr>
        </p:nvSpPr>
        <p:spPr>
          <a:xfrm>
            <a:off x="824202" y="403367"/>
            <a:ext cx="9888034" cy="758669"/>
          </a:xfrm>
          <a:prstGeom prst="rect">
            <a:avLst/>
          </a:prstGeom>
        </p:spPr>
        <p:txBody>
          <a:bodyPr vert="horz" wrap="square" lIns="0" tIns="12065" rIns="0" bIns="0" rtlCol="0">
            <a:spAutoFit/>
          </a:bodyPr>
          <a:lstStyle>
            <a:lvl1pPr>
              <a:defRPr sz="4851"/>
            </a:lvl1pPr>
          </a:lstStyle>
          <a:p>
            <a:pPr marL="7701">
              <a:lnSpc>
                <a:spcPct val="100000"/>
              </a:lnSpc>
              <a:spcBef>
                <a:spcPts val="58"/>
              </a:spcBef>
            </a:pPr>
            <a:r>
              <a:rPr lang="en-US" spc="-154"/>
              <a:t>Click to edit Master title style</a:t>
            </a:r>
            <a:endParaRPr spc="-154"/>
          </a:p>
        </p:txBody>
      </p:sp>
      <p:sp>
        <p:nvSpPr>
          <p:cNvPr id="16" name="Text Placeholder 20">
            <a:extLst>
              <a:ext uri="{FF2B5EF4-FFF2-40B4-BE49-F238E27FC236}">
                <a16:creationId xmlns:a16="http://schemas.microsoft.com/office/drawing/2014/main" id="{4CC2AA49-DE27-5049-AF78-1C4BC83D1A49}"/>
              </a:ext>
            </a:extLst>
          </p:cNvPr>
          <p:cNvSpPr>
            <a:spLocks noGrp="1"/>
          </p:cNvSpPr>
          <p:nvPr>
            <p:ph type="body" sz="quarter" idx="16" hasCustomPrompt="1"/>
          </p:nvPr>
        </p:nvSpPr>
        <p:spPr>
          <a:xfrm>
            <a:off x="824201" y="1258899"/>
            <a:ext cx="9887304" cy="391236"/>
          </a:xfrm>
        </p:spPr>
        <p:txBody>
          <a:bodyPr/>
          <a:lstStyle>
            <a:lvl1pPr>
              <a:defRPr sz="2183" baseline="0">
                <a:latin typeface="Arial" panose="020B0604020202020204" pitchFamily="34" charset="0"/>
              </a:defRPr>
            </a:lvl1pPr>
          </a:lstStyle>
          <a:p>
            <a:pPr lvl="0"/>
            <a:r>
              <a:rPr lang="en-US"/>
              <a:t>Click to add text</a:t>
            </a:r>
          </a:p>
        </p:txBody>
      </p:sp>
      <p:sp>
        <p:nvSpPr>
          <p:cNvPr id="9" name="Text Placeholder 7">
            <a:extLst>
              <a:ext uri="{FF2B5EF4-FFF2-40B4-BE49-F238E27FC236}">
                <a16:creationId xmlns:a16="http://schemas.microsoft.com/office/drawing/2014/main" id="{89C67825-E979-174C-BF17-87DCB1982FCC}"/>
              </a:ext>
            </a:extLst>
          </p:cNvPr>
          <p:cNvSpPr>
            <a:spLocks noGrp="1"/>
          </p:cNvSpPr>
          <p:nvPr>
            <p:ph type="body" sz="quarter" idx="25" hasCustomPrompt="1"/>
          </p:nvPr>
        </p:nvSpPr>
        <p:spPr>
          <a:xfrm>
            <a:off x="1527329" y="639880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0" name="Text Placeholder 9">
            <a:extLst>
              <a:ext uri="{FF2B5EF4-FFF2-40B4-BE49-F238E27FC236}">
                <a16:creationId xmlns:a16="http://schemas.microsoft.com/office/drawing/2014/main" id="{3836B3A4-8B32-E841-80AA-7F2EC412AB54}"/>
              </a:ext>
            </a:extLst>
          </p:cNvPr>
          <p:cNvSpPr>
            <a:spLocks noGrp="1"/>
          </p:cNvSpPr>
          <p:nvPr>
            <p:ph type="body" sz="quarter" idx="26" hasCustomPrompt="1"/>
          </p:nvPr>
        </p:nvSpPr>
        <p:spPr>
          <a:xfrm>
            <a:off x="850410" y="639880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13" name="Footer Placeholder 3">
            <a:extLst>
              <a:ext uri="{FF2B5EF4-FFF2-40B4-BE49-F238E27FC236}">
                <a16:creationId xmlns:a16="http://schemas.microsoft.com/office/drawing/2014/main" id="{8F88AC39-BC86-443D-9F84-D1384EDB0B5A}"/>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97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Only_Black">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7529BCB9-ABDD-7F43-9F75-B2297F56404F}"/>
              </a:ext>
            </a:extLst>
          </p:cNvPr>
          <p:cNvSpPr/>
          <p:nvPr userDrawn="1"/>
        </p:nvSpPr>
        <p:spPr>
          <a:xfrm>
            <a:off x="11643556" y="0"/>
            <a:ext cx="548756"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667"/>
          </a:p>
        </p:txBody>
      </p:sp>
      <p:sp>
        <p:nvSpPr>
          <p:cNvPr id="15" name="object 3">
            <a:extLst>
              <a:ext uri="{FF2B5EF4-FFF2-40B4-BE49-F238E27FC236}">
                <a16:creationId xmlns:a16="http://schemas.microsoft.com/office/drawing/2014/main" id="{A732B48E-6C62-8244-9A7C-4B7253DA89C9}"/>
              </a:ext>
            </a:extLst>
          </p:cNvPr>
          <p:cNvSpPr txBox="1">
            <a:spLocks noGrp="1"/>
          </p:cNvSpPr>
          <p:nvPr>
            <p:ph type="title"/>
          </p:nvPr>
        </p:nvSpPr>
        <p:spPr>
          <a:xfrm>
            <a:off x="824202" y="403367"/>
            <a:ext cx="9888034" cy="758669"/>
          </a:xfrm>
          <a:prstGeom prst="rect">
            <a:avLst/>
          </a:prstGeom>
        </p:spPr>
        <p:txBody>
          <a:bodyPr vert="horz" wrap="square" lIns="0" tIns="12065" rIns="0" bIns="0" rtlCol="0">
            <a:spAutoFit/>
          </a:bodyPr>
          <a:lstStyle>
            <a:lvl1pPr>
              <a:defRPr sz="4851" baseline="0">
                <a:solidFill>
                  <a:srgbClr val="1C1B1A"/>
                </a:solidFill>
              </a:defRPr>
            </a:lvl1pPr>
          </a:lstStyle>
          <a:p>
            <a:pPr marL="7701">
              <a:lnSpc>
                <a:spcPct val="100000"/>
              </a:lnSpc>
              <a:spcBef>
                <a:spcPts val="58"/>
              </a:spcBef>
            </a:pPr>
            <a:r>
              <a:rPr lang="en-US" spc="-154"/>
              <a:t>Click to edit Master title style</a:t>
            </a:r>
            <a:endParaRPr spc="-154"/>
          </a:p>
        </p:txBody>
      </p:sp>
      <p:sp>
        <p:nvSpPr>
          <p:cNvPr id="16" name="Text Placeholder 20">
            <a:extLst>
              <a:ext uri="{FF2B5EF4-FFF2-40B4-BE49-F238E27FC236}">
                <a16:creationId xmlns:a16="http://schemas.microsoft.com/office/drawing/2014/main" id="{FB1ED3FE-E055-A146-94DA-558D536F5FB8}"/>
              </a:ext>
            </a:extLst>
          </p:cNvPr>
          <p:cNvSpPr>
            <a:spLocks noGrp="1"/>
          </p:cNvSpPr>
          <p:nvPr>
            <p:ph type="body" sz="quarter" idx="16" hasCustomPrompt="1"/>
          </p:nvPr>
        </p:nvSpPr>
        <p:spPr>
          <a:xfrm>
            <a:off x="824201" y="1258899"/>
            <a:ext cx="9887304" cy="391236"/>
          </a:xfrm>
        </p:spPr>
        <p:txBody>
          <a:bodyPr/>
          <a:lstStyle>
            <a:lvl1pPr>
              <a:defRPr sz="2183" baseline="0">
                <a:latin typeface="Arial" panose="020B0604020202020204" pitchFamily="34" charset="0"/>
              </a:defRPr>
            </a:lvl1pPr>
          </a:lstStyle>
          <a:p>
            <a:pPr lvl="0"/>
            <a:r>
              <a:rPr lang="en-US"/>
              <a:t>Click to add text</a:t>
            </a:r>
          </a:p>
        </p:txBody>
      </p:sp>
      <p:sp>
        <p:nvSpPr>
          <p:cNvPr id="13" name="Text Placeholder 7">
            <a:extLst>
              <a:ext uri="{FF2B5EF4-FFF2-40B4-BE49-F238E27FC236}">
                <a16:creationId xmlns:a16="http://schemas.microsoft.com/office/drawing/2014/main" id="{86FA161B-A1F8-BE43-9692-9DABB63FF758}"/>
              </a:ext>
            </a:extLst>
          </p:cNvPr>
          <p:cNvSpPr>
            <a:spLocks noGrp="1"/>
          </p:cNvSpPr>
          <p:nvPr>
            <p:ph type="body" sz="quarter" idx="25" hasCustomPrompt="1"/>
          </p:nvPr>
        </p:nvSpPr>
        <p:spPr>
          <a:xfrm>
            <a:off x="1527329" y="6398806"/>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4" name="Text Placeholder 9">
            <a:extLst>
              <a:ext uri="{FF2B5EF4-FFF2-40B4-BE49-F238E27FC236}">
                <a16:creationId xmlns:a16="http://schemas.microsoft.com/office/drawing/2014/main" id="{F587BCE3-E11B-2E4B-91AA-817A38FD6780}"/>
              </a:ext>
            </a:extLst>
          </p:cNvPr>
          <p:cNvSpPr>
            <a:spLocks noGrp="1"/>
          </p:cNvSpPr>
          <p:nvPr>
            <p:ph type="body" sz="quarter" idx="26" hasCustomPrompt="1"/>
          </p:nvPr>
        </p:nvSpPr>
        <p:spPr>
          <a:xfrm>
            <a:off x="850410" y="6398806"/>
            <a:ext cx="593224" cy="152221"/>
          </a:xfrm>
        </p:spPr>
        <p:txBody>
          <a:bodyPr/>
          <a:lstStyle>
            <a:lvl1pPr>
              <a:defRPr sz="849" b="1" i="0" baseline="0">
                <a:latin typeface="Arial" panose="020B0604020202020204" pitchFamily="34" charset="0"/>
              </a:defRPr>
            </a:lvl1pPr>
          </a:lstStyle>
          <a:p>
            <a:pPr lvl="0"/>
            <a:r>
              <a:rPr lang="en-US"/>
              <a:t>Source:</a:t>
            </a:r>
          </a:p>
        </p:txBody>
      </p:sp>
      <p:sp>
        <p:nvSpPr>
          <p:cNvPr id="9" name="Footer Placeholder 3">
            <a:extLst>
              <a:ext uri="{FF2B5EF4-FFF2-40B4-BE49-F238E27FC236}">
                <a16:creationId xmlns:a16="http://schemas.microsoft.com/office/drawing/2014/main" id="{203157A9-DE7D-416D-9516-56AED7E11085}"/>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18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_Purpl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F9394017-23F6-5642-AC65-E5AE6911C8A8}"/>
              </a:ext>
            </a:extLst>
          </p:cNvPr>
          <p:cNvSpPr/>
          <p:nvPr userDrawn="1"/>
        </p:nvSpPr>
        <p:spPr>
          <a:xfrm>
            <a:off x="11643556" y="0"/>
            <a:ext cx="548756"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667"/>
          </a:p>
        </p:txBody>
      </p:sp>
      <p:sp>
        <p:nvSpPr>
          <p:cNvPr id="8" name="object 3">
            <a:extLst>
              <a:ext uri="{FF2B5EF4-FFF2-40B4-BE49-F238E27FC236}">
                <a16:creationId xmlns:a16="http://schemas.microsoft.com/office/drawing/2014/main" id="{4BAB1D1D-2D62-BB42-8543-7198C1270D76}"/>
              </a:ext>
            </a:extLst>
          </p:cNvPr>
          <p:cNvSpPr txBox="1">
            <a:spLocks noGrp="1"/>
          </p:cNvSpPr>
          <p:nvPr>
            <p:ph type="title"/>
          </p:nvPr>
        </p:nvSpPr>
        <p:spPr>
          <a:xfrm>
            <a:off x="829049" y="398496"/>
            <a:ext cx="10502834" cy="758669"/>
          </a:xfrm>
          <a:prstGeom prst="rect">
            <a:avLst/>
          </a:prstGeom>
        </p:spPr>
        <p:txBody>
          <a:bodyPr vert="horz" wrap="square" lIns="0" tIns="12065" rIns="0" bIns="0" rtlCol="0">
            <a:spAutoFit/>
          </a:bodyPr>
          <a:lstStyle>
            <a:lvl1pPr>
              <a:defRPr sz="4851"/>
            </a:lvl1pPr>
          </a:lstStyle>
          <a:p>
            <a:pPr marL="7701">
              <a:lnSpc>
                <a:spcPct val="100000"/>
              </a:lnSpc>
              <a:spcBef>
                <a:spcPts val="58"/>
              </a:spcBef>
            </a:pPr>
            <a:r>
              <a:rPr lang="en-US" spc="-154"/>
              <a:t>Click to edit Master title style</a:t>
            </a:r>
            <a:endParaRPr spc="-154"/>
          </a:p>
        </p:txBody>
      </p:sp>
      <p:sp>
        <p:nvSpPr>
          <p:cNvPr id="27" name="Text Placeholder 41">
            <a:extLst>
              <a:ext uri="{FF2B5EF4-FFF2-40B4-BE49-F238E27FC236}">
                <a16:creationId xmlns:a16="http://schemas.microsoft.com/office/drawing/2014/main" id="{0592D01E-E797-E747-8717-B0F1523C47CD}"/>
              </a:ext>
            </a:extLst>
          </p:cNvPr>
          <p:cNvSpPr>
            <a:spLocks noGrp="1"/>
          </p:cNvSpPr>
          <p:nvPr>
            <p:ph type="body" sz="quarter" idx="21" hasCustomPrompt="1"/>
          </p:nvPr>
        </p:nvSpPr>
        <p:spPr>
          <a:xfrm>
            <a:off x="829048" y="1606104"/>
            <a:ext cx="10502834" cy="671890"/>
          </a:xfrm>
        </p:spPr>
        <p:txBody>
          <a:bodyPr anchor="b" anchorCtr="0">
            <a:normAutofit/>
          </a:bodyPr>
          <a:lstStyle>
            <a:lvl1pPr>
              <a:lnSpc>
                <a:spcPct val="100000"/>
              </a:lnSpc>
              <a:defRPr lang="en-US" sz="2183" b="0" i="0" baseline="0" dirty="0">
                <a:solidFill>
                  <a:schemeClr val="tx1"/>
                </a:solidFill>
                <a:latin typeface="Arial" panose="020B0604020202020204" pitchFamily="34" charset="0"/>
                <a:ea typeface="+mn-ea"/>
                <a:cs typeface="+mn-cs"/>
              </a:defRPr>
            </a:lvl1pPr>
          </a:lstStyle>
          <a:p>
            <a:pPr lvl="0"/>
            <a:r>
              <a:rPr lang="en-US"/>
              <a:t>Click to add text 				</a:t>
            </a:r>
          </a:p>
        </p:txBody>
      </p:sp>
      <p:sp>
        <p:nvSpPr>
          <p:cNvPr id="10" name="Text Placeholder 2">
            <a:extLst>
              <a:ext uri="{FF2B5EF4-FFF2-40B4-BE49-F238E27FC236}">
                <a16:creationId xmlns:a16="http://schemas.microsoft.com/office/drawing/2014/main" id="{6121B8DA-E100-A748-B5E3-EF541FA1CBC1}"/>
              </a:ext>
            </a:extLst>
          </p:cNvPr>
          <p:cNvSpPr>
            <a:spLocks noGrp="1"/>
          </p:cNvSpPr>
          <p:nvPr>
            <p:ph type="body" sz="quarter" idx="27"/>
          </p:nvPr>
        </p:nvSpPr>
        <p:spPr>
          <a:xfrm>
            <a:off x="827947" y="2504845"/>
            <a:ext cx="10536106" cy="1187889"/>
          </a:xfrm>
        </p:spPr>
        <p:txBody>
          <a:bodyPr/>
          <a:lstStyle>
            <a:lvl1pPr marL="207935" indent="-207935">
              <a:lnSpc>
                <a:spcPct val="130000"/>
              </a:lnSpc>
              <a:spcBef>
                <a:spcPts val="2007"/>
              </a:spcBef>
              <a:buClr>
                <a:schemeClr val="accent5"/>
              </a:buClr>
              <a:buSzPct val="135000"/>
              <a:buFont typeface="Arial" panose="020B0604020202020204" pitchFamily="34" charset="0"/>
              <a:buChar char="•"/>
              <a:defRPr sz="1213">
                <a:latin typeface="Arial" panose="020B0604020202020204" pitchFamily="34" charset="0"/>
              </a:defRPr>
            </a:lvl1pPr>
            <a:lvl2pPr marL="450525"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2pPr>
            <a:lvl3pPr marL="727771"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3pPr>
            <a:lvl4pPr marL="1005017"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4pPr>
            <a:lvl5pPr marL="1282263"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FE26A2DB-F7D8-8C4E-9D30-E14CC752E9F0}"/>
              </a:ext>
            </a:extLst>
          </p:cNvPr>
          <p:cNvSpPr>
            <a:spLocks noGrp="1"/>
          </p:cNvSpPr>
          <p:nvPr>
            <p:ph type="body" sz="quarter" idx="25" hasCustomPrompt="1"/>
          </p:nvPr>
        </p:nvSpPr>
        <p:spPr>
          <a:xfrm>
            <a:off x="1809460" y="6412644"/>
            <a:ext cx="3268465" cy="130645"/>
          </a:xfrm>
        </p:spPr>
        <p:txBody>
          <a:bodyPr/>
          <a:lstStyle>
            <a:lvl1pPr>
              <a:lnSpc>
                <a:spcPct val="100000"/>
              </a:lnSpc>
              <a:defRPr sz="849" b="0" baseline="0">
                <a:latin typeface="Arial" panose="020B0604020202020204" pitchFamily="34" charset="0"/>
              </a:defRPr>
            </a:lvl1pPr>
          </a:lstStyle>
          <a:p>
            <a:pPr lvl="0"/>
            <a:r>
              <a:rPr lang="en-US"/>
              <a:t>Click to add sources</a:t>
            </a:r>
          </a:p>
        </p:txBody>
      </p:sp>
      <p:sp>
        <p:nvSpPr>
          <p:cNvPr id="15" name="Text Placeholder 9">
            <a:extLst>
              <a:ext uri="{FF2B5EF4-FFF2-40B4-BE49-F238E27FC236}">
                <a16:creationId xmlns:a16="http://schemas.microsoft.com/office/drawing/2014/main" id="{DD308B40-2970-9848-84D6-7CEEA738FDB1}"/>
              </a:ext>
            </a:extLst>
          </p:cNvPr>
          <p:cNvSpPr>
            <a:spLocks noGrp="1"/>
          </p:cNvSpPr>
          <p:nvPr>
            <p:ph type="body" sz="quarter" idx="26" hasCustomPrompt="1"/>
          </p:nvPr>
        </p:nvSpPr>
        <p:spPr>
          <a:xfrm>
            <a:off x="1132541" y="6412644"/>
            <a:ext cx="593224" cy="130645"/>
          </a:xfrm>
        </p:spPr>
        <p:txBody>
          <a:bodyPr/>
          <a:lstStyle>
            <a:lvl1pPr>
              <a:lnSpc>
                <a:spcPct val="100000"/>
              </a:lnSpc>
              <a:defRPr sz="849" b="1" i="0" baseline="0">
                <a:latin typeface="Arial" panose="020B0604020202020204" pitchFamily="34" charset="0"/>
              </a:defRPr>
            </a:lvl1pPr>
          </a:lstStyle>
          <a:p>
            <a:pPr lvl="0"/>
            <a:r>
              <a:rPr lang="en-US"/>
              <a:t>Source:</a:t>
            </a:r>
          </a:p>
        </p:txBody>
      </p:sp>
      <p:sp>
        <p:nvSpPr>
          <p:cNvPr id="13" name="Footer Placeholder 3">
            <a:extLst>
              <a:ext uri="{FF2B5EF4-FFF2-40B4-BE49-F238E27FC236}">
                <a16:creationId xmlns:a16="http://schemas.microsoft.com/office/drawing/2014/main" id="{733C7510-D3AB-4B55-B166-665AC7C96A67}"/>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800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_Blac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F9394017-23F6-5642-AC65-E5AE6911C8A8}"/>
              </a:ext>
            </a:extLst>
          </p:cNvPr>
          <p:cNvSpPr/>
          <p:nvPr userDrawn="1"/>
        </p:nvSpPr>
        <p:spPr>
          <a:xfrm>
            <a:off x="11643556" y="0"/>
            <a:ext cx="548756"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667"/>
          </a:p>
        </p:txBody>
      </p:sp>
      <p:sp>
        <p:nvSpPr>
          <p:cNvPr id="8" name="object 3">
            <a:extLst>
              <a:ext uri="{FF2B5EF4-FFF2-40B4-BE49-F238E27FC236}">
                <a16:creationId xmlns:a16="http://schemas.microsoft.com/office/drawing/2014/main" id="{4BAB1D1D-2D62-BB42-8543-7198C1270D76}"/>
              </a:ext>
            </a:extLst>
          </p:cNvPr>
          <p:cNvSpPr txBox="1">
            <a:spLocks noGrp="1"/>
          </p:cNvSpPr>
          <p:nvPr>
            <p:ph type="title"/>
          </p:nvPr>
        </p:nvSpPr>
        <p:spPr>
          <a:xfrm>
            <a:off x="829049" y="398496"/>
            <a:ext cx="10502834" cy="758669"/>
          </a:xfrm>
          <a:prstGeom prst="rect">
            <a:avLst/>
          </a:prstGeom>
        </p:spPr>
        <p:txBody>
          <a:bodyPr vert="horz" wrap="square" lIns="0" tIns="12065" rIns="0" bIns="0" rtlCol="0">
            <a:spAutoFit/>
          </a:bodyPr>
          <a:lstStyle>
            <a:lvl1pPr>
              <a:defRPr sz="4851">
                <a:solidFill>
                  <a:schemeClr val="tx1"/>
                </a:solidFill>
              </a:defRPr>
            </a:lvl1pPr>
          </a:lstStyle>
          <a:p>
            <a:pPr marL="7701">
              <a:lnSpc>
                <a:spcPct val="100000"/>
              </a:lnSpc>
              <a:spcBef>
                <a:spcPts val="58"/>
              </a:spcBef>
            </a:pPr>
            <a:r>
              <a:rPr lang="en-US" spc="-154"/>
              <a:t>Click to edit Master title style</a:t>
            </a:r>
            <a:endParaRPr spc="-154"/>
          </a:p>
        </p:txBody>
      </p:sp>
      <p:sp>
        <p:nvSpPr>
          <p:cNvPr id="27" name="Text Placeholder 41">
            <a:extLst>
              <a:ext uri="{FF2B5EF4-FFF2-40B4-BE49-F238E27FC236}">
                <a16:creationId xmlns:a16="http://schemas.microsoft.com/office/drawing/2014/main" id="{0592D01E-E797-E747-8717-B0F1523C47CD}"/>
              </a:ext>
            </a:extLst>
          </p:cNvPr>
          <p:cNvSpPr>
            <a:spLocks noGrp="1"/>
          </p:cNvSpPr>
          <p:nvPr>
            <p:ph type="body" sz="quarter" idx="21" hasCustomPrompt="1"/>
          </p:nvPr>
        </p:nvSpPr>
        <p:spPr>
          <a:xfrm>
            <a:off x="829048" y="1606104"/>
            <a:ext cx="10502834" cy="671890"/>
          </a:xfrm>
        </p:spPr>
        <p:txBody>
          <a:bodyPr anchor="b" anchorCtr="0">
            <a:normAutofit/>
          </a:bodyPr>
          <a:lstStyle>
            <a:lvl1pPr>
              <a:lnSpc>
                <a:spcPct val="100000"/>
              </a:lnSpc>
              <a:defRPr lang="en-US" sz="2183" b="0" i="0" baseline="0" dirty="0">
                <a:solidFill>
                  <a:schemeClr val="tx1"/>
                </a:solidFill>
                <a:latin typeface="Arial" panose="020B0604020202020204" pitchFamily="34" charset="0"/>
                <a:ea typeface="+mn-ea"/>
                <a:cs typeface="+mn-cs"/>
              </a:defRPr>
            </a:lvl1pPr>
          </a:lstStyle>
          <a:p>
            <a:pPr lvl="0"/>
            <a:r>
              <a:rPr lang="en-US"/>
              <a:t>Click to add text</a:t>
            </a:r>
          </a:p>
        </p:txBody>
      </p:sp>
      <p:sp>
        <p:nvSpPr>
          <p:cNvPr id="10" name="Text Placeholder 2">
            <a:extLst>
              <a:ext uri="{FF2B5EF4-FFF2-40B4-BE49-F238E27FC236}">
                <a16:creationId xmlns:a16="http://schemas.microsoft.com/office/drawing/2014/main" id="{6121B8DA-E100-A748-B5E3-EF541FA1CBC1}"/>
              </a:ext>
            </a:extLst>
          </p:cNvPr>
          <p:cNvSpPr>
            <a:spLocks noGrp="1"/>
          </p:cNvSpPr>
          <p:nvPr>
            <p:ph type="body" sz="quarter" idx="27"/>
          </p:nvPr>
        </p:nvSpPr>
        <p:spPr>
          <a:xfrm>
            <a:off x="827947" y="2504845"/>
            <a:ext cx="10536106" cy="1187889"/>
          </a:xfrm>
        </p:spPr>
        <p:txBody>
          <a:bodyPr/>
          <a:lstStyle>
            <a:lvl1pPr marL="207935" indent="-207935">
              <a:lnSpc>
                <a:spcPct val="130000"/>
              </a:lnSpc>
              <a:spcBef>
                <a:spcPts val="2007"/>
              </a:spcBef>
              <a:buClr>
                <a:schemeClr val="accent5"/>
              </a:buClr>
              <a:buSzPct val="135000"/>
              <a:buFont typeface="Arial" panose="020B0604020202020204" pitchFamily="34" charset="0"/>
              <a:buChar char="•"/>
              <a:defRPr sz="1213">
                <a:latin typeface="Arial" panose="020B0604020202020204" pitchFamily="34" charset="0"/>
              </a:defRPr>
            </a:lvl1pPr>
            <a:lvl2pPr marL="450525"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2pPr>
            <a:lvl3pPr marL="727771"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3pPr>
            <a:lvl4pPr marL="1005017"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4pPr>
            <a:lvl5pPr marL="1282263" indent="-173279">
              <a:lnSpc>
                <a:spcPct val="130000"/>
              </a:lnSpc>
              <a:buClr>
                <a:schemeClr val="accent5"/>
              </a:buClr>
              <a:buSzPct val="135000"/>
              <a:buFont typeface="Arial" panose="020B0604020202020204" pitchFamily="34" charset="0"/>
              <a:buChar char="•"/>
              <a:defRPr sz="1213">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FE26A2DB-F7D8-8C4E-9D30-E14CC752E9F0}"/>
              </a:ext>
            </a:extLst>
          </p:cNvPr>
          <p:cNvSpPr>
            <a:spLocks noGrp="1"/>
          </p:cNvSpPr>
          <p:nvPr>
            <p:ph type="body" sz="quarter" idx="25" hasCustomPrompt="1"/>
          </p:nvPr>
        </p:nvSpPr>
        <p:spPr>
          <a:xfrm>
            <a:off x="1809460" y="6412644"/>
            <a:ext cx="3268465" cy="130645"/>
          </a:xfrm>
        </p:spPr>
        <p:txBody>
          <a:bodyPr/>
          <a:lstStyle>
            <a:lvl1pPr>
              <a:lnSpc>
                <a:spcPct val="100000"/>
              </a:lnSpc>
              <a:defRPr sz="849" b="0" baseline="0">
                <a:latin typeface="Arial" panose="020B0604020202020204" pitchFamily="34" charset="0"/>
              </a:defRPr>
            </a:lvl1pPr>
          </a:lstStyle>
          <a:p>
            <a:pPr lvl="0"/>
            <a:r>
              <a:rPr lang="en-US"/>
              <a:t>Click to add sources</a:t>
            </a:r>
          </a:p>
        </p:txBody>
      </p:sp>
      <p:sp>
        <p:nvSpPr>
          <p:cNvPr id="15" name="Text Placeholder 9">
            <a:extLst>
              <a:ext uri="{FF2B5EF4-FFF2-40B4-BE49-F238E27FC236}">
                <a16:creationId xmlns:a16="http://schemas.microsoft.com/office/drawing/2014/main" id="{DD308B40-2970-9848-84D6-7CEEA738FDB1}"/>
              </a:ext>
            </a:extLst>
          </p:cNvPr>
          <p:cNvSpPr>
            <a:spLocks noGrp="1"/>
          </p:cNvSpPr>
          <p:nvPr>
            <p:ph type="body" sz="quarter" idx="26" hasCustomPrompt="1"/>
          </p:nvPr>
        </p:nvSpPr>
        <p:spPr>
          <a:xfrm>
            <a:off x="1132541" y="6412644"/>
            <a:ext cx="593224" cy="130645"/>
          </a:xfrm>
        </p:spPr>
        <p:txBody>
          <a:bodyPr/>
          <a:lstStyle>
            <a:lvl1pPr>
              <a:lnSpc>
                <a:spcPct val="100000"/>
              </a:lnSpc>
              <a:defRPr sz="849" b="1" i="0" baseline="0">
                <a:latin typeface="Arial" panose="020B0604020202020204" pitchFamily="34" charset="0"/>
              </a:defRPr>
            </a:lvl1pPr>
          </a:lstStyle>
          <a:p>
            <a:pPr lvl="0"/>
            <a:r>
              <a:rPr lang="en-US"/>
              <a:t>Source:</a:t>
            </a:r>
          </a:p>
        </p:txBody>
      </p:sp>
      <p:sp>
        <p:nvSpPr>
          <p:cNvPr id="11" name="Footer Placeholder 3">
            <a:extLst>
              <a:ext uri="{FF2B5EF4-FFF2-40B4-BE49-F238E27FC236}">
                <a16:creationId xmlns:a16="http://schemas.microsoft.com/office/drawing/2014/main" id="{9CAC2FCB-5488-426E-A467-56F1AFFE0C70}"/>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79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7" name="object 2">
            <a:extLst>
              <a:ext uri="{FF2B5EF4-FFF2-40B4-BE49-F238E27FC236}">
                <a16:creationId xmlns:a16="http://schemas.microsoft.com/office/drawing/2014/main" id="{7171EA4B-8F25-CF40-90EF-4C3871F85478}"/>
              </a:ext>
            </a:extLst>
          </p:cNvPr>
          <p:cNvGrpSpPr/>
          <p:nvPr userDrawn="1"/>
        </p:nvGrpSpPr>
        <p:grpSpPr>
          <a:xfrm>
            <a:off x="5894013" y="0"/>
            <a:ext cx="6298173" cy="6857615"/>
            <a:chOff x="9718981" y="0"/>
            <a:chExt cx="10385425" cy="11308715"/>
          </a:xfrm>
        </p:grpSpPr>
        <p:sp>
          <p:nvSpPr>
            <p:cNvPr id="8" name="object 3">
              <a:extLst>
                <a:ext uri="{FF2B5EF4-FFF2-40B4-BE49-F238E27FC236}">
                  <a16:creationId xmlns:a16="http://schemas.microsoft.com/office/drawing/2014/main" id="{8BB247A8-0EF4-D349-B0F5-9A51C4CE7D8D}"/>
                </a:ext>
              </a:extLst>
            </p:cNvPr>
            <p:cNvSpPr/>
            <p:nvPr/>
          </p:nvSpPr>
          <p:spPr>
            <a:xfrm>
              <a:off x="10050604" y="0"/>
              <a:ext cx="10053955" cy="11308715"/>
            </a:xfrm>
            <a:custGeom>
              <a:avLst/>
              <a:gdLst/>
              <a:ahLst/>
              <a:cxnLst/>
              <a:rect l="l" t="t" r="r" b="b"/>
              <a:pathLst>
                <a:path w="10053955" h="11308715">
                  <a:moveTo>
                    <a:pt x="10053494" y="0"/>
                  </a:moveTo>
                  <a:lnTo>
                    <a:pt x="0" y="0"/>
                  </a:lnTo>
                  <a:lnTo>
                    <a:pt x="0" y="11308556"/>
                  </a:lnTo>
                  <a:lnTo>
                    <a:pt x="10053494" y="11308556"/>
                  </a:lnTo>
                  <a:lnTo>
                    <a:pt x="10053494" y="0"/>
                  </a:lnTo>
                  <a:close/>
                </a:path>
              </a:pathLst>
            </a:custGeom>
            <a:solidFill>
              <a:srgbClr val="FFDC34"/>
            </a:solidFill>
          </p:spPr>
          <p:txBody>
            <a:bodyPr wrap="square" lIns="0" tIns="0" rIns="0" bIns="0" rtlCol="0"/>
            <a:lstStyle/>
            <a:p>
              <a:endParaRPr sz="667"/>
            </a:p>
          </p:txBody>
        </p:sp>
        <p:sp>
          <p:nvSpPr>
            <p:cNvPr id="9" name="object 4">
              <a:extLst>
                <a:ext uri="{FF2B5EF4-FFF2-40B4-BE49-F238E27FC236}">
                  <a16:creationId xmlns:a16="http://schemas.microsoft.com/office/drawing/2014/main" id="{B0FD7BB0-69F9-2C42-99D0-4A2903568EEE}"/>
                </a:ext>
              </a:extLst>
            </p:cNvPr>
            <p:cNvSpPr/>
            <p:nvPr/>
          </p:nvSpPr>
          <p:spPr>
            <a:xfrm>
              <a:off x="9718979" y="2775057"/>
              <a:ext cx="655955" cy="1581785"/>
            </a:xfrm>
            <a:custGeom>
              <a:avLst/>
              <a:gdLst/>
              <a:ahLst/>
              <a:cxnLst/>
              <a:rect l="l" t="t" r="r" b="b"/>
              <a:pathLst>
                <a:path w="655954" h="1581785">
                  <a:moveTo>
                    <a:pt x="655650" y="925753"/>
                  </a:moveTo>
                  <a:lnTo>
                    <a:pt x="0" y="925753"/>
                  </a:lnTo>
                  <a:lnTo>
                    <a:pt x="0" y="1581442"/>
                  </a:lnTo>
                  <a:lnTo>
                    <a:pt x="655650" y="1581442"/>
                  </a:lnTo>
                  <a:lnTo>
                    <a:pt x="655650" y="925753"/>
                  </a:lnTo>
                  <a:close/>
                </a:path>
                <a:path w="655954" h="1581785">
                  <a:moveTo>
                    <a:pt x="655650" y="0"/>
                  </a:moveTo>
                  <a:lnTo>
                    <a:pt x="0" y="0"/>
                  </a:lnTo>
                  <a:lnTo>
                    <a:pt x="0" y="655688"/>
                  </a:lnTo>
                  <a:lnTo>
                    <a:pt x="655650" y="655688"/>
                  </a:lnTo>
                  <a:lnTo>
                    <a:pt x="655650" y="0"/>
                  </a:lnTo>
                  <a:close/>
                </a:path>
              </a:pathLst>
            </a:custGeom>
            <a:solidFill>
              <a:srgbClr val="FF6012"/>
            </a:solidFill>
          </p:spPr>
          <p:txBody>
            <a:bodyPr wrap="square" lIns="0" tIns="0" rIns="0" bIns="0" rtlCol="0"/>
            <a:lstStyle/>
            <a:p>
              <a:endParaRPr sz="667"/>
            </a:p>
          </p:txBody>
        </p:sp>
      </p:grpSp>
      <p:sp>
        <p:nvSpPr>
          <p:cNvPr id="23" name="Text Placeholder 22">
            <a:extLst>
              <a:ext uri="{FF2B5EF4-FFF2-40B4-BE49-F238E27FC236}">
                <a16:creationId xmlns:a16="http://schemas.microsoft.com/office/drawing/2014/main" id="{41DC7188-A6E8-284F-869C-2F3D66E4C6F1}"/>
              </a:ext>
            </a:extLst>
          </p:cNvPr>
          <p:cNvSpPr>
            <a:spLocks noGrp="1"/>
          </p:cNvSpPr>
          <p:nvPr>
            <p:ph type="body" sz="quarter" idx="13" hasCustomPrompt="1"/>
          </p:nvPr>
        </p:nvSpPr>
        <p:spPr>
          <a:xfrm>
            <a:off x="7343697" y="1521461"/>
            <a:ext cx="4020356" cy="3872580"/>
          </a:xfrm>
          <a:prstGeom prst="rect">
            <a:avLst/>
          </a:prstGeom>
        </p:spPr>
        <p:txBody>
          <a:bodyPr lIns="0" tIns="0" bIns="0">
            <a:noAutofit/>
          </a:bodyPr>
          <a:lstStyle>
            <a:lvl1pPr marL="207935" indent="-487953">
              <a:lnSpc>
                <a:spcPct val="200000"/>
              </a:lnSpc>
              <a:buClr>
                <a:schemeClr val="bg2"/>
              </a:buClr>
              <a:buFont typeface="+mj-lt"/>
              <a:buAutoNum type="arabicPeriod"/>
              <a:defRPr sz="2183" b="1" i="0" spc="0" baseline="0">
                <a:solidFill>
                  <a:schemeClr val="bg2"/>
                </a:solidFill>
                <a:latin typeface="Arial" panose="020B0604020202020204" pitchFamily="34" charset="0"/>
              </a:defRPr>
            </a:lvl1pPr>
            <a:lvl2pPr marL="277246" indent="0">
              <a:buClr>
                <a:schemeClr val="tx1"/>
              </a:buClr>
              <a:buFont typeface="+mj-lt"/>
              <a:buNone/>
              <a:defRPr sz="2153" b="1" i="0" spc="0" baseline="0">
                <a:solidFill>
                  <a:schemeClr val="tx1"/>
                </a:solidFill>
                <a:latin typeface="Arial" panose="020B0604020202020204" pitchFamily="34" charset="0"/>
              </a:defRPr>
            </a:lvl2pPr>
            <a:lvl3pPr marL="762427" indent="-207935">
              <a:buClr>
                <a:schemeClr val="tx1"/>
              </a:buClr>
              <a:buFont typeface="+mj-lt"/>
              <a:buAutoNum type="arabicPeriod"/>
              <a:defRPr sz="2153" b="1" i="0" spc="0" baseline="0">
                <a:solidFill>
                  <a:schemeClr val="tx1"/>
                </a:solidFill>
                <a:latin typeface="Arial" panose="020B0604020202020204" pitchFamily="34" charset="0"/>
              </a:defRPr>
            </a:lvl3pPr>
            <a:lvl4pPr marL="1039673" indent="-207935">
              <a:buClr>
                <a:schemeClr val="tx1"/>
              </a:buClr>
              <a:buFont typeface="+mj-lt"/>
              <a:buAutoNum type="arabicPeriod"/>
              <a:defRPr sz="2153" b="1" i="0" spc="0" baseline="0">
                <a:solidFill>
                  <a:schemeClr val="tx1"/>
                </a:solidFill>
                <a:latin typeface="Arial" panose="020B0604020202020204" pitchFamily="34" charset="0"/>
              </a:defRPr>
            </a:lvl4pPr>
            <a:lvl5pPr marL="1316919" indent="-207935">
              <a:buClr>
                <a:schemeClr val="tx1"/>
              </a:buClr>
              <a:buFont typeface="+mj-lt"/>
              <a:buAutoNum type="arabicPeriod"/>
              <a:defRPr sz="2153" b="1" i="0" spc="0" baseline="0">
                <a:solidFill>
                  <a:schemeClr val="tx1"/>
                </a:solidFill>
                <a:latin typeface="Arial" panose="020B0604020202020204" pitchFamily="34" charset="0"/>
              </a:defRPr>
            </a:lvl5pPr>
          </a:lstStyle>
          <a:p>
            <a:pPr lvl="0"/>
            <a:r>
              <a:rPr lang="en-US"/>
              <a:t>Click to write agenda</a:t>
            </a:r>
          </a:p>
          <a:p>
            <a:pPr lvl="0"/>
            <a:r>
              <a:rPr lang="en-US" err="1"/>
              <a:t>Consectetuer</a:t>
            </a:r>
            <a:r>
              <a:rPr lang="en-US"/>
              <a:t> </a:t>
            </a:r>
            <a:r>
              <a:rPr lang="en-US" err="1"/>
              <a:t>Adipiscing</a:t>
            </a:r>
            <a:endParaRPr lang="en-US"/>
          </a:p>
          <a:p>
            <a:pPr lvl="0"/>
            <a:r>
              <a:rPr lang="en-US"/>
              <a:t>Dolore Magna</a:t>
            </a:r>
          </a:p>
          <a:p>
            <a:pPr lvl="0"/>
            <a:r>
              <a:rPr lang="en-US" err="1"/>
              <a:t>Quis</a:t>
            </a:r>
            <a:r>
              <a:rPr lang="en-US"/>
              <a:t> </a:t>
            </a:r>
            <a:r>
              <a:rPr lang="en-US" err="1"/>
              <a:t>Nostrud</a:t>
            </a:r>
            <a:endParaRPr lang="en-US"/>
          </a:p>
          <a:p>
            <a:pPr lvl="0"/>
            <a:r>
              <a:rPr lang="en-US"/>
              <a:t>Duis </a:t>
            </a:r>
            <a:r>
              <a:rPr lang="en-US" err="1"/>
              <a:t>Autem</a:t>
            </a:r>
            <a:r>
              <a:rPr lang="en-US"/>
              <a:t> Vel </a:t>
            </a:r>
            <a:r>
              <a:rPr lang="en-US" err="1"/>
              <a:t>Iruire</a:t>
            </a:r>
            <a:endParaRPr lang="en-US"/>
          </a:p>
          <a:p>
            <a:pPr lvl="0"/>
            <a:r>
              <a:rPr lang="en-US"/>
              <a:t>Lorem Ipsum</a:t>
            </a:r>
          </a:p>
        </p:txBody>
      </p:sp>
      <p:sp>
        <p:nvSpPr>
          <p:cNvPr id="3" name="Text Placeholder 2">
            <a:extLst>
              <a:ext uri="{FF2B5EF4-FFF2-40B4-BE49-F238E27FC236}">
                <a16:creationId xmlns:a16="http://schemas.microsoft.com/office/drawing/2014/main" id="{FCF3393F-0F79-C34E-865C-16F486573141}"/>
              </a:ext>
            </a:extLst>
          </p:cNvPr>
          <p:cNvSpPr>
            <a:spLocks noGrp="1"/>
          </p:cNvSpPr>
          <p:nvPr>
            <p:ph type="body" sz="quarter" idx="15"/>
          </p:nvPr>
        </p:nvSpPr>
        <p:spPr>
          <a:xfrm>
            <a:off x="1382479" y="1682732"/>
            <a:ext cx="3327191" cy="4478790"/>
          </a:xfrm>
        </p:spPr>
        <p:txBody>
          <a:bodyPr>
            <a:spAutoFit/>
          </a:bodyPr>
          <a:lstStyle>
            <a:lvl1pPr>
              <a:lnSpc>
                <a:spcPct val="100000"/>
              </a:lnSpc>
              <a:defRPr sz="5821" baseline="0">
                <a:solidFill>
                  <a:schemeClr val="bg2"/>
                </a:solidFill>
                <a:latin typeface="Arial Black" panose="020B0604020202020204" pitchFamily="34" charset="0"/>
              </a:defRPr>
            </a:lvl1pPr>
          </a:lstStyle>
          <a:p>
            <a:pPr lvl="0"/>
            <a:r>
              <a:rPr lang="en-US"/>
              <a:t>Click to edit Master text styles</a:t>
            </a:r>
          </a:p>
        </p:txBody>
      </p:sp>
      <p:sp>
        <p:nvSpPr>
          <p:cNvPr id="11" name="Footer Placeholder 3">
            <a:extLst>
              <a:ext uri="{FF2B5EF4-FFF2-40B4-BE49-F238E27FC236}">
                <a16:creationId xmlns:a16="http://schemas.microsoft.com/office/drawing/2014/main" id="{65ECA9F1-DDD9-4590-994A-87C01B2B9A39}"/>
              </a:ext>
            </a:extLst>
          </p:cNvPr>
          <p:cNvSpPr txBox="1">
            <a:spLocks/>
          </p:cNvSpPr>
          <p:nvPr userDrawn="1"/>
        </p:nvSpPr>
        <p:spPr>
          <a:xfrm>
            <a:off x="7960216"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492"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492"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671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30002" y="937009"/>
            <a:ext cx="2119158" cy="1269578"/>
          </a:xfrm>
          <a:prstGeom prst="rect">
            <a:avLst/>
          </a:prstGeom>
        </p:spPr>
        <p:txBody>
          <a:bodyPr wrap="square" lIns="0" tIns="0" rIns="0" bIns="0">
            <a:spAutoFit/>
          </a:bodyPr>
          <a:lstStyle>
            <a:lvl1pPr>
              <a:defRPr sz="8250" b="0" i="0">
                <a:solidFill>
                  <a:srgbClr val="43007A"/>
                </a:solidFill>
                <a:latin typeface="Arial Black"/>
                <a:cs typeface="Arial Black"/>
              </a:defRPr>
            </a:lvl1pPr>
          </a:lstStyle>
          <a:p>
            <a:endParaRPr/>
          </a:p>
        </p:txBody>
      </p:sp>
      <p:sp>
        <p:nvSpPr>
          <p:cNvPr id="3" name="Holder 3"/>
          <p:cNvSpPr>
            <a:spLocks noGrp="1"/>
          </p:cNvSpPr>
          <p:nvPr>
            <p:ph type="body" idx="1"/>
          </p:nvPr>
        </p:nvSpPr>
        <p:spPr>
          <a:xfrm>
            <a:off x="4734530" y="2360319"/>
            <a:ext cx="6841537" cy="217353"/>
          </a:xfrm>
          <a:prstGeom prst="rect">
            <a:avLst/>
          </a:prstGeom>
        </p:spPr>
        <p:txBody>
          <a:bodyPr wrap="square" lIns="0" tIns="0" rIns="0" bIns="0">
            <a:spAutoFit/>
          </a:bodyPr>
          <a:lstStyle>
            <a:lvl1pPr>
              <a:defRPr b="0" i="0">
                <a:solidFill>
                  <a:schemeClr val="tx1"/>
                </a:solidFill>
              </a:defRPr>
            </a:lvl1pPr>
          </a:lstStyle>
          <a:p>
            <a:endParaRPr/>
          </a:p>
        </p:txBody>
      </p:sp>
    </p:spTree>
  </p:cSld>
  <p:clrMap bg1="lt1" tx1="dk1" bg2="lt2" tx2="dk2" accent1="accent1" accent2="accent2" accent3="accent3" accent4="accent4" accent5="accent5" accent6="accent6" hlink="hlink" folHlink="folHlink"/>
  <p:sldLayoutIdLst>
    <p:sldLayoutId id="2147483665" r:id="rId1"/>
    <p:sldLayoutId id="2147483679" r:id="rId2"/>
    <p:sldLayoutId id="2147483685" r:id="rId3"/>
    <p:sldLayoutId id="2147483686" r:id="rId4"/>
    <p:sldLayoutId id="2147483687" r:id="rId5"/>
    <p:sldLayoutId id="2147483688" r:id="rId6"/>
    <p:sldLayoutId id="2147483684" r:id="rId7"/>
    <p:sldLayoutId id="2147483715" r:id="rId8"/>
    <p:sldLayoutId id="2147483680" r:id="rId9"/>
    <p:sldLayoutId id="2147483681" r:id="rId10"/>
    <p:sldLayoutId id="2147483683" r:id="rId11"/>
    <p:sldLayoutId id="2147483691" r:id="rId12"/>
    <p:sldLayoutId id="2147483692" r:id="rId13"/>
    <p:sldLayoutId id="2147483693" r:id="rId14"/>
    <p:sldLayoutId id="2147483694" r:id="rId15"/>
    <p:sldLayoutId id="2147483695" r:id="rId16"/>
    <p:sldLayoutId id="2147483696" r:id="rId17"/>
    <p:sldLayoutId id="2147483705" r:id="rId18"/>
    <p:sldLayoutId id="2147483698" r:id="rId19"/>
    <p:sldLayoutId id="2147483699" r:id="rId20"/>
    <p:sldLayoutId id="2147483700" r:id="rId21"/>
    <p:sldLayoutId id="2147483714" r:id="rId22"/>
    <p:sldLayoutId id="2147483707" r:id="rId23"/>
  </p:sldLayoutIdLst>
  <p:txStyles>
    <p:titleStyle>
      <a:lvl1pPr eaLnBrk="1" hangingPunct="1">
        <a:defRPr sz="4851" baseline="0">
          <a:latin typeface="+mj-lt"/>
          <a:ea typeface="+mj-ea"/>
          <a:cs typeface="+mj-cs"/>
        </a:defRPr>
      </a:lvl1pPr>
    </p:titleStyle>
    <p:bodyStyle>
      <a:lvl1pPr marL="0" eaLnBrk="1" hangingPunct="1">
        <a:lnSpc>
          <a:spcPct val="130000"/>
        </a:lnSpc>
        <a:defRPr sz="1213" baseline="0">
          <a:latin typeface="Arial" panose="020B0604020202020204" pitchFamily="34" charset="0"/>
          <a:ea typeface="+mn-ea"/>
          <a:cs typeface="+mn-cs"/>
        </a:defRPr>
      </a:lvl1pPr>
      <a:lvl2pPr marL="277246" eaLnBrk="1" hangingPunct="1">
        <a:defRPr>
          <a:latin typeface="+mn-lt"/>
          <a:ea typeface="+mn-ea"/>
          <a:cs typeface="+mn-cs"/>
        </a:defRPr>
      </a:lvl2pPr>
      <a:lvl3pPr marL="554492" eaLnBrk="1" hangingPunct="1">
        <a:defRPr>
          <a:latin typeface="+mn-lt"/>
          <a:ea typeface="+mn-ea"/>
          <a:cs typeface="+mn-cs"/>
        </a:defRPr>
      </a:lvl3pPr>
      <a:lvl4pPr marL="831738" eaLnBrk="1" hangingPunct="1">
        <a:defRPr>
          <a:latin typeface="+mn-lt"/>
          <a:ea typeface="+mn-ea"/>
          <a:cs typeface="+mn-cs"/>
        </a:defRPr>
      </a:lvl4pPr>
      <a:lvl5pPr marL="1108984" eaLnBrk="1" hangingPunct="1">
        <a:defRPr>
          <a:latin typeface="+mn-lt"/>
          <a:ea typeface="+mn-ea"/>
          <a:cs typeface="+mn-cs"/>
        </a:defRPr>
      </a:lvl5pPr>
      <a:lvl6pPr marL="1386230" eaLnBrk="1" hangingPunct="1">
        <a:defRPr>
          <a:latin typeface="+mn-lt"/>
          <a:ea typeface="+mn-ea"/>
          <a:cs typeface="+mn-cs"/>
        </a:defRPr>
      </a:lvl6pPr>
      <a:lvl7pPr marL="1663476" eaLnBrk="1" hangingPunct="1">
        <a:defRPr>
          <a:latin typeface="+mn-lt"/>
          <a:ea typeface="+mn-ea"/>
          <a:cs typeface="+mn-cs"/>
        </a:defRPr>
      </a:lvl7pPr>
      <a:lvl8pPr marL="1940723" eaLnBrk="1" hangingPunct="1">
        <a:defRPr>
          <a:latin typeface="+mn-lt"/>
          <a:ea typeface="+mn-ea"/>
          <a:cs typeface="+mn-cs"/>
        </a:defRPr>
      </a:lvl8pPr>
      <a:lvl9pPr marL="2217969" eaLnBrk="1" hangingPunct="1">
        <a:defRPr>
          <a:latin typeface="+mn-lt"/>
          <a:ea typeface="+mn-ea"/>
          <a:cs typeface="+mn-cs"/>
        </a:defRPr>
      </a:lvl9pPr>
    </p:bodyStyle>
    <p:otherStyle>
      <a:lvl1pPr marL="0" eaLnBrk="1" hangingPunct="1">
        <a:defRPr>
          <a:latin typeface="+mn-lt"/>
          <a:ea typeface="+mn-ea"/>
          <a:cs typeface="+mn-cs"/>
        </a:defRPr>
      </a:lvl1pPr>
      <a:lvl2pPr marL="277246" eaLnBrk="1" hangingPunct="1">
        <a:defRPr>
          <a:latin typeface="+mn-lt"/>
          <a:ea typeface="+mn-ea"/>
          <a:cs typeface="+mn-cs"/>
        </a:defRPr>
      </a:lvl2pPr>
      <a:lvl3pPr marL="554492" eaLnBrk="1" hangingPunct="1">
        <a:defRPr>
          <a:latin typeface="+mn-lt"/>
          <a:ea typeface="+mn-ea"/>
          <a:cs typeface="+mn-cs"/>
        </a:defRPr>
      </a:lvl3pPr>
      <a:lvl4pPr marL="831738" eaLnBrk="1" hangingPunct="1">
        <a:defRPr>
          <a:latin typeface="+mn-lt"/>
          <a:ea typeface="+mn-ea"/>
          <a:cs typeface="+mn-cs"/>
        </a:defRPr>
      </a:lvl4pPr>
      <a:lvl5pPr marL="1108984" eaLnBrk="1" hangingPunct="1">
        <a:defRPr>
          <a:latin typeface="+mn-lt"/>
          <a:ea typeface="+mn-ea"/>
          <a:cs typeface="+mn-cs"/>
        </a:defRPr>
      </a:lvl5pPr>
      <a:lvl6pPr marL="1386230" eaLnBrk="1" hangingPunct="1">
        <a:defRPr>
          <a:latin typeface="+mn-lt"/>
          <a:ea typeface="+mn-ea"/>
          <a:cs typeface="+mn-cs"/>
        </a:defRPr>
      </a:lvl6pPr>
      <a:lvl7pPr marL="1663476" eaLnBrk="1" hangingPunct="1">
        <a:defRPr>
          <a:latin typeface="+mn-lt"/>
          <a:ea typeface="+mn-ea"/>
          <a:cs typeface="+mn-cs"/>
        </a:defRPr>
      </a:lvl7pPr>
      <a:lvl8pPr marL="1940723" eaLnBrk="1" hangingPunct="1">
        <a:defRPr>
          <a:latin typeface="+mn-lt"/>
          <a:ea typeface="+mn-ea"/>
          <a:cs typeface="+mn-cs"/>
        </a:defRPr>
      </a:lvl8pPr>
      <a:lvl9pPr marL="2217969"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A931B1-28F6-469C-9050-04A7463816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064708" y="-1"/>
            <a:ext cx="10133909" cy="6858001"/>
          </a:xfrm>
          <a:prstGeom prst="rect">
            <a:avLst/>
          </a:prstGeom>
        </p:spPr>
      </p:pic>
      <p:sp>
        <p:nvSpPr>
          <p:cNvPr id="5" name="Text Placeholder 4">
            <a:extLst>
              <a:ext uri="{FF2B5EF4-FFF2-40B4-BE49-F238E27FC236}">
                <a16:creationId xmlns:a16="http://schemas.microsoft.com/office/drawing/2014/main" id="{B8A2C11D-3373-404F-A63B-EA2431126272}"/>
              </a:ext>
            </a:extLst>
          </p:cNvPr>
          <p:cNvSpPr>
            <a:spLocks noGrp="1"/>
          </p:cNvSpPr>
          <p:nvPr>
            <p:ph type="body" sz="quarter" idx="10"/>
          </p:nvPr>
        </p:nvSpPr>
        <p:spPr>
          <a:xfrm>
            <a:off x="2565724" y="2781957"/>
            <a:ext cx="7469238" cy="1648113"/>
          </a:xfrm>
        </p:spPr>
        <p:txBody>
          <a:bodyPr>
            <a:normAutofit fontScale="62500" lnSpcReduction="20000"/>
          </a:bodyPr>
          <a:lstStyle/>
          <a:p>
            <a:r>
              <a:rPr lang="en-US" sz="5800" dirty="0">
                <a:latin typeface="Arial Black"/>
              </a:rPr>
              <a:t>MgO unit cell configurations to compute</a:t>
            </a:r>
            <a:endParaRPr lang="en-US" dirty="0"/>
          </a:p>
        </p:txBody>
      </p:sp>
      <p:pic>
        <p:nvPicPr>
          <p:cNvPr id="10" name="Logo" descr="Logo&#10;&#10;Description automatically generated">
            <a:extLst>
              <a:ext uri="{FF2B5EF4-FFF2-40B4-BE49-F238E27FC236}">
                <a16:creationId xmlns:a16="http://schemas.microsoft.com/office/drawing/2014/main" id="{8A271DA1-1746-4A2A-A58C-AB61163ED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151" y="918529"/>
            <a:ext cx="4795723" cy="935751"/>
          </a:xfrm>
          <a:prstGeom prst="rect">
            <a:avLst/>
          </a:prstGeom>
        </p:spPr>
      </p:pic>
      <p:sp>
        <p:nvSpPr>
          <p:cNvPr id="4" name="TextBox 3">
            <a:extLst>
              <a:ext uri="{FF2B5EF4-FFF2-40B4-BE49-F238E27FC236}">
                <a16:creationId xmlns:a16="http://schemas.microsoft.com/office/drawing/2014/main" id="{D25E4961-D244-470E-AEDE-BEBBF0260E43}"/>
              </a:ext>
            </a:extLst>
          </p:cNvPr>
          <p:cNvSpPr txBox="1"/>
          <p:nvPr/>
        </p:nvSpPr>
        <p:spPr>
          <a:xfrm>
            <a:off x="2565724" y="4636237"/>
            <a:ext cx="1870476" cy="502268"/>
          </a:xfrm>
          <a:prstGeom prst="rect">
            <a:avLst/>
          </a:prstGeom>
        </p:spPr>
        <p:txBody>
          <a:bodyPr wrap="none" lIns="55449" tIns="27725" rIns="55449" bIns="27725" rtlCol="0" anchor="t">
            <a:spAutoFit/>
          </a:bodyPr>
          <a:lstStyle/>
          <a:p>
            <a:r>
              <a:rPr lang="en-US" sz="2900" kern="0" dirty="0">
                <a:solidFill>
                  <a:schemeClr val="bg1"/>
                </a:solidFill>
                <a:latin typeface="Arial Black"/>
              </a:rPr>
              <a:t>Joel Tan</a:t>
            </a:r>
            <a:endParaRPr lang="en-US" sz="2900" kern="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98168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4</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851628" y="172278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5075" y="228316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4961784"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30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4</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5075" y="228316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4961784"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721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4</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5075" y="228316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51628" y="172278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69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4</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927828" y="217601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51628" y="172278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44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4</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13651" y="293741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51628" y="172278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78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4</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13651" y="293741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927828" y="2170459"/>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515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4</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13651" y="293741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4966178"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72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4</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3890592" y="391080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13651" y="293741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161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5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4</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13651" y="293741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04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2936980" y="2242189"/>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861521" y="171735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3801" y="230777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13651"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980834"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813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Basic Definitions</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5F11F97C-423B-4875-BF87-FD3C039FC02A}"/>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8" name="Oval 7">
            <a:extLst>
              <a:ext uri="{FF2B5EF4-FFF2-40B4-BE49-F238E27FC236}">
                <a16:creationId xmlns:a16="http://schemas.microsoft.com/office/drawing/2014/main" id="{0F3406C0-AEAF-4F3D-A7B8-15BC8FDF86E7}"/>
              </a:ext>
            </a:extLst>
          </p:cNvPr>
          <p:cNvSpPr/>
          <p:nvPr/>
        </p:nvSpPr>
        <p:spPr>
          <a:xfrm>
            <a:off x="7972425" y="1323975"/>
            <a:ext cx="876300" cy="876300"/>
          </a:xfrm>
          <a:prstGeom prst="ellipse">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0127896-3794-42F1-9D7F-010CBACE9D81}"/>
              </a:ext>
            </a:extLst>
          </p:cNvPr>
          <p:cNvSpPr/>
          <p:nvPr/>
        </p:nvSpPr>
        <p:spPr>
          <a:xfrm>
            <a:off x="7972425" y="2776272"/>
            <a:ext cx="876300" cy="876300"/>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E308518-984A-4E70-95F4-2470513D9224}"/>
              </a:ext>
            </a:extLst>
          </p:cNvPr>
          <p:cNvSpPr txBox="1"/>
          <p:nvPr/>
        </p:nvSpPr>
        <p:spPr>
          <a:xfrm flipH="1">
            <a:off x="8911378" y="1325222"/>
            <a:ext cx="1337312" cy="769441"/>
          </a:xfrm>
          <a:prstGeom prst="rect">
            <a:avLst/>
          </a:prstGeom>
        </p:spPr>
        <p:txBody>
          <a:bodyPr wrap="square" rtlCol="0">
            <a:spAutoFit/>
          </a:bodyPr>
          <a:lstStyle/>
          <a:p>
            <a:pPr algn="l"/>
            <a:r>
              <a:rPr lang="en-US" sz="4400" kern="0" dirty="0"/>
              <a:t>: Mg</a:t>
            </a:r>
          </a:p>
        </p:txBody>
      </p:sp>
      <p:sp>
        <p:nvSpPr>
          <p:cNvPr id="11" name="TextBox 10">
            <a:extLst>
              <a:ext uri="{FF2B5EF4-FFF2-40B4-BE49-F238E27FC236}">
                <a16:creationId xmlns:a16="http://schemas.microsoft.com/office/drawing/2014/main" id="{01D8349B-F6C3-4370-AAD2-D0281E867DCE}"/>
              </a:ext>
            </a:extLst>
          </p:cNvPr>
          <p:cNvSpPr txBox="1"/>
          <p:nvPr/>
        </p:nvSpPr>
        <p:spPr>
          <a:xfrm flipH="1">
            <a:off x="8911378" y="2829701"/>
            <a:ext cx="1337312" cy="769441"/>
          </a:xfrm>
          <a:prstGeom prst="rect">
            <a:avLst/>
          </a:prstGeom>
        </p:spPr>
        <p:txBody>
          <a:bodyPr wrap="square" rtlCol="0">
            <a:spAutoFit/>
          </a:bodyPr>
          <a:lstStyle/>
          <a:p>
            <a:pPr algn="l"/>
            <a:r>
              <a:rPr lang="en-US" sz="4400" kern="0" dirty="0"/>
              <a:t>: O</a:t>
            </a:r>
          </a:p>
        </p:txBody>
      </p:sp>
      <p:sp>
        <p:nvSpPr>
          <p:cNvPr id="12" name="TextBox 11">
            <a:extLst>
              <a:ext uri="{FF2B5EF4-FFF2-40B4-BE49-F238E27FC236}">
                <a16:creationId xmlns:a16="http://schemas.microsoft.com/office/drawing/2014/main" id="{2D52C340-8BB5-4511-80C7-640835AD8965}"/>
              </a:ext>
            </a:extLst>
          </p:cNvPr>
          <p:cNvSpPr txBox="1"/>
          <p:nvPr/>
        </p:nvSpPr>
        <p:spPr>
          <a:xfrm flipH="1">
            <a:off x="7896225" y="3886201"/>
            <a:ext cx="4099772" cy="2123658"/>
          </a:xfrm>
          <a:prstGeom prst="rect">
            <a:avLst/>
          </a:prstGeom>
        </p:spPr>
        <p:txBody>
          <a:bodyPr wrap="square" rtlCol="0">
            <a:spAutoFit/>
          </a:bodyPr>
          <a:lstStyle/>
          <a:p>
            <a:pPr algn="l"/>
            <a:r>
              <a:rPr lang="en-US" sz="4400" kern="0" dirty="0"/>
              <a:t>N = no. of defects to be formed</a:t>
            </a:r>
          </a:p>
        </p:txBody>
      </p:sp>
    </p:spTree>
    <p:extLst>
      <p:ext uri="{BB962C8B-B14F-4D97-AF65-F5344CB8AC3E}">
        <p14:creationId xmlns:p14="http://schemas.microsoft.com/office/powerpoint/2010/main" val="304803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785076" y="299481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861521" y="171735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3801" y="230777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13651"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980834"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127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99376" y="392192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861521" y="171735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3801" y="230777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13651"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980834"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9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5922535" y="358589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861521" y="171735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3801" y="230777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13651"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980834"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7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1765221" y="3316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861521" y="171735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3801" y="230777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13651"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980834"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161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3801" y="230777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980834"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694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918671" y="217442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980834"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28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918671" y="217442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870678" y="16983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92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3987" y="227773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870678" y="16983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683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1767050" y="329618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870678" y="16983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189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1767050" y="329618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947128" y="180638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409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0</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Tree>
    <p:extLst>
      <p:ext uri="{BB962C8B-B14F-4D97-AF65-F5344CB8AC3E}">
        <p14:creationId xmlns:p14="http://schemas.microsoft.com/office/powerpoint/2010/main" val="260894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1767050" y="329618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5032853" y="229678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9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1767050" y="329618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946878" y="217296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378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5</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1767050" y="329618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3881067" y="395868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3775551" y="297551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3077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868685" y="170120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927668" y="35930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23512" y="231027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946878" y="217296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012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868685" y="170120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4738644" y="47360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23512" y="231027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946878" y="217296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09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868685" y="170120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929475" y="357399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23512" y="231027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3908903" y="390128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113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929475" y="357399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23512" y="231027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3908903" y="390128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112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929475" y="357399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3908903" y="390128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699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4757694" y="47360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3908903" y="390128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621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4805646" y="5188071"/>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3908903" y="390128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18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1</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1DA55128-5183-46FC-92C1-8A3D5816F3F2}"/>
              </a:ext>
            </a:extLst>
          </p:cNvPr>
          <p:cNvSpPr/>
          <p:nvPr/>
        </p:nvSpPr>
        <p:spPr>
          <a:xfrm>
            <a:off x="8073911" y="353353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4C6780-5C4E-471C-9805-E7011623B6DE}"/>
              </a:ext>
            </a:extLst>
          </p:cNvPr>
          <p:cNvSpPr txBox="1"/>
          <p:nvPr/>
        </p:nvSpPr>
        <p:spPr>
          <a:xfrm flipH="1">
            <a:off x="8693777" y="3429000"/>
            <a:ext cx="2023322" cy="769441"/>
          </a:xfrm>
          <a:prstGeom prst="rect">
            <a:avLst/>
          </a:prstGeom>
        </p:spPr>
        <p:txBody>
          <a:bodyPr wrap="square" rtlCol="0">
            <a:spAutoFit/>
          </a:bodyPr>
          <a:lstStyle/>
          <a:p>
            <a:pPr algn="l"/>
            <a:r>
              <a:rPr lang="en-US" sz="4400" kern="0" dirty="0"/>
              <a:t>: O vac</a:t>
            </a:r>
          </a:p>
        </p:txBody>
      </p:sp>
    </p:spTree>
    <p:extLst>
      <p:ext uri="{BB962C8B-B14F-4D97-AF65-F5344CB8AC3E}">
        <p14:creationId xmlns:p14="http://schemas.microsoft.com/office/powerpoint/2010/main" val="3226091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710146" y="5054721"/>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3908903" y="390128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654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655275" y="4593491"/>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3908903" y="390128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968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655275" y="4593491"/>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1763025" y="332025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350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4731910" y="473636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1763025" y="332025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391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4795794" y="5188071"/>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1763025" y="332025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018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709819" y="505862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1763025" y="332025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466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709819" y="505862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805319" y="519668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702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709819" y="505862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655275" y="459349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394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655275" y="4593491"/>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805319" y="519668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479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4748169" y="47244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706124" y="5064245"/>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4965643" y="184282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36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2</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4805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331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2927108" y="216780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99376" y="39251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5919744" y="357743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3785817" y="29759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823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4942367" y="183549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99376" y="39251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861153" y="170412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5919744" y="357743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3785817" y="29759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97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4942367" y="183549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99376" y="39251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2918303" y="218476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5919744" y="357743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3785817" y="29759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52111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4942367" y="183549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99376" y="39251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09042" y="231811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5919744" y="357743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3785817" y="29759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247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4942367" y="183549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99376" y="39251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09042" y="231811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805319" y="517854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3785817" y="29759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20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4942367" y="183549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99376" y="39251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09042" y="231811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709819" y="506424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3785817" y="29759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3298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4942367" y="183549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99376" y="39251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09042" y="231811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2652669" y="4597521"/>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3785817" y="29759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849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4942367" y="183549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899376" y="392514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09042" y="231811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746734" y="472134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3785817" y="29759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1649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6</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671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4942367" y="1835493"/>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4795794" y="520397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EF63448C-9158-43A8-85AE-971E04C68D74}"/>
              </a:ext>
            </a:extLst>
          </p:cNvPr>
          <p:cNvSpPr/>
          <p:nvPr/>
        </p:nvSpPr>
        <p:spPr>
          <a:xfrm>
            <a:off x="5009042" y="231811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D879800F-C042-4403-80B1-26C4AF98D8D6}"/>
              </a:ext>
            </a:extLst>
          </p:cNvPr>
          <p:cNvSpPr/>
          <p:nvPr/>
        </p:nvSpPr>
        <p:spPr>
          <a:xfrm>
            <a:off x="4746734" y="4721346"/>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D5432B78-FCD8-467A-8473-837898F905F0}"/>
              </a:ext>
            </a:extLst>
          </p:cNvPr>
          <p:cNvSpPr/>
          <p:nvPr/>
        </p:nvSpPr>
        <p:spPr>
          <a:xfrm>
            <a:off x="3785817" y="2975904"/>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78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3</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5018934" y="2320738"/>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08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3</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2952009" y="2162175"/>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210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3</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3785076" y="2975767"/>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55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FDE6-19C9-4284-95D0-B65C3AC222DE}"/>
              </a:ext>
            </a:extLst>
          </p:cNvPr>
          <p:cNvSpPr>
            <a:spLocks noGrp="1"/>
          </p:cNvSpPr>
          <p:nvPr>
            <p:ph type="title"/>
          </p:nvPr>
        </p:nvSpPr>
        <p:spPr/>
        <p:txBody>
          <a:bodyPr/>
          <a:lstStyle/>
          <a:p>
            <a:r>
              <a:rPr lang="en-US" dirty="0"/>
              <a:t>N = 3</a:t>
            </a:r>
          </a:p>
        </p:txBody>
      </p:sp>
      <p:sp>
        <p:nvSpPr>
          <p:cNvPr id="3" name="Text Placeholder 2">
            <a:extLst>
              <a:ext uri="{FF2B5EF4-FFF2-40B4-BE49-F238E27FC236}">
                <a16:creationId xmlns:a16="http://schemas.microsoft.com/office/drawing/2014/main" id="{7EF2B935-D419-428C-9D6E-C9B5809015C3}"/>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47CF7552-6E75-46E3-8A5A-23AC5FC355DF}"/>
              </a:ext>
            </a:extLst>
          </p:cNvPr>
          <p:cNvSpPr>
            <a:spLocks noGrp="1"/>
          </p:cNvSpPr>
          <p:nvPr>
            <p:ph type="body" sz="quarter" idx="26"/>
          </p:nvPr>
        </p:nvSpPr>
        <p:spPr/>
        <p:txBody>
          <a:bodyPr/>
          <a:lstStyle/>
          <a:p>
            <a:endParaRPr lang="en-US"/>
          </a:p>
        </p:txBody>
      </p:sp>
      <p:pic>
        <p:nvPicPr>
          <p:cNvPr id="7" name="Picture 6">
            <a:extLst>
              <a:ext uri="{FF2B5EF4-FFF2-40B4-BE49-F238E27FC236}">
                <a16:creationId xmlns:a16="http://schemas.microsoft.com/office/drawing/2014/main" id="{90CC8F1E-6005-45C2-821B-AF2CE775DFFB}"/>
              </a:ext>
            </a:extLst>
          </p:cNvPr>
          <p:cNvPicPr>
            <a:picLocks noChangeAspect="1"/>
          </p:cNvPicPr>
          <p:nvPr/>
        </p:nvPicPr>
        <p:blipFill>
          <a:blip r:embed="rId2"/>
          <a:stretch>
            <a:fillRect/>
          </a:stretch>
        </p:blipFill>
        <p:spPr>
          <a:xfrm>
            <a:off x="1147022" y="1157171"/>
            <a:ext cx="5953125" cy="4971752"/>
          </a:xfrm>
          <a:prstGeom prst="rect">
            <a:avLst/>
          </a:prstGeom>
        </p:spPr>
      </p:pic>
      <p:sp>
        <p:nvSpPr>
          <p:cNvPr id="5" name="Multiplication Sign 4">
            <a:extLst>
              <a:ext uri="{FF2B5EF4-FFF2-40B4-BE49-F238E27FC236}">
                <a16:creationId xmlns:a16="http://schemas.microsoft.com/office/drawing/2014/main" id="{6B9D7243-870E-4670-8F29-785ABC80338B}"/>
              </a:ext>
            </a:extLst>
          </p:cNvPr>
          <p:cNvSpPr/>
          <p:nvPr/>
        </p:nvSpPr>
        <p:spPr>
          <a:xfrm>
            <a:off x="3847359" y="342900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63229B91-55D0-4BEB-AB67-0AE3120246CE}"/>
              </a:ext>
            </a:extLst>
          </p:cNvPr>
          <p:cNvSpPr/>
          <p:nvPr/>
        </p:nvSpPr>
        <p:spPr>
          <a:xfrm>
            <a:off x="5927668" y="3576372"/>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2609B9B7-B75B-45B8-8F30-49D8A17AF3A4}"/>
              </a:ext>
            </a:extLst>
          </p:cNvPr>
          <p:cNvSpPr/>
          <p:nvPr/>
        </p:nvSpPr>
        <p:spPr>
          <a:xfrm>
            <a:off x="1767050" y="3296180"/>
            <a:ext cx="619866" cy="5603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083937"/>
      </p:ext>
    </p:extLst>
  </p:cSld>
  <p:clrMapOvr>
    <a:masterClrMapping/>
  </p:clrMapOvr>
</p:sld>
</file>

<file path=ppt/theme/theme1.xml><?xml version="1.0" encoding="utf-8"?>
<a:theme xmlns:a="http://schemas.openxmlformats.org/drawingml/2006/main" name="GF Light 2021">
  <a:themeElements>
    <a:clrScheme name="GlobalFoundries">
      <a:dk1>
        <a:srgbClr val="000000"/>
      </a:dk1>
      <a:lt1>
        <a:srgbClr val="FFFFFF"/>
      </a:lt1>
      <a:dk2>
        <a:srgbClr val="000000"/>
      </a:dk2>
      <a:lt2>
        <a:srgbClr val="43007A"/>
      </a:lt2>
      <a:accent1>
        <a:srgbClr val="762BB3"/>
      </a:accent1>
      <a:accent2>
        <a:srgbClr val="B3430C"/>
      </a:accent2>
      <a:accent3>
        <a:srgbClr val="47CBC4"/>
      </a:accent3>
      <a:accent4>
        <a:srgbClr val="FFDB31"/>
      </a:accent4>
      <a:accent5>
        <a:srgbClr val="FF6010"/>
      </a:accent5>
      <a:accent6>
        <a:srgbClr val="47CBC4"/>
      </a:accent6>
      <a:hlink>
        <a:srgbClr val="B676ED"/>
      </a:hlink>
      <a:folHlink>
        <a:srgbClr val="FF601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l">
          <a:defRPr kern="0" smtClean="0"/>
        </a:defPPr>
      </a:lstStyle>
    </a:txDef>
  </a:objectDefaults>
  <a:extraClrSchemeLst/>
  <a:extLst>
    <a:ext uri="{05A4C25C-085E-4340-85A3-A5531E510DB2}">
      <thm15:themeFamily xmlns:thm15="http://schemas.microsoft.com/office/thememl/2012/main" name="Presentation2" id="{CBBE87F7-C8C2-4A78-A7FE-9691E42D5509}" vid="{E799CED4-55E8-4138-92A9-8C1EDF2A85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194</Words>
  <Application>Microsoft Office PowerPoint</Application>
  <PresentationFormat>Widescreen</PresentationFormat>
  <Paragraphs>63</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Arial Black</vt:lpstr>
      <vt:lpstr>Calibri</vt:lpstr>
      <vt:lpstr>GF Light 2021</vt:lpstr>
      <vt:lpstr>PowerPoint Presentation</vt:lpstr>
      <vt:lpstr>Basic Definitions</vt:lpstr>
      <vt:lpstr>N = 0</vt:lpstr>
      <vt:lpstr>N = 1</vt:lpstr>
      <vt:lpstr>N = 2</vt:lpstr>
      <vt:lpstr>N = 3</vt:lpstr>
      <vt:lpstr>N = 3</vt:lpstr>
      <vt:lpstr>N = 3</vt:lpstr>
      <vt:lpstr>N = 3</vt:lpstr>
      <vt:lpstr>N = 4</vt:lpstr>
      <vt:lpstr>N = 4</vt:lpstr>
      <vt:lpstr>N = 4</vt:lpstr>
      <vt:lpstr>N = 4</vt:lpstr>
      <vt:lpstr>N = 4</vt:lpstr>
      <vt:lpstr>N = 4</vt:lpstr>
      <vt:lpstr>N = 4</vt:lpstr>
      <vt:lpstr>N = 4</vt:lpstr>
      <vt:lpstr>N = 4</vt:lpstr>
      <vt:lpstr>N = 5</vt:lpstr>
      <vt:lpstr>N = 5</vt:lpstr>
      <vt:lpstr>N = 5</vt:lpstr>
      <vt:lpstr>N = 5</vt:lpstr>
      <vt:lpstr>N = 5</vt:lpstr>
      <vt:lpstr>N = 5</vt:lpstr>
      <vt:lpstr>N = 5</vt:lpstr>
      <vt:lpstr>N = 5</vt:lpstr>
      <vt:lpstr>N = 5</vt:lpstr>
      <vt:lpstr>N = 5</vt:lpstr>
      <vt:lpstr>N = 5</vt:lpstr>
      <vt:lpstr>N = 5</vt:lpstr>
      <vt:lpstr>N = 5</vt:lpstr>
      <vt:lpstr>N = 5</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N = 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Vector-Vector multiplier with Memresistors for Hopfield networks</dc:title>
  <dc:creator>Tan, Joel</dc:creator>
  <cp:lastModifiedBy>Tan, Joel</cp:lastModifiedBy>
  <cp:revision>775</cp:revision>
  <dcterms:created xsi:type="dcterms:W3CDTF">2022-03-24T04:22:18Z</dcterms:created>
  <dcterms:modified xsi:type="dcterms:W3CDTF">2022-06-06T06:30:01Z</dcterms:modified>
</cp:coreProperties>
</file>