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61" r:id="rId4"/>
    <p:sldId id="265" r:id="rId5"/>
    <p:sldId id="269" r:id="rId6"/>
    <p:sldId id="266" r:id="rId7"/>
    <p:sldId id="264" r:id="rId8"/>
    <p:sldId id="260" r:id="rId9"/>
    <p:sldId id="256" r:id="rId10"/>
    <p:sldId id="257" r:id="rId11"/>
    <p:sldId id="258" r:id="rId12"/>
    <p:sldId id="262" r:id="rId13"/>
    <p:sldId id="272" r:id="rId14"/>
    <p:sldId id="259" r:id="rId15"/>
    <p:sldId id="271" r:id="rId16"/>
    <p:sldId id="273" r:id="rId17"/>
    <p:sldId id="282" r:id="rId18"/>
    <p:sldId id="263" r:id="rId19"/>
    <p:sldId id="277" r:id="rId20"/>
    <p:sldId id="270" r:id="rId21"/>
    <p:sldId id="279" r:id="rId22"/>
    <p:sldId id="276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113" d="100"/>
          <a:sy n="113" d="100"/>
        </p:scale>
        <p:origin x="76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7699314734979394E-2"/>
                  <c:y val="-0.3268810148731408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F0-44FB-965F-B43FC71A7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881136"/>
        <c:axId val="634881464"/>
      </c:scatterChart>
      <c:valAx>
        <c:axId val="63488113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464"/>
        <c:crosses val="autoZero"/>
        <c:crossBetween val="midCat"/>
        <c:majorUnit val="1"/>
      </c:valAx>
      <c:valAx>
        <c:axId val="634881464"/>
        <c:scaling>
          <c:orientation val="minMax"/>
          <c:min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1.4348835891916389E-2"/>
                  <c:y val="-0.37445319335083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CD-4AB9-83BE-F3BECF60C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731760"/>
        <c:axId val="799732088"/>
      </c:scatterChart>
      <c:valAx>
        <c:axId val="799731760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2088"/>
        <c:crosses val="autoZero"/>
        <c:crossBetween val="midCat"/>
        <c:majorUnit val="1"/>
      </c:valAx>
      <c:valAx>
        <c:axId val="799732088"/>
        <c:scaling>
          <c:orientation val="minMax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MTTF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574-C2C1-429F-8D90-DE16C337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749C-5E5C-4428-A751-3F331B0E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739C-78C3-4CA5-BA04-57A65E3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E0D1-BD81-44D2-98B1-414087D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23E0-2F81-43A5-A8E0-1EED110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120-986B-436A-A3B8-296A786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B0B8-6044-49D7-90F8-5E282D1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5AAD-3982-4B54-864C-786CED9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1F85-7C5D-4614-A850-0900D0AD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DAC9-3853-465D-A768-3424B3F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7350-7E21-4AB5-B89F-BA606E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3F6-3EEC-42FF-A957-5F50F7E7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02A-323F-4988-8EDA-AED69D3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26EB-03C2-469A-A6D7-5F4A32DD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B225-67A3-4008-8C2E-2883A88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E0F-F938-4C82-9483-FC65B82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D254-A780-4058-BA65-2F473A8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9C54-6040-49D2-A673-F6E979F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1AC7-4DED-403B-8C9D-4E5A877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BB0F-5F6E-443D-B969-42D9C9B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1C3-9219-42B8-BC39-D27B17D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FE12-54C2-4A38-B1AC-1E0F130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7C81-93D1-4A02-AD94-BE6EA9D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99D5-BC89-493F-9D4E-CE509F9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9469-BA8C-4D9D-98B5-0132C47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8610-E80A-4473-BFE3-246F90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053A-D5BF-4179-BA73-40B3D04F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5F1E-DF3C-46B6-8511-29F0D92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C9E9-ECC9-45BE-AC81-6E2561B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E246-7316-4DA5-A00A-99748A2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A00C-B28B-4B62-8772-B8DA424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788-0177-40EB-A0AF-0BDC282F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C9C0-0592-4BEC-BE6B-48043DF3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97DC-62E6-41FC-A0AA-3DB9F2C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C0D3-84AA-4C62-BAFE-18DB7EC6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8D84-FFB2-432D-8A74-11EAFFF60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22F7-8308-4A33-BA99-61BC082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816B-0479-48D3-AF93-946E5A2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F05BF-0FA6-4D4B-9B61-41569E63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9EE-C682-4F6D-8D12-F455C9DA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ECC0-0EEF-4E1B-9B03-F7A1F2A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6209-C23A-4A12-9951-DCE71DE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0316-249C-41C7-BB8C-13C6A56C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C25C-1262-4F7F-BAB1-B84A2E27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AD1F-E68C-4878-95F6-48ECB028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3697-5D8D-4391-98A8-C3CB2090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CBC-FF27-414C-B730-E404B21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A483-7918-481E-B14F-3C51BC36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F3DC-424E-4AB1-B34F-F03F5771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B91D-0AF0-461A-91B9-EA0F624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A27B-FC14-404F-ABDD-03083C7B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35F8-DD1D-496B-901A-737FB2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DFAE-E464-45C7-9C5A-6837755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FDD70-6895-4D4C-8E34-182E4E58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0560-19E6-4BF0-89AA-15ACEC1F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D15-D75D-4776-8747-61C21630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BAE-6601-49EA-8239-793E2E2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FBBE-F365-40A6-8C89-2D09332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94F3-93FF-474C-B80E-3060B83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71D6-19B2-4C5E-970E-433FCB4D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8DA9-8DB2-4BFC-BCB5-846751C1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081D-B2E6-4126-A95C-F03B944DC336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3021-6B73-4835-B1E1-9BE71743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48A-8B2B-4687-94B8-EEB63D003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DD3968-3577-41E8-B422-E5D0606E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688969"/>
            <a:ext cx="9115425" cy="4229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7DC709-578B-4AB2-988C-331DE8E7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Monte Carlos Algorithm</a:t>
            </a:r>
          </a:p>
        </p:txBody>
      </p:sp>
    </p:spTree>
    <p:extLst>
      <p:ext uri="{BB962C8B-B14F-4D97-AF65-F5344CB8AC3E}">
        <p14:creationId xmlns:p14="http://schemas.microsoft.com/office/powerpoint/2010/main" val="211877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3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86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38625" y="16383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91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4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3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86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38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91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4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3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86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38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91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4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3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86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38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91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4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3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86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38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91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4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91625" y="288238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48625" y="25908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514971" y="4019550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</a:t>
            </a:r>
          </a:p>
          <a:p>
            <a:pPr marL="342900" indent="-342900">
              <a:buAutoNum type="arabicPeriod"/>
            </a:pPr>
            <a:r>
              <a:rPr lang="en-US" dirty="0"/>
              <a:t>Log </a:t>
            </a:r>
          </a:p>
          <a:p>
            <a:pPr marL="342900" indent="-342900">
              <a:buAutoNum type="arabicPeriod"/>
            </a:pPr>
            <a:r>
              <a:rPr lang="en-US" dirty="0"/>
              <a:t>Power</a:t>
            </a:r>
          </a:p>
          <a:p>
            <a:pPr marL="342900" indent="-342900">
              <a:buAutoNum type="arabicPeriod"/>
            </a:pPr>
            <a:r>
              <a:rPr lang="en-US" dirty="0"/>
              <a:t>Exponential</a:t>
            </a:r>
          </a:p>
          <a:p>
            <a:pPr marL="342900" indent="-342900"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F34047A-6A19-440C-9852-DBA23EAEA4BC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8174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1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70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23385" y="17830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75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2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1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70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2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75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2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1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70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23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75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2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1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70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23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75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2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1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70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23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75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2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76385" y="302716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3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499731" y="3960257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 [A*count^2+B*</a:t>
            </a:r>
            <a:r>
              <a:rPr lang="en-US" dirty="0" err="1"/>
              <a:t>count+C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r>
              <a:rPr lang="en-US" dirty="0"/>
              <a:t>Log [A*log(B*</a:t>
            </a:r>
            <a:r>
              <a:rPr lang="en-US" dirty="0" err="1"/>
              <a:t>count+C</a:t>
            </a:r>
            <a:r>
              <a:rPr lang="en-US" dirty="0"/>
              <a:t>)]</a:t>
            </a:r>
          </a:p>
          <a:p>
            <a:pPr marL="342900" indent="-342900">
              <a:buAutoNum type="arabicPeriod"/>
            </a:pPr>
            <a:r>
              <a:rPr lang="en-US" dirty="0"/>
              <a:t>Power [A(</a:t>
            </a:r>
            <a:r>
              <a:rPr lang="en-US" dirty="0" err="1"/>
              <a:t>count+C</a:t>
            </a:r>
            <a:r>
              <a:rPr lang="en-US" dirty="0"/>
              <a:t>)^B]</a:t>
            </a:r>
          </a:p>
          <a:p>
            <a:pPr marL="342900" indent="-342900">
              <a:buAutoNum type="arabicPeriod"/>
            </a:pPr>
            <a:r>
              <a:rPr lang="en-US" dirty="0"/>
              <a:t>Exponential [A*(exp(B*</a:t>
            </a:r>
            <a:r>
              <a:rPr lang="en-US" dirty="0" err="1"/>
              <a:t>count+C</a:t>
            </a:r>
            <a:r>
              <a:rPr lang="en-US" dirty="0"/>
              <a:t>))]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DD40350-940A-4949-A414-FF4829FFDBE0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16836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account for the asymmetric pulsing of bipolar pulsing (BIP)? </a:t>
            </a:r>
          </a:p>
        </p:txBody>
      </p:sp>
    </p:spTree>
    <p:extLst>
      <p:ext uri="{BB962C8B-B14F-4D97-AF65-F5344CB8AC3E}">
        <p14:creationId xmlns:p14="http://schemas.microsoft.com/office/powerpoint/2010/main" val="7023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 pulsing is a repeated two step process. </a:t>
            </a:r>
          </a:p>
          <a:p>
            <a:endParaRPr lang="en-US" dirty="0"/>
          </a:p>
          <a:p>
            <a:r>
              <a:rPr lang="en-US" dirty="0"/>
              <a:t>Up (AP) </a:t>
            </a:r>
            <a:r>
              <a:rPr lang="en-US" dirty="0">
                <a:sym typeface="Wingdings" panose="05000000000000000000" pitchFamily="2" charset="2"/>
              </a:rPr>
              <a:t> Down (P)  Up (AP)  Down (P)  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Resistance for Up and Down are not the same. 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the k for defects are different.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41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16807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77258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737709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298160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858611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16807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77258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737709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298160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858611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16807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77258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737709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298160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858611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16807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77258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737709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298160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858611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616807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177258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737709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298160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858611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7CBAEEBF-3B3A-457B-8936-96FD5C70526D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F84992EF-2159-4E52-8AD7-9A50A4FF3B70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19B433-3012-4285-A5A5-4B3689A25F25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75EBBA9C-A2BB-4377-8EF3-58D8C3BBCAC6}"/>
              </a:ext>
            </a:extLst>
          </p:cNvPr>
          <p:cNvSpPr/>
          <p:nvPr/>
        </p:nvSpPr>
        <p:spPr>
          <a:xfrm rot="10800000">
            <a:off x="1615437" y="5052060"/>
            <a:ext cx="46710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8123781-19EA-4C7B-9CEC-25ABA9BC10C1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916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04292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064743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62519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185645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746096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04292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064743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625194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185645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746096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04292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064743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625194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185645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746096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04292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064743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625194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185645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746096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04292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064743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625194" y="4269676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185645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746096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71" name="Right Arrow 2">
            <a:extLst>
              <a:ext uri="{FF2B5EF4-FFF2-40B4-BE49-F238E27FC236}">
                <a16:creationId xmlns:a16="http://schemas.microsoft.com/office/drawing/2014/main" id="{4368F5E7-F6C2-411C-BF0C-A2721B84BF98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-Turn Arrow 5">
            <a:extLst>
              <a:ext uri="{FF2B5EF4-FFF2-40B4-BE49-F238E27FC236}">
                <a16:creationId xmlns:a16="http://schemas.microsoft.com/office/drawing/2014/main" id="{53D4B6FA-42A7-4F4E-AAF0-DDC36475D2B9}"/>
              </a:ext>
            </a:extLst>
          </p:cNvPr>
          <p:cNvSpPr/>
          <p:nvPr/>
        </p:nvSpPr>
        <p:spPr>
          <a:xfrm rot="10800000">
            <a:off x="1615437" y="5052060"/>
            <a:ext cx="46329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23CFA2EC-384F-4645-860E-8739D0D7B578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29CF4F73-72A5-4B4A-A7A9-A93715167291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FDF5C01-F647-4808-A93E-52B2D8116A9D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</p:spTree>
    <p:extLst>
      <p:ext uri="{BB962C8B-B14F-4D97-AF65-F5344CB8AC3E}">
        <p14:creationId xmlns:p14="http://schemas.microsoft.com/office/powerpoint/2010/main" val="36987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inaccurate. BIP timestep is different from defect generation timestep. </a:t>
            </a:r>
            <a:r>
              <a:rPr lang="en-US" dirty="0" err="1"/>
              <a:t>Ie</a:t>
            </a:r>
            <a:r>
              <a:rPr lang="en-US" dirty="0"/>
              <a:t>. in one Up pulse, more than one defect can be generated.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043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92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877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830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782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73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92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877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830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782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73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92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877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830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782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73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92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877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830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782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73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92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877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830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782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73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6996465" y="2889052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I_bottom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6996465" y="4536199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8172938" y="2023571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8350587" y="482778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8314657" y="2396589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F07EB8-8DD2-41A9-9E7C-7365CDF3B62B}"/>
              </a:ext>
            </a:extLst>
          </p:cNvPr>
          <p:cNvSpPr/>
          <p:nvPr/>
        </p:nvSpPr>
        <p:spPr>
          <a:xfrm>
            <a:off x="6996465" y="137722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I_Top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990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model diffusion model? </a:t>
            </a:r>
          </a:p>
        </p:txBody>
      </p:sp>
    </p:spTree>
    <p:extLst>
      <p:ext uri="{BB962C8B-B14F-4D97-AF65-F5344CB8AC3E}">
        <p14:creationId xmlns:p14="http://schemas.microsoft.com/office/powerpoint/2010/main" val="327395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5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33F4A6-C5A1-4804-AD9B-4B92F98AE57D}"/>
              </a:ext>
            </a:extLst>
          </p:cNvPr>
          <p:cNvSpPr/>
          <p:nvPr/>
        </p:nvSpPr>
        <p:spPr>
          <a:xfrm>
            <a:off x="707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E53DC1-26C4-4F2E-8CF5-7E5E0118149C}"/>
              </a:ext>
            </a:extLst>
          </p:cNvPr>
          <p:cNvSpPr/>
          <p:nvPr/>
        </p:nvSpPr>
        <p:spPr>
          <a:xfrm>
            <a:off x="8026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8D9DC5-F932-43D8-AA34-90CC55DF43DC}"/>
              </a:ext>
            </a:extLst>
          </p:cNvPr>
          <p:cNvSpPr/>
          <p:nvPr/>
        </p:nvSpPr>
        <p:spPr>
          <a:xfrm>
            <a:off x="8978977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9EE225-01E7-4FF4-8C4B-77842C532E2A}"/>
              </a:ext>
            </a:extLst>
          </p:cNvPr>
          <p:cNvSpPr/>
          <p:nvPr/>
        </p:nvSpPr>
        <p:spPr>
          <a:xfrm>
            <a:off x="9931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DBDDC-5E7F-4A25-A372-830CA8A91B3F}"/>
              </a:ext>
            </a:extLst>
          </p:cNvPr>
          <p:cNvSpPr/>
          <p:nvPr/>
        </p:nvSpPr>
        <p:spPr>
          <a:xfrm>
            <a:off x="1088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2FBFC6-0D66-4F95-8A0F-F2FC48AE1BB6}"/>
              </a:ext>
            </a:extLst>
          </p:cNvPr>
          <p:cNvSpPr/>
          <p:nvPr/>
        </p:nvSpPr>
        <p:spPr>
          <a:xfrm>
            <a:off x="707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4C2D43-A141-4C35-8945-8C3D97B06A5E}"/>
              </a:ext>
            </a:extLst>
          </p:cNvPr>
          <p:cNvSpPr/>
          <p:nvPr/>
        </p:nvSpPr>
        <p:spPr>
          <a:xfrm>
            <a:off x="8026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007621-8CFC-47C9-A310-686C35A1BEA1}"/>
              </a:ext>
            </a:extLst>
          </p:cNvPr>
          <p:cNvSpPr/>
          <p:nvPr/>
        </p:nvSpPr>
        <p:spPr>
          <a:xfrm>
            <a:off x="8978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74CC63-77FD-4C4F-9E13-DE129948ACCF}"/>
              </a:ext>
            </a:extLst>
          </p:cNvPr>
          <p:cNvSpPr/>
          <p:nvPr/>
        </p:nvSpPr>
        <p:spPr>
          <a:xfrm>
            <a:off x="9931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301041-EB2F-400E-B964-F41D13DDDF32}"/>
              </a:ext>
            </a:extLst>
          </p:cNvPr>
          <p:cNvSpPr/>
          <p:nvPr/>
        </p:nvSpPr>
        <p:spPr>
          <a:xfrm>
            <a:off x="1088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BCA-0F71-4549-B0AB-70E139807D36}"/>
              </a:ext>
            </a:extLst>
          </p:cNvPr>
          <p:cNvSpPr/>
          <p:nvPr/>
        </p:nvSpPr>
        <p:spPr>
          <a:xfrm>
            <a:off x="707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06405-7199-47CA-9B55-A899E9ECD6F4}"/>
              </a:ext>
            </a:extLst>
          </p:cNvPr>
          <p:cNvSpPr/>
          <p:nvPr/>
        </p:nvSpPr>
        <p:spPr>
          <a:xfrm>
            <a:off x="8026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967500-5E93-497C-AEAB-714F2AD041E8}"/>
              </a:ext>
            </a:extLst>
          </p:cNvPr>
          <p:cNvSpPr/>
          <p:nvPr/>
        </p:nvSpPr>
        <p:spPr>
          <a:xfrm>
            <a:off x="8978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A7E46A-40C5-4562-B785-BDFA59F65A09}"/>
              </a:ext>
            </a:extLst>
          </p:cNvPr>
          <p:cNvSpPr/>
          <p:nvPr/>
        </p:nvSpPr>
        <p:spPr>
          <a:xfrm>
            <a:off x="9931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49CB57-63D6-4D7B-A918-FF36EF36E469}"/>
              </a:ext>
            </a:extLst>
          </p:cNvPr>
          <p:cNvSpPr/>
          <p:nvPr/>
        </p:nvSpPr>
        <p:spPr>
          <a:xfrm>
            <a:off x="1088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798D57-E6FC-416C-9351-C55FDEBA1C10}"/>
              </a:ext>
            </a:extLst>
          </p:cNvPr>
          <p:cNvSpPr/>
          <p:nvPr/>
        </p:nvSpPr>
        <p:spPr>
          <a:xfrm>
            <a:off x="707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EF80B5-56F3-4909-AC14-56B0E367FFD1}"/>
              </a:ext>
            </a:extLst>
          </p:cNvPr>
          <p:cNvSpPr/>
          <p:nvPr/>
        </p:nvSpPr>
        <p:spPr>
          <a:xfrm>
            <a:off x="8026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B5B5F-2BFF-41A3-9961-9E40447AC343}"/>
              </a:ext>
            </a:extLst>
          </p:cNvPr>
          <p:cNvSpPr/>
          <p:nvPr/>
        </p:nvSpPr>
        <p:spPr>
          <a:xfrm>
            <a:off x="8978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03D8F-D155-400E-B46C-897E7E32B741}"/>
              </a:ext>
            </a:extLst>
          </p:cNvPr>
          <p:cNvSpPr/>
          <p:nvPr/>
        </p:nvSpPr>
        <p:spPr>
          <a:xfrm>
            <a:off x="9931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D8CB02-842F-4C8B-AF70-DCB12877D18A}"/>
              </a:ext>
            </a:extLst>
          </p:cNvPr>
          <p:cNvSpPr/>
          <p:nvPr/>
        </p:nvSpPr>
        <p:spPr>
          <a:xfrm>
            <a:off x="1088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8C2C24-D487-43A9-9643-AC1433115FA5}"/>
              </a:ext>
            </a:extLst>
          </p:cNvPr>
          <p:cNvSpPr/>
          <p:nvPr/>
        </p:nvSpPr>
        <p:spPr>
          <a:xfrm>
            <a:off x="707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C865D2-802D-4FE6-9F58-5F6C3E780E71}"/>
              </a:ext>
            </a:extLst>
          </p:cNvPr>
          <p:cNvSpPr/>
          <p:nvPr/>
        </p:nvSpPr>
        <p:spPr>
          <a:xfrm>
            <a:off x="8026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2E894-D12E-47C2-BF39-53A170227421}"/>
              </a:ext>
            </a:extLst>
          </p:cNvPr>
          <p:cNvSpPr/>
          <p:nvPr/>
        </p:nvSpPr>
        <p:spPr>
          <a:xfrm>
            <a:off x="8978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57FA58-40C7-4875-B3C6-D1FAD706B27F}"/>
              </a:ext>
            </a:extLst>
          </p:cNvPr>
          <p:cNvSpPr/>
          <p:nvPr/>
        </p:nvSpPr>
        <p:spPr>
          <a:xfrm>
            <a:off x="9931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D493D4-8DA7-4444-A469-6A33AB3797A2}"/>
              </a:ext>
            </a:extLst>
          </p:cNvPr>
          <p:cNvSpPr/>
          <p:nvPr/>
        </p:nvSpPr>
        <p:spPr>
          <a:xfrm>
            <a:off x="1088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956DB9CB-74F5-4D33-BB14-5B92681E42A7}"/>
              </a:ext>
            </a:extLst>
          </p:cNvPr>
          <p:cNvSpPr/>
          <p:nvPr/>
        </p:nvSpPr>
        <p:spPr>
          <a:xfrm>
            <a:off x="9058510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8E383F3D-D302-41AC-B12C-5497DFF1634C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generation</a:t>
            </a: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1F2C7BB-F455-4255-989D-9BCBA91F2E3C}"/>
              </a:ext>
            </a:extLst>
          </p:cNvPr>
          <p:cNvSpPr/>
          <p:nvPr/>
        </p:nvSpPr>
        <p:spPr>
          <a:xfrm rot="2377424">
            <a:off x="8487812" y="2544480"/>
            <a:ext cx="734399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109F3201-465B-47C0-9615-3FF26454C45A}"/>
              </a:ext>
            </a:extLst>
          </p:cNvPr>
          <p:cNvSpPr/>
          <p:nvPr/>
        </p:nvSpPr>
        <p:spPr>
          <a:xfrm rot="20000359">
            <a:off x="9591639" y="256055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7090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E4B1F2-B47A-4C0F-B737-029C7E51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19075"/>
            <a:ext cx="87439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B4F1479-C5A3-45D6-A02D-CCD1F5A77AC9}"/>
              </a:ext>
            </a:extLst>
          </p:cNvPr>
          <p:cNvSpPr/>
          <p:nvPr/>
        </p:nvSpPr>
        <p:spPr>
          <a:xfrm>
            <a:off x="2740818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</a:t>
            </a:r>
          </a:p>
        </p:txBody>
      </p:sp>
      <p:sp>
        <p:nvSpPr>
          <p:cNvPr id="68" name="Down Arrow 93">
            <a:extLst>
              <a:ext uri="{FF2B5EF4-FFF2-40B4-BE49-F238E27FC236}">
                <a16:creationId xmlns:a16="http://schemas.microsoft.com/office/drawing/2014/main" id="{438EE9DB-3F16-423A-8959-A2533B1CCFE4}"/>
              </a:ext>
            </a:extLst>
          </p:cNvPr>
          <p:cNvSpPr/>
          <p:nvPr/>
        </p:nvSpPr>
        <p:spPr>
          <a:xfrm rot="2377424">
            <a:off x="8438451" y="35187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Down Arrow 94">
            <a:extLst>
              <a:ext uri="{FF2B5EF4-FFF2-40B4-BE49-F238E27FC236}">
                <a16:creationId xmlns:a16="http://schemas.microsoft.com/office/drawing/2014/main" id="{D35809E0-ACDA-4BA1-A688-C1A2A709947E}"/>
              </a:ext>
            </a:extLst>
          </p:cNvPr>
          <p:cNvSpPr/>
          <p:nvPr/>
        </p:nvSpPr>
        <p:spPr>
          <a:xfrm rot="20000359">
            <a:off x="9551168" y="354290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101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44976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38691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38557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 2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1EDAFFBA-B7D2-403B-98BA-7EE609A0B78E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84B8B309-61D8-430A-9DCA-EDCC05C7566B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8E7E23D4-120B-4813-BA88-746542F14B89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C1B413EC-F1D6-4397-ACF0-62D65DEA4E28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6AAF6F40-FE4B-45BF-B52E-FDFC60EAD7B4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Down Arrow 1">
            <a:extLst>
              <a:ext uri="{FF2B5EF4-FFF2-40B4-BE49-F238E27FC236}">
                <a16:creationId xmlns:a16="http://schemas.microsoft.com/office/drawing/2014/main" id="{4BF2201C-3534-407D-A147-CC11E1C6494C}"/>
              </a:ext>
            </a:extLst>
          </p:cNvPr>
          <p:cNvSpPr/>
          <p:nvPr/>
        </p:nvSpPr>
        <p:spPr>
          <a:xfrm>
            <a:off x="273510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Right Arrow 1">
            <a:extLst>
              <a:ext uri="{FF2B5EF4-FFF2-40B4-BE49-F238E27FC236}">
                <a16:creationId xmlns:a16="http://schemas.microsoft.com/office/drawing/2014/main" id="{E2AE8070-094F-4DE0-AEF9-622147273995}"/>
              </a:ext>
            </a:extLst>
          </p:cNvPr>
          <p:cNvSpPr/>
          <p:nvPr/>
        </p:nvSpPr>
        <p:spPr>
          <a:xfrm>
            <a:off x="325528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6" name="Left Arrow 2">
            <a:extLst>
              <a:ext uri="{FF2B5EF4-FFF2-40B4-BE49-F238E27FC236}">
                <a16:creationId xmlns:a16="http://schemas.microsoft.com/office/drawing/2014/main" id="{B1A32F20-9C78-401C-BA53-45AF2F1000AD}"/>
              </a:ext>
            </a:extLst>
          </p:cNvPr>
          <p:cNvSpPr/>
          <p:nvPr/>
        </p:nvSpPr>
        <p:spPr>
          <a:xfrm>
            <a:off x="251954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7" name="Down Arrow 93">
            <a:extLst>
              <a:ext uri="{FF2B5EF4-FFF2-40B4-BE49-F238E27FC236}">
                <a16:creationId xmlns:a16="http://schemas.microsoft.com/office/drawing/2014/main" id="{505955B3-DA86-48F2-A79C-8400ADEBDEBE}"/>
              </a:ext>
            </a:extLst>
          </p:cNvPr>
          <p:cNvSpPr/>
          <p:nvPr/>
        </p:nvSpPr>
        <p:spPr>
          <a:xfrm rot="2377424">
            <a:off x="2192570" y="34674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8" name="Down Arrow 94">
            <a:extLst>
              <a:ext uri="{FF2B5EF4-FFF2-40B4-BE49-F238E27FC236}">
                <a16:creationId xmlns:a16="http://schemas.microsoft.com/office/drawing/2014/main" id="{11E489DC-76CC-4F73-96FB-E6523B1D27BA}"/>
              </a:ext>
            </a:extLst>
          </p:cNvPr>
          <p:cNvSpPr/>
          <p:nvPr/>
        </p:nvSpPr>
        <p:spPr>
          <a:xfrm rot="20000359">
            <a:off x="3305287" y="34915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9" name="Down Arrow 93">
            <a:extLst>
              <a:ext uri="{FF2B5EF4-FFF2-40B4-BE49-F238E27FC236}">
                <a16:creationId xmlns:a16="http://schemas.microsoft.com/office/drawing/2014/main" id="{62AA24A1-4CA0-4A64-A2AD-8AF84D0F29B5}"/>
              </a:ext>
            </a:extLst>
          </p:cNvPr>
          <p:cNvSpPr/>
          <p:nvPr/>
        </p:nvSpPr>
        <p:spPr>
          <a:xfrm rot="2377424">
            <a:off x="8373148" y="438318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0" name="Down Arrow 94">
            <a:extLst>
              <a:ext uri="{FF2B5EF4-FFF2-40B4-BE49-F238E27FC236}">
                <a16:creationId xmlns:a16="http://schemas.microsoft.com/office/drawing/2014/main" id="{824DDBEC-AB15-4966-92BB-02C8AD28CE9D}"/>
              </a:ext>
            </a:extLst>
          </p:cNvPr>
          <p:cNvSpPr/>
          <p:nvPr/>
        </p:nvSpPr>
        <p:spPr>
          <a:xfrm rot="20000359">
            <a:off x="9485865" y="440732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946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83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90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743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95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64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83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90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74319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95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64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83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90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743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95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64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83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90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743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95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64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817017" y="356798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9448F-5AB3-48EB-9B08-99C2230F27E0}"/>
              </a:ext>
            </a:extLst>
          </p:cNvPr>
          <p:cNvSpPr/>
          <p:nvPr/>
        </p:nvSpPr>
        <p:spPr>
          <a:xfrm>
            <a:off x="3337203" y="293187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79FFD8D-E4E7-4279-851D-D0D7E9908E57}"/>
              </a:ext>
            </a:extLst>
          </p:cNvPr>
          <p:cNvSpPr/>
          <p:nvPr/>
        </p:nvSpPr>
        <p:spPr>
          <a:xfrm>
            <a:off x="260145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000C5FA-1F9F-4A3E-9A3C-1924E9770495}"/>
              </a:ext>
            </a:extLst>
          </p:cNvPr>
          <p:cNvSpPr/>
          <p:nvPr/>
        </p:nvSpPr>
        <p:spPr>
          <a:xfrm>
            <a:off x="83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1114CCBD-981A-477B-A518-8F4E89BA6F21}"/>
              </a:ext>
            </a:extLst>
          </p:cNvPr>
          <p:cNvSpPr/>
          <p:nvPr/>
        </p:nvSpPr>
        <p:spPr>
          <a:xfrm>
            <a:off x="1790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6D45835-8C62-481A-BD67-B019270E9894}"/>
              </a:ext>
            </a:extLst>
          </p:cNvPr>
          <p:cNvSpPr/>
          <p:nvPr/>
        </p:nvSpPr>
        <p:spPr>
          <a:xfrm>
            <a:off x="2743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55B6194-35AE-4058-AF2B-3D1EBF9FE03E}"/>
              </a:ext>
            </a:extLst>
          </p:cNvPr>
          <p:cNvSpPr/>
          <p:nvPr/>
        </p:nvSpPr>
        <p:spPr>
          <a:xfrm>
            <a:off x="3695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E155EE-2B5D-487A-8FF1-D9010C05F9D3}"/>
              </a:ext>
            </a:extLst>
          </p:cNvPr>
          <p:cNvSpPr/>
          <p:nvPr/>
        </p:nvSpPr>
        <p:spPr>
          <a:xfrm>
            <a:off x="464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ight Arrow 3">
            <a:extLst>
              <a:ext uri="{FF2B5EF4-FFF2-40B4-BE49-F238E27FC236}">
                <a16:creationId xmlns:a16="http://schemas.microsoft.com/office/drawing/2014/main" id="{368F6537-A317-4840-B152-286275910D70}"/>
              </a:ext>
            </a:extLst>
          </p:cNvPr>
          <p:cNvSpPr/>
          <p:nvPr/>
        </p:nvSpPr>
        <p:spPr>
          <a:xfrm>
            <a:off x="5960477" y="372999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324D1-E2A8-47C6-8021-F9694C7DC8DA}"/>
              </a:ext>
            </a:extLst>
          </p:cNvPr>
          <p:cNvSpPr/>
          <p:nvPr/>
        </p:nvSpPr>
        <p:spPr>
          <a:xfrm>
            <a:off x="706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9B90FB-FB9C-48B5-AEFB-E68B2DB820C0}"/>
              </a:ext>
            </a:extLst>
          </p:cNvPr>
          <p:cNvSpPr/>
          <p:nvPr/>
        </p:nvSpPr>
        <p:spPr>
          <a:xfrm>
            <a:off x="8020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765D522-D678-4597-B2F4-EDB70C8ADCF6}"/>
              </a:ext>
            </a:extLst>
          </p:cNvPr>
          <p:cNvSpPr/>
          <p:nvPr/>
        </p:nvSpPr>
        <p:spPr>
          <a:xfrm>
            <a:off x="8972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794519-191B-4D5E-91D0-B99F8B457272}"/>
              </a:ext>
            </a:extLst>
          </p:cNvPr>
          <p:cNvSpPr/>
          <p:nvPr/>
        </p:nvSpPr>
        <p:spPr>
          <a:xfrm>
            <a:off x="9925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3DDC5-466B-47FA-A71D-C35B6EFF6FDA}"/>
              </a:ext>
            </a:extLst>
          </p:cNvPr>
          <p:cNvSpPr/>
          <p:nvPr/>
        </p:nvSpPr>
        <p:spPr>
          <a:xfrm>
            <a:off x="1087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D8E17-AC48-4DCC-85A2-34B6024D4626}"/>
              </a:ext>
            </a:extLst>
          </p:cNvPr>
          <p:cNvSpPr/>
          <p:nvPr/>
        </p:nvSpPr>
        <p:spPr>
          <a:xfrm>
            <a:off x="706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A0FD2-C744-4714-8BA8-5A338C0DEA7E}"/>
              </a:ext>
            </a:extLst>
          </p:cNvPr>
          <p:cNvSpPr/>
          <p:nvPr/>
        </p:nvSpPr>
        <p:spPr>
          <a:xfrm>
            <a:off x="8020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23C841-F236-4ED1-B356-6040589943CA}"/>
              </a:ext>
            </a:extLst>
          </p:cNvPr>
          <p:cNvSpPr/>
          <p:nvPr/>
        </p:nvSpPr>
        <p:spPr>
          <a:xfrm>
            <a:off x="897254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4F55E-2DA1-4FFE-8CBB-7D0504F8DD86}"/>
              </a:ext>
            </a:extLst>
          </p:cNvPr>
          <p:cNvSpPr/>
          <p:nvPr/>
        </p:nvSpPr>
        <p:spPr>
          <a:xfrm>
            <a:off x="9925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64E818-255F-4EDE-8E94-359B2626238E}"/>
              </a:ext>
            </a:extLst>
          </p:cNvPr>
          <p:cNvSpPr/>
          <p:nvPr/>
        </p:nvSpPr>
        <p:spPr>
          <a:xfrm>
            <a:off x="1087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78EC7-077F-4900-9F33-61F0D5D8F573}"/>
              </a:ext>
            </a:extLst>
          </p:cNvPr>
          <p:cNvSpPr/>
          <p:nvPr/>
        </p:nvSpPr>
        <p:spPr>
          <a:xfrm>
            <a:off x="706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AD516-C590-44C9-BABF-3D4CCAF74A4D}"/>
              </a:ext>
            </a:extLst>
          </p:cNvPr>
          <p:cNvSpPr/>
          <p:nvPr/>
        </p:nvSpPr>
        <p:spPr>
          <a:xfrm>
            <a:off x="8020049" y="37299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FBAB-0F8A-4D6C-B246-9A7778A412E7}"/>
              </a:ext>
            </a:extLst>
          </p:cNvPr>
          <p:cNvSpPr/>
          <p:nvPr/>
        </p:nvSpPr>
        <p:spPr>
          <a:xfrm>
            <a:off x="8972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1FB25-4DF4-46C4-979C-33B7E285D917}"/>
              </a:ext>
            </a:extLst>
          </p:cNvPr>
          <p:cNvSpPr/>
          <p:nvPr/>
        </p:nvSpPr>
        <p:spPr>
          <a:xfrm>
            <a:off x="99250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DEC6E-2B91-43B4-A2E9-F8B2A0228A73}"/>
              </a:ext>
            </a:extLst>
          </p:cNvPr>
          <p:cNvSpPr/>
          <p:nvPr/>
        </p:nvSpPr>
        <p:spPr>
          <a:xfrm>
            <a:off x="1087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2839A-1EF5-44F1-A286-D508B35A86FB}"/>
              </a:ext>
            </a:extLst>
          </p:cNvPr>
          <p:cNvSpPr/>
          <p:nvPr/>
        </p:nvSpPr>
        <p:spPr>
          <a:xfrm>
            <a:off x="706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21A47-014E-4F07-82B2-C7F6F6D2E086}"/>
              </a:ext>
            </a:extLst>
          </p:cNvPr>
          <p:cNvSpPr/>
          <p:nvPr/>
        </p:nvSpPr>
        <p:spPr>
          <a:xfrm>
            <a:off x="8020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D8B0F6-3C17-4F62-BF37-8F71D64EE7F4}"/>
              </a:ext>
            </a:extLst>
          </p:cNvPr>
          <p:cNvSpPr/>
          <p:nvPr/>
        </p:nvSpPr>
        <p:spPr>
          <a:xfrm>
            <a:off x="8972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A8B89-DB89-4115-8EC6-84A8A6A17BB0}"/>
              </a:ext>
            </a:extLst>
          </p:cNvPr>
          <p:cNvSpPr/>
          <p:nvPr/>
        </p:nvSpPr>
        <p:spPr>
          <a:xfrm>
            <a:off x="9925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9FF19-E156-46F8-8707-C9675D5299B2}"/>
              </a:ext>
            </a:extLst>
          </p:cNvPr>
          <p:cNvSpPr/>
          <p:nvPr/>
        </p:nvSpPr>
        <p:spPr>
          <a:xfrm>
            <a:off x="1087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955ED6B7-835E-4A76-8DEC-F524E42A8752}"/>
              </a:ext>
            </a:extLst>
          </p:cNvPr>
          <p:cNvSpPr/>
          <p:nvPr/>
        </p:nvSpPr>
        <p:spPr>
          <a:xfrm>
            <a:off x="9046367" y="35603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5405C4D-3FEC-492A-9D1A-B1F1DFB94AED}"/>
              </a:ext>
            </a:extLst>
          </p:cNvPr>
          <p:cNvSpPr/>
          <p:nvPr/>
        </p:nvSpPr>
        <p:spPr>
          <a:xfrm>
            <a:off x="9566553" y="292425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8BD85DEA-7FAC-4363-8182-73BDF914537C}"/>
              </a:ext>
            </a:extLst>
          </p:cNvPr>
          <p:cNvSpPr/>
          <p:nvPr/>
        </p:nvSpPr>
        <p:spPr>
          <a:xfrm>
            <a:off x="883080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83C3953E-BC7C-43D4-8617-6AFE7664F451}"/>
              </a:ext>
            </a:extLst>
          </p:cNvPr>
          <p:cNvSpPr/>
          <p:nvPr/>
        </p:nvSpPr>
        <p:spPr>
          <a:xfrm>
            <a:off x="706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2C84AB0F-07C1-484E-BB34-BE6395A1918C}"/>
              </a:ext>
            </a:extLst>
          </p:cNvPr>
          <p:cNvSpPr/>
          <p:nvPr/>
        </p:nvSpPr>
        <p:spPr>
          <a:xfrm>
            <a:off x="8020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5060C758-AACD-4286-B8F8-233E700A4CEA}"/>
              </a:ext>
            </a:extLst>
          </p:cNvPr>
          <p:cNvSpPr/>
          <p:nvPr/>
        </p:nvSpPr>
        <p:spPr>
          <a:xfrm>
            <a:off x="8972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FA7BB9E7-70E0-454A-A63D-1F0E323CEAC0}"/>
              </a:ext>
            </a:extLst>
          </p:cNvPr>
          <p:cNvSpPr/>
          <p:nvPr/>
        </p:nvSpPr>
        <p:spPr>
          <a:xfrm>
            <a:off x="9925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45BB84CE-1E30-4F76-A655-5901DC936965}"/>
              </a:ext>
            </a:extLst>
          </p:cNvPr>
          <p:cNvSpPr/>
          <p:nvPr/>
        </p:nvSpPr>
        <p:spPr>
          <a:xfrm>
            <a:off x="1087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958EC17C-0A26-4C48-A15C-B12CE8ACDD0D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damage</a:t>
            </a:r>
          </a:p>
        </p:txBody>
      </p:sp>
      <p:sp>
        <p:nvSpPr>
          <p:cNvPr id="68" name="Down Arrow 1">
            <a:extLst>
              <a:ext uri="{FF2B5EF4-FFF2-40B4-BE49-F238E27FC236}">
                <a16:creationId xmlns:a16="http://schemas.microsoft.com/office/drawing/2014/main" id="{DA84AE30-0DDC-4B6D-9FA5-0A0C8F79841E}"/>
              </a:ext>
            </a:extLst>
          </p:cNvPr>
          <p:cNvSpPr/>
          <p:nvPr/>
        </p:nvSpPr>
        <p:spPr>
          <a:xfrm>
            <a:off x="8032373" y="456048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C29F0E-1CEF-49F7-B84B-6A2EB15BD69E}"/>
              </a:ext>
            </a:extLst>
          </p:cNvPr>
          <p:cNvSpPr/>
          <p:nvPr/>
        </p:nvSpPr>
        <p:spPr>
          <a:xfrm>
            <a:off x="8552559" y="3916763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90FEAD7-4508-4E1F-BF56-1F1120987971}"/>
              </a:ext>
            </a:extLst>
          </p:cNvPr>
          <p:cNvSpPr/>
          <p:nvPr/>
        </p:nvSpPr>
        <p:spPr>
          <a:xfrm>
            <a:off x="7816814" y="391858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1" name="Down Arrow 93">
            <a:extLst>
              <a:ext uri="{FF2B5EF4-FFF2-40B4-BE49-F238E27FC236}">
                <a16:creationId xmlns:a16="http://schemas.microsoft.com/office/drawing/2014/main" id="{3C64A16C-F674-4D80-BAEF-E568FF407953}"/>
              </a:ext>
            </a:extLst>
          </p:cNvPr>
          <p:cNvSpPr/>
          <p:nvPr/>
        </p:nvSpPr>
        <p:spPr>
          <a:xfrm rot="2377424">
            <a:off x="2283395" y="34997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2" name="Down Arrow 94">
            <a:extLst>
              <a:ext uri="{FF2B5EF4-FFF2-40B4-BE49-F238E27FC236}">
                <a16:creationId xmlns:a16="http://schemas.microsoft.com/office/drawing/2014/main" id="{26D976A4-90EF-44B6-9688-F8345A6CBC44}"/>
              </a:ext>
            </a:extLst>
          </p:cNvPr>
          <p:cNvSpPr/>
          <p:nvPr/>
        </p:nvSpPr>
        <p:spPr>
          <a:xfrm rot="20000359">
            <a:off x="3396112" y="35238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4" name="Down Arrow 94">
            <a:extLst>
              <a:ext uri="{FF2B5EF4-FFF2-40B4-BE49-F238E27FC236}">
                <a16:creationId xmlns:a16="http://schemas.microsoft.com/office/drawing/2014/main" id="{0598DE1A-6C04-4F42-BDE1-525209A304F7}"/>
              </a:ext>
            </a:extLst>
          </p:cNvPr>
          <p:cNvSpPr/>
          <p:nvPr/>
        </p:nvSpPr>
        <p:spPr>
          <a:xfrm rot="20000359">
            <a:off x="9606101" y="3510563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Down Arrow 93">
            <a:extLst>
              <a:ext uri="{FF2B5EF4-FFF2-40B4-BE49-F238E27FC236}">
                <a16:creationId xmlns:a16="http://schemas.microsoft.com/office/drawing/2014/main" id="{AE1383C3-F2DB-46E8-956E-E830F4F28308}"/>
              </a:ext>
            </a:extLst>
          </p:cNvPr>
          <p:cNvSpPr/>
          <p:nvPr/>
        </p:nvSpPr>
        <p:spPr>
          <a:xfrm rot="2377424">
            <a:off x="7472784" y="450895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6" name="Down Arrow 94">
            <a:extLst>
              <a:ext uri="{FF2B5EF4-FFF2-40B4-BE49-F238E27FC236}">
                <a16:creationId xmlns:a16="http://schemas.microsoft.com/office/drawing/2014/main" id="{BEAFC6B1-E49A-4DB6-94A0-4FCE92983C96}"/>
              </a:ext>
            </a:extLst>
          </p:cNvPr>
          <p:cNvSpPr/>
          <p:nvPr/>
        </p:nvSpPr>
        <p:spPr>
          <a:xfrm rot="20000359">
            <a:off x="8585501" y="453309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067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8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632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585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537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49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8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632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58508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537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49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8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632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585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537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49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8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632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585085" y="4682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537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49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200" y="63776"/>
            <a:ext cx="10515600" cy="765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68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632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2585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3537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449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660343" y="542863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674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7701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8654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9606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1055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B88431-9D16-4BB4-BC0F-E6FDAF440E62}"/>
              </a:ext>
            </a:extLst>
          </p:cNvPr>
          <p:cNvSpPr/>
          <p:nvPr/>
        </p:nvSpPr>
        <p:spPr>
          <a:xfrm>
            <a:off x="674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D09B9-3629-49D9-A9A2-35D9F9B56E0C}"/>
              </a:ext>
            </a:extLst>
          </p:cNvPr>
          <p:cNvSpPr/>
          <p:nvPr/>
        </p:nvSpPr>
        <p:spPr>
          <a:xfrm>
            <a:off x="7701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712B22-C9CC-4A5A-A02F-486B6333EE6C}"/>
              </a:ext>
            </a:extLst>
          </p:cNvPr>
          <p:cNvSpPr/>
          <p:nvPr/>
        </p:nvSpPr>
        <p:spPr>
          <a:xfrm>
            <a:off x="865441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D5E9D1-4FDC-4D1D-AE34-02A02B131FEC}"/>
              </a:ext>
            </a:extLst>
          </p:cNvPr>
          <p:cNvSpPr/>
          <p:nvPr/>
        </p:nvSpPr>
        <p:spPr>
          <a:xfrm>
            <a:off x="9606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FF64-F047-4A09-BA98-8872BD988FF3}"/>
              </a:ext>
            </a:extLst>
          </p:cNvPr>
          <p:cNvSpPr/>
          <p:nvPr/>
        </p:nvSpPr>
        <p:spPr>
          <a:xfrm>
            <a:off x="1055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539E5A-BBEF-4639-AF4F-E540FF9D0A1D}"/>
              </a:ext>
            </a:extLst>
          </p:cNvPr>
          <p:cNvSpPr/>
          <p:nvPr/>
        </p:nvSpPr>
        <p:spPr>
          <a:xfrm>
            <a:off x="674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8B81C-E684-4F34-92E5-62D5646805A5}"/>
              </a:ext>
            </a:extLst>
          </p:cNvPr>
          <p:cNvSpPr/>
          <p:nvPr/>
        </p:nvSpPr>
        <p:spPr>
          <a:xfrm>
            <a:off x="7701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3695EC-9E0F-4A70-86E5-4AD2B1E777A6}"/>
              </a:ext>
            </a:extLst>
          </p:cNvPr>
          <p:cNvSpPr/>
          <p:nvPr/>
        </p:nvSpPr>
        <p:spPr>
          <a:xfrm>
            <a:off x="8654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59390C-89D6-42AD-B478-3AF6CD737310}"/>
              </a:ext>
            </a:extLst>
          </p:cNvPr>
          <p:cNvSpPr/>
          <p:nvPr/>
        </p:nvSpPr>
        <p:spPr>
          <a:xfrm>
            <a:off x="9606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92286-ED0E-4094-BE63-D41D351E58D5}"/>
              </a:ext>
            </a:extLst>
          </p:cNvPr>
          <p:cNvSpPr/>
          <p:nvPr/>
        </p:nvSpPr>
        <p:spPr>
          <a:xfrm>
            <a:off x="1055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252178-AA9A-4712-9EF7-2B85F83A8EAD}"/>
              </a:ext>
            </a:extLst>
          </p:cNvPr>
          <p:cNvSpPr/>
          <p:nvPr/>
        </p:nvSpPr>
        <p:spPr>
          <a:xfrm>
            <a:off x="674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A58079-0F69-438F-91EE-C57197620444}"/>
              </a:ext>
            </a:extLst>
          </p:cNvPr>
          <p:cNvSpPr/>
          <p:nvPr/>
        </p:nvSpPr>
        <p:spPr>
          <a:xfrm>
            <a:off x="7701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6D138-3C3C-4F64-A574-94C7F75E6388}"/>
              </a:ext>
            </a:extLst>
          </p:cNvPr>
          <p:cNvSpPr/>
          <p:nvPr/>
        </p:nvSpPr>
        <p:spPr>
          <a:xfrm>
            <a:off x="8654415" y="4682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4A4E3-2C72-43A2-86C0-551CFE0AE3A7}"/>
              </a:ext>
            </a:extLst>
          </p:cNvPr>
          <p:cNvSpPr/>
          <p:nvPr/>
        </p:nvSpPr>
        <p:spPr>
          <a:xfrm>
            <a:off x="9606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33EB5-D31C-4064-AAD8-1F9C726D77C4}"/>
              </a:ext>
            </a:extLst>
          </p:cNvPr>
          <p:cNvSpPr/>
          <p:nvPr/>
        </p:nvSpPr>
        <p:spPr>
          <a:xfrm>
            <a:off x="1055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674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7701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8654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9606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1055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5638800" y="379476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BD7BF6BF-4460-4F54-8A37-1BAE2E65C535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termination</a:t>
            </a:r>
          </a:p>
        </p:txBody>
      </p:sp>
      <p:sp>
        <p:nvSpPr>
          <p:cNvPr id="66" name="Down Arrow 93">
            <a:extLst>
              <a:ext uri="{FF2B5EF4-FFF2-40B4-BE49-F238E27FC236}">
                <a16:creationId xmlns:a16="http://schemas.microsoft.com/office/drawing/2014/main" id="{7497AD77-E714-4929-90A1-C860D8423F01}"/>
              </a:ext>
            </a:extLst>
          </p:cNvPr>
          <p:cNvSpPr/>
          <p:nvPr/>
        </p:nvSpPr>
        <p:spPr>
          <a:xfrm rot="2377424">
            <a:off x="2089362" y="5386344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7" name="Down Arrow 94">
            <a:extLst>
              <a:ext uri="{FF2B5EF4-FFF2-40B4-BE49-F238E27FC236}">
                <a16:creationId xmlns:a16="http://schemas.microsoft.com/office/drawing/2014/main" id="{128863C5-6D2A-4772-AE6C-A5F33845F101}"/>
              </a:ext>
            </a:extLst>
          </p:cNvPr>
          <p:cNvSpPr/>
          <p:nvPr/>
        </p:nvSpPr>
        <p:spPr>
          <a:xfrm rot="20000359">
            <a:off x="3202079" y="5410489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ight Arrow 59">
            <a:extLst>
              <a:ext uri="{FF2B5EF4-FFF2-40B4-BE49-F238E27FC236}">
                <a16:creationId xmlns:a16="http://schemas.microsoft.com/office/drawing/2014/main" id="{D126C717-4474-4421-88BA-714F38A0EB0F}"/>
              </a:ext>
            </a:extLst>
          </p:cNvPr>
          <p:cNvSpPr/>
          <p:nvPr/>
        </p:nvSpPr>
        <p:spPr>
          <a:xfrm>
            <a:off x="3363748" y="4810891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9" name="Left Arrow 60">
            <a:extLst>
              <a:ext uri="{FF2B5EF4-FFF2-40B4-BE49-F238E27FC236}">
                <a16:creationId xmlns:a16="http://schemas.microsoft.com/office/drawing/2014/main" id="{CA6976F4-282A-4D1D-871B-F294D849FBA7}"/>
              </a:ext>
            </a:extLst>
          </p:cNvPr>
          <p:cNvSpPr/>
          <p:nvPr/>
        </p:nvSpPr>
        <p:spPr>
          <a:xfrm>
            <a:off x="2230755" y="4812713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231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3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128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923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8717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5512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32306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128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923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871769" y="26060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5512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32306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128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923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871769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5512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32306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128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923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871769" y="39649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5512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32306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5128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1923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18717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25512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32306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48846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55640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62435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69229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76024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48846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55640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62435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69229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76024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4107359" y="3274336"/>
            <a:ext cx="623615" cy="6794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-Turn Arrow 5">
            <a:extLst>
              <a:ext uri="{FF2B5EF4-FFF2-40B4-BE49-F238E27FC236}">
                <a16:creationId xmlns:a16="http://schemas.microsoft.com/office/drawing/2014/main" id="{7C168C66-6E15-48C8-B237-3FC3FE222D7B}"/>
              </a:ext>
            </a:extLst>
          </p:cNvPr>
          <p:cNvSpPr/>
          <p:nvPr/>
        </p:nvSpPr>
        <p:spPr>
          <a:xfrm rot="10800000">
            <a:off x="1904150" y="5504402"/>
            <a:ext cx="5322995" cy="1144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wn Arrow 1">
            <a:extLst>
              <a:ext uri="{FF2B5EF4-FFF2-40B4-BE49-F238E27FC236}">
                <a16:creationId xmlns:a16="http://schemas.microsoft.com/office/drawing/2014/main" id="{B3184C25-5F72-4777-9EB6-5AE1CAE818B6}"/>
              </a:ext>
            </a:extLst>
          </p:cNvPr>
          <p:cNvSpPr/>
          <p:nvPr/>
        </p:nvSpPr>
        <p:spPr>
          <a:xfrm>
            <a:off x="1837241" y="385282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6" name="Right Arrow 1">
            <a:extLst>
              <a:ext uri="{FF2B5EF4-FFF2-40B4-BE49-F238E27FC236}">
                <a16:creationId xmlns:a16="http://schemas.microsoft.com/office/drawing/2014/main" id="{0B286E95-76EC-488D-A4F5-D1145AD00399}"/>
              </a:ext>
            </a:extLst>
          </p:cNvPr>
          <p:cNvSpPr/>
          <p:nvPr/>
        </p:nvSpPr>
        <p:spPr>
          <a:xfrm>
            <a:off x="2334447" y="3285490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7" name="Left Arrow 2">
            <a:extLst>
              <a:ext uri="{FF2B5EF4-FFF2-40B4-BE49-F238E27FC236}">
                <a16:creationId xmlns:a16="http://schemas.microsoft.com/office/drawing/2014/main" id="{0A907023-C087-46B3-A974-9F49D091ECC5}"/>
              </a:ext>
            </a:extLst>
          </p:cNvPr>
          <p:cNvSpPr/>
          <p:nvPr/>
        </p:nvSpPr>
        <p:spPr>
          <a:xfrm>
            <a:off x="1631630" y="329755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7F40E7-C451-4EA7-8817-B58B846D1BC8}"/>
              </a:ext>
            </a:extLst>
          </p:cNvPr>
          <p:cNvSpPr/>
          <p:nvPr/>
        </p:nvSpPr>
        <p:spPr>
          <a:xfrm>
            <a:off x="48846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66B2E0-926A-4A6F-9CF9-F28A18D09CB0}"/>
              </a:ext>
            </a:extLst>
          </p:cNvPr>
          <p:cNvSpPr/>
          <p:nvPr/>
        </p:nvSpPr>
        <p:spPr>
          <a:xfrm>
            <a:off x="55640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DEC6AC-C765-4243-BE20-015236BDD05F}"/>
              </a:ext>
            </a:extLst>
          </p:cNvPr>
          <p:cNvSpPr/>
          <p:nvPr/>
        </p:nvSpPr>
        <p:spPr>
          <a:xfrm>
            <a:off x="62435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5A9276-5853-4538-B5A5-47357B1150A4}"/>
              </a:ext>
            </a:extLst>
          </p:cNvPr>
          <p:cNvSpPr/>
          <p:nvPr/>
        </p:nvSpPr>
        <p:spPr>
          <a:xfrm>
            <a:off x="69229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3EBD89-DAE0-43BE-932F-42AA0158E53A}"/>
              </a:ext>
            </a:extLst>
          </p:cNvPr>
          <p:cNvSpPr/>
          <p:nvPr/>
        </p:nvSpPr>
        <p:spPr>
          <a:xfrm>
            <a:off x="76024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0DFE96-4C17-49C4-8153-191CC5390755}"/>
              </a:ext>
            </a:extLst>
          </p:cNvPr>
          <p:cNvSpPr/>
          <p:nvPr/>
        </p:nvSpPr>
        <p:spPr>
          <a:xfrm>
            <a:off x="48846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6F7B4-5C9C-4942-BE64-15C265D99519}"/>
              </a:ext>
            </a:extLst>
          </p:cNvPr>
          <p:cNvSpPr/>
          <p:nvPr/>
        </p:nvSpPr>
        <p:spPr>
          <a:xfrm>
            <a:off x="55640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5A035D-8444-4727-B317-67C014514759}"/>
              </a:ext>
            </a:extLst>
          </p:cNvPr>
          <p:cNvSpPr/>
          <p:nvPr/>
        </p:nvSpPr>
        <p:spPr>
          <a:xfrm>
            <a:off x="6243533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6693D5-3210-4F49-8120-8F45736E6D9D}"/>
              </a:ext>
            </a:extLst>
          </p:cNvPr>
          <p:cNvSpPr/>
          <p:nvPr/>
        </p:nvSpPr>
        <p:spPr>
          <a:xfrm>
            <a:off x="69229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C2D05A-6B30-489B-840A-B506EDA6A61B}"/>
              </a:ext>
            </a:extLst>
          </p:cNvPr>
          <p:cNvSpPr/>
          <p:nvPr/>
        </p:nvSpPr>
        <p:spPr>
          <a:xfrm>
            <a:off x="76024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71E9EC-7309-4DD0-95F2-CE17CCEC721E}"/>
              </a:ext>
            </a:extLst>
          </p:cNvPr>
          <p:cNvSpPr/>
          <p:nvPr/>
        </p:nvSpPr>
        <p:spPr>
          <a:xfrm>
            <a:off x="48846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3A14DA-D668-4F70-9B51-65F77FA193E6}"/>
              </a:ext>
            </a:extLst>
          </p:cNvPr>
          <p:cNvSpPr/>
          <p:nvPr/>
        </p:nvSpPr>
        <p:spPr>
          <a:xfrm>
            <a:off x="55640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0E73A6-D3C4-4BEC-867B-207B2EA77AAF}"/>
              </a:ext>
            </a:extLst>
          </p:cNvPr>
          <p:cNvSpPr/>
          <p:nvPr/>
        </p:nvSpPr>
        <p:spPr>
          <a:xfrm>
            <a:off x="62435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98BFF4-BF36-4AAA-9582-229E15ADB1F2}"/>
              </a:ext>
            </a:extLst>
          </p:cNvPr>
          <p:cNvSpPr/>
          <p:nvPr/>
        </p:nvSpPr>
        <p:spPr>
          <a:xfrm>
            <a:off x="69229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60C451-6EDD-4306-A3A5-7A58ADCB89A5}"/>
              </a:ext>
            </a:extLst>
          </p:cNvPr>
          <p:cNvSpPr/>
          <p:nvPr/>
        </p:nvSpPr>
        <p:spPr>
          <a:xfrm>
            <a:off x="76024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84" name="Right Arrow 1">
            <a:extLst>
              <a:ext uri="{FF2B5EF4-FFF2-40B4-BE49-F238E27FC236}">
                <a16:creationId xmlns:a16="http://schemas.microsoft.com/office/drawing/2014/main" id="{C71837FF-DE37-44A9-A0B1-EA340E415902}"/>
              </a:ext>
            </a:extLst>
          </p:cNvPr>
          <p:cNvSpPr/>
          <p:nvPr/>
        </p:nvSpPr>
        <p:spPr>
          <a:xfrm>
            <a:off x="6645254" y="3299036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85" name="Left Arrow 2">
            <a:extLst>
              <a:ext uri="{FF2B5EF4-FFF2-40B4-BE49-F238E27FC236}">
                <a16:creationId xmlns:a16="http://schemas.microsoft.com/office/drawing/2014/main" id="{CB743F83-FEFF-41F9-9228-F9DCF009A4E1}"/>
              </a:ext>
            </a:extLst>
          </p:cNvPr>
          <p:cNvSpPr/>
          <p:nvPr/>
        </p:nvSpPr>
        <p:spPr>
          <a:xfrm>
            <a:off x="6003394" y="3297555"/>
            <a:ext cx="556497" cy="65532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21DF7ED-ECAC-48C5-B3BF-864697E22D6A}"/>
              </a:ext>
            </a:extLst>
          </p:cNvPr>
          <p:cNvSpPr/>
          <p:nvPr/>
        </p:nvSpPr>
        <p:spPr>
          <a:xfrm>
            <a:off x="6200634" y="3081867"/>
            <a:ext cx="787661" cy="34713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075464-05FD-4CF6-8D6B-22EA75C4612E}"/>
              </a:ext>
            </a:extLst>
          </p:cNvPr>
          <p:cNvSpPr/>
          <p:nvPr/>
        </p:nvSpPr>
        <p:spPr>
          <a:xfrm>
            <a:off x="8528877" y="2258662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C174A1-D18F-4B42-95BA-B5D11660E9E2}"/>
              </a:ext>
            </a:extLst>
          </p:cNvPr>
          <p:cNvSpPr/>
          <p:nvPr/>
        </p:nvSpPr>
        <p:spPr>
          <a:xfrm>
            <a:off x="8528877" y="3836825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3FAB14-05BE-4C16-BB83-D6845F7BC622}"/>
              </a:ext>
            </a:extLst>
          </p:cNvPr>
          <p:cNvSpPr/>
          <p:nvPr/>
        </p:nvSpPr>
        <p:spPr>
          <a:xfrm>
            <a:off x="8528877" y="3059408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0" name="Right Arrow 1">
            <a:extLst>
              <a:ext uri="{FF2B5EF4-FFF2-40B4-BE49-F238E27FC236}">
                <a16:creationId xmlns:a16="http://schemas.microsoft.com/office/drawing/2014/main" id="{18A2B903-C6A7-4A38-B9B5-EFC63783CE9B}"/>
              </a:ext>
            </a:extLst>
          </p:cNvPr>
          <p:cNvSpPr/>
          <p:nvPr/>
        </p:nvSpPr>
        <p:spPr>
          <a:xfrm>
            <a:off x="8589834" y="4616634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52B9B9DA-6212-4DB3-8397-1DC1247F0324}"/>
              </a:ext>
            </a:extLst>
          </p:cNvPr>
          <p:cNvSpPr/>
          <p:nvPr/>
        </p:nvSpPr>
        <p:spPr>
          <a:xfrm>
            <a:off x="10354759" y="2257868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F8488A-A366-4AA0-9A14-91391FC0A40B}"/>
              </a:ext>
            </a:extLst>
          </p:cNvPr>
          <p:cNvSpPr/>
          <p:nvPr/>
        </p:nvSpPr>
        <p:spPr>
          <a:xfrm>
            <a:off x="10354759" y="3836031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94" name="Right Arrow 1">
            <a:extLst>
              <a:ext uri="{FF2B5EF4-FFF2-40B4-BE49-F238E27FC236}">
                <a16:creationId xmlns:a16="http://schemas.microsoft.com/office/drawing/2014/main" id="{317A02C0-DDB7-434C-8942-E02455623290}"/>
              </a:ext>
            </a:extLst>
          </p:cNvPr>
          <p:cNvSpPr/>
          <p:nvPr/>
        </p:nvSpPr>
        <p:spPr>
          <a:xfrm>
            <a:off x="10416235" y="4613448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CD2292-3031-4ACB-8337-554B2036C998}"/>
              </a:ext>
            </a:extLst>
          </p:cNvPr>
          <p:cNvSpPr/>
          <p:nvPr/>
        </p:nvSpPr>
        <p:spPr>
          <a:xfrm>
            <a:off x="10354759" y="3058614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BC6AE47A-2405-4E48-A19D-68CF8D2E8C3D}"/>
              </a:ext>
            </a:extLst>
          </p:cNvPr>
          <p:cNvSpPr txBox="1"/>
          <p:nvPr/>
        </p:nvSpPr>
        <p:spPr>
          <a:xfrm>
            <a:off x="9165970" y="3244334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97" name="TextBox 35">
            <a:extLst>
              <a:ext uri="{FF2B5EF4-FFF2-40B4-BE49-F238E27FC236}">
                <a16:creationId xmlns:a16="http://schemas.microsoft.com/office/drawing/2014/main" id="{E3C86A2B-764D-44FE-868C-5602FD2FB049}"/>
              </a:ext>
            </a:extLst>
          </p:cNvPr>
          <p:cNvSpPr txBox="1"/>
          <p:nvPr/>
        </p:nvSpPr>
        <p:spPr>
          <a:xfrm>
            <a:off x="11034208" y="3213673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98" name="TextBox 35">
            <a:extLst>
              <a:ext uri="{FF2B5EF4-FFF2-40B4-BE49-F238E27FC236}">
                <a16:creationId xmlns:a16="http://schemas.microsoft.com/office/drawing/2014/main" id="{83D07EB0-EF27-4E7B-93A7-C208BE364937}"/>
              </a:ext>
            </a:extLst>
          </p:cNvPr>
          <p:cNvSpPr txBox="1"/>
          <p:nvPr/>
        </p:nvSpPr>
        <p:spPr>
          <a:xfrm>
            <a:off x="9208327" y="2253863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7B16743F-9C7B-4576-B23E-B8F499523307}"/>
              </a:ext>
            </a:extLst>
          </p:cNvPr>
          <p:cNvSpPr txBox="1"/>
          <p:nvPr/>
        </p:nvSpPr>
        <p:spPr>
          <a:xfrm>
            <a:off x="11034208" y="2272028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0" name="TextBox 35">
            <a:extLst>
              <a:ext uri="{FF2B5EF4-FFF2-40B4-BE49-F238E27FC236}">
                <a16:creationId xmlns:a16="http://schemas.microsoft.com/office/drawing/2014/main" id="{ACC5B117-FAB2-4F44-81A4-BCEC232E82AA}"/>
              </a:ext>
            </a:extLst>
          </p:cNvPr>
          <p:cNvSpPr txBox="1"/>
          <p:nvPr/>
        </p:nvSpPr>
        <p:spPr>
          <a:xfrm>
            <a:off x="9165970" y="400524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1</a:t>
            </a:r>
          </a:p>
        </p:txBody>
      </p:sp>
      <p:sp>
        <p:nvSpPr>
          <p:cNvPr id="101" name="TextBox 35">
            <a:extLst>
              <a:ext uri="{FF2B5EF4-FFF2-40B4-BE49-F238E27FC236}">
                <a16:creationId xmlns:a16="http://schemas.microsoft.com/office/drawing/2014/main" id="{F9B10C4D-28E2-4AC5-86C0-D8CB614E69FA}"/>
              </a:ext>
            </a:extLst>
          </p:cNvPr>
          <p:cNvSpPr txBox="1"/>
          <p:nvPr/>
        </p:nvSpPr>
        <p:spPr>
          <a:xfrm>
            <a:off x="10999681" y="3991090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2</a:t>
            </a:r>
          </a:p>
        </p:txBody>
      </p:sp>
      <p:sp>
        <p:nvSpPr>
          <p:cNvPr id="102" name="TextBox 35">
            <a:extLst>
              <a:ext uri="{FF2B5EF4-FFF2-40B4-BE49-F238E27FC236}">
                <a16:creationId xmlns:a16="http://schemas.microsoft.com/office/drawing/2014/main" id="{8CD51A5D-2BF1-4CFD-B4AC-31842FB6898B}"/>
              </a:ext>
            </a:extLst>
          </p:cNvPr>
          <p:cNvSpPr txBox="1"/>
          <p:nvPr/>
        </p:nvSpPr>
        <p:spPr>
          <a:xfrm>
            <a:off x="9208326" y="4630465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697CFEE3-2C8D-4B73-B919-B7049F4EBC5E}"/>
              </a:ext>
            </a:extLst>
          </p:cNvPr>
          <p:cNvSpPr txBox="1"/>
          <p:nvPr/>
        </p:nvSpPr>
        <p:spPr>
          <a:xfrm>
            <a:off x="10972732" y="4660949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F74424CA-E69F-4506-AA38-6864F063F027}"/>
              </a:ext>
            </a:extLst>
          </p:cNvPr>
          <p:cNvSpPr txBox="1"/>
          <p:nvPr/>
        </p:nvSpPr>
        <p:spPr>
          <a:xfrm>
            <a:off x="3354918" y="1198305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Asymmetry</a:t>
            </a:r>
          </a:p>
        </p:txBody>
      </p:sp>
      <p:sp>
        <p:nvSpPr>
          <p:cNvPr id="106" name="Right Arrow 1">
            <a:extLst>
              <a:ext uri="{FF2B5EF4-FFF2-40B4-BE49-F238E27FC236}">
                <a16:creationId xmlns:a16="http://schemas.microsoft.com/office/drawing/2014/main" id="{29BD44FF-7318-43E1-8D2D-875640ADE4D3}"/>
              </a:ext>
            </a:extLst>
          </p:cNvPr>
          <p:cNvSpPr/>
          <p:nvPr/>
        </p:nvSpPr>
        <p:spPr>
          <a:xfrm rot="3117243">
            <a:off x="2471165" y="3718266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107" name="Left Arrow 2">
            <a:extLst>
              <a:ext uri="{FF2B5EF4-FFF2-40B4-BE49-F238E27FC236}">
                <a16:creationId xmlns:a16="http://schemas.microsoft.com/office/drawing/2014/main" id="{DEE9C0AE-9337-45FA-8820-0D290BDF8DB9}"/>
              </a:ext>
            </a:extLst>
          </p:cNvPr>
          <p:cNvSpPr/>
          <p:nvPr/>
        </p:nvSpPr>
        <p:spPr>
          <a:xfrm rot="18902230">
            <a:off x="1477499" y="3703136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8" name="Right Arrow 1">
            <a:extLst>
              <a:ext uri="{FF2B5EF4-FFF2-40B4-BE49-F238E27FC236}">
                <a16:creationId xmlns:a16="http://schemas.microsoft.com/office/drawing/2014/main" id="{5EE99E7A-2783-4C93-8127-2B2B8C138369}"/>
              </a:ext>
            </a:extLst>
          </p:cNvPr>
          <p:cNvSpPr/>
          <p:nvPr/>
        </p:nvSpPr>
        <p:spPr>
          <a:xfrm rot="18952316">
            <a:off x="6683940" y="3137919"/>
            <a:ext cx="556497" cy="3559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9" name="Left Arrow 2">
            <a:extLst>
              <a:ext uri="{FF2B5EF4-FFF2-40B4-BE49-F238E27FC236}">
                <a16:creationId xmlns:a16="http://schemas.microsoft.com/office/drawing/2014/main" id="{0DE4B0B5-972E-4F1B-9225-152F0337AB1F}"/>
              </a:ext>
            </a:extLst>
          </p:cNvPr>
          <p:cNvSpPr/>
          <p:nvPr/>
        </p:nvSpPr>
        <p:spPr>
          <a:xfrm rot="2170070">
            <a:off x="5941773" y="3129841"/>
            <a:ext cx="556497" cy="40195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0410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B16B-4DB1-40DF-A246-AF797227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31 Jan 2022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098D-2023-4583-A698-564C797A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0: Review of simulated sanity check</a:t>
            </a:r>
          </a:p>
          <a:p>
            <a:endParaRPr lang="en-US" dirty="0"/>
          </a:p>
          <a:p>
            <a:r>
              <a:rPr lang="en-US" dirty="0"/>
              <a:t>Issue 1: How best to define the increase in k due to neighboring defects?</a:t>
            </a:r>
          </a:p>
          <a:p>
            <a:endParaRPr lang="en-US" dirty="0"/>
          </a:p>
          <a:p>
            <a:r>
              <a:rPr lang="en-US" dirty="0"/>
              <a:t>Issue 2: How to account for the asymmetric pulsing of BIP? </a:t>
            </a:r>
          </a:p>
          <a:p>
            <a:endParaRPr lang="en-US" dirty="0"/>
          </a:p>
          <a:p>
            <a:r>
              <a:rPr lang="en-US" dirty="0"/>
              <a:t>Issue 3: How to model diffusion model?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0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of simulated sanity check</a:t>
            </a:r>
          </a:p>
        </p:txBody>
      </p:sp>
    </p:spTree>
    <p:extLst>
      <p:ext uri="{BB962C8B-B14F-4D97-AF65-F5344CB8AC3E}">
        <p14:creationId xmlns:p14="http://schemas.microsoft.com/office/powerpoint/2010/main" val="39021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9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243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196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148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10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9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243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196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148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10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9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243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196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148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10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9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243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196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148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10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9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243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196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148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10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1422575" y="81339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2375075" y="11467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93717" y="191728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Monte Carlos simulation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0860B9-26E6-4D5C-88F6-61F5486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16" y="2009773"/>
            <a:ext cx="4760780" cy="3242477"/>
          </a:xfrm>
          <a:prstGeom prst="rect">
            <a:avLst/>
          </a:prstGeom>
        </p:spPr>
      </p:pic>
      <p:sp>
        <p:nvSpPr>
          <p:cNvPr id="37" name="TextBox 33">
            <a:extLst>
              <a:ext uri="{FF2B5EF4-FFF2-40B4-BE49-F238E27FC236}">
                <a16:creationId xmlns:a16="http://schemas.microsoft.com/office/drawing/2014/main" id="{D026DCFC-2211-47CC-B581-743E1D0E1B16}"/>
              </a:ext>
            </a:extLst>
          </p:cNvPr>
          <p:cNvSpPr txBox="1"/>
          <p:nvPr/>
        </p:nvSpPr>
        <p:spPr>
          <a:xfrm>
            <a:off x="7549662" y="5393696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540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445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ACD1054-C9BE-427F-B461-3D69797D4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52883"/>
              </p:ext>
            </p:extLst>
          </p:nvPr>
        </p:nvGraphicFramePr>
        <p:xfrm>
          <a:off x="829212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765114-132A-471F-ADDC-CDEF2C568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230122"/>
              </p:ext>
            </p:extLst>
          </p:nvPr>
        </p:nvGraphicFramePr>
        <p:xfrm>
          <a:off x="6404064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9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best to define the increase in k due to neighboring defects?</a:t>
            </a:r>
          </a:p>
        </p:txBody>
      </p:sp>
    </p:spTree>
    <p:extLst>
      <p:ext uri="{BB962C8B-B14F-4D97-AF65-F5344CB8AC3E}">
        <p14:creationId xmlns:p14="http://schemas.microsoft.com/office/powerpoint/2010/main" val="270854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49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449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401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354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30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49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449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401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354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30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49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449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401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354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30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49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449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401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354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30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49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449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401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354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30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8211532" y="29337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8211532" y="43815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64032" y="3225284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9164032" y="4714875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E564B27-0A83-47EA-8CFF-521F5F89668A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259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1028</Words>
  <Application>Microsoft Office PowerPoint</Application>
  <PresentationFormat>Widescreen</PresentationFormat>
  <Paragraphs>473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Kinetic Monte Carlos Algorithm</vt:lpstr>
      <vt:lpstr>PowerPoint Presentation</vt:lpstr>
      <vt:lpstr>31 Jan 2022 Agenda</vt:lpstr>
      <vt:lpstr>Issue 0  </vt:lpstr>
      <vt:lpstr>PowerPoint Presentation</vt:lpstr>
      <vt:lpstr>PowerPoint Presentation</vt:lpstr>
      <vt:lpstr>PowerPoint Presentation</vt:lpstr>
      <vt:lpstr>Issue 1  </vt:lpstr>
      <vt:lpstr>PowerPoint Presentation</vt:lpstr>
      <vt:lpstr>PowerPoint Presentation</vt:lpstr>
      <vt:lpstr>PowerPoint Presentation</vt:lpstr>
      <vt:lpstr>Issue 2  </vt:lpstr>
      <vt:lpstr>Context</vt:lpstr>
      <vt:lpstr>PowerPoint Presentation</vt:lpstr>
      <vt:lpstr>PowerPoint Presentation</vt:lpstr>
      <vt:lpstr>Problems</vt:lpstr>
      <vt:lpstr>PowerPoint Presentation</vt:lpstr>
      <vt:lpstr>Issue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Joel Tan</dc:creator>
  <cp:lastModifiedBy>PhD - Joel Tan</cp:lastModifiedBy>
  <cp:revision>23</cp:revision>
  <dcterms:created xsi:type="dcterms:W3CDTF">2022-01-28T04:50:35Z</dcterms:created>
  <dcterms:modified xsi:type="dcterms:W3CDTF">2022-01-31T00:59:53Z</dcterms:modified>
</cp:coreProperties>
</file>