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2" r:id="rId3"/>
    <p:sldId id="290" r:id="rId4"/>
    <p:sldId id="291" r:id="rId5"/>
    <p:sldId id="293" r:id="rId6"/>
    <p:sldId id="294" r:id="rId7"/>
    <p:sldId id="280" r:id="rId8"/>
    <p:sldId id="281" r:id="rId9"/>
    <p:sldId id="261" r:id="rId10"/>
    <p:sldId id="265" r:id="rId11"/>
    <p:sldId id="269" r:id="rId12"/>
    <p:sldId id="289" r:id="rId13"/>
    <p:sldId id="266" r:id="rId14"/>
    <p:sldId id="288" r:id="rId15"/>
    <p:sldId id="264" r:id="rId16"/>
    <p:sldId id="283" r:id="rId17"/>
    <p:sldId id="286" r:id="rId18"/>
    <p:sldId id="260" r:id="rId19"/>
    <p:sldId id="256" r:id="rId20"/>
    <p:sldId id="257" r:id="rId21"/>
    <p:sldId id="258" r:id="rId22"/>
    <p:sldId id="262" r:id="rId23"/>
    <p:sldId id="272" r:id="rId24"/>
    <p:sldId id="259" r:id="rId25"/>
    <p:sldId id="271" r:id="rId26"/>
    <p:sldId id="273" r:id="rId27"/>
    <p:sldId id="282" r:id="rId28"/>
    <p:sldId id="263" r:id="rId29"/>
    <p:sldId id="277" r:id="rId30"/>
    <p:sldId id="270" r:id="rId31"/>
    <p:sldId id="279" r:id="rId32"/>
    <p:sldId id="285" r:id="rId33"/>
    <p:sldId id="276" r:id="rId34"/>
    <p:sldId id="275" r:id="rId35"/>
    <p:sldId id="278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_joel_working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_joel_working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_diagonals_vary_Height_alpha=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_diagonals_vary_Height_alpha=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1.7699314734979394E-2"/>
                  <c:y val="-0.3268810148731408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Sheet1!$D$2:$D$10</c:f>
              <c:numCache>
                <c:formatCode>General</c:formatCode>
                <c:ptCount val="9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5.8554613689078749</c:v>
                </c:pt>
                <c:pt idx="1">
                  <c:v>5.3738217179781564</c:v>
                </c:pt>
                <c:pt idx="2">
                  <c:v>5.3922465144402798</c:v>
                </c:pt>
                <c:pt idx="3">
                  <c:v>5.2423220135662421</c:v>
                </c:pt>
                <c:pt idx="4">
                  <c:v>5.2503976341097234</c:v>
                </c:pt>
                <c:pt idx="5">
                  <c:v>5.2098128607014633</c:v>
                </c:pt>
                <c:pt idx="6">
                  <c:v>4.8234986612102446</c:v>
                </c:pt>
                <c:pt idx="7">
                  <c:v>5.0641165774200099</c:v>
                </c:pt>
                <c:pt idx="8">
                  <c:v>4.8528977535943119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F0-44FB-965F-B43FC71A7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881136"/>
        <c:axId val="634881464"/>
      </c:scatterChart>
      <c:valAx>
        <c:axId val="634881136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81464"/>
        <c:crosses val="autoZero"/>
        <c:crossBetween val="midCat"/>
        <c:majorUnit val="1"/>
      </c:valAx>
      <c:valAx>
        <c:axId val="634881464"/>
        <c:scaling>
          <c:orientation val="minMax"/>
          <c:min val="4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8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1.4348835891916389E-2"/>
                  <c:y val="-0.374453193350831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Sheet1!$D$2:$D$10</c:f>
              <c:numCache>
                <c:formatCode>General</c:formatCode>
                <c:ptCount val="9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5.5714964870196892E-2</c:v>
                </c:pt>
                <c:pt idx="1">
                  <c:v>5.0970064631551501E-2</c:v>
                </c:pt>
                <c:pt idx="2">
                  <c:v>4.7863697062413189E-2</c:v>
                </c:pt>
                <c:pt idx="3">
                  <c:v>4.5182250443391622E-2</c:v>
                </c:pt>
                <c:pt idx="4">
                  <c:v>4.3773454637255189E-2</c:v>
                </c:pt>
                <c:pt idx="5">
                  <c:v>4.1827342539182563E-2</c:v>
                </c:pt>
                <c:pt idx="6">
                  <c:v>4.0719289587854333E-2</c:v>
                </c:pt>
                <c:pt idx="7">
                  <c:v>3.9632560455861651E-2</c:v>
                </c:pt>
                <c:pt idx="8">
                  <c:v>3.8970101480137041E-2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CD-4AB9-83BE-F3BECF60C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9731760"/>
        <c:axId val="799732088"/>
      </c:scatterChart>
      <c:valAx>
        <c:axId val="799731760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32088"/>
        <c:crosses val="autoZero"/>
        <c:crossBetween val="midCat"/>
        <c:majorUnit val="1"/>
      </c:valAx>
      <c:valAx>
        <c:axId val="799732088"/>
        <c:scaling>
          <c:orientation val="minMax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MTTF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31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MTTF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1.813867016622922E-3"/>
                  <c:y val="7.310476815398075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Sheet1!$B$2:$B$24</c:f>
              <c:numCache>
                <c:formatCode>General</c:formatCode>
                <c:ptCount val="23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</c:numCache>
            </c:numRef>
          </c:xVal>
          <c:yVal>
            <c:numRef>
              <c:f>Sheet1!$D$2:$D$24</c:f>
              <c:numCache>
                <c:formatCode>General</c:formatCode>
                <c:ptCount val="23"/>
                <c:pt idx="0">
                  <c:v>5.5714964870196892E-2</c:v>
                </c:pt>
                <c:pt idx="1">
                  <c:v>5.0970064631551501E-2</c:v>
                </c:pt>
                <c:pt idx="2">
                  <c:v>4.7863697062413189E-2</c:v>
                </c:pt>
                <c:pt idx="3">
                  <c:v>4.5182250443391622E-2</c:v>
                </c:pt>
                <c:pt idx="4">
                  <c:v>4.3773454637255189E-2</c:v>
                </c:pt>
                <c:pt idx="5">
                  <c:v>4.1827342539182563E-2</c:v>
                </c:pt>
                <c:pt idx="6">
                  <c:v>4.0719289587854333E-2</c:v>
                </c:pt>
                <c:pt idx="7">
                  <c:v>3.9632560455861651E-2</c:v>
                </c:pt>
                <c:pt idx="8">
                  <c:v>3.8970101480137041E-2</c:v>
                </c:pt>
                <c:pt idx="9">
                  <c:v>3.8127241089032843E-2</c:v>
                </c:pt>
                <c:pt idx="10">
                  <c:v>3.6733068043428137E-2</c:v>
                </c:pt>
                <c:pt idx="11">
                  <c:v>3.5246314887303933E-2</c:v>
                </c:pt>
                <c:pt idx="12">
                  <c:v>3.4919253826620193E-2</c:v>
                </c:pt>
                <c:pt idx="13">
                  <c:v>3.3088973753803118E-2</c:v>
                </c:pt>
                <c:pt idx="14">
                  <c:v>3.2323672152379912E-2</c:v>
                </c:pt>
                <c:pt idx="15">
                  <c:v>3.2400192083128068E-2</c:v>
                </c:pt>
                <c:pt idx="16">
                  <c:v>3.0917033422483271E-2</c:v>
                </c:pt>
                <c:pt idx="17">
                  <c:v>3.109085924879617E-2</c:v>
                </c:pt>
                <c:pt idx="18">
                  <c:v>3.0612244225654381E-2</c:v>
                </c:pt>
                <c:pt idx="19">
                  <c:v>3.0870765227884709E-2</c:v>
                </c:pt>
                <c:pt idx="20">
                  <c:v>3.0014043023428229E-2</c:v>
                </c:pt>
                <c:pt idx="21">
                  <c:v>3.0150502687213379E-2</c:v>
                </c:pt>
                <c:pt idx="22">
                  <c:v>3.0049541461659831E-2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17-4FD4-93DC-2ADCC3F9C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190416"/>
        <c:axId val="816875696"/>
      </c:scatterChart>
      <c:valAx>
        <c:axId val="823190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875696"/>
        <c:crosses val="autoZero"/>
        <c:crossBetween val="midCat"/>
      </c:valAx>
      <c:valAx>
        <c:axId val="81687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190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3.0094050743657043E-3"/>
                  <c:y val="0.111477836103820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Sheet1!$B$2:$B$24</c:f>
              <c:numCache>
                <c:formatCode>General</c:formatCode>
                <c:ptCount val="23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</c:numCache>
            </c:numRef>
          </c:xVal>
          <c:yVal>
            <c:numRef>
              <c:f>Sheet1!$C$2:$C$24</c:f>
              <c:numCache>
                <c:formatCode>General</c:formatCode>
                <c:ptCount val="23"/>
                <c:pt idx="0">
                  <c:v>5.8554613689078749</c:v>
                </c:pt>
                <c:pt idx="1">
                  <c:v>5.3738217179781564</c:v>
                </c:pt>
                <c:pt idx="2">
                  <c:v>5.3922465144402798</c:v>
                </c:pt>
                <c:pt idx="3">
                  <c:v>5.2423220135662421</c:v>
                </c:pt>
                <c:pt idx="4">
                  <c:v>5.2503976341097234</c:v>
                </c:pt>
                <c:pt idx="5">
                  <c:v>5.2098128607014633</c:v>
                </c:pt>
                <c:pt idx="6">
                  <c:v>4.8234986612102446</c:v>
                </c:pt>
                <c:pt idx="7">
                  <c:v>5.0641165774200099</c:v>
                </c:pt>
                <c:pt idx="8">
                  <c:v>4.8528977535943119</c:v>
                </c:pt>
                <c:pt idx="9">
                  <c:v>4.7275842279821676</c:v>
                </c:pt>
                <c:pt idx="10">
                  <c:v>5.0598116295580642</c:v>
                </c:pt>
                <c:pt idx="11">
                  <c:v>4.6356900854839296</c:v>
                </c:pt>
                <c:pt idx="12">
                  <c:v>4.8962397584982149</c:v>
                </c:pt>
                <c:pt idx="13">
                  <c:v>4.3090520419126843</c:v>
                </c:pt>
                <c:pt idx="14">
                  <c:v>4.5022264012757454</c:v>
                </c:pt>
                <c:pt idx="15">
                  <c:v>4.3539428867132468</c:v>
                </c:pt>
                <c:pt idx="16">
                  <c:v>4.323975571267705</c:v>
                </c:pt>
                <c:pt idx="17">
                  <c:v>4.0806339698782397</c:v>
                </c:pt>
                <c:pt idx="18">
                  <c:v>4.2801608195348697</c:v>
                </c:pt>
                <c:pt idx="19">
                  <c:v>4.2002764988647847</c:v>
                </c:pt>
                <c:pt idx="20">
                  <c:v>3.940760714116752</c:v>
                </c:pt>
                <c:pt idx="21">
                  <c:v>4.2396189354644367</c:v>
                </c:pt>
                <c:pt idx="22">
                  <c:v>4.1245144363916273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D3-4D87-9CE6-79FF77DC6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023552"/>
        <c:axId val="816874712"/>
      </c:scatterChart>
      <c:valAx>
        <c:axId val="61602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874712"/>
        <c:crosses val="autoZero"/>
        <c:crossBetween val="midCat"/>
      </c:valAx>
      <c:valAx>
        <c:axId val="81687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02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Alpha =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47625">
                <a:solidFill>
                  <a:schemeClr val="accent1"/>
                </a:solidFill>
              </a:ln>
              <a:effectLst/>
            </c:spPr>
          </c:marker>
          <c:trendline>
            <c:spPr>
              <a:ln w="41275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8.8751535220161184</c:v>
                </c:pt>
                <c:pt idx="1">
                  <c:v>2.9587814312923788</c:v>
                </c:pt>
                <c:pt idx="2">
                  <c:v>4.0293408083970466</c:v>
                </c:pt>
                <c:pt idx="3">
                  <c:v>4.2757296729010559</c:v>
                </c:pt>
                <c:pt idx="4">
                  <c:v>5.2683397377284864</c:v>
                </c:pt>
                <c:pt idx="5">
                  <c:v>6.2173662543740589</c:v>
                </c:pt>
                <c:pt idx="6">
                  <c:v>6.8199787227614186</c:v>
                </c:pt>
                <c:pt idx="7">
                  <c:v>7.4373950734876262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253-4674-B626-483E8D2DB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570840"/>
        <c:axId val="887569856"/>
      </c:scatterChart>
      <c:valAx>
        <c:axId val="887570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569856"/>
        <c:crosses val="autoZero"/>
        <c:crossBetween val="midCat"/>
      </c:valAx>
      <c:valAx>
        <c:axId val="8875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570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Alpha =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1275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4670034101689703E-2"/>
                  <c:y val="-2.951722568177581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7.7403598380083114</c:v>
                </c:pt>
                <c:pt idx="1">
                  <c:v>2.7126713625334018</c:v>
                </c:pt>
                <c:pt idx="2">
                  <c:v>3.7668873423131362</c:v>
                </c:pt>
                <c:pt idx="3">
                  <c:v>4.132650350578138</c:v>
                </c:pt>
                <c:pt idx="4">
                  <c:v>4.3078604865178978</c:v>
                </c:pt>
                <c:pt idx="5">
                  <c:v>5.3003062454811287</c:v>
                </c:pt>
                <c:pt idx="6">
                  <c:v>6.5884739903421812</c:v>
                </c:pt>
                <c:pt idx="7">
                  <c:v>6.1252567001020006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6B-45A6-ADAD-A1977CBA0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764648"/>
        <c:axId val="167138880"/>
      </c:scatterChart>
      <c:valAx>
        <c:axId val="853764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38880"/>
        <c:crosses val="autoZero"/>
        <c:crossBetween val="midCat"/>
      </c:valAx>
      <c:valAx>
        <c:axId val="16713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764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574-C2C1-429F-8D90-DE16C337D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749C-5E5C-4428-A751-3F331B0E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739C-78C3-4CA5-BA04-57A65E30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E0D1-BD81-44D2-98B1-414087D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23E0-2F81-43A5-A8E0-1EED110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120-986B-436A-A3B8-296A786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B0B8-6044-49D7-90F8-5E282D16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5AAD-3982-4B54-864C-786CED9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1F85-7C5D-4614-A850-0900D0AD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DAC9-3853-465D-A768-3424B3F3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D7350-7E21-4AB5-B89F-BA606E28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63F6-3EEC-42FF-A957-5F50F7E7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002A-323F-4988-8EDA-AED69D3F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26EB-03C2-469A-A6D7-5F4A32DD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B225-67A3-4008-8C2E-2883A882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DE0F-F938-4C82-9483-FC65B820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D254-A780-4058-BA65-2F473A8E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9C54-6040-49D2-A673-F6E979F0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1AC7-4DED-403B-8C9D-4E5A8771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BB0F-5F6E-443D-B969-42D9C9B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21C3-9219-42B8-BC39-D27B17D6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FE12-54C2-4A38-B1AC-1E0F1304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7C81-93D1-4A02-AD94-BE6EA9D2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99D5-BC89-493F-9D4E-CE509F94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9469-BA8C-4D9D-98B5-0132C47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8610-E80A-4473-BFE3-246F90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053A-D5BF-4179-BA73-40B3D04FF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5F1E-DF3C-46B6-8511-29F0D921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C9E9-ECC9-45BE-AC81-6E2561B0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E246-7316-4DA5-A00A-99748A2A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4A00C-B28B-4B62-8772-B8DA424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788-0177-40EB-A0AF-0BDC282F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C9C0-0592-4BEC-BE6B-48043DF3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97DC-62E6-41FC-A0AA-3DB9F2C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C0D3-84AA-4C62-BAFE-18DB7EC6C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A8D84-FFB2-432D-8A74-11EAFFF60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22F7-8308-4A33-BA99-61BC082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1816B-0479-48D3-AF93-946E5A2B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F05BF-0FA6-4D4B-9B61-41569E63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9EE-C682-4F6D-8D12-F455C9DA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CECC0-0EEF-4E1B-9B03-F7A1F2AD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6209-C23A-4A12-9951-DCE71DE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60316-249C-41C7-BB8C-13C6A56C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8C25C-1262-4F7F-BAB1-B84A2E27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AD1F-E68C-4878-95F6-48ECB028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3697-5D8D-4391-98A8-C3CB2090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1CBC-FF27-414C-B730-E404B21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A483-7918-481E-B14F-3C51BC36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F3DC-424E-4AB1-B34F-F03F5771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B91D-0AF0-461A-91B9-EA0F624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A27B-FC14-404F-ABDD-03083C7B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D35F8-DD1D-496B-901A-737FB20F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DFAE-E464-45C7-9C5A-6837755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FDD70-6895-4D4C-8E34-182E4E58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50560-19E6-4BF0-89AA-15ACEC1F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D15-D75D-4776-8747-61C21630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DBAE-6601-49EA-8239-793E2E2D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FBBE-F365-40A6-8C89-2D093325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494F3-93FF-474C-B80E-3060B836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71D6-19B2-4C5E-970E-433FCB4D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8DA9-8DB2-4BFC-BCB5-846751C1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081D-B2E6-4126-A95C-F03B944DC336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3021-6B73-4835-B1E1-9BE717430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948A-8B2B-4687-94B8-EEB63D003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F43F-DC9D-44FC-959F-513A9390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4266-45DD-4C0C-9A9C-9BC2BEA3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Atomistic NEGF simulation by Yee Sin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Equations used for this model</a:t>
            </a:r>
          </a:p>
          <a:p>
            <a:r>
              <a:rPr lang="en-US" dirty="0"/>
              <a:t>Literature review (for MRAM/MgO)</a:t>
            </a:r>
          </a:p>
          <a:p>
            <a:r>
              <a:rPr lang="en-US" dirty="0"/>
              <a:t>What is the contribution/novelty?</a:t>
            </a:r>
          </a:p>
          <a:p>
            <a:endParaRPr lang="en-US" dirty="0"/>
          </a:p>
          <a:p>
            <a:r>
              <a:rPr lang="en-US" dirty="0"/>
              <a:t>Potentially add TEM data from GF</a:t>
            </a:r>
          </a:p>
        </p:txBody>
      </p:sp>
    </p:spTree>
    <p:extLst>
      <p:ext uri="{BB962C8B-B14F-4D97-AF65-F5344CB8AC3E}">
        <p14:creationId xmlns:p14="http://schemas.microsoft.com/office/powerpoint/2010/main" val="242232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0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of simulated sanity check</a:t>
            </a:r>
          </a:p>
        </p:txBody>
      </p:sp>
    </p:spTree>
    <p:extLst>
      <p:ext uri="{BB962C8B-B14F-4D97-AF65-F5344CB8AC3E}">
        <p14:creationId xmlns:p14="http://schemas.microsoft.com/office/powerpoint/2010/main" val="390219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91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2437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196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1487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101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91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2437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196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1487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101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91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2437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196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1487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101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91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2437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196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1487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101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91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2437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196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1487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101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1422575" y="81339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2375075" y="11467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93717" y="191728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Monte Carlos simulation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0860B9-26E6-4D5C-88F6-61F5486C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16" y="2009773"/>
            <a:ext cx="4760780" cy="3242477"/>
          </a:xfrm>
          <a:prstGeom prst="rect">
            <a:avLst/>
          </a:prstGeom>
        </p:spPr>
      </p:pic>
      <p:sp>
        <p:nvSpPr>
          <p:cNvPr id="37" name="TextBox 33">
            <a:extLst>
              <a:ext uri="{FF2B5EF4-FFF2-40B4-BE49-F238E27FC236}">
                <a16:creationId xmlns:a16="http://schemas.microsoft.com/office/drawing/2014/main" id="{D026DCFC-2211-47CC-B581-743E1D0E1B16}"/>
              </a:ext>
            </a:extLst>
          </p:cNvPr>
          <p:cNvSpPr txBox="1"/>
          <p:nvPr/>
        </p:nvSpPr>
        <p:spPr>
          <a:xfrm>
            <a:off x="7549662" y="5393696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8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5405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493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4455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39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8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540593" y="2715804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493093" y="2715804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445593" y="2715804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398093" y="2715804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8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540593" y="3668304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493093" y="3668304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445593" y="3668304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398093" y="3668304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8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540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493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445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39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8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540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493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445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39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229048" y="33455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3865678" y="315038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1181548" y="626138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4818178" y="64841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23267" y="999156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E46597-EAF0-4D2C-8B9D-C8BB26E9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85" y="1656106"/>
            <a:ext cx="5188984" cy="35341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462780-4ED7-48F0-BB4C-4FBD2BAF0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59525" r="87830" b="12793"/>
          <a:stretch/>
        </p:blipFill>
        <p:spPr>
          <a:xfrm>
            <a:off x="6891010" y="1993260"/>
            <a:ext cx="484480" cy="1161753"/>
          </a:xfrm>
          <a:prstGeom prst="rect">
            <a:avLst/>
          </a:prstGeom>
        </p:spPr>
      </p:pic>
      <p:sp>
        <p:nvSpPr>
          <p:cNvPr id="38" name="TextBox 33">
            <a:extLst>
              <a:ext uri="{FF2B5EF4-FFF2-40B4-BE49-F238E27FC236}">
                <a16:creationId xmlns:a16="http://schemas.microsoft.com/office/drawing/2014/main" id="{892A5FCD-61F5-4CEC-8394-1B6DFD0B1AE3}"/>
              </a:ext>
            </a:extLst>
          </p:cNvPr>
          <p:cNvSpPr txBox="1"/>
          <p:nvPr/>
        </p:nvSpPr>
        <p:spPr>
          <a:xfrm>
            <a:off x="7317658" y="1993260"/>
            <a:ext cx="7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n=1.5</a:t>
            </a:r>
          </a:p>
          <a:p>
            <a:r>
              <a:rPr lang="en-US" dirty="0"/>
              <a:t>n=2</a:t>
            </a:r>
          </a:p>
          <a:p>
            <a:r>
              <a:rPr lang="en-US" dirty="0"/>
              <a:t>n=3</a:t>
            </a:r>
          </a:p>
          <a:p>
            <a:r>
              <a:rPr lang="en-US" dirty="0"/>
              <a:t>n=5.5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E3540964-4B12-4180-8F08-EE2BB9EBD399}"/>
              </a:ext>
            </a:extLst>
          </p:cNvPr>
          <p:cNvSpPr txBox="1"/>
          <p:nvPr/>
        </p:nvSpPr>
        <p:spPr>
          <a:xfrm>
            <a:off x="7512842" y="5201894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88093" y="1763304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540593" y="1763304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493093" y="1763304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445593" y="1763304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39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8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5405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493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4455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398093" y="2715804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8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540593" y="3668304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493093" y="3668304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445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39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8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540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493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445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39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8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540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493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445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39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229048" y="33455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3865678" y="315038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1181548" y="626138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4818178" y="64841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23267" y="999156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E46597-EAF0-4D2C-8B9D-C8BB26E9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85" y="1656106"/>
            <a:ext cx="5188984" cy="35341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462780-4ED7-48F0-BB4C-4FBD2BAF0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59525" r="87830" b="12793"/>
          <a:stretch/>
        </p:blipFill>
        <p:spPr>
          <a:xfrm>
            <a:off x="6891010" y="1993260"/>
            <a:ext cx="484480" cy="1161753"/>
          </a:xfrm>
          <a:prstGeom prst="rect">
            <a:avLst/>
          </a:prstGeom>
        </p:spPr>
      </p:pic>
      <p:sp>
        <p:nvSpPr>
          <p:cNvPr id="38" name="TextBox 33">
            <a:extLst>
              <a:ext uri="{FF2B5EF4-FFF2-40B4-BE49-F238E27FC236}">
                <a16:creationId xmlns:a16="http://schemas.microsoft.com/office/drawing/2014/main" id="{892A5FCD-61F5-4CEC-8394-1B6DFD0B1AE3}"/>
              </a:ext>
            </a:extLst>
          </p:cNvPr>
          <p:cNvSpPr txBox="1"/>
          <p:nvPr/>
        </p:nvSpPr>
        <p:spPr>
          <a:xfrm>
            <a:off x="7317658" y="1993260"/>
            <a:ext cx="7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n=1.5</a:t>
            </a:r>
          </a:p>
          <a:p>
            <a:r>
              <a:rPr lang="en-US" dirty="0"/>
              <a:t>n=2</a:t>
            </a:r>
          </a:p>
          <a:p>
            <a:r>
              <a:rPr lang="en-US" dirty="0"/>
              <a:t>n=3</a:t>
            </a:r>
          </a:p>
          <a:p>
            <a:r>
              <a:rPr lang="en-US" dirty="0"/>
              <a:t>n=5.5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E3540964-4B12-4180-8F08-EE2BB9EBD399}"/>
              </a:ext>
            </a:extLst>
          </p:cNvPr>
          <p:cNvSpPr txBox="1"/>
          <p:nvPr/>
        </p:nvSpPr>
        <p:spPr>
          <a:xfrm>
            <a:off x="7512842" y="5201894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8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493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39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8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540593" y="27158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493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445593" y="27158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39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8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540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493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445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39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8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540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493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445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39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8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540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493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445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39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229048" y="33455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3865678" y="315038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1181548" y="626138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4818178" y="64841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23267" y="999156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E46597-EAF0-4D2C-8B9D-C8BB26E9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85" y="1656106"/>
            <a:ext cx="5188984" cy="35341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462780-4ED7-48F0-BB4C-4FBD2BAF0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59525" r="87830" b="12793"/>
          <a:stretch/>
        </p:blipFill>
        <p:spPr>
          <a:xfrm>
            <a:off x="6891010" y="1993260"/>
            <a:ext cx="484480" cy="1161753"/>
          </a:xfrm>
          <a:prstGeom prst="rect">
            <a:avLst/>
          </a:prstGeom>
        </p:spPr>
      </p:pic>
      <p:sp>
        <p:nvSpPr>
          <p:cNvPr id="38" name="TextBox 33">
            <a:extLst>
              <a:ext uri="{FF2B5EF4-FFF2-40B4-BE49-F238E27FC236}">
                <a16:creationId xmlns:a16="http://schemas.microsoft.com/office/drawing/2014/main" id="{892A5FCD-61F5-4CEC-8394-1B6DFD0B1AE3}"/>
              </a:ext>
            </a:extLst>
          </p:cNvPr>
          <p:cNvSpPr txBox="1"/>
          <p:nvPr/>
        </p:nvSpPr>
        <p:spPr>
          <a:xfrm>
            <a:off x="7317658" y="1993260"/>
            <a:ext cx="7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n=1.5</a:t>
            </a:r>
          </a:p>
          <a:p>
            <a:r>
              <a:rPr lang="en-US" dirty="0"/>
              <a:t>n=2</a:t>
            </a:r>
          </a:p>
          <a:p>
            <a:r>
              <a:rPr lang="en-US" dirty="0"/>
              <a:t>n=3</a:t>
            </a:r>
          </a:p>
          <a:p>
            <a:r>
              <a:rPr lang="en-US" dirty="0"/>
              <a:t>n=5.5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E3540964-4B12-4180-8F08-EE2BB9EBD399}"/>
              </a:ext>
            </a:extLst>
          </p:cNvPr>
          <p:cNvSpPr txBox="1"/>
          <p:nvPr/>
        </p:nvSpPr>
        <p:spPr>
          <a:xfrm>
            <a:off x="7512842" y="5201894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3B90E-3EDB-40DF-AC6E-6A445D3EDBBA}"/>
              </a:ext>
            </a:extLst>
          </p:cNvPr>
          <p:cNvSpPr txBox="1"/>
          <p:nvPr/>
        </p:nvSpPr>
        <p:spPr>
          <a:xfrm>
            <a:off x="7502308" y="529678"/>
            <a:ext cx="4299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Surface roughness modeling</a:t>
            </a:r>
          </a:p>
        </p:txBody>
      </p:sp>
    </p:spTree>
    <p:extLst>
      <p:ext uri="{BB962C8B-B14F-4D97-AF65-F5344CB8AC3E}">
        <p14:creationId xmlns:p14="http://schemas.microsoft.com/office/powerpoint/2010/main" val="117408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ACD1054-C9BE-427F-B461-3D69797D4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52883"/>
              </p:ext>
            </p:extLst>
          </p:nvPr>
        </p:nvGraphicFramePr>
        <p:xfrm>
          <a:off x="829212" y="1361438"/>
          <a:ext cx="5077013" cy="41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8765114-132A-471F-ADDC-CDEF2C568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230122"/>
              </p:ext>
            </p:extLst>
          </p:nvPr>
        </p:nvGraphicFramePr>
        <p:xfrm>
          <a:off x="6404064" y="1361438"/>
          <a:ext cx="5077013" cy="41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390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CCECA7-2D91-4606-8314-3BD4212CF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768084"/>
              </p:ext>
            </p:extLst>
          </p:nvPr>
        </p:nvGraphicFramePr>
        <p:xfrm>
          <a:off x="6560075" y="1454960"/>
          <a:ext cx="4572000" cy="3948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EAB1EE-DF6E-44DB-BD1F-F0AC538B5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105289"/>
              </p:ext>
            </p:extLst>
          </p:nvPr>
        </p:nvGraphicFramePr>
        <p:xfrm>
          <a:off x="1059925" y="1454961"/>
          <a:ext cx="4572000" cy="3948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81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07BF92-AB33-4065-A250-11FA9646B2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747135"/>
              </p:ext>
            </p:extLst>
          </p:nvPr>
        </p:nvGraphicFramePr>
        <p:xfrm>
          <a:off x="954593" y="1798654"/>
          <a:ext cx="4676838" cy="400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CC880E-DCC9-46CE-A444-F676340CF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849858"/>
              </p:ext>
            </p:extLst>
          </p:nvPr>
        </p:nvGraphicFramePr>
        <p:xfrm>
          <a:off x="6362281" y="1798654"/>
          <a:ext cx="4875125" cy="4006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731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best to define the increase in k due to neighboring defects?</a:t>
            </a:r>
          </a:p>
        </p:txBody>
      </p:sp>
    </p:spTree>
    <p:extLst>
      <p:ext uri="{BB962C8B-B14F-4D97-AF65-F5344CB8AC3E}">
        <p14:creationId xmlns:p14="http://schemas.microsoft.com/office/powerpoint/2010/main" val="270854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496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4490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401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3540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306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496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4490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401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3540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306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496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4490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401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3540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306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496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4490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401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3540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306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496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4490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401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3540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306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8211532" y="29337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8211532" y="43815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64032" y="3225284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9164032" y="4714875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E564B27-0A83-47EA-8CFF-521F5F89668A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8259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E715-16E3-4E10-A387-DDD3FDBC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Atomistic simulations with Yee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78C6-9323-48D2-BCF0-D862A48A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3336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2861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238625" y="163830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1911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1436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333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2861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238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1911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143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333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2861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238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1911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143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333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2861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238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1911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143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333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2861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238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1911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143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91625" y="288238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986F3-54ED-49A5-9DAB-47A2709B5BC4}"/>
              </a:ext>
            </a:extLst>
          </p:cNvPr>
          <p:cNvSpPr/>
          <p:nvPr/>
        </p:nvSpPr>
        <p:spPr>
          <a:xfrm>
            <a:off x="8048625" y="259080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38EC17-FEF2-4F7F-AC7D-3EC3FA98AFE9}"/>
              </a:ext>
            </a:extLst>
          </p:cNvPr>
          <p:cNvSpPr txBox="1"/>
          <p:nvPr/>
        </p:nvSpPr>
        <p:spPr>
          <a:xfrm>
            <a:off x="7514971" y="4019550"/>
            <a:ext cx="41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count</a:t>
            </a:r>
            <a:r>
              <a:rPr lang="en-US" dirty="0"/>
              <a:t> = function(count of neighboring defects)</a:t>
            </a:r>
          </a:p>
          <a:p>
            <a:endParaRPr lang="en-US" dirty="0"/>
          </a:p>
          <a:p>
            <a:r>
              <a:rPr lang="en-US" dirty="0"/>
              <a:t>Where function is tbc:</a:t>
            </a:r>
          </a:p>
          <a:p>
            <a:pPr marL="342900" indent="-342900">
              <a:buAutoNum type="arabicPeriod"/>
            </a:pPr>
            <a:r>
              <a:rPr lang="en-US" dirty="0"/>
              <a:t>Polynomial</a:t>
            </a:r>
          </a:p>
          <a:p>
            <a:pPr marL="342900" indent="-342900">
              <a:buAutoNum type="arabicPeriod"/>
            </a:pPr>
            <a:r>
              <a:rPr lang="en-US" dirty="0"/>
              <a:t>Log </a:t>
            </a:r>
          </a:p>
          <a:p>
            <a:pPr marL="342900" indent="-342900">
              <a:buAutoNum type="arabicPeriod"/>
            </a:pPr>
            <a:r>
              <a:rPr lang="en-US" dirty="0"/>
              <a:t>Power</a:t>
            </a:r>
          </a:p>
          <a:p>
            <a:pPr marL="342900" indent="-342900">
              <a:buAutoNum type="arabicPeriod"/>
            </a:pPr>
            <a:r>
              <a:rPr lang="en-US" dirty="0"/>
              <a:t>Exponential</a:t>
            </a:r>
          </a:p>
          <a:p>
            <a:pPr marL="342900" indent="-342900">
              <a:buAutoNum type="arabicPeriod"/>
            </a:pPr>
            <a:r>
              <a:rPr lang="en-US" dirty="0"/>
              <a:t>Look up table (from Yee Sin’s DFT)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F34047A-6A19-440C-9852-DBA23EAEA4BC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8174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3183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2708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223385" y="17830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1758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1283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3183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2708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223385" y="27355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1758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1283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318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2708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223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1758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128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318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2708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223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1758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128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318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2708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223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1758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128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76385" y="302716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986F3-54ED-49A5-9DAB-47A2709B5BC4}"/>
              </a:ext>
            </a:extLst>
          </p:cNvPr>
          <p:cNvSpPr/>
          <p:nvPr/>
        </p:nvSpPr>
        <p:spPr>
          <a:xfrm>
            <a:off x="8033385" y="27355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38EC17-FEF2-4F7F-AC7D-3EC3FA98AFE9}"/>
              </a:ext>
            </a:extLst>
          </p:cNvPr>
          <p:cNvSpPr txBox="1"/>
          <p:nvPr/>
        </p:nvSpPr>
        <p:spPr>
          <a:xfrm>
            <a:off x="7499731" y="3960257"/>
            <a:ext cx="41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count</a:t>
            </a:r>
            <a:r>
              <a:rPr lang="en-US" dirty="0"/>
              <a:t> = function(count of neighboring defects)</a:t>
            </a:r>
          </a:p>
          <a:p>
            <a:endParaRPr lang="en-US" dirty="0"/>
          </a:p>
          <a:p>
            <a:r>
              <a:rPr lang="en-US" dirty="0"/>
              <a:t>Where function is tbc:</a:t>
            </a:r>
          </a:p>
          <a:p>
            <a:pPr marL="342900" indent="-342900">
              <a:buAutoNum type="arabicPeriod"/>
            </a:pPr>
            <a:r>
              <a:rPr lang="en-US" dirty="0"/>
              <a:t>Polynomial [A*count^2+B*</a:t>
            </a:r>
            <a:r>
              <a:rPr lang="en-US" dirty="0" err="1"/>
              <a:t>count+C</a:t>
            </a:r>
            <a:r>
              <a:rPr lang="en-US" dirty="0"/>
              <a:t>]</a:t>
            </a:r>
          </a:p>
          <a:p>
            <a:pPr marL="342900" indent="-342900">
              <a:buAutoNum type="arabicPeriod"/>
            </a:pPr>
            <a:r>
              <a:rPr lang="en-US" dirty="0"/>
              <a:t>Log [A*log(B*</a:t>
            </a:r>
            <a:r>
              <a:rPr lang="en-US" dirty="0" err="1"/>
              <a:t>count+C</a:t>
            </a:r>
            <a:r>
              <a:rPr lang="en-US" dirty="0"/>
              <a:t>)]</a:t>
            </a:r>
          </a:p>
          <a:p>
            <a:pPr marL="342900" indent="-342900">
              <a:buAutoNum type="arabicPeriod"/>
            </a:pPr>
            <a:r>
              <a:rPr lang="en-US" dirty="0"/>
              <a:t>Power [A(</a:t>
            </a:r>
            <a:r>
              <a:rPr lang="en-US" dirty="0" err="1"/>
              <a:t>count+C</a:t>
            </a:r>
            <a:r>
              <a:rPr lang="en-US" dirty="0"/>
              <a:t>)^B]</a:t>
            </a:r>
          </a:p>
          <a:p>
            <a:pPr marL="342900" indent="-342900">
              <a:buAutoNum type="arabicPeriod"/>
            </a:pPr>
            <a:r>
              <a:rPr lang="en-US" dirty="0"/>
              <a:t>Exponential [A*(exp(B*</a:t>
            </a:r>
            <a:r>
              <a:rPr lang="en-US" dirty="0" err="1"/>
              <a:t>count+C</a:t>
            </a:r>
            <a:r>
              <a:rPr lang="en-US" dirty="0"/>
              <a:t>))]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Look up table (from Yee Sin’s DFT)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DD40350-940A-4949-A414-FF4829FFDBE0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16836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account for the asymmetric pulsing of bipolar pulsing (BIP)? </a:t>
            </a:r>
          </a:p>
        </p:txBody>
      </p:sp>
    </p:spTree>
    <p:extLst>
      <p:ext uri="{BB962C8B-B14F-4D97-AF65-F5344CB8AC3E}">
        <p14:creationId xmlns:p14="http://schemas.microsoft.com/office/powerpoint/2010/main" val="70233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03B-91BD-47E8-A120-8771ABF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248-75FE-4E1A-A25C-46568582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BIP pulsing is a repeated two step process. </a:t>
            </a:r>
          </a:p>
          <a:p>
            <a:endParaRPr lang="en-US" dirty="0"/>
          </a:p>
          <a:p>
            <a:r>
              <a:rPr lang="en-US" dirty="0"/>
              <a:t>Up (AP) </a:t>
            </a:r>
            <a:r>
              <a:rPr lang="en-US" dirty="0">
                <a:sym typeface="Wingdings" panose="05000000000000000000" pitchFamily="2" charset="2"/>
              </a:rPr>
              <a:t> Down (P)  Up (AP)  Down (P)  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Resistance for Up and Down are not the same. </a:t>
            </a:r>
            <a:r>
              <a:rPr lang="en-US" dirty="0" err="1">
                <a:sym typeface="Wingdings" panose="05000000000000000000" pitchFamily="2" charset="2"/>
              </a:rPr>
              <a:t>Ie</a:t>
            </a:r>
            <a:r>
              <a:rPr lang="en-US" dirty="0">
                <a:sym typeface="Wingdings" panose="05000000000000000000" pitchFamily="2" charset="2"/>
              </a:rPr>
              <a:t>. the k for defects are different.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41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616807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177258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737709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298160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2858611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616807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177258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737709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298160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2858611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616807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177258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737709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298160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2858611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616807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177258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737709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298160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2858611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616807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177258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1737709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2298160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2858611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78B65-44F6-479C-9AE0-8597C03EA580}"/>
              </a:ext>
            </a:extLst>
          </p:cNvPr>
          <p:cNvSpPr/>
          <p:nvPr/>
        </p:nvSpPr>
        <p:spPr>
          <a:xfrm>
            <a:off x="4694872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842A73-B70F-4F43-B832-D3AE212AF70E}"/>
              </a:ext>
            </a:extLst>
          </p:cNvPr>
          <p:cNvSpPr/>
          <p:nvPr/>
        </p:nvSpPr>
        <p:spPr>
          <a:xfrm>
            <a:off x="5255323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1E70-2186-46E3-90CE-D507386CC577}"/>
              </a:ext>
            </a:extLst>
          </p:cNvPr>
          <p:cNvSpPr/>
          <p:nvPr/>
        </p:nvSpPr>
        <p:spPr>
          <a:xfrm>
            <a:off x="5815774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5DE2D-C233-4FEB-B4E5-2BADAFA6A42E}"/>
              </a:ext>
            </a:extLst>
          </p:cNvPr>
          <p:cNvSpPr/>
          <p:nvPr/>
        </p:nvSpPr>
        <p:spPr>
          <a:xfrm>
            <a:off x="6376225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6538-8C60-4444-B5DD-E4CE8A345F8B}"/>
              </a:ext>
            </a:extLst>
          </p:cNvPr>
          <p:cNvSpPr/>
          <p:nvPr/>
        </p:nvSpPr>
        <p:spPr>
          <a:xfrm>
            <a:off x="6936676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661B2-6F86-40DB-BA37-A404DE599D76}"/>
              </a:ext>
            </a:extLst>
          </p:cNvPr>
          <p:cNvSpPr/>
          <p:nvPr/>
        </p:nvSpPr>
        <p:spPr>
          <a:xfrm>
            <a:off x="4694872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8BB7EF-086F-43A8-A925-A6605B4EE46D}"/>
              </a:ext>
            </a:extLst>
          </p:cNvPr>
          <p:cNvSpPr/>
          <p:nvPr/>
        </p:nvSpPr>
        <p:spPr>
          <a:xfrm>
            <a:off x="5255323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5F117-6564-46A1-AFE9-FBC0BA814C73}"/>
              </a:ext>
            </a:extLst>
          </p:cNvPr>
          <p:cNvSpPr/>
          <p:nvPr/>
        </p:nvSpPr>
        <p:spPr>
          <a:xfrm>
            <a:off x="5815774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BEC87-13AE-4D7E-8169-28C92211A745}"/>
              </a:ext>
            </a:extLst>
          </p:cNvPr>
          <p:cNvSpPr/>
          <p:nvPr/>
        </p:nvSpPr>
        <p:spPr>
          <a:xfrm>
            <a:off x="6376225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DA14A-DFD4-4B3A-9B0F-956B01233AC1}"/>
              </a:ext>
            </a:extLst>
          </p:cNvPr>
          <p:cNvSpPr/>
          <p:nvPr/>
        </p:nvSpPr>
        <p:spPr>
          <a:xfrm>
            <a:off x="6936676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5745B-05C9-437D-BECE-418C95E92BE3}"/>
              </a:ext>
            </a:extLst>
          </p:cNvPr>
          <p:cNvSpPr/>
          <p:nvPr/>
        </p:nvSpPr>
        <p:spPr>
          <a:xfrm>
            <a:off x="4694872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12E7C-D727-4903-A4D0-9E3528126C16}"/>
              </a:ext>
            </a:extLst>
          </p:cNvPr>
          <p:cNvSpPr/>
          <p:nvPr/>
        </p:nvSpPr>
        <p:spPr>
          <a:xfrm>
            <a:off x="5255323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06EFD3-8587-4432-A7D3-E1B4F40CC092}"/>
              </a:ext>
            </a:extLst>
          </p:cNvPr>
          <p:cNvSpPr/>
          <p:nvPr/>
        </p:nvSpPr>
        <p:spPr>
          <a:xfrm>
            <a:off x="5815774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E417B-0A69-475F-881A-AA8A58B4E619}"/>
              </a:ext>
            </a:extLst>
          </p:cNvPr>
          <p:cNvSpPr/>
          <p:nvPr/>
        </p:nvSpPr>
        <p:spPr>
          <a:xfrm>
            <a:off x="6376225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BAFE17-DCDD-4785-8A7A-B429BAB2FADF}"/>
              </a:ext>
            </a:extLst>
          </p:cNvPr>
          <p:cNvSpPr/>
          <p:nvPr/>
        </p:nvSpPr>
        <p:spPr>
          <a:xfrm>
            <a:off x="6936676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7B680E-7402-48A8-8C13-DC49B3F9700F}"/>
              </a:ext>
            </a:extLst>
          </p:cNvPr>
          <p:cNvSpPr/>
          <p:nvPr/>
        </p:nvSpPr>
        <p:spPr>
          <a:xfrm>
            <a:off x="4694872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B324CA-F9FD-4548-9339-CE1B3582F447}"/>
              </a:ext>
            </a:extLst>
          </p:cNvPr>
          <p:cNvSpPr/>
          <p:nvPr/>
        </p:nvSpPr>
        <p:spPr>
          <a:xfrm>
            <a:off x="5255323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F0A6E7-4367-49F0-A681-7ACCC121174C}"/>
              </a:ext>
            </a:extLst>
          </p:cNvPr>
          <p:cNvSpPr/>
          <p:nvPr/>
        </p:nvSpPr>
        <p:spPr>
          <a:xfrm>
            <a:off x="5815774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57B2A-D6FA-44CF-B4A9-DA6DA78B0070}"/>
              </a:ext>
            </a:extLst>
          </p:cNvPr>
          <p:cNvSpPr/>
          <p:nvPr/>
        </p:nvSpPr>
        <p:spPr>
          <a:xfrm>
            <a:off x="6376225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B5613B-D1E8-404B-91F4-1E9CDF55DBAF}"/>
              </a:ext>
            </a:extLst>
          </p:cNvPr>
          <p:cNvSpPr/>
          <p:nvPr/>
        </p:nvSpPr>
        <p:spPr>
          <a:xfrm>
            <a:off x="6936676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C94D4-F09D-4AAE-8D30-AB6F92A7A797}"/>
              </a:ext>
            </a:extLst>
          </p:cNvPr>
          <p:cNvSpPr/>
          <p:nvPr/>
        </p:nvSpPr>
        <p:spPr>
          <a:xfrm>
            <a:off x="4694872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BF3D-C8AC-479F-8A71-FC199285F53D}"/>
              </a:ext>
            </a:extLst>
          </p:cNvPr>
          <p:cNvSpPr/>
          <p:nvPr/>
        </p:nvSpPr>
        <p:spPr>
          <a:xfrm>
            <a:off x="5255323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AC86-4F84-4FED-935C-0A94BF6EE0C9}"/>
              </a:ext>
            </a:extLst>
          </p:cNvPr>
          <p:cNvSpPr/>
          <p:nvPr/>
        </p:nvSpPr>
        <p:spPr>
          <a:xfrm>
            <a:off x="5815774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1B74D7-74E1-4CFB-B6CE-E36A7A4DF7EB}"/>
              </a:ext>
            </a:extLst>
          </p:cNvPr>
          <p:cNvSpPr/>
          <p:nvPr/>
        </p:nvSpPr>
        <p:spPr>
          <a:xfrm>
            <a:off x="6376225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D8DDA0-F6E9-401A-9E30-ECF172FBC4D3}"/>
              </a:ext>
            </a:extLst>
          </p:cNvPr>
          <p:cNvSpPr/>
          <p:nvPr/>
        </p:nvSpPr>
        <p:spPr>
          <a:xfrm>
            <a:off x="6936676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7CBAEEBF-3B3A-457B-8936-96FD5C70526D}"/>
              </a:ext>
            </a:extLst>
          </p:cNvPr>
          <p:cNvSpPr txBox="1"/>
          <p:nvPr/>
        </p:nvSpPr>
        <p:spPr>
          <a:xfrm>
            <a:off x="616807" y="1562980"/>
            <a:ext cx="26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1, 3, 5…</a:t>
            </a:r>
          </a:p>
        </p:txBody>
      </p:sp>
      <p:sp>
        <p:nvSpPr>
          <p:cNvPr id="62" name="TextBox 35">
            <a:extLst>
              <a:ext uri="{FF2B5EF4-FFF2-40B4-BE49-F238E27FC236}">
                <a16:creationId xmlns:a16="http://schemas.microsoft.com/office/drawing/2014/main" id="{F84992EF-2159-4E52-8AD7-9A50A4FF3B70}"/>
              </a:ext>
            </a:extLst>
          </p:cNvPr>
          <p:cNvSpPr txBox="1"/>
          <p:nvPr/>
        </p:nvSpPr>
        <p:spPr>
          <a:xfrm>
            <a:off x="4753627" y="1562980"/>
            <a:ext cx="26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2, 4, 6…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DD5EF8-6ACC-4E19-AA5C-BD34CC6005A9}"/>
              </a:ext>
            </a:extLst>
          </p:cNvPr>
          <p:cNvSpPr/>
          <p:nvPr/>
        </p:nvSpPr>
        <p:spPr>
          <a:xfrm>
            <a:off x="892784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C639D2-D5DB-4A7B-9D36-52EA40A9AE2B}"/>
              </a:ext>
            </a:extLst>
          </p:cNvPr>
          <p:cNvSpPr/>
          <p:nvPr/>
        </p:nvSpPr>
        <p:spPr>
          <a:xfrm>
            <a:off x="8927843" y="3539799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1D6B1-EF99-49D2-8FB8-5839B0041E83}"/>
              </a:ext>
            </a:extLst>
          </p:cNvPr>
          <p:cNvSpPr/>
          <p:nvPr/>
        </p:nvSpPr>
        <p:spPr>
          <a:xfrm>
            <a:off x="8927843" y="4269675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42662-529D-4FEB-B610-7B2C12955BC0}"/>
              </a:ext>
            </a:extLst>
          </p:cNvPr>
          <p:cNvSpPr/>
          <p:nvPr/>
        </p:nvSpPr>
        <p:spPr>
          <a:xfrm>
            <a:off x="8927844" y="2813149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A64503F-BD47-466B-A982-97AAE999AD44}"/>
              </a:ext>
            </a:extLst>
          </p:cNvPr>
          <p:cNvSpPr txBox="1"/>
          <p:nvPr/>
        </p:nvSpPr>
        <p:spPr>
          <a:xfrm>
            <a:off x="9488294" y="2119038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07EE71C1-6C2C-4E71-8ECD-DE20A11B7CA1}"/>
              </a:ext>
            </a:extLst>
          </p:cNvPr>
          <p:cNvSpPr txBox="1"/>
          <p:nvPr/>
        </p:nvSpPr>
        <p:spPr>
          <a:xfrm>
            <a:off x="9488294" y="2897442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1C8034C5-AEC8-4AC4-8FBB-E792CB8CDBAC}"/>
              </a:ext>
            </a:extLst>
          </p:cNvPr>
          <p:cNvSpPr txBox="1"/>
          <p:nvPr/>
        </p:nvSpPr>
        <p:spPr>
          <a:xfrm>
            <a:off x="9488294" y="363096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1</a:t>
            </a: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DA248D98-894D-47A9-9744-5ABC75F6A564}"/>
              </a:ext>
            </a:extLst>
          </p:cNvPr>
          <p:cNvSpPr txBox="1"/>
          <p:nvPr/>
        </p:nvSpPr>
        <p:spPr>
          <a:xfrm>
            <a:off x="9488294" y="4362716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19B433-3012-4285-A5A5-4B3689A25F25}"/>
              </a:ext>
            </a:extLst>
          </p:cNvPr>
          <p:cNvSpPr/>
          <p:nvPr/>
        </p:nvSpPr>
        <p:spPr>
          <a:xfrm>
            <a:off x="3646605" y="3062236"/>
            <a:ext cx="787639" cy="7335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-Turn 5">
            <a:extLst>
              <a:ext uri="{FF2B5EF4-FFF2-40B4-BE49-F238E27FC236}">
                <a16:creationId xmlns:a16="http://schemas.microsoft.com/office/drawing/2014/main" id="{75EBBA9C-A2BB-4377-8EF3-58D8C3BBCAC6}"/>
              </a:ext>
            </a:extLst>
          </p:cNvPr>
          <p:cNvSpPr/>
          <p:nvPr/>
        </p:nvSpPr>
        <p:spPr>
          <a:xfrm rot="10800000">
            <a:off x="1615437" y="5052060"/>
            <a:ext cx="4671062" cy="12496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38123781-19EA-4C7B-9CEC-25ABA9BC10C1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89169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04292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064743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62519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185645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2746096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04292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064743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625194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185645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2746096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04292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064743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625194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185645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2746096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04292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064743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625194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185645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2746096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04292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064743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1625194" y="4269676"/>
            <a:ext cx="560451" cy="56045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2185645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2746096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78B65-44F6-479C-9AE0-8597C03EA580}"/>
              </a:ext>
            </a:extLst>
          </p:cNvPr>
          <p:cNvSpPr/>
          <p:nvPr/>
        </p:nvSpPr>
        <p:spPr>
          <a:xfrm>
            <a:off x="4694872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842A73-B70F-4F43-B832-D3AE212AF70E}"/>
              </a:ext>
            </a:extLst>
          </p:cNvPr>
          <p:cNvSpPr/>
          <p:nvPr/>
        </p:nvSpPr>
        <p:spPr>
          <a:xfrm>
            <a:off x="5255323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1E70-2186-46E3-90CE-D507386CC577}"/>
              </a:ext>
            </a:extLst>
          </p:cNvPr>
          <p:cNvSpPr/>
          <p:nvPr/>
        </p:nvSpPr>
        <p:spPr>
          <a:xfrm>
            <a:off x="5815774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5DE2D-C233-4FEB-B4E5-2BADAFA6A42E}"/>
              </a:ext>
            </a:extLst>
          </p:cNvPr>
          <p:cNvSpPr/>
          <p:nvPr/>
        </p:nvSpPr>
        <p:spPr>
          <a:xfrm>
            <a:off x="6376225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6538-8C60-4444-B5DD-E4CE8A345F8B}"/>
              </a:ext>
            </a:extLst>
          </p:cNvPr>
          <p:cNvSpPr/>
          <p:nvPr/>
        </p:nvSpPr>
        <p:spPr>
          <a:xfrm>
            <a:off x="6936676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661B2-6F86-40DB-BA37-A404DE599D76}"/>
              </a:ext>
            </a:extLst>
          </p:cNvPr>
          <p:cNvSpPr/>
          <p:nvPr/>
        </p:nvSpPr>
        <p:spPr>
          <a:xfrm>
            <a:off x="4694872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8BB7EF-086F-43A8-A925-A6605B4EE46D}"/>
              </a:ext>
            </a:extLst>
          </p:cNvPr>
          <p:cNvSpPr/>
          <p:nvPr/>
        </p:nvSpPr>
        <p:spPr>
          <a:xfrm>
            <a:off x="5255323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5F117-6564-46A1-AFE9-FBC0BA814C73}"/>
              </a:ext>
            </a:extLst>
          </p:cNvPr>
          <p:cNvSpPr/>
          <p:nvPr/>
        </p:nvSpPr>
        <p:spPr>
          <a:xfrm>
            <a:off x="5815774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BEC87-13AE-4D7E-8169-28C92211A745}"/>
              </a:ext>
            </a:extLst>
          </p:cNvPr>
          <p:cNvSpPr/>
          <p:nvPr/>
        </p:nvSpPr>
        <p:spPr>
          <a:xfrm>
            <a:off x="6376225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DA14A-DFD4-4B3A-9B0F-956B01233AC1}"/>
              </a:ext>
            </a:extLst>
          </p:cNvPr>
          <p:cNvSpPr/>
          <p:nvPr/>
        </p:nvSpPr>
        <p:spPr>
          <a:xfrm>
            <a:off x="6936676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5745B-05C9-437D-BECE-418C95E92BE3}"/>
              </a:ext>
            </a:extLst>
          </p:cNvPr>
          <p:cNvSpPr/>
          <p:nvPr/>
        </p:nvSpPr>
        <p:spPr>
          <a:xfrm>
            <a:off x="4694872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12E7C-D727-4903-A4D0-9E3528126C16}"/>
              </a:ext>
            </a:extLst>
          </p:cNvPr>
          <p:cNvSpPr/>
          <p:nvPr/>
        </p:nvSpPr>
        <p:spPr>
          <a:xfrm>
            <a:off x="5255323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06EFD3-8587-4432-A7D3-E1B4F40CC092}"/>
              </a:ext>
            </a:extLst>
          </p:cNvPr>
          <p:cNvSpPr/>
          <p:nvPr/>
        </p:nvSpPr>
        <p:spPr>
          <a:xfrm>
            <a:off x="5815774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E417B-0A69-475F-881A-AA8A58B4E619}"/>
              </a:ext>
            </a:extLst>
          </p:cNvPr>
          <p:cNvSpPr/>
          <p:nvPr/>
        </p:nvSpPr>
        <p:spPr>
          <a:xfrm>
            <a:off x="6376225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BAFE17-DCDD-4785-8A7A-B429BAB2FADF}"/>
              </a:ext>
            </a:extLst>
          </p:cNvPr>
          <p:cNvSpPr/>
          <p:nvPr/>
        </p:nvSpPr>
        <p:spPr>
          <a:xfrm>
            <a:off x="6936676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7B680E-7402-48A8-8C13-DC49B3F9700F}"/>
              </a:ext>
            </a:extLst>
          </p:cNvPr>
          <p:cNvSpPr/>
          <p:nvPr/>
        </p:nvSpPr>
        <p:spPr>
          <a:xfrm>
            <a:off x="4694872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B324CA-F9FD-4548-9339-CE1B3582F447}"/>
              </a:ext>
            </a:extLst>
          </p:cNvPr>
          <p:cNvSpPr/>
          <p:nvPr/>
        </p:nvSpPr>
        <p:spPr>
          <a:xfrm>
            <a:off x="5255323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F0A6E7-4367-49F0-A681-7ACCC121174C}"/>
              </a:ext>
            </a:extLst>
          </p:cNvPr>
          <p:cNvSpPr/>
          <p:nvPr/>
        </p:nvSpPr>
        <p:spPr>
          <a:xfrm>
            <a:off x="5815774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57B2A-D6FA-44CF-B4A9-DA6DA78B0070}"/>
              </a:ext>
            </a:extLst>
          </p:cNvPr>
          <p:cNvSpPr/>
          <p:nvPr/>
        </p:nvSpPr>
        <p:spPr>
          <a:xfrm>
            <a:off x="6376225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B5613B-D1E8-404B-91F4-1E9CDF55DBAF}"/>
              </a:ext>
            </a:extLst>
          </p:cNvPr>
          <p:cNvSpPr/>
          <p:nvPr/>
        </p:nvSpPr>
        <p:spPr>
          <a:xfrm>
            <a:off x="6936676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C94D4-F09D-4AAE-8D30-AB6F92A7A797}"/>
              </a:ext>
            </a:extLst>
          </p:cNvPr>
          <p:cNvSpPr/>
          <p:nvPr/>
        </p:nvSpPr>
        <p:spPr>
          <a:xfrm>
            <a:off x="4694872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BF3D-C8AC-479F-8A71-FC199285F53D}"/>
              </a:ext>
            </a:extLst>
          </p:cNvPr>
          <p:cNvSpPr/>
          <p:nvPr/>
        </p:nvSpPr>
        <p:spPr>
          <a:xfrm>
            <a:off x="5255323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AC86-4F84-4FED-935C-0A94BF6EE0C9}"/>
              </a:ext>
            </a:extLst>
          </p:cNvPr>
          <p:cNvSpPr/>
          <p:nvPr/>
        </p:nvSpPr>
        <p:spPr>
          <a:xfrm>
            <a:off x="5815774" y="4269675"/>
            <a:ext cx="560451" cy="56045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1B74D7-74E1-4CFB-B6CE-E36A7A4DF7EB}"/>
              </a:ext>
            </a:extLst>
          </p:cNvPr>
          <p:cNvSpPr/>
          <p:nvPr/>
        </p:nvSpPr>
        <p:spPr>
          <a:xfrm>
            <a:off x="6376225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D8DDA0-F6E9-401A-9E30-ECF172FBC4D3}"/>
              </a:ext>
            </a:extLst>
          </p:cNvPr>
          <p:cNvSpPr/>
          <p:nvPr/>
        </p:nvSpPr>
        <p:spPr>
          <a:xfrm>
            <a:off x="6936676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DD5EF8-6ACC-4E19-AA5C-BD34CC6005A9}"/>
              </a:ext>
            </a:extLst>
          </p:cNvPr>
          <p:cNvSpPr/>
          <p:nvPr/>
        </p:nvSpPr>
        <p:spPr>
          <a:xfrm>
            <a:off x="892784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C639D2-D5DB-4A7B-9D36-52EA40A9AE2B}"/>
              </a:ext>
            </a:extLst>
          </p:cNvPr>
          <p:cNvSpPr/>
          <p:nvPr/>
        </p:nvSpPr>
        <p:spPr>
          <a:xfrm>
            <a:off x="8927843" y="3539799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1D6B1-EF99-49D2-8FB8-5839B0041E83}"/>
              </a:ext>
            </a:extLst>
          </p:cNvPr>
          <p:cNvSpPr/>
          <p:nvPr/>
        </p:nvSpPr>
        <p:spPr>
          <a:xfrm>
            <a:off x="8927843" y="4269675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42662-529D-4FEB-B610-7B2C12955BC0}"/>
              </a:ext>
            </a:extLst>
          </p:cNvPr>
          <p:cNvSpPr/>
          <p:nvPr/>
        </p:nvSpPr>
        <p:spPr>
          <a:xfrm>
            <a:off x="8927844" y="2813149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A64503F-BD47-466B-A982-97AAE999AD44}"/>
              </a:ext>
            </a:extLst>
          </p:cNvPr>
          <p:cNvSpPr txBox="1"/>
          <p:nvPr/>
        </p:nvSpPr>
        <p:spPr>
          <a:xfrm>
            <a:off x="9488294" y="2119038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07EE71C1-6C2C-4E71-8ECD-DE20A11B7CA1}"/>
              </a:ext>
            </a:extLst>
          </p:cNvPr>
          <p:cNvSpPr txBox="1"/>
          <p:nvPr/>
        </p:nvSpPr>
        <p:spPr>
          <a:xfrm>
            <a:off x="9488294" y="2897442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1C8034C5-AEC8-4AC4-8FBB-E792CB8CDBAC}"/>
              </a:ext>
            </a:extLst>
          </p:cNvPr>
          <p:cNvSpPr txBox="1"/>
          <p:nvPr/>
        </p:nvSpPr>
        <p:spPr>
          <a:xfrm>
            <a:off x="9488294" y="363096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1</a:t>
            </a: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DA248D98-894D-47A9-9744-5ABC75F6A564}"/>
              </a:ext>
            </a:extLst>
          </p:cNvPr>
          <p:cNvSpPr txBox="1"/>
          <p:nvPr/>
        </p:nvSpPr>
        <p:spPr>
          <a:xfrm>
            <a:off x="9488294" y="4362716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2</a:t>
            </a:r>
          </a:p>
        </p:txBody>
      </p:sp>
      <p:sp>
        <p:nvSpPr>
          <p:cNvPr id="71" name="Right Arrow 2">
            <a:extLst>
              <a:ext uri="{FF2B5EF4-FFF2-40B4-BE49-F238E27FC236}">
                <a16:creationId xmlns:a16="http://schemas.microsoft.com/office/drawing/2014/main" id="{4368F5E7-F6C2-411C-BF0C-A2721B84BF98}"/>
              </a:ext>
            </a:extLst>
          </p:cNvPr>
          <p:cNvSpPr/>
          <p:nvPr/>
        </p:nvSpPr>
        <p:spPr>
          <a:xfrm>
            <a:off x="3646605" y="3062236"/>
            <a:ext cx="787639" cy="7335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-Turn Arrow 5">
            <a:extLst>
              <a:ext uri="{FF2B5EF4-FFF2-40B4-BE49-F238E27FC236}">
                <a16:creationId xmlns:a16="http://schemas.microsoft.com/office/drawing/2014/main" id="{53D4B6FA-42A7-4F4E-AAF0-DDC36475D2B9}"/>
              </a:ext>
            </a:extLst>
          </p:cNvPr>
          <p:cNvSpPr/>
          <p:nvPr/>
        </p:nvSpPr>
        <p:spPr>
          <a:xfrm rot="10800000">
            <a:off x="1615437" y="5052060"/>
            <a:ext cx="4632962" cy="12496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23CFA2EC-384F-4645-860E-8739D0D7B578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74" name="TextBox 35">
            <a:extLst>
              <a:ext uri="{FF2B5EF4-FFF2-40B4-BE49-F238E27FC236}">
                <a16:creationId xmlns:a16="http://schemas.microsoft.com/office/drawing/2014/main" id="{29CF4F73-72A5-4B4A-A7A9-A93715167291}"/>
              </a:ext>
            </a:extLst>
          </p:cNvPr>
          <p:cNvSpPr txBox="1"/>
          <p:nvPr/>
        </p:nvSpPr>
        <p:spPr>
          <a:xfrm>
            <a:off x="616807" y="1562980"/>
            <a:ext cx="26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1, 3, 5…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FDF5C01-F647-4808-A93E-52B2D8116A9D}"/>
              </a:ext>
            </a:extLst>
          </p:cNvPr>
          <p:cNvSpPr txBox="1"/>
          <p:nvPr/>
        </p:nvSpPr>
        <p:spPr>
          <a:xfrm>
            <a:off x="4753627" y="1562980"/>
            <a:ext cx="26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2, 4, 6…</a:t>
            </a:r>
          </a:p>
        </p:txBody>
      </p:sp>
    </p:spTree>
    <p:extLst>
      <p:ext uri="{BB962C8B-B14F-4D97-AF65-F5344CB8AC3E}">
        <p14:creationId xmlns:p14="http://schemas.microsoft.com/office/powerpoint/2010/main" val="369879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03B-91BD-47E8-A120-8771ABF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248-75FE-4E1A-A25C-46568582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Physically inaccurate. BIP timestep is different from defect generation timestep. </a:t>
            </a:r>
            <a:r>
              <a:rPr lang="en-US" dirty="0" err="1"/>
              <a:t>Ie</a:t>
            </a:r>
            <a:r>
              <a:rPr lang="en-US" dirty="0"/>
              <a:t>. in one Up pulse, more than one defect can be generated.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0438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925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8775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830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7825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735019" y="1126401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925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8775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830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7825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735019" y="2078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925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8775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830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7825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735019" y="30314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925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8775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830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7825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735019" y="398390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925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8775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830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7825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735019" y="4936401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6996465" y="2889052"/>
            <a:ext cx="952500" cy="9525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I_bottom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6996465" y="4536199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8172938" y="2023571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8350587" y="482778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8314657" y="2396589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F07EB8-8DD2-41A9-9E7C-7365CDF3B62B}"/>
              </a:ext>
            </a:extLst>
          </p:cNvPr>
          <p:cNvSpPr/>
          <p:nvPr/>
        </p:nvSpPr>
        <p:spPr>
          <a:xfrm>
            <a:off x="6996465" y="137722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I_Top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3990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model diffusion model? </a:t>
            </a:r>
          </a:p>
        </p:txBody>
      </p:sp>
    </p:spTree>
    <p:extLst>
      <p:ext uri="{BB962C8B-B14F-4D97-AF65-F5344CB8AC3E}">
        <p14:creationId xmlns:p14="http://schemas.microsoft.com/office/powerpoint/2010/main" val="327395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58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33F4A6-C5A1-4804-AD9B-4B92F98AE57D}"/>
              </a:ext>
            </a:extLst>
          </p:cNvPr>
          <p:cNvSpPr/>
          <p:nvPr/>
        </p:nvSpPr>
        <p:spPr>
          <a:xfrm>
            <a:off x="70739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E53DC1-26C4-4F2E-8CF5-7E5E0118149C}"/>
              </a:ext>
            </a:extLst>
          </p:cNvPr>
          <p:cNvSpPr/>
          <p:nvPr/>
        </p:nvSpPr>
        <p:spPr>
          <a:xfrm>
            <a:off x="80264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8D9DC5-F932-43D8-AA34-90CC55DF43DC}"/>
              </a:ext>
            </a:extLst>
          </p:cNvPr>
          <p:cNvSpPr/>
          <p:nvPr/>
        </p:nvSpPr>
        <p:spPr>
          <a:xfrm>
            <a:off x="8978977" y="1802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9EE225-01E7-4FF4-8C4B-77842C532E2A}"/>
              </a:ext>
            </a:extLst>
          </p:cNvPr>
          <p:cNvSpPr/>
          <p:nvPr/>
        </p:nvSpPr>
        <p:spPr>
          <a:xfrm>
            <a:off x="99314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5DBDDC-5E7F-4A25-A372-830CA8A91B3F}"/>
              </a:ext>
            </a:extLst>
          </p:cNvPr>
          <p:cNvSpPr/>
          <p:nvPr/>
        </p:nvSpPr>
        <p:spPr>
          <a:xfrm>
            <a:off x="108839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2FBFC6-0D66-4F95-8A0F-F2FC48AE1BB6}"/>
              </a:ext>
            </a:extLst>
          </p:cNvPr>
          <p:cNvSpPr/>
          <p:nvPr/>
        </p:nvSpPr>
        <p:spPr>
          <a:xfrm>
            <a:off x="7073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4C2D43-A141-4C35-8945-8C3D97B06A5E}"/>
              </a:ext>
            </a:extLst>
          </p:cNvPr>
          <p:cNvSpPr/>
          <p:nvPr/>
        </p:nvSpPr>
        <p:spPr>
          <a:xfrm>
            <a:off x="80264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007621-8CFC-47C9-A310-686C35A1BEA1}"/>
              </a:ext>
            </a:extLst>
          </p:cNvPr>
          <p:cNvSpPr/>
          <p:nvPr/>
        </p:nvSpPr>
        <p:spPr>
          <a:xfrm>
            <a:off x="8978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74CC63-77FD-4C4F-9E13-DE129948ACCF}"/>
              </a:ext>
            </a:extLst>
          </p:cNvPr>
          <p:cNvSpPr/>
          <p:nvPr/>
        </p:nvSpPr>
        <p:spPr>
          <a:xfrm>
            <a:off x="99314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301041-EB2F-400E-B964-F41D13DDDF32}"/>
              </a:ext>
            </a:extLst>
          </p:cNvPr>
          <p:cNvSpPr/>
          <p:nvPr/>
        </p:nvSpPr>
        <p:spPr>
          <a:xfrm>
            <a:off x="10883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A40BCA-0F71-4549-B0AB-70E139807D36}"/>
              </a:ext>
            </a:extLst>
          </p:cNvPr>
          <p:cNvSpPr/>
          <p:nvPr/>
        </p:nvSpPr>
        <p:spPr>
          <a:xfrm>
            <a:off x="7073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06405-7199-47CA-9B55-A899E9ECD6F4}"/>
              </a:ext>
            </a:extLst>
          </p:cNvPr>
          <p:cNvSpPr/>
          <p:nvPr/>
        </p:nvSpPr>
        <p:spPr>
          <a:xfrm>
            <a:off x="80264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967500-5E93-497C-AEAB-714F2AD041E8}"/>
              </a:ext>
            </a:extLst>
          </p:cNvPr>
          <p:cNvSpPr/>
          <p:nvPr/>
        </p:nvSpPr>
        <p:spPr>
          <a:xfrm>
            <a:off x="8978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A7E46A-40C5-4562-B785-BDFA59F65A09}"/>
              </a:ext>
            </a:extLst>
          </p:cNvPr>
          <p:cNvSpPr/>
          <p:nvPr/>
        </p:nvSpPr>
        <p:spPr>
          <a:xfrm>
            <a:off x="99314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49CB57-63D6-4D7B-A918-FF36EF36E469}"/>
              </a:ext>
            </a:extLst>
          </p:cNvPr>
          <p:cNvSpPr/>
          <p:nvPr/>
        </p:nvSpPr>
        <p:spPr>
          <a:xfrm>
            <a:off x="10883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798D57-E6FC-416C-9351-C55FDEBA1C10}"/>
              </a:ext>
            </a:extLst>
          </p:cNvPr>
          <p:cNvSpPr/>
          <p:nvPr/>
        </p:nvSpPr>
        <p:spPr>
          <a:xfrm>
            <a:off x="7073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FEF80B5-56F3-4909-AC14-56B0E367FFD1}"/>
              </a:ext>
            </a:extLst>
          </p:cNvPr>
          <p:cNvSpPr/>
          <p:nvPr/>
        </p:nvSpPr>
        <p:spPr>
          <a:xfrm>
            <a:off x="80264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3B5B5F-2BFF-41A3-9961-9E40447AC343}"/>
              </a:ext>
            </a:extLst>
          </p:cNvPr>
          <p:cNvSpPr/>
          <p:nvPr/>
        </p:nvSpPr>
        <p:spPr>
          <a:xfrm>
            <a:off x="8978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B03D8F-D155-400E-B46C-897E7E32B741}"/>
              </a:ext>
            </a:extLst>
          </p:cNvPr>
          <p:cNvSpPr/>
          <p:nvPr/>
        </p:nvSpPr>
        <p:spPr>
          <a:xfrm>
            <a:off x="99314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D8CB02-842F-4C8B-AF70-DCB12877D18A}"/>
              </a:ext>
            </a:extLst>
          </p:cNvPr>
          <p:cNvSpPr/>
          <p:nvPr/>
        </p:nvSpPr>
        <p:spPr>
          <a:xfrm>
            <a:off x="10883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8C2C24-D487-43A9-9643-AC1433115FA5}"/>
              </a:ext>
            </a:extLst>
          </p:cNvPr>
          <p:cNvSpPr/>
          <p:nvPr/>
        </p:nvSpPr>
        <p:spPr>
          <a:xfrm>
            <a:off x="7073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C865D2-802D-4FE6-9F58-5F6C3E780E71}"/>
              </a:ext>
            </a:extLst>
          </p:cNvPr>
          <p:cNvSpPr/>
          <p:nvPr/>
        </p:nvSpPr>
        <p:spPr>
          <a:xfrm>
            <a:off x="80264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2E894-D12E-47C2-BF39-53A170227421}"/>
              </a:ext>
            </a:extLst>
          </p:cNvPr>
          <p:cNvSpPr/>
          <p:nvPr/>
        </p:nvSpPr>
        <p:spPr>
          <a:xfrm>
            <a:off x="8978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57FA58-40C7-4875-B3C6-D1FAD706B27F}"/>
              </a:ext>
            </a:extLst>
          </p:cNvPr>
          <p:cNvSpPr/>
          <p:nvPr/>
        </p:nvSpPr>
        <p:spPr>
          <a:xfrm>
            <a:off x="99314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D493D4-8DA7-4444-A469-6A33AB3797A2}"/>
              </a:ext>
            </a:extLst>
          </p:cNvPr>
          <p:cNvSpPr/>
          <p:nvPr/>
        </p:nvSpPr>
        <p:spPr>
          <a:xfrm>
            <a:off x="10883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956DB9CB-74F5-4D33-BB14-5B92681E42A7}"/>
              </a:ext>
            </a:extLst>
          </p:cNvPr>
          <p:cNvSpPr/>
          <p:nvPr/>
        </p:nvSpPr>
        <p:spPr>
          <a:xfrm>
            <a:off x="9058510" y="258827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8E383F3D-D302-41AC-B12C-5497DFF1634C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generation</a:t>
            </a: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1F2C7BB-F455-4255-989D-9BCBA91F2E3C}"/>
              </a:ext>
            </a:extLst>
          </p:cNvPr>
          <p:cNvSpPr/>
          <p:nvPr/>
        </p:nvSpPr>
        <p:spPr>
          <a:xfrm rot="2377424">
            <a:off x="8487812" y="2544480"/>
            <a:ext cx="734399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109F3201-465B-47C0-9615-3FF26454C45A}"/>
              </a:ext>
            </a:extLst>
          </p:cNvPr>
          <p:cNvSpPr/>
          <p:nvPr/>
        </p:nvSpPr>
        <p:spPr>
          <a:xfrm rot="20000359">
            <a:off x="9591639" y="2560556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7090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F9CA-3837-4735-A65F-C40961AA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9D77-479E-42F8-AFD8-7B236935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3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B4F1479-C5A3-45D6-A02D-CCD1F5A77AC9}"/>
              </a:ext>
            </a:extLst>
          </p:cNvPr>
          <p:cNvSpPr/>
          <p:nvPr/>
        </p:nvSpPr>
        <p:spPr>
          <a:xfrm>
            <a:off x="2740818" y="258827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activation</a:t>
            </a:r>
          </a:p>
        </p:txBody>
      </p:sp>
      <p:sp>
        <p:nvSpPr>
          <p:cNvPr id="68" name="Down Arrow 93">
            <a:extLst>
              <a:ext uri="{FF2B5EF4-FFF2-40B4-BE49-F238E27FC236}">
                <a16:creationId xmlns:a16="http://schemas.microsoft.com/office/drawing/2014/main" id="{438EE9DB-3F16-423A-8959-A2533B1CCFE4}"/>
              </a:ext>
            </a:extLst>
          </p:cNvPr>
          <p:cNvSpPr/>
          <p:nvPr/>
        </p:nvSpPr>
        <p:spPr>
          <a:xfrm rot="2377424">
            <a:off x="8438451" y="35187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9" name="Down Arrow 94">
            <a:extLst>
              <a:ext uri="{FF2B5EF4-FFF2-40B4-BE49-F238E27FC236}">
                <a16:creationId xmlns:a16="http://schemas.microsoft.com/office/drawing/2014/main" id="{D35809E0-ACDA-4BA1-A688-C1A2A709947E}"/>
              </a:ext>
            </a:extLst>
          </p:cNvPr>
          <p:cNvSpPr/>
          <p:nvPr/>
        </p:nvSpPr>
        <p:spPr>
          <a:xfrm rot="20000359">
            <a:off x="9551168" y="3542907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01012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44976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38691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38557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3165231" y="953482"/>
            <a:ext cx="512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diffusion for unipolar</a:t>
            </a: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1EDAFFBA-B7D2-403B-98BA-7EE609A0B78E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84B8B309-61D8-430A-9DCA-EDCC05C7566B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8E7E23D4-120B-4813-BA88-746542F14B89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C1B413EC-F1D6-4397-ACF0-62D65DEA4E28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6AAF6F40-FE4B-45BF-B52E-FDFC60EAD7B4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Down Arrow 1">
            <a:extLst>
              <a:ext uri="{FF2B5EF4-FFF2-40B4-BE49-F238E27FC236}">
                <a16:creationId xmlns:a16="http://schemas.microsoft.com/office/drawing/2014/main" id="{4BF2201C-3534-407D-A147-CC11E1C6494C}"/>
              </a:ext>
            </a:extLst>
          </p:cNvPr>
          <p:cNvSpPr/>
          <p:nvPr/>
        </p:nvSpPr>
        <p:spPr>
          <a:xfrm>
            <a:off x="273510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Right Arrow 1">
            <a:extLst>
              <a:ext uri="{FF2B5EF4-FFF2-40B4-BE49-F238E27FC236}">
                <a16:creationId xmlns:a16="http://schemas.microsoft.com/office/drawing/2014/main" id="{E2AE8070-094F-4DE0-AEF9-622147273995}"/>
              </a:ext>
            </a:extLst>
          </p:cNvPr>
          <p:cNvSpPr/>
          <p:nvPr/>
        </p:nvSpPr>
        <p:spPr>
          <a:xfrm>
            <a:off x="325528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6" name="Left Arrow 2">
            <a:extLst>
              <a:ext uri="{FF2B5EF4-FFF2-40B4-BE49-F238E27FC236}">
                <a16:creationId xmlns:a16="http://schemas.microsoft.com/office/drawing/2014/main" id="{B1A32F20-9C78-401C-BA53-45AF2F1000AD}"/>
              </a:ext>
            </a:extLst>
          </p:cNvPr>
          <p:cNvSpPr/>
          <p:nvPr/>
        </p:nvSpPr>
        <p:spPr>
          <a:xfrm>
            <a:off x="251954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7" name="Down Arrow 93">
            <a:extLst>
              <a:ext uri="{FF2B5EF4-FFF2-40B4-BE49-F238E27FC236}">
                <a16:creationId xmlns:a16="http://schemas.microsoft.com/office/drawing/2014/main" id="{505955B3-DA86-48F2-A79C-8400ADEBDEBE}"/>
              </a:ext>
            </a:extLst>
          </p:cNvPr>
          <p:cNvSpPr/>
          <p:nvPr/>
        </p:nvSpPr>
        <p:spPr>
          <a:xfrm rot="2377424">
            <a:off x="2192570" y="34674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8" name="Down Arrow 94">
            <a:extLst>
              <a:ext uri="{FF2B5EF4-FFF2-40B4-BE49-F238E27FC236}">
                <a16:creationId xmlns:a16="http://schemas.microsoft.com/office/drawing/2014/main" id="{11E489DC-76CC-4F73-96FB-E6523B1D27BA}"/>
              </a:ext>
            </a:extLst>
          </p:cNvPr>
          <p:cNvSpPr/>
          <p:nvPr/>
        </p:nvSpPr>
        <p:spPr>
          <a:xfrm rot="20000359">
            <a:off x="3305287" y="34915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9" name="Down Arrow 93">
            <a:extLst>
              <a:ext uri="{FF2B5EF4-FFF2-40B4-BE49-F238E27FC236}">
                <a16:creationId xmlns:a16="http://schemas.microsoft.com/office/drawing/2014/main" id="{62AA24A1-4CA0-4A64-A2AD-8AF84D0F29B5}"/>
              </a:ext>
            </a:extLst>
          </p:cNvPr>
          <p:cNvSpPr/>
          <p:nvPr/>
        </p:nvSpPr>
        <p:spPr>
          <a:xfrm rot="2377424">
            <a:off x="8373148" y="438318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80" name="Down Arrow 94">
            <a:extLst>
              <a:ext uri="{FF2B5EF4-FFF2-40B4-BE49-F238E27FC236}">
                <a16:creationId xmlns:a16="http://schemas.microsoft.com/office/drawing/2014/main" id="{824DDBEC-AB15-4966-92BB-02C8AD28CE9D}"/>
              </a:ext>
            </a:extLst>
          </p:cNvPr>
          <p:cNvSpPr/>
          <p:nvPr/>
        </p:nvSpPr>
        <p:spPr>
          <a:xfrm rot="20000359">
            <a:off x="9485865" y="440732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19463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44976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38691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38557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3570447" y="953482"/>
            <a:ext cx="472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diffusion for bipolar</a:t>
            </a: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1EDAFFBA-B7D2-403B-98BA-7EE609A0B78E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84B8B309-61D8-430A-9DCA-EDCC05C7566B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8E7E23D4-120B-4813-BA88-746542F14B89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C1B413EC-F1D6-4397-ACF0-62D65DEA4E28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6AAF6F40-FE4B-45BF-B52E-FDFC60EAD7B4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Down Arrow 1">
            <a:extLst>
              <a:ext uri="{FF2B5EF4-FFF2-40B4-BE49-F238E27FC236}">
                <a16:creationId xmlns:a16="http://schemas.microsoft.com/office/drawing/2014/main" id="{4BF2201C-3534-407D-A147-CC11E1C6494C}"/>
              </a:ext>
            </a:extLst>
          </p:cNvPr>
          <p:cNvSpPr/>
          <p:nvPr/>
        </p:nvSpPr>
        <p:spPr>
          <a:xfrm>
            <a:off x="273510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Right Arrow 1">
            <a:extLst>
              <a:ext uri="{FF2B5EF4-FFF2-40B4-BE49-F238E27FC236}">
                <a16:creationId xmlns:a16="http://schemas.microsoft.com/office/drawing/2014/main" id="{E2AE8070-094F-4DE0-AEF9-622147273995}"/>
              </a:ext>
            </a:extLst>
          </p:cNvPr>
          <p:cNvSpPr/>
          <p:nvPr/>
        </p:nvSpPr>
        <p:spPr>
          <a:xfrm>
            <a:off x="325528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6" name="Left Arrow 2">
            <a:extLst>
              <a:ext uri="{FF2B5EF4-FFF2-40B4-BE49-F238E27FC236}">
                <a16:creationId xmlns:a16="http://schemas.microsoft.com/office/drawing/2014/main" id="{B1A32F20-9C78-401C-BA53-45AF2F1000AD}"/>
              </a:ext>
            </a:extLst>
          </p:cNvPr>
          <p:cNvSpPr/>
          <p:nvPr/>
        </p:nvSpPr>
        <p:spPr>
          <a:xfrm>
            <a:off x="251954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7" name="Down Arrow 93">
            <a:extLst>
              <a:ext uri="{FF2B5EF4-FFF2-40B4-BE49-F238E27FC236}">
                <a16:creationId xmlns:a16="http://schemas.microsoft.com/office/drawing/2014/main" id="{505955B3-DA86-48F2-A79C-8400ADEBDEBE}"/>
              </a:ext>
            </a:extLst>
          </p:cNvPr>
          <p:cNvSpPr/>
          <p:nvPr/>
        </p:nvSpPr>
        <p:spPr>
          <a:xfrm rot="2377424">
            <a:off x="2192570" y="34674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8" name="Down Arrow 94">
            <a:extLst>
              <a:ext uri="{FF2B5EF4-FFF2-40B4-BE49-F238E27FC236}">
                <a16:creationId xmlns:a16="http://schemas.microsoft.com/office/drawing/2014/main" id="{11E489DC-76CC-4F73-96FB-E6523B1D27BA}"/>
              </a:ext>
            </a:extLst>
          </p:cNvPr>
          <p:cNvSpPr/>
          <p:nvPr/>
        </p:nvSpPr>
        <p:spPr>
          <a:xfrm rot="20000359">
            <a:off x="3305287" y="34915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9" name="Down Arrow 93">
            <a:extLst>
              <a:ext uri="{FF2B5EF4-FFF2-40B4-BE49-F238E27FC236}">
                <a16:creationId xmlns:a16="http://schemas.microsoft.com/office/drawing/2014/main" id="{62AA24A1-4CA0-4A64-A2AD-8AF84D0F29B5}"/>
              </a:ext>
            </a:extLst>
          </p:cNvPr>
          <p:cNvSpPr/>
          <p:nvPr/>
        </p:nvSpPr>
        <p:spPr>
          <a:xfrm rot="2377424">
            <a:off x="8373148" y="438318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80" name="Down Arrow 94">
            <a:extLst>
              <a:ext uri="{FF2B5EF4-FFF2-40B4-BE49-F238E27FC236}">
                <a16:creationId xmlns:a16="http://schemas.microsoft.com/office/drawing/2014/main" id="{824DDBEC-AB15-4966-92BB-02C8AD28CE9D}"/>
              </a:ext>
            </a:extLst>
          </p:cNvPr>
          <p:cNvSpPr/>
          <p:nvPr/>
        </p:nvSpPr>
        <p:spPr>
          <a:xfrm rot="20000359">
            <a:off x="9480002" y="441098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Down Arrow 1">
            <a:extLst>
              <a:ext uri="{FF2B5EF4-FFF2-40B4-BE49-F238E27FC236}">
                <a16:creationId xmlns:a16="http://schemas.microsoft.com/office/drawing/2014/main" id="{49FCEBFD-4983-469D-84C1-6D296515D039}"/>
              </a:ext>
            </a:extLst>
          </p:cNvPr>
          <p:cNvSpPr/>
          <p:nvPr/>
        </p:nvSpPr>
        <p:spPr>
          <a:xfrm>
            <a:off x="8930959" y="449580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81" name="Down Arrow 94">
            <a:extLst>
              <a:ext uri="{FF2B5EF4-FFF2-40B4-BE49-F238E27FC236}">
                <a16:creationId xmlns:a16="http://schemas.microsoft.com/office/drawing/2014/main" id="{5CBF4E97-B7C7-4481-86A8-2DC83C116901}"/>
              </a:ext>
            </a:extLst>
          </p:cNvPr>
          <p:cNvSpPr/>
          <p:nvPr/>
        </p:nvSpPr>
        <p:spPr>
          <a:xfrm rot="20000359">
            <a:off x="9480798" y="4409164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6ADAAF13-B92E-4A1D-8C2D-B6FE97DC5196}"/>
              </a:ext>
            </a:extLst>
          </p:cNvPr>
          <p:cNvSpPr/>
          <p:nvPr/>
        </p:nvSpPr>
        <p:spPr>
          <a:xfrm>
            <a:off x="8941899" y="3449346"/>
            <a:ext cx="805452" cy="44013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83" name="Arrow: Up 82">
            <a:extLst>
              <a:ext uri="{FF2B5EF4-FFF2-40B4-BE49-F238E27FC236}">
                <a16:creationId xmlns:a16="http://schemas.microsoft.com/office/drawing/2014/main" id="{C31BF49A-5FA7-4023-B534-B63BF07C623B}"/>
              </a:ext>
            </a:extLst>
          </p:cNvPr>
          <p:cNvSpPr/>
          <p:nvPr/>
        </p:nvSpPr>
        <p:spPr>
          <a:xfrm rot="2143493">
            <a:off x="9512515" y="3479242"/>
            <a:ext cx="774607" cy="44013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933ABEE0-5305-4855-91AB-62D36EEDE8EC}"/>
              </a:ext>
            </a:extLst>
          </p:cNvPr>
          <p:cNvSpPr/>
          <p:nvPr/>
        </p:nvSpPr>
        <p:spPr>
          <a:xfrm rot="19096783">
            <a:off x="8426240" y="3484133"/>
            <a:ext cx="805452" cy="44013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21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83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90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743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95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64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83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90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74319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95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64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83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90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743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95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64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83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90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743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95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64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4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 1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817017" y="356798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2D9448F-5AB3-48EB-9B08-99C2230F27E0}"/>
              </a:ext>
            </a:extLst>
          </p:cNvPr>
          <p:cNvSpPr/>
          <p:nvPr/>
        </p:nvSpPr>
        <p:spPr>
          <a:xfrm>
            <a:off x="3337203" y="293187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79FFD8D-E4E7-4279-851D-D0D7E9908E57}"/>
              </a:ext>
            </a:extLst>
          </p:cNvPr>
          <p:cNvSpPr/>
          <p:nvPr/>
        </p:nvSpPr>
        <p:spPr>
          <a:xfrm>
            <a:off x="260145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A000C5FA-1F9F-4A3E-9A3C-1924E9770495}"/>
              </a:ext>
            </a:extLst>
          </p:cNvPr>
          <p:cNvSpPr/>
          <p:nvPr/>
        </p:nvSpPr>
        <p:spPr>
          <a:xfrm>
            <a:off x="83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1114CCBD-981A-477B-A518-8F4E89BA6F21}"/>
              </a:ext>
            </a:extLst>
          </p:cNvPr>
          <p:cNvSpPr/>
          <p:nvPr/>
        </p:nvSpPr>
        <p:spPr>
          <a:xfrm>
            <a:off x="1790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A6D45835-8C62-481A-BD67-B019270E9894}"/>
              </a:ext>
            </a:extLst>
          </p:cNvPr>
          <p:cNvSpPr/>
          <p:nvPr/>
        </p:nvSpPr>
        <p:spPr>
          <a:xfrm>
            <a:off x="2743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E55B6194-35AE-4058-AF2B-3D1EBF9FE03E}"/>
              </a:ext>
            </a:extLst>
          </p:cNvPr>
          <p:cNvSpPr/>
          <p:nvPr/>
        </p:nvSpPr>
        <p:spPr>
          <a:xfrm>
            <a:off x="3695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ECE155EE-2B5D-487A-8FF1-D9010C05F9D3}"/>
              </a:ext>
            </a:extLst>
          </p:cNvPr>
          <p:cNvSpPr/>
          <p:nvPr/>
        </p:nvSpPr>
        <p:spPr>
          <a:xfrm>
            <a:off x="464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ight Arrow 3">
            <a:extLst>
              <a:ext uri="{FF2B5EF4-FFF2-40B4-BE49-F238E27FC236}">
                <a16:creationId xmlns:a16="http://schemas.microsoft.com/office/drawing/2014/main" id="{368F6537-A317-4840-B152-286275910D70}"/>
              </a:ext>
            </a:extLst>
          </p:cNvPr>
          <p:cNvSpPr/>
          <p:nvPr/>
        </p:nvSpPr>
        <p:spPr>
          <a:xfrm>
            <a:off x="5960477" y="372999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324D1-E2A8-47C6-8021-F9694C7DC8DA}"/>
              </a:ext>
            </a:extLst>
          </p:cNvPr>
          <p:cNvSpPr/>
          <p:nvPr/>
        </p:nvSpPr>
        <p:spPr>
          <a:xfrm>
            <a:off x="706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9B90FB-FB9C-48B5-AEFB-E68B2DB820C0}"/>
              </a:ext>
            </a:extLst>
          </p:cNvPr>
          <p:cNvSpPr/>
          <p:nvPr/>
        </p:nvSpPr>
        <p:spPr>
          <a:xfrm>
            <a:off x="8020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7765D522-D678-4597-B2F4-EDB70C8ADCF6}"/>
              </a:ext>
            </a:extLst>
          </p:cNvPr>
          <p:cNvSpPr/>
          <p:nvPr/>
        </p:nvSpPr>
        <p:spPr>
          <a:xfrm>
            <a:off x="8972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794519-191B-4D5E-91D0-B99F8B457272}"/>
              </a:ext>
            </a:extLst>
          </p:cNvPr>
          <p:cNvSpPr/>
          <p:nvPr/>
        </p:nvSpPr>
        <p:spPr>
          <a:xfrm>
            <a:off x="9925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3DDC5-466B-47FA-A71D-C35B6EFF6FDA}"/>
              </a:ext>
            </a:extLst>
          </p:cNvPr>
          <p:cNvSpPr/>
          <p:nvPr/>
        </p:nvSpPr>
        <p:spPr>
          <a:xfrm>
            <a:off x="1087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DD8E17-AC48-4DCC-85A2-34B6024D4626}"/>
              </a:ext>
            </a:extLst>
          </p:cNvPr>
          <p:cNvSpPr/>
          <p:nvPr/>
        </p:nvSpPr>
        <p:spPr>
          <a:xfrm>
            <a:off x="706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8A0FD2-C744-4714-8BA8-5A338C0DEA7E}"/>
              </a:ext>
            </a:extLst>
          </p:cNvPr>
          <p:cNvSpPr/>
          <p:nvPr/>
        </p:nvSpPr>
        <p:spPr>
          <a:xfrm>
            <a:off x="8020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23C841-F236-4ED1-B356-6040589943CA}"/>
              </a:ext>
            </a:extLst>
          </p:cNvPr>
          <p:cNvSpPr/>
          <p:nvPr/>
        </p:nvSpPr>
        <p:spPr>
          <a:xfrm>
            <a:off x="897254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4F55E-2DA1-4FFE-8CBB-7D0504F8DD86}"/>
              </a:ext>
            </a:extLst>
          </p:cNvPr>
          <p:cNvSpPr/>
          <p:nvPr/>
        </p:nvSpPr>
        <p:spPr>
          <a:xfrm>
            <a:off x="9925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64E818-255F-4EDE-8E94-359B2626238E}"/>
              </a:ext>
            </a:extLst>
          </p:cNvPr>
          <p:cNvSpPr/>
          <p:nvPr/>
        </p:nvSpPr>
        <p:spPr>
          <a:xfrm>
            <a:off x="1087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78EC7-077F-4900-9F33-61F0D5D8F573}"/>
              </a:ext>
            </a:extLst>
          </p:cNvPr>
          <p:cNvSpPr/>
          <p:nvPr/>
        </p:nvSpPr>
        <p:spPr>
          <a:xfrm>
            <a:off x="706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CAD516-C590-44C9-BABF-3D4CCAF74A4D}"/>
              </a:ext>
            </a:extLst>
          </p:cNvPr>
          <p:cNvSpPr/>
          <p:nvPr/>
        </p:nvSpPr>
        <p:spPr>
          <a:xfrm>
            <a:off x="8020049" y="37299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0CFBAB-0F8A-4D6C-B246-9A7778A412E7}"/>
              </a:ext>
            </a:extLst>
          </p:cNvPr>
          <p:cNvSpPr/>
          <p:nvPr/>
        </p:nvSpPr>
        <p:spPr>
          <a:xfrm>
            <a:off x="8972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D1FB25-4DF4-46C4-979C-33B7E285D917}"/>
              </a:ext>
            </a:extLst>
          </p:cNvPr>
          <p:cNvSpPr/>
          <p:nvPr/>
        </p:nvSpPr>
        <p:spPr>
          <a:xfrm>
            <a:off x="99250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8DEC6E-2B91-43B4-A2E9-F8B2A0228A73}"/>
              </a:ext>
            </a:extLst>
          </p:cNvPr>
          <p:cNvSpPr/>
          <p:nvPr/>
        </p:nvSpPr>
        <p:spPr>
          <a:xfrm>
            <a:off x="1087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B2839A-1EF5-44F1-A286-D508B35A86FB}"/>
              </a:ext>
            </a:extLst>
          </p:cNvPr>
          <p:cNvSpPr/>
          <p:nvPr/>
        </p:nvSpPr>
        <p:spPr>
          <a:xfrm>
            <a:off x="706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21A47-014E-4F07-82B2-C7F6F6D2E086}"/>
              </a:ext>
            </a:extLst>
          </p:cNvPr>
          <p:cNvSpPr/>
          <p:nvPr/>
        </p:nvSpPr>
        <p:spPr>
          <a:xfrm>
            <a:off x="8020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D8B0F6-3C17-4F62-BF37-8F71D64EE7F4}"/>
              </a:ext>
            </a:extLst>
          </p:cNvPr>
          <p:cNvSpPr/>
          <p:nvPr/>
        </p:nvSpPr>
        <p:spPr>
          <a:xfrm>
            <a:off x="8972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A8B89-DB89-4115-8EC6-84A8A6A17BB0}"/>
              </a:ext>
            </a:extLst>
          </p:cNvPr>
          <p:cNvSpPr/>
          <p:nvPr/>
        </p:nvSpPr>
        <p:spPr>
          <a:xfrm>
            <a:off x="9925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9FF19-E156-46F8-8707-C9675D5299B2}"/>
              </a:ext>
            </a:extLst>
          </p:cNvPr>
          <p:cNvSpPr/>
          <p:nvPr/>
        </p:nvSpPr>
        <p:spPr>
          <a:xfrm>
            <a:off x="1087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955ED6B7-835E-4A76-8DEC-F524E42A8752}"/>
              </a:ext>
            </a:extLst>
          </p:cNvPr>
          <p:cNvSpPr/>
          <p:nvPr/>
        </p:nvSpPr>
        <p:spPr>
          <a:xfrm>
            <a:off x="9046367" y="35603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5405C4D-3FEC-492A-9D1A-B1F1DFB94AED}"/>
              </a:ext>
            </a:extLst>
          </p:cNvPr>
          <p:cNvSpPr/>
          <p:nvPr/>
        </p:nvSpPr>
        <p:spPr>
          <a:xfrm>
            <a:off x="9566553" y="292425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8BD85DEA-7FAC-4363-8182-73BDF914537C}"/>
              </a:ext>
            </a:extLst>
          </p:cNvPr>
          <p:cNvSpPr/>
          <p:nvPr/>
        </p:nvSpPr>
        <p:spPr>
          <a:xfrm>
            <a:off x="883080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83C3953E-BC7C-43D4-8617-6AFE7664F451}"/>
              </a:ext>
            </a:extLst>
          </p:cNvPr>
          <p:cNvSpPr/>
          <p:nvPr/>
        </p:nvSpPr>
        <p:spPr>
          <a:xfrm>
            <a:off x="706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2C84AB0F-07C1-484E-BB34-BE6395A1918C}"/>
              </a:ext>
            </a:extLst>
          </p:cNvPr>
          <p:cNvSpPr/>
          <p:nvPr/>
        </p:nvSpPr>
        <p:spPr>
          <a:xfrm>
            <a:off x="8020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5060C758-AACD-4286-B8F8-233E700A4CEA}"/>
              </a:ext>
            </a:extLst>
          </p:cNvPr>
          <p:cNvSpPr/>
          <p:nvPr/>
        </p:nvSpPr>
        <p:spPr>
          <a:xfrm>
            <a:off x="8972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FA7BB9E7-70E0-454A-A63D-1F0E323CEAC0}"/>
              </a:ext>
            </a:extLst>
          </p:cNvPr>
          <p:cNvSpPr/>
          <p:nvPr/>
        </p:nvSpPr>
        <p:spPr>
          <a:xfrm>
            <a:off x="9925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45BB84CE-1E30-4F76-A655-5901DC936965}"/>
              </a:ext>
            </a:extLst>
          </p:cNvPr>
          <p:cNvSpPr/>
          <p:nvPr/>
        </p:nvSpPr>
        <p:spPr>
          <a:xfrm>
            <a:off x="1087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958EC17C-0A26-4C48-A15C-B12CE8ACDD0D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damage</a:t>
            </a:r>
          </a:p>
        </p:txBody>
      </p:sp>
      <p:sp>
        <p:nvSpPr>
          <p:cNvPr id="68" name="Down Arrow 1">
            <a:extLst>
              <a:ext uri="{FF2B5EF4-FFF2-40B4-BE49-F238E27FC236}">
                <a16:creationId xmlns:a16="http://schemas.microsoft.com/office/drawing/2014/main" id="{DA84AE30-0DDC-4B6D-9FA5-0A0C8F79841E}"/>
              </a:ext>
            </a:extLst>
          </p:cNvPr>
          <p:cNvSpPr/>
          <p:nvPr/>
        </p:nvSpPr>
        <p:spPr>
          <a:xfrm>
            <a:off x="8032373" y="4560487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EC29F0E-1CEF-49F7-B84B-6A2EB15BD69E}"/>
              </a:ext>
            </a:extLst>
          </p:cNvPr>
          <p:cNvSpPr/>
          <p:nvPr/>
        </p:nvSpPr>
        <p:spPr>
          <a:xfrm>
            <a:off x="8552559" y="3916763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A90FEAD7-4508-4E1F-BF56-1F1120987971}"/>
              </a:ext>
            </a:extLst>
          </p:cNvPr>
          <p:cNvSpPr/>
          <p:nvPr/>
        </p:nvSpPr>
        <p:spPr>
          <a:xfrm>
            <a:off x="7816814" y="391858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1" name="Down Arrow 93">
            <a:extLst>
              <a:ext uri="{FF2B5EF4-FFF2-40B4-BE49-F238E27FC236}">
                <a16:creationId xmlns:a16="http://schemas.microsoft.com/office/drawing/2014/main" id="{3C64A16C-F674-4D80-BAEF-E568FF407953}"/>
              </a:ext>
            </a:extLst>
          </p:cNvPr>
          <p:cNvSpPr/>
          <p:nvPr/>
        </p:nvSpPr>
        <p:spPr>
          <a:xfrm rot="2377424">
            <a:off x="2283395" y="34997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2" name="Down Arrow 94">
            <a:extLst>
              <a:ext uri="{FF2B5EF4-FFF2-40B4-BE49-F238E27FC236}">
                <a16:creationId xmlns:a16="http://schemas.microsoft.com/office/drawing/2014/main" id="{26D976A4-90EF-44B6-9688-F8345A6CBC44}"/>
              </a:ext>
            </a:extLst>
          </p:cNvPr>
          <p:cNvSpPr/>
          <p:nvPr/>
        </p:nvSpPr>
        <p:spPr>
          <a:xfrm rot="20000359">
            <a:off x="3396112" y="35238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4" name="Down Arrow 94">
            <a:extLst>
              <a:ext uri="{FF2B5EF4-FFF2-40B4-BE49-F238E27FC236}">
                <a16:creationId xmlns:a16="http://schemas.microsoft.com/office/drawing/2014/main" id="{0598DE1A-6C04-4F42-BDE1-525209A304F7}"/>
              </a:ext>
            </a:extLst>
          </p:cNvPr>
          <p:cNvSpPr/>
          <p:nvPr/>
        </p:nvSpPr>
        <p:spPr>
          <a:xfrm rot="20000359">
            <a:off x="9606101" y="3510563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Down Arrow 93">
            <a:extLst>
              <a:ext uri="{FF2B5EF4-FFF2-40B4-BE49-F238E27FC236}">
                <a16:creationId xmlns:a16="http://schemas.microsoft.com/office/drawing/2014/main" id="{AE1383C3-F2DB-46E8-956E-E830F4F28308}"/>
              </a:ext>
            </a:extLst>
          </p:cNvPr>
          <p:cNvSpPr/>
          <p:nvPr/>
        </p:nvSpPr>
        <p:spPr>
          <a:xfrm rot="2377424">
            <a:off x="7472784" y="450895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6" name="Down Arrow 94">
            <a:extLst>
              <a:ext uri="{FF2B5EF4-FFF2-40B4-BE49-F238E27FC236}">
                <a16:creationId xmlns:a16="http://schemas.microsoft.com/office/drawing/2014/main" id="{BEAFC6B1-E49A-4DB6-94A0-4FCE92983C96}"/>
              </a:ext>
            </a:extLst>
          </p:cNvPr>
          <p:cNvSpPr/>
          <p:nvPr/>
        </p:nvSpPr>
        <p:spPr>
          <a:xfrm rot="20000359">
            <a:off x="8585501" y="4533096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00677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680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6325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585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5375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490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6800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6325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585085" y="2777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5375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4900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680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6325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585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5375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490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6800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6325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585085" y="4682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5375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4900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200" y="63776"/>
            <a:ext cx="10515600" cy="765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9B42603-DE72-41C4-B205-23A9E446C138}"/>
              </a:ext>
            </a:extLst>
          </p:cNvPr>
          <p:cNvSpPr/>
          <p:nvPr/>
        </p:nvSpPr>
        <p:spPr>
          <a:xfrm>
            <a:off x="680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37A863C-31E8-4AD0-B9AC-74CBCDB7EF56}"/>
              </a:ext>
            </a:extLst>
          </p:cNvPr>
          <p:cNvSpPr/>
          <p:nvPr/>
        </p:nvSpPr>
        <p:spPr>
          <a:xfrm>
            <a:off x="16325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954154F-CF59-49C1-8FD8-63C08B9A98E7}"/>
              </a:ext>
            </a:extLst>
          </p:cNvPr>
          <p:cNvSpPr/>
          <p:nvPr/>
        </p:nvSpPr>
        <p:spPr>
          <a:xfrm>
            <a:off x="2585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F1A01A6-2E0E-4584-872C-06972FCEA72C}"/>
              </a:ext>
            </a:extLst>
          </p:cNvPr>
          <p:cNvSpPr/>
          <p:nvPr/>
        </p:nvSpPr>
        <p:spPr>
          <a:xfrm>
            <a:off x="35375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2CE58538-1310-4256-98FA-5A98E57C0D5F}"/>
              </a:ext>
            </a:extLst>
          </p:cNvPr>
          <p:cNvSpPr/>
          <p:nvPr/>
        </p:nvSpPr>
        <p:spPr>
          <a:xfrm>
            <a:off x="4490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660343" y="542863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2049A-16B9-4F14-9EF5-3F17AD181188}"/>
              </a:ext>
            </a:extLst>
          </p:cNvPr>
          <p:cNvSpPr/>
          <p:nvPr/>
        </p:nvSpPr>
        <p:spPr>
          <a:xfrm>
            <a:off x="6749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D8098-9AE5-4325-B349-E4FD7109159E}"/>
              </a:ext>
            </a:extLst>
          </p:cNvPr>
          <p:cNvSpPr/>
          <p:nvPr/>
        </p:nvSpPr>
        <p:spPr>
          <a:xfrm>
            <a:off x="77019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CEDBD45A-AD77-4EC9-8AE8-CA07AAEE1DD6}"/>
              </a:ext>
            </a:extLst>
          </p:cNvPr>
          <p:cNvSpPr/>
          <p:nvPr/>
        </p:nvSpPr>
        <p:spPr>
          <a:xfrm>
            <a:off x="8654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F5DC8-6CF9-452A-9A9F-D90B552C673B}"/>
              </a:ext>
            </a:extLst>
          </p:cNvPr>
          <p:cNvSpPr/>
          <p:nvPr/>
        </p:nvSpPr>
        <p:spPr>
          <a:xfrm>
            <a:off x="96069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EEA57-21C6-42B5-841C-7C096B39A7BD}"/>
              </a:ext>
            </a:extLst>
          </p:cNvPr>
          <p:cNvSpPr/>
          <p:nvPr/>
        </p:nvSpPr>
        <p:spPr>
          <a:xfrm>
            <a:off x="10559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B88431-9D16-4BB4-BC0F-E6FDAF440E62}"/>
              </a:ext>
            </a:extLst>
          </p:cNvPr>
          <p:cNvSpPr/>
          <p:nvPr/>
        </p:nvSpPr>
        <p:spPr>
          <a:xfrm>
            <a:off x="67494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DD09B9-3629-49D9-A9A2-35D9F9B56E0C}"/>
              </a:ext>
            </a:extLst>
          </p:cNvPr>
          <p:cNvSpPr/>
          <p:nvPr/>
        </p:nvSpPr>
        <p:spPr>
          <a:xfrm>
            <a:off x="77019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712B22-C9CC-4A5A-A02F-486B6333EE6C}"/>
              </a:ext>
            </a:extLst>
          </p:cNvPr>
          <p:cNvSpPr/>
          <p:nvPr/>
        </p:nvSpPr>
        <p:spPr>
          <a:xfrm>
            <a:off x="8654415" y="2777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D5E9D1-4FDC-4D1D-AE34-02A02B131FEC}"/>
              </a:ext>
            </a:extLst>
          </p:cNvPr>
          <p:cNvSpPr/>
          <p:nvPr/>
        </p:nvSpPr>
        <p:spPr>
          <a:xfrm>
            <a:off x="96069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0BFF64-F047-4A09-BA98-8872BD988FF3}"/>
              </a:ext>
            </a:extLst>
          </p:cNvPr>
          <p:cNvSpPr/>
          <p:nvPr/>
        </p:nvSpPr>
        <p:spPr>
          <a:xfrm>
            <a:off x="105594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539E5A-BBEF-4639-AF4F-E540FF9D0A1D}"/>
              </a:ext>
            </a:extLst>
          </p:cNvPr>
          <p:cNvSpPr/>
          <p:nvPr/>
        </p:nvSpPr>
        <p:spPr>
          <a:xfrm>
            <a:off x="6749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F8B81C-E684-4F34-92E5-62D5646805A5}"/>
              </a:ext>
            </a:extLst>
          </p:cNvPr>
          <p:cNvSpPr/>
          <p:nvPr/>
        </p:nvSpPr>
        <p:spPr>
          <a:xfrm>
            <a:off x="77019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3695EC-9E0F-4A70-86E5-4AD2B1E777A6}"/>
              </a:ext>
            </a:extLst>
          </p:cNvPr>
          <p:cNvSpPr/>
          <p:nvPr/>
        </p:nvSpPr>
        <p:spPr>
          <a:xfrm>
            <a:off x="8654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59390C-89D6-42AD-B478-3AF6CD737310}"/>
              </a:ext>
            </a:extLst>
          </p:cNvPr>
          <p:cNvSpPr/>
          <p:nvPr/>
        </p:nvSpPr>
        <p:spPr>
          <a:xfrm>
            <a:off x="96069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292286-ED0E-4094-BE63-D41D351E58D5}"/>
              </a:ext>
            </a:extLst>
          </p:cNvPr>
          <p:cNvSpPr/>
          <p:nvPr/>
        </p:nvSpPr>
        <p:spPr>
          <a:xfrm>
            <a:off x="10559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252178-AA9A-4712-9EF7-2B85F83A8EAD}"/>
              </a:ext>
            </a:extLst>
          </p:cNvPr>
          <p:cNvSpPr/>
          <p:nvPr/>
        </p:nvSpPr>
        <p:spPr>
          <a:xfrm>
            <a:off x="67494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A58079-0F69-438F-91EE-C57197620444}"/>
              </a:ext>
            </a:extLst>
          </p:cNvPr>
          <p:cNvSpPr/>
          <p:nvPr/>
        </p:nvSpPr>
        <p:spPr>
          <a:xfrm>
            <a:off x="77019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A6D138-3C3C-4F64-A574-94C7F75E6388}"/>
              </a:ext>
            </a:extLst>
          </p:cNvPr>
          <p:cNvSpPr/>
          <p:nvPr/>
        </p:nvSpPr>
        <p:spPr>
          <a:xfrm>
            <a:off x="8654415" y="4682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34A4E3-2C72-43A2-86C0-551CFE0AE3A7}"/>
              </a:ext>
            </a:extLst>
          </p:cNvPr>
          <p:cNvSpPr/>
          <p:nvPr/>
        </p:nvSpPr>
        <p:spPr>
          <a:xfrm>
            <a:off x="96069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33EB5-D31C-4064-AAD8-1F9C726D77C4}"/>
              </a:ext>
            </a:extLst>
          </p:cNvPr>
          <p:cNvSpPr/>
          <p:nvPr/>
        </p:nvSpPr>
        <p:spPr>
          <a:xfrm>
            <a:off x="105594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F437967-DFD9-4BAB-BB3E-512AF9A89092}"/>
              </a:ext>
            </a:extLst>
          </p:cNvPr>
          <p:cNvSpPr/>
          <p:nvPr/>
        </p:nvSpPr>
        <p:spPr>
          <a:xfrm>
            <a:off x="6749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D40BA4F-B77B-49EA-B030-B267013DD47C}"/>
              </a:ext>
            </a:extLst>
          </p:cNvPr>
          <p:cNvSpPr/>
          <p:nvPr/>
        </p:nvSpPr>
        <p:spPr>
          <a:xfrm>
            <a:off x="77019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273699B-21D2-439C-A03D-F175C02B0486}"/>
              </a:ext>
            </a:extLst>
          </p:cNvPr>
          <p:cNvSpPr/>
          <p:nvPr/>
        </p:nvSpPr>
        <p:spPr>
          <a:xfrm>
            <a:off x="8654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EAB0FA57-AB82-43FF-9C72-5C99BFE2605D}"/>
              </a:ext>
            </a:extLst>
          </p:cNvPr>
          <p:cNvSpPr/>
          <p:nvPr/>
        </p:nvSpPr>
        <p:spPr>
          <a:xfrm>
            <a:off x="96069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641D07AE-FD28-4431-8327-0B8A2738AA74}"/>
              </a:ext>
            </a:extLst>
          </p:cNvPr>
          <p:cNvSpPr/>
          <p:nvPr/>
        </p:nvSpPr>
        <p:spPr>
          <a:xfrm>
            <a:off x="10559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EE9735-B34D-4532-9C02-1F0EC729EAFF}"/>
              </a:ext>
            </a:extLst>
          </p:cNvPr>
          <p:cNvSpPr/>
          <p:nvPr/>
        </p:nvSpPr>
        <p:spPr>
          <a:xfrm>
            <a:off x="5638800" y="379476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35">
            <a:extLst>
              <a:ext uri="{FF2B5EF4-FFF2-40B4-BE49-F238E27FC236}">
                <a16:creationId xmlns:a16="http://schemas.microsoft.com/office/drawing/2014/main" id="{BD7BF6BF-4460-4F54-8A37-1BAE2E65C535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termination</a:t>
            </a:r>
          </a:p>
        </p:txBody>
      </p:sp>
      <p:sp>
        <p:nvSpPr>
          <p:cNvPr id="66" name="Down Arrow 93">
            <a:extLst>
              <a:ext uri="{FF2B5EF4-FFF2-40B4-BE49-F238E27FC236}">
                <a16:creationId xmlns:a16="http://schemas.microsoft.com/office/drawing/2014/main" id="{7497AD77-E714-4929-90A1-C860D8423F01}"/>
              </a:ext>
            </a:extLst>
          </p:cNvPr>
          <p:cNvSpPr/>
          <p:nvPr/>
        </p:nvSpPr>
        <p:spPr>
          <a:xfrm rot="2377424">
            <a:off x="2089362" y="5386344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7" name="Down Arrow 94">
            <a:extLst>
              <a:ext uri="{FF2B5EF4-FFF2-40B4-BE49-F238E27FC236}">
                <a16:creationId xmlns:a16="http://schemas.microsoft.com/office/drawing/2014/main" id="{128863C5-6D2A-4772-AE6C-A5F33845F101}"/>
              </a:ext>
            </a:extLst>
          </p:cNvPr>
          <p:cNvSpPr/>
          <p:nvPr/>
        </p:nvSpPr>
        <p:spPr>
          <a:xfrm rot="20000359">
            <a:off x="3202079" y="5410489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Right Arrow 59">
            <a:extLst>
              <a:ext uri="{FF2B5EF4-FFF2-40B4-BE49-F238E27FC236}">
                <a16:creationId xmlns:a16="http://schemas.microsoft.com/office/drawing/2014/main" id="{D126C717-4474-4421-88BA-714F38A0EB0F}"/>
              </a:ext>
            </a:extLst>
          </p:cNvPr>
          <p:cNvSpPr/>
          <p:nvPr/>
        </p:nvSpPr>
        <p:spPr>
          <a:xfrm>
            <a:off x="3363748" y="4810891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9" name="Left Arrow 60">
            <a:extLst>
              <a:ext uri="{FF2B5EF4-FFF2-40B4-BE49-F238E27FC236}">
                <a16:creationId xmlns:a16="http://schemas.microsoft.com/office/drawing/2014/main" id="{CA6976F4-282A-4D1D-871B-F294D849FBA7}"/>
              </a:ext>
            </a:extLst>
          </p:cNvPr>
          <p:cNvSpPr/>
          <p:nvPr/>
        </p:nvSpPr>
        <p:spPr>
          <a:xfrm>
            <a:off x="2230755" y="4812713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42315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3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128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19231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8717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55121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32306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1286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19231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871769" y="2606040"/>
            <a:ext cx="67945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55121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323066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1286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19231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871769" y="3285490"/>
            <a:ext cx="679450" cy="6794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55121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323066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1286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19231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871769" y="3964940"/>
            <a:ext cx="67945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55121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323066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9B42603-DE72-41C4-B205-23A9E446C138}"/>
              </a:ext>
            </a:extLst>
          </p:cNvPr>
          <p:cNvSpPr/>
          <p:nvPr/>
        </p:nvSpPr>
        <p:spPr>
          <a:xfrm>
            <a:off x="5128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37A863C-31E8-4AD0-B9AC-74CBCDB7EF56}"/>
              </a:ext>
            </a:extLst>
          </p:cNvPr>
          <p:cNvSpPr/>
          <p:nvPr/>
        </p:nvSpPr>
        <p:spPr>
          <a:xfrm>
            <a:off x="119231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954154F-CF59-49C1-8FD8-63C08B9A98E7}"/>
              </a:ext>
            </a:extLst>
          </p:cNvPr>
          <p:cNvSpPr/>
          <p:nvPr/>
        </p:nvSpPr>
        <p:spPr>
          <a:xfrm>
            <a:off x="18717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F1A01A6-2E0E-4584-872C-06972FCEA72C}"/>
              </a:ext>
            </a:extLst>
          </p:cNvPr>
          <p:cNvSpPr/>
          <p:nvPr/>
        </p:nvSpPr>
        <p:spPr>
          <a:xfrm>
            <a:off x="255121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2CE58538-1310-4256-98FA-5A98E57C0D5F}"/>
              </a:ext>
            </a:extLst>
          </p:cNvPr>
          <p:cNvSpPr/>
          <p:nvPr/>
        </p:nvSpPr>
        <p:spPr>
          <a:xfrm>
            <a:off x="32306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2049A-16B9-4F14-9EF5-3F17AD181188}"/>
              </a:ext>
            </a:extLst>
          </p:cNvPr>
          <p:cNvSpPr/>
          <p:nvPr/>
        </p:nvSpPr>
        <p:spPr>
          <a:xfrm>
            <a:off x="48846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D8098-9AE5-4325-B349-E4FD7109159E}"/>
              </a:ext>
            </a:extLst>
          </p:cNvPr>
          <p:cNvSpPr/>
          <p:nvPr/>
        </p:nvSpPr>
        <p:spPr>
          <a:xfrm>
            <a:off x="556408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CEDBD45A-AD77-4EC9-8AE8-CA07AAEE1DD6}"/>
              </a:ext>
            </a:extLst>
          </p:cNvPr>
          <p:cNvSpPr/>
          <p:nvPr/>
        </p:nvSpPr>
        <p:spPr>
          <a:xfrm>
            <a:off x="62435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F5DC8-6CF9-452A-9A9F-D90B552C673B}"/>
              </a:ext>
            </a:extLst>
          </p:cNvPr>
          <p:cNvSpPr/>
          <p:nvPr/>
        </p:nvSpPr>
        <p:spPr>
          <a:xfrm>
            <a:off x="692298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EEA57-21C6-42B5-841C-7C096B39A7BD}"/>
              </a:ext>
            </a:extLst>
          </p:cNvPr>
          <p:cNvSpPr/>
          <p:nvPr/>
        </p:nvSpPr>
        <p:spPr>
          <a:xfrm>
            <a:off x="76024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F437967-DFD9-4BAB-BB3E-512AF9A89092}"/>
              </a:ext>
            </a:extLst>
          </p:cNvPr>
          <p:cNvSpPr/>
          <p:nvPr/>
        </p:nvSpPr>
        <p:spPr>
          <a:xfrm>
            <a:off x="48846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D40BA4F-B77B-49EA-B030-B267013DD47C}"/>
              </a:ext>
            </a:extLst>
          </p:cNvPr>
          <p:cNvSpPr/>
          <p:nvPr/>
        </p:nvSpPr>
        <p:spPr>
          <a:xfrm>
            <a:off x="556408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273699B-21D2-439C-A03D-F175C02B0486}"/>
              </a:ext>
            </a:extLst>
          </p:cNvPr>
          <p:cNvSpPr/>
          <p:nvPr/>
        </p:nvSpPr>
        <p:spPr>
          <a:xfrm>
            <a:off x="62435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EAB0FA57-AB82-43FF-9C72-5C99BFE2605D}"/>
              </a:ext>
            </a:extLst>
          </p:cNvPr>
          <p:cNvSpPr/>
          <p:nvPr/>
        </p:nvSpPr>
        <p:spPr>
          <a:xfrm>
            <a:off x="692298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641D07AE-FD28-4431-8327-0B8A2738AA74}"/>
              </a:ext>
            </a:extLst>
          </p:cNvPr>
          <p:cNvSpPr/>
          <p:nvPr/>
        </p:nvSpPr>
        <p:spPr>
          <a:xfrm>
            <a:off x="76024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EE9735-B34D-4532-9C02-1F0EC729EAFF}"/>
              </a:ext>
            </a:extLst>
          </p:cNvPr>
          <p:cNvSpPr/>
          <p:nvPr/>
        </p:nvSpPr>
        <p:spPr>
          <a:xfrm>
            <a:off x="4107359" y="3274336"/>
            <a:ext cx="623615" cy="6794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-Turn Arrow 5">
            <a:extLst>
              <a:ext uri="{FF2B5EF4-FFF2-40B4-BE49-F238E27FC236}">
                <a16:creationId xmlns:a16="http://schemas.microsoft.com/office/drawing/2014/main" id="{7C168C66-6E15-48C8-B237-3FC3FE222D7B}"/>
              </a:ext>
            </a:extLst>
          </p:cNvPr>
          <p:cNvSpPr/>
          <p:nvPr/>
        </p:nvSpPr>
        <p:spPr>
          <a:xfrm rot="10800000">
            <a:off x="1904150" y="5504402"/>
            <a:ext cx="5322995" cy="1144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wn Arrow 1">
            <a:extLst>
              <a:ext uri="{FF2B5EF4-FFF2-40B4-BE49-F238E27FC236}">
                <a16:creationId xmlns:a16="http://schemas.microsoft.com/office/drawing/2014/main" id="{B3184C25-5F72-4777-9EB6-5AE1CAE818B6}"/>
              </a:ext>
            </a:extLst>
          </p:cNvPr>
          <p:cNvSpPr/>
          <p:nvPr/>
        </p:nvSpPr>
        <p:spPr>
          <a:xfrm>
            <a:off x="1837241" y="385282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6" name="Right Arrow 1">
            <a:extLst>
              <a:ext uri="{FF2B5EF4-FFF2-40B4-BE49-F238E27FC236}">
                <a16:creationId xmlns:a16="http://schemas.microsoft.com/office/drawing/2014/main" id="{0B286E95-76EC-488D-A4F5-D1145AD00399}"/>
              </a:ext>
            </a:extLst>
          </p:cNvPr>
          <p:cNvSpPr/>
          <p:nvPr/>
        </p:nvSpPr>
        <p:spPr>
          <a:xfrm>
            <a:off x="2334447" y="3285490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7" name="Left Arrow 2">
            <a:extLst>
              <a:ext uri="{FF2B5EF4-FFF2-40B4-BE49-F238E27FC236}">
                <a16:creationId xmlns:a16="http://schemas.microsoft.com/office/drawing/2014/main" id="{0A907023-C087-46B3-A974-9F49D091ECC5}"/>
              </a:ext>
            </a:extLst>
          </p:cNvPr>
          <p:cNvSpPr/>
          <p:nvPr/>
        </p:nvSpPr>
        <p:spPr>
          <a:xfrm>
            <a:off x="1631630" y="329755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7F40E7-C451-4EA7-8817-B58B846D1BC8}"/>
              </a:ext>
            </a:extLst>
          </p:cNvPr>
          <p:cNvSpPr/>
          <p:nvPr/>
        </p:nvSpPr>
        <p:spPr>
          <a:xfrm>
            <a:off x="48846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66B2E0-926A-4A6F-9CF9-F28A18D09CB0}"/>
              </a:ext>
            </a:extLst>
          </p:cNvPr>
          <p:cNvSpPr/>
          <p:nvPr/>
        </p:nvSpPr>
        <p:spPr>
          <a:xfrm>
            <a:off x="556408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DEC6AC-C765-4243-BE20-015236BDD05F}"/>
              </a:ext>
            </a:extLst>
          </p:cNvPr>
          <p:cNvSpPr/>
          <p:nvPr/>
        </p:nvSpPr>
        <p:spPr>
          <a:xfrm>
            <a:off x="62435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5A9276-5853-4538-B5A5-47357B1150A4}"/>
              </a:ext>
            </a:extLst>
          </p:cNvPr>
          <p:cNvSpPr/>
          <p:nvPr/>
        </p:nvSpPr>
        <p:spPr>
          <a:xfrm>
            <a:off x="692298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3EBD89-DAE0-43BE-932F-42AA0158E53A}"/>
              </a:ext>
            </a:extLst>
          </p:cNvPr>
          <p:cNvSpPr/>
          <p:nvPr/>
        </p:nvSpPr>
        <p:spPr>
          <a:xfrm>
            <a:off x="76024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0DFE96-4C17-49C4-8153-191CC5390755}"/>
              </a:ext>
            </a:extLst>
          </p:cNvPr>
          <p:cNvSpPr/>
          <p:nvPr/>
        </p:nvSpPr>
        <p:spPr>
          <a:xfrm>
            <a:off x="488463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46F7B4-5C9C-4942-BE64-15C265D99519}"/>
              </a:ext>
            </a:extLst>
          </p:cNvPr>
          <p:cNvSpPr/>
          <p:nvPr/>
        </p:nvSpPr>
        <p:spPr>
          <a:xfrm>
            <a:off x="556408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5A035D-8444-4727-B317-67C014514759}"/>
              </a:ext>
            </a:extLst>
          </p:cNvPr>
          <p:cNvSpPr/>
          <p:nvPr/>
        </p:nvSpPr>
        <p:spPr>
          <a:xfrm>
            <a:off x="6243533" y="3285490"/>
            <a:ext cx="679450" cy="6794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6693D5-3210-4F49-8120-8F45736E6D9D}"/>
              </a:ext>
            </a:extLst>
          </p:cNvPr>
          <p:cNvSpPr/>
          <p:nvPr/>
        </p:nvSpPr>
        <p:spPr>
          <a:xfrm>
            <a:off x="692298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C2D05A-6B30-489B-840A-B506EDA6A61B}"/>
              </a:ext>
            </a:extLst>
          </p:cNvPr>
          <p:cNvSpPr/>
          <p:nvPr/>
        </p:nvSpPr>
        <p:spPr>
          <a:xfrm>
            <a:off x="760243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71E9EC-7309-4DD0-95F2-CE17CCEC721E}"/>
              </a:ext>
            </a:extLst>
          </p:cNvPr>
          <p:cNvSpPr/>
          <p:nvPr/>
        </p:nvSpPr>
        <p:spPr>
          <a:xfrm>
            <a:off x="48846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3A14DA-D668-4F70-9B51-65F77FA193E6}"/>
              </a:ext>
            </a:extLst>
          </p:cNvPr>
          <p:cNvSpPr/>
          <p:nvPr/>
        </p:nvSpPr>
        <p:spPr>
          <a:xfrm>
            <a:off x="556408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0E73A6-D3C4-4BEC-867B-207B2EA77AAF}"/>
              </a:ext>
            </a:extLst>
          </p:cNvPr>
          <p:cNvSpPr/>
          <p:nvPr/>
        </p:nvSpPr>
        <p:spPr>
          <a:xfrm>
            <a:off x="62435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98BFF4-BF36-4AAA-9582-229E15ADB1F2}"/>
              </a:ext>
            </a:extLst>
          </p:cNvPr>
          <p:cNvSpPr/>
          <p:nvPr/>
        </p:nvSpPr>
        <p:spPr>
          <a:xfrm>
            <a:off x="692298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60C451-6EDD-4306-A3A5-7A58ADCB89A5}"/>
              </a:ext>
            </a:extLst>
          </p:cNvPr>
          <p:cNvSpPr/>
          <p:nvPr/>
        </p:nvSpPr>
        <p:spPr>
          <a:xfrm>
            <a:off x="76024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84" name="Right Arrow 1">
            <a:extLst>
              <a:ext uri="{FF2B5EF4-FFF2-40B4-BE49-F238E27FC236}">
                <a16:creationId xmlns:a16="http://schemas.microsoft.com/office/drawing/2014/main" id="{C71837FF-DE37-44A9-A0B1-EA340E415902}"/>
              </a:ext>
            </a:extLst>
          </p:cNvPr>
          <p:cNvSpPr/>
          <p:nvPr/>
        </p:nvSpPr>
        <p:spPr>
          <a:xfrm>
            <a:off x="6645254" y="3299036"/>
            <a:ext cx="556497" cy="6571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85" name="Left Arrow 2">
            <a:extLst>
              <a:ext uri="{FF2B5EF4-FFF2-40B4-BE49-F238E27FC236}">
                <a16:creationId xmlns:a16="http://schemas.microsoft.com/office/drawing/2014/main" id="{CB743F83-FEFF-41F9-9228-F9DCF009A4E1}"/>
              </a:ext>
            </a:extLst>
          </p:cNvPr>
          <p:cNvSpPr/>
          <p:nvPr/>
        </p:nvSpPr>
        <p:spPr>
          <a:xfrm>
            <a:off x="6003394" y="3297555"/>
            <a:ext cx="556497" cy="65532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21DF7ED-ECAC-48C5-B3BF-864697E22D6A}"/>
              </a:ext>
            </a:extLst>
          </p:cNvPr>
          <p:cNvSpPr/>
          <p:nvPr/>
        </p:nvSpPr>
        <p:spPr>
          <a:xfrm>
            <a:off x="6200634" y="3081867"/>
            <a:ext cx="787661" cy="347133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075464-05FD-4CF6-8D6B-22EA75C4612E}"/>
              </a:ext>
            </a:extLst>
          </p:cNvPr>
          <p:cNvSpPr/>
          <p:nvPr/>
        </p:nvSpPr>
        <p:spPr>
          <a:xfrm>
            <a:off x="8528877" y="2258662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C174A1-D18F-4B42-95BA-B5D11660E9E2}"/>
              </a:ext>
            </a:extLst>
          </p:cNvPr>
          <p:cNvSpPr/>
          <p:nvPr/>
        </p:nvSpPr>
        <p:spPr>
          <a:xfrm>
            <a:off x="8528877" y="3836825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3FAB14-05BE-4C16-BB83-D6845F7BC622}"/>
              </a:ext>
            </a:extLst>
          </p:cNvPr>
          <p:cNvSpPr/>
          <p:nvPr/>
        </p:nvSpPr>
        <p:spPr>
          <a:xfrm>
            <a:off x="8528877" y="3059408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90" name="Right Arrow 1">
            <a:extLst>
              <a:ext uri="{FF2B5EF4-FFF2-40B4-BE49-F238E27FC236}">
                <a16:creationId xmlns:a16="http://schemas.microsoft.com/office/drawing/2014/main" id="{18A2B903-C6A7-4A38-B9B5-EFC63783CE9B}"/>
              </a:ext>
            </a:extLst>
          </p:cNvPr>
          <p:cNvSpPr/>
          <p:nvPr/>
        </p:nvSpPr>
        <p:spPr>
          <a:xfrm>
            <a:off x="8589834" y="4616634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91" name="Rectangle 28">
            <a:extLst>
              <a:ext uri="{FF2B5EF4-FFF2-40B4-BE49-F238E27FC236}">
                <a16:creationId xmlns:a16="http://schemas.microsoft.com/office/drawing/2014/main" id="{52B9B9DA-6212-4DB3-8397-1DC1247F0324}"/>
              </a:ext>
            </a:extLst>
          </p:cNvPr>
          <p:cNvSpPr/>
          <p:nvPr/>
        </p:nvSpPr>
        <p:spPr>
          <a:xfrm>
            <a:off x="10354759" y="2257868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F8488A-A366-4AA0-9A14-91391FC0A40B}"/>
              </a:ext>
            </a:extLst>
          </p:cNvPr>
          <p:cNvSpPr/>
          <p:nvPr/>
        </p:nvSpPr>
        <p:spPr>
          <a:xfrm>
            <a:off x="10354759" y="3836031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94" name="Right Arrow 1">
            <a:extLst>
              <a:ext uri="{FF2B5EF4-FFF2-40B4-BE49-F238E27FC236}">
                <a16:creationId xmlns:a16="http://schemas.microsoft.com/office/drawing/2014/main" id="{317A02C0-DDB7-434C-8942-E02455623290}"/>
              </a:ext>
            </a:extLst>
          </p:cNvPr>
          <p:cNvSpPr/>
          <p:nvPr/>
        </p:nvSpPr>
        <p:spPr>
          <a:xfrm>
            <a:off x="10416235" y="4613448"/>
            <a:ext cx="556497" cy="6571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CD2292-3031-4ACB-8337-554B2036C998}"/>
              </a:ext>
            </a:extLst>
          </p:cNvPr>
          <p:cNvSpPr/>
          <p:nvPr/>
        </p:nvSpPr>
        <p:spPr>
          <a:xfrm>
            <a:off x="10354759" y="3058614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BC6AE47A-2405-4E48-A19D-68CF8D2E8C3D}"/>
              </a:ext>
            </a:extLst>
          </p:cNvPr>
          <p:cNvSpPr txBox="1"/>
          <p:nvPr/>
        </p:nvSpPr>
        <p:spPr>
          <a:xfrm>
            <a:off x="9165970" y="3244334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97" name="TextBox 35">
            <a:extLst>
              <a:ext uri="{FF2B5EF4-FFF2-40B4-BE49-F238E27FC236}">
                <a16:creationId xmlns:a16="http://schemas.microsoft.com/office/drawing/2014/main" id="{E3C86A2B-764D-44FE-868C-5602FD2FB049}"/>
              </a:ext>
            </a:extLst>
          </p:cNvPr>
          <p:cNvSpPr txBox="1"/>
          <p:nvPr/>
        </p:nvSpPr>
        <p:spPr>
          <a:xfrm>
            <a:off x="11034208" y="3213673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98" name="TextBox 35">
            <a:extLst>
              <a:ext uri="{FF2B5EF4-FFF2-40B4-BE49-F238E27FC236}">
                <a16:creationId xmlns:a16="http://schemas.microsoft.com/office/drawing/2014/main" id="{83D07EB0-EF27-4E7B-93A7-C208BE364937}"/>
              </a:ext>
            </a:extLst>
          </p:cNvPr>
          <p:cNvSpPr txBox="1"/>
          <p:nvPr/>
        </p:nvSpPr>
        <p:spPr>
          <a:xfrm>
            <a:off x="9208327" y="2253863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</a:p>
          <a:p>
            <a:r>
              <a:rPr lang="en-US" dirty="0"/>
              <a:t>rate 1</a:t>
            </a:r>
          </a:p>
        </p:txBody>
      </p:sp>
      <p:sp>
        <p:nvSpPr>
          <p:cNvPr id="99" name="TextBox 35">
            <a:extLst>
              <a:ext uri="{FF2B5EF4-FFF2-40B4-BE49-F238E27FC236}">
                <a16:creationId xmlns:a16="http://schemas.microsoft.com/office/drawing/2014/main" id="{7B16743F-9C7B-4576-B23E-B8F499523307}"/>
              </a:ext>
            </a:extLst>
          </p:cNvPr>
          <p:cNvSpPr txBox="1"/>
          <p:nvPr/>
        </p:nvSpPr>
        <p:spPr>
          <a:xfrm>
            <a:off x="11034208" y="2272028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</a:p>
          <a:p>
            <a:r>
              <a:rPr lang="en-US" dirty="0"/>
              <a:t>rate 2</a:t>
            </a:r>
          </a:p>
        </p:txBody>
      </p:sp>
      <p:sp>
        <p:nvSpPr>
          <p:cNvPr id="100" name="TextBox 35">
            <a:extLst>
              <a:ext uri="{FF2B5EF4-FFF2-40B4-BE49-F238E27FC236}">
                <a16:creationId xmlns:a16="http://schemas.microsoft.com/office/drawing/2014/main" id="{ACC5B117-FAB2-4F44-81A4-BCEC232E82AA}"/>
              </a:ext>
            </a:extLst>
          </p:cNvPr>
          <p:cNvSpPr txBox="1"/>
          <p:nvPr/>
        </p:nvSpPr>
        <p:spPr>
          <a:xfrm>
            <a:off x="9165970" y="400524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 </a:t>
            </a:r>
            <a:r>
              <a:rPr lang="en-US" dirty="0"/>
              <a:t>1</a:t>
            </a:r>
          </a:p>
        </p:txBody>
      </p:sp>
      <p:sp>
        <p:nvSpPr>
          <p:cNvPr id="101" name="TextBox 35">
            <a:extLst>
              <a:ext uri="{FF2B5EF4-FFF2-40B4-BE49-F238E27FC236}">
                <a16:creationId xmlns:a16="http://schemas.microsoft.com/office/drawing/2014/main" id="{F9B10C4D-28E2-4AC5-86C0-D8CB614E69FA}"/>
              </a:ext>
            </a:extLst>
          </p:cNvPr>
          <p:cNvSpPr txBox="1"/>
          <p:nvPr/>
        </p:nvSpPr>
        <p:spPr>
          <a:xfrm>
            <a:off x="10999681" y="3991090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 </a:t>
            </a:r>
            <a:r>
              <a:rPr lang="en-US" dirty="0"/>
              <a:t>2</a:t>
            </a:r>
          </a:p>
        </p:txBody>
      </p:sp>
      <p:sp>
        <p:nvSpPr>
          <p:cNvPr id="102" name="TextBox 35">
            <a:extLst>
              <a:ext uri="{FF2B5EF4-FFF2-40B4-BE49-F238E27FC236}">
                <a16:creationId xmlns:a16="http://schemas.microsoft.com/office/drawing/2014/main" id="{8CD51A5D-2BF1-4CFD-B4AC-31842FB6898B}"/>
              </a:ext>
            </a:extLst>
          </p:cNvPr>
          <p:cNvSpPr txBox="1"/>
          <p:nvPr/>
        </p:nvSpPr>
        <p:spPr>
          <a:xfrm>
            <a:off x="9208326" y="4630465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  <a:p>
            <a:r>
              <a:rPr lang="en-US" dirty="0"/>
              <a:t>rate 1</a:t>
            </a:r>
          </a:p>
        </p:txBody>
      </p:sp>
      <p:sp>
        <p:nvSpPr>
          <p:cNvPr id="103" name="TextBox 35">
            <a:extLst>
              <a:ext uri="{FF2B5EF4-FFF2-40B4-BE49-F238E27FC236}">
                <a16:creationId xmlns:a16="http://schemas.microsoft.com/office/drawing/2014/main" id="{697CFEE3-2C8D-4B73-B919-B7049F4EBC5E}"/>
              </a:ext>
            </a:extLst>
          </p:cNvPr>
          <p:cNvSpPr txBox="1"/>
          <p:nvPr/>
        </p:nvSpPr>
        <p:spPr>
          <a:xfrm>
            <a:off x="10972732" y="4660949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  <a:p>
            <a:r>
              <a:rPr lang="en-US" dirty="0"/>
              <a:t>rate 2</a:t>
            </a:r>
          </a:p>
        </p:txBody>
      </p:sp>
      <p:sp>
        <p:nvSpPr>
          <p:cNvPr id="105" name="TextBox 35">
            <a:extLst>
              <a:ext uri="{FF2B5EF4-FFF2-40B4-BE49-F238E27FC236}">
                <a16:creationId xmlns:a16="http://schemas.microsoft.com/office/drawing/2014/main" id="{F74424CA-E69F-4506-AA38-6864F063F027}"/>
              </a:ext>
            </a:extLst>
          </p:cNvPr>
          <p:cNvSpPr txBox="1"/>
          <p:nvPr/>
        </p:nvSpPr>
        <p:spPr>
          <a:xfrm>
            <a:off x="3354918" y="1198305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Asymmetry</a:t>
            </a:r>
          </a:p>
        </p:txBody>
      </p:sp>
      <p:sp>
        <p:nvSpPr>
          <p:cNvPr id="106" name="Right Arrow 1">
            <a:extLst>
              <a:ext uri="{FF2B5EF4-FFF2-40B4-BE49-F238E27FC236}">
                <a16:creationId xmlns:a16="http://schemas.microsoft.com/office/drawing/2014/main" id="{29BD44FF-7318-43E1-8D2D-875640ADE4D3}"/>
              </a:ext>
            </a:extLst>
          </p:cNvPr>
          <p:cNvSpPr/>
          <p:nvPr/>
        </p:nvSpPr>
        <p:spPr>
          <a:xfrm rot="3117243">
            <a:off x="2471165" y="3718266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107" name="Left Arrow 2">
            <a:extLst>
              <a:ext uri="{FF2B5EF4-FFF2-40B4-BE49-F238E27FC236}">
                <a16:creationId xmlns:a16="http://schemas.microsoft.com/office/drawing/2014/main" id="{DEE9C0AE-9337-45FA-8820-0D290BDF8DB9}"/>
              </a:ext>
            </a:extLst>
          </p:cNvPr>
          <p:cNvSpPr/>
          <p:nvPr/>
        </p:nvSpPr>
        <p:spPr>
          <a:xfrm rot="18902230">
            <a:off x="1477499" y="3703136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08" name="Right Arrow 1">
            <a:extLst>
              <a:ext uri="{FF2B5EF4-FFF2-40B4-BE49-F238E27FC236}">
                <a16:creationId xmlns:a16="http://schemas.microsoft.com/office/drawing/2014/main" id="{5EE99E7A-2783-4C93-8127-2B2B8C138369}"/>
              </a:ext>
            </a:extLst>
          </p:cNvPr>
          <p:cNvSpPr/>
          <p:nvPr/>
        </p:nvSpPr>
        <p:spPr>
          <a:xfrm rot="18952316">
            <a:off x="6683940" y="3137919"/>
            <a:ext cx="556497" cy="35599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09" name="Left Arrow 2">
            <a:extLst>
              <a:ext uri="{FF2B5EF4-FFF2-40B4-BE49-F238E27FC236}">
                <a16:creationId xmlns:a16="http://schemas.microsoft.com/office/drawing/2014/main" id="{0DE4B0B5-972E-4F1B-9225-152F0337AB1F}"/>
              </a:ext>
            </a:extLst>
          </p:cNvPr>
          <p:cNvSpPr/>
          <p:nvPr/>
        </p:nvSpPr>
        <p:spPr>
          <a:xfrm rot="2170070">
            <a:off x="5941773" y="3129841"/>
            <a:ext cx="556497" cy="40195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04104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83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90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743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95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64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83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90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74319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95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64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83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90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743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95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64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83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90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743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95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64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4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 2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817017" y="356798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2D9448F-5AB3-48EB-9B08-99C2230F27E0}"/>
              </a:ext>
            </a:extLst>
          </p:cNvPr>
          <p:cNvSpPr/>
          <p:nvPr/>
        </p:nvSpPr>
        <p:spPr>
          <a:xfrm>
            <a:off x="3337203" y="293187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79FFD8D-E4E7-4279-851D-D0D7E9908E57}"/>
              </a:ext>
            </a:extLst>
          </p:cNvPr>
          <p:cNvSpPr/>
          <p:nvPr/>
        </p:nvSpPr>
        <p:spPr>
          <a:xfrm>
            <a:off x="260145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A000C5FA-1F9F-4A3E-9A3C-1924E9770495}"/>
              </a:ext>
            </a:extLst>
          </p:cNvPr>
          <p:cNvSpPr/>
          <p:nvPr/>
        </p:nvSpPr>
        <p:spPr>
          <a:xfrm>
            <a:off x="83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1114CCBD-981A-477B-A518-8F4E89BA6F21}"/>
              </a:ext>
            </a:extLst>
          </p:cNvPr>
          <p:cNvSpPr/>
          <p:nvPr/>
        </p:nvSpPr>
        <p:spPr>
          <a:xfrm>
            <a:off x="1790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A6D45835-8C62-481A-BD67-B019270E9894}"/>
              </a:ext>
            </a:extLst>
          </p:cNvPr>
          <p:cNvSpPr/>
          <p:nvPr/>
        </p:nvSpPr>
        <p:spPr>
          <a:xfrm>
            <a:off x="2743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E55B6194-35AE-4058-AF2B-3D1EBF9FE03E}"/>
              </a:ext>
            </a:extLst>
          </p:cNvPr>
          <p:cNvSpPr/>
          <p:nvPr/>
        </p:nvSpPr>
        <p:spPr>
          <a:xfrm>
            <a:off x="3695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ECE155EE-2B5D-487A-8FF1-D9010C05F9D3}"/>
              </a:ext>
            </a:extLst>
          </p:cNvPr>
          <p:cNvSpPr/>
          <p:nvPr/>
        </p:nvSpPr>
        <p:spPr>
          <a:xfrm>
            <a:off x="464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ight Arrow 3">
            <a:extLst>
              <a:ext uri="{FF2B5EF4-FFF2-40B4-BE49-F238E27FC236}">
                <a16:creationId xmlns:a16="http://schemas.microsoft.com/office/drawing/2014/main" id="{368F6537-A317-4840-B152-286275910D70}"/>
              </a:ext>
            </a:extLst>
          </p:cNvPr>
          <p:cNvSpPr/>
          <p:nvPr/>
        </p:nvSpPr>
        <p:spPr>
          <a:xfrm>
            <a:off x="5960477" y="372999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324D1-E2A8-47C6-8021-F9694C7DC8DA}"/>
              </a:ext>
            </a:extLst>
          </p:cNvPr>
          <p:cNvSpPr/>
          <p:nvPr/>
        </p:nvSpPr>
        <p:spPr>
          <a:xfrm>
            <a:off x="706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9B90FB-FB9C-48B5-AEFB-E68B2DB820C0}"/>
              </a:ext>
            </a:extLst>
          </p:cNvPr>
          <p:cNvSpPr/>
          <p:nvPr/>
        </p:nvSpPr>
        <p:spPr>
          <a:xfrm>
            <a:off x="8020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7765D522-D678-4597-B2F4-EDB70C8ADCF6}"/>
              </a:ext>
            </a:extLst>
          </p:cNvPr>
          <p:cNvSpPr/>
          <p:nvPr/>
        </p:nvSpPr>
        <p:spPr>
          <a:xfrm>
            <a:off x="8972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794519-191B-4D5E-91D0-B99F8B457272}"/>
              </a:ext>
            </a:extLst>
          </p:cNvPr>
          <p:cNvSpPr/>
          <p:nvPr/>
        </p:nvSpPr>
        <p:spPr>
          <a:xfrm>
            <a:off x="9925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3DDC5-466B-47FA-A71D-C35B6EFF6FDA}"/>
              </a:ext>
            </a:extLst>
          </p:cNvPr>
          <p:cNvSpPr/>
          <p:nvPr/>
        </p:nvSpPr>
        <p:spPr>
          <a:xfrm>
            <a:off x="1087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DD8E17-AC48-4DCC-85A2-34B6024D4626}"/>
              </a:ext>
            </a:extLst>
          </p:cNvPr>
          <p:cNvSpPr/>
          <p:nvPr/>
        </p:nvSpPr>
        <p:spPr>
          <a:xfrm>
            <a:off x="706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8A0FD2-C744-4714-8BA8-5A338C0DEA7E}"/>
              </a:ext>
            </a:extLst>
          </p:cNvPr>
          <p:cNvSpPr/>
          <p:nvPr/>
        </p:nvSpPr>
        <p:spPr>
          <a:xfrm>
            <a:off x="8020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23C841-F236-4ED1-B356-6040589943CA}"/>
              </a:ext>
            </a:extLst>
          </p:cNvPr>
          <p:cNvSpPr/>
          <p:nvPr/>
        </p:nvSpPr>
        <p:spPr>
          <a:xfrm>
            <a:off x="897254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4F55E-2DA1-4FFE-8CBB-7D0504F8DD86}"/>
              </a:ext>
            </a:extLst>
          </p:cNvPr>
          <p:cNvSpPr/>
          <p:nvPr/>
        </p:nvSpPr>
        <p:spPr>
          <a:xfrm>
            <a:off x="9925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64E818-255F-4EDE-8E94-359B2626238E}"/>
              </a:ext>
            </a:extLst>
          </p:cNvPr>
          <p:cNvSpPr/>
          <p:nvPr/>
        </p:nvSpPr>
        <p:spPr>
          <a:xfrm>
            <a:off x="1087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78EC7-077F-4900-9F33-61F0D5D8F573}"/>
              </a:ext>
            </a:extLst>
          </p:cNvPr>
          <p:cNvSpPr/>
          <p:nvPr/>
        </p:nvSpPr>
        <p:spPr>
          <a:xfrm>
            <a:off x="706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CAD516-C590-44C9-BABF-3D4CCAF74A4D}"/>
              </a:ext>
            </a:extLst>
          </p:cNvPr>
          <p:cNvSpPr/>
          <p:nvPr/>
        </p:nvSpPr>
        <p:spPr>
          <a:xfrm>
            <a:off x="8020049" y="3729990"/>
            <a:ext cx="952500" cy="9525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0CFBAB-0F8A-4D6C-B246-9A7778A412E7}"/>
              </a:ext>
            </a:extLst>
          </p:cNvPr>
          <p:cNvSpPr/>
          <p:nvPr/>
        </p:nvSpPr>
        <p:spPr>
          <a:xfrm>
            <a:off x="8972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D1FB25-4DF4-46C4-979C-33B7E285D917}"/>
              </a:ext>
            </a:extLst>
          </p:cNvPr>
          <p:cNvSpPr/>
          <p:nvPr/>
        </p:nvSpPr>
        <p:spPr>
          <a:xfrm>
            <a:off x="99250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8DEC6E-2B91-43B4-A2E9-F8B2A0228A73}"/>
              </a:ext>
            </a:extLst>
          </p:cNvPr>
          <p:cNvSpPr/>
          <p:nvPr/>
        </p:nvSpPr>
        <p:spPr>
          <a:xfrm>
            <a:off x="1087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B2839A-1EF5-44F1-A286-D508B35A86FB}"/>
              </a:ext>
            </a:extLst>
          </p:cNvPr>
          <p:cNvSpPr/>
          <p:nvPr/>
        </p:nvSpPr>
        <p:spPr>
          <a:xfrm>
            <a:off x="706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21A47-014E-4F07-82B2-C7F6F6D2E086}"/>
              </a:ext>
            </a:extLst>
          </p:cNvPr>
          <p:cNvSpPr/>
          <p:nvPr/>
        </p:nvSpPr>
        <p:spPr>
          <a:xfrm>
            <a:off x="8020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D8B0F6-3C17-4F62-BF37-8F71D64EE7F4}"/>
              </a:ext>
            </a:extLst>
          </p:cNvPr>
          <p:cNvSpPr/>
          <p:nvPr/>
        </p:nvSpPr>
        <p:spPr>
          <a:xfrm>
            <a:off x="8972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A8B89-DB89-4115-8EC6-84A8A6A17BB0}"/>
              </a:ext>
            </a:extLst>
          </p:cNvPr>
          <p:cNvSpPr/>
          <p:nvPr/>
        </p:nvSpPr>
        <p:spPr>
          <a:xfrm>
            <a:off x="9925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9FF19-E156-46F8-8707-C9675D5299B2}"/>
              </a:ext>
            </a:extLst>
          </p:cNvPr>
          <p:cNvSpPr/>
          <p:nvPr/>
        </p:nvSpPr>
        <p:spPr>
          <a:xfrm>
            <a:off x="1087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955ED6B7-835E-4A76-8DEC-F524E42A8752}"/>
              </a:ext>
            </a:extLst>
          </p:cNvPr>
          <p:cNvSpPr/>
          <p:nvPr/>
        </p:nvSpPr>
        <p:spPr>
          <a:xfrm>
            <a:off x="9046367" y="35603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5405C4D-3FEC-492A-9D1A-B1F1DFB94AED}"/>
              </a:ext>
            </a:extLst>
          </p:cNvPr>
          <p:cNvSpPr/>
          <p:nvPr/>
        </p:nvSpPr>
        <p:spPr>
          <a:xfrm>
            <a:off x="9566553" y="292425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8BD85DEA-7FAC-4363-8182-73BDF914537C}"/>
              </a:ext>
            </a:extLst>
          </p:cNvPr>
          <p:cNvSpPr/>
          <p:nvPr/>
        </p:nvSpPr>
        <p:spPr>
          <a:xfrm>
            <a:off x="883080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83C3953E-BC7C-43D4-8617-6AFE7664F451}"/>
              </a:ext>
            </a:extLst>
          </p:cNvPr>
          <p:cNvSpPr/>
          <p:nvPr/>
        </p:nvSpPr>
        <p:spPr>
          <a:xfrm>
            <a:off x="706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2C84AB0F-07C1-484E-BB34-BE6395A1918C}"/>
              </a:ext>
            </a:extLst>
          </p:cNvPr>
          <p:cNvSpPr/>
          <p:nvPr/>
        </p:nvSpPr>
        <p:spPr>
          <a:xfrm>
            <a:off x="8020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5060C758-AACD-4286-B8F8-233E700A4CEA}"/>
              </a:ext>
            </a:extLst>
          </p:cNvPr>
          <p:cNvSpPr/>
          <p:nvPr/>
        </p:nvSpPr>
        <p:spPr>
          <a:xfrm>
            <a:off x="8972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FA7BB9E7-70E0-454A-A63D-1F0E323CEAC0}"/>
              </a:ext>
            </a:extLst>
          </p:cNvPr>
          <p:cNvSpPr/>
          <p:nvPr/>
        </p:nvSpPr>
        <p:spPr>
          <a:xfrm>
            <a:off x="9925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45BB84CE-1E30-4F76-A655-5901DC936965}"/>
              </a:ext>
            </a:extLst>
          </p:cNvPr>
          <p:cNvSpPr/>
          <p:nvPr/>
        </p:nvSpPr>
        <p:spPr>
          <a:xfrm>
            <a:off x="1087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958EC17C-0A26-4C48-A15C-B12CE8ACDD0D}"/>
              </a:ext>
            </a:extLst>
          </p:cNvPr>
          <p:cNvSpPr txBox="1"/>
          <p:nvPr/>
        </p:nvSpPr>
        <p:spPr>
          <a:xfrm>
            <a:off x="838199" y="953482"/>
            <a:ext cx="10991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damage that results in an non-mobile defect (purple)</a:t>
            </a:r>
          </a:p>
        </p:txBody>
      </p:sp>
      <p:sp>
        <p:nvSpPr>
          <p:cNvPr id="71" name="Down Arrow 93">
            <a:extLst>
              <a:ext uri="{FF2B5EF4-FFF2-40B4-BE49-F238E27FC236}">
                <a16:creationId xmlns:a16="http://schemas.microsoft.com/office/drawing/2014/main" id="{3C64A16C-F674-4D80-BAEF-E568FF407953}"/>
              </a:ext>
            </a:extLst>
          </p:cNvPr>
          <p:cNvSpPr/>
          <p:nvPr/>
        </p:nvSpPr>
        <p:spPr>
          <a:xfrm rot="2377424">
            <a:off x="2283395" y="34997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2" name="Down Arrow 94">
            <a:extLst>
              <a:ext uri="{FF2B5EF4-FFF2-40B4-BE49-F238E27FC236}">
                <a16:creationId xmlns:a16="http://schemas.microsoft.com/office/drawing/2014/main" id="{26D976A4-90EF-44B6-9688-F8345A6CBC44}"/>
              </a:ext>
            </a:extLst>
          </p:cNvPr>
          <p:cNvSpPr/>
          <p:nvPr/>
        </p:nvSpPr>
        <p:spPr>
          <a:xfrm rot="20000359">
            <a:off x="3396112" y="35238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4" name="Down Arrow 94">
            <a:extLst>
              <a:ext uri="{FF2B5EF4-FFF2-40B4-BE49-F238E27FC236}">
                <a16:creationId xmlns:a16="http://schemas.microsoft.com/office/drawing/2014/main" id="{0598DE1A-6C04-4F42-BDE1-525209A304F7}"/>
              </a:ext>
            </a:extLst>
          </p:cNvPr>
          <p:cNvSpPr/>
          <p:nvPr/>
        </p:nvSpPr>
        <p:spPr>
          <a:xfrm rot="20000359">
            <a:off x="9606101" y="3510563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823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4546-D74C-4395-B43D-5C66B0C7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used for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427B-81F9-4709-90EC-DDCAFE4A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F13F-EC70-4DAB-9C83-3D85E8E4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DF20-1A29-48A7-9406-95F914D4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E784-5F1C-4EA3-AB52-E84FBF07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Contribution/Novelty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319D-51CD-45C5-845B-8C6FBD79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DD3968-3577-41E8-B422-E5D0606E9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688969"/>
            <a:ext cx="9115425" cy="4229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7DC709-578B-4AB2-988C-331DE8E7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Monte Carlos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D4CE6-A5BD-4CA7-9F7E-FC3DE3F33844}"/>
              </a:ext>
            </a:extLst>
          </p:cNvPr>
          <p:cNvSpPr txBox="1"/>
          <p:nvPr/>
        </p:nvSpPr>
        <p:spPr>
          <a:xfrm>
            <a:off x="0" y="6492875"/>
            <a:ext cx="939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M. Andersen </a:t>
            </a:r>
            <a:r>
              <a:rPr lang="en-US" i="1" dirty="0"/>
              <a:t>et al.</a:t>
            </a:r>
            <a:r>
              <a:rPr lang="en-US" dirty="0"/>
              <a:t> Front. Chem. 2019 A Practical Guide to Surface Kinetic 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211877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E4B1F2-B47A-4C0F-B737-029C7E51D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19075"/>
            <a:ext cx="8743950" cy="6419850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437D9E25-460B-4D5D-9EE3-0695ED9E12D5}"/>
              </a:ext>
            </a:extLst>
          </p:cNvPr>
          <p:cNvSpPr txBox="1"/>
          <p:nvPr/>
        </p:nvSpPr>
        <p:spPr>
          <a:xfrm>
            <a:off x="0" y="6488668"/>
            <a:ext cx="657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Kristen A. </a:t>
            </a:r>
            <a:r>
              <a:rPr lang="en-US" dirty="0" err="1"/>
              <a:t>Fichtorn</a:t>
            </a:r>
            <a:r>
              <a:rPr lang="en-US" dirty="0"/>
              <a:t> Kinetic Monte Carlo Simulations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1418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B16B-4DB1-40DF-A246-AF797227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31 Jan 2022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098D-2023-4583-A698-564C797A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0: Review of simulated sanity check</a:t>
            </a:r>
          </a:p>
          <a:p>
            <a:endParaRPr lang="en-US" dirty="0"/>
          </a:p>
          <a:p>
            <a:r>
              <a:rPr lang="en-US" dirty="0"/>
              <a:t>Issue 1: How best to define the increase in k due to neighboring defects?</a:t>
            </a:r>
          </a:p>
          <a:p>
            <a:endParaRPr lang="en-US" dirty="0"/>
          </a:p>
          <a:p>
            <a:r>
              <a:rPr lang="en-US" dirty="0"/>
              <a:t>Issue 2: How to account for the asymmetric pulsing of BIP? </a:t>
            </a:r>
          </a:p>
          <a:p>
            <a:endParaRPr lang="en-US" dirty="0"/>
          </a:p>
          <a:p>
            <a:r>
              <a:rPr lang="en-US" dirty="0"/>
              <a:t>Issue 3: How to model diffusion model?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1431</Words>
  <Application>Microsoft Office PowerPoint</Application>
  <PresentationFormat>Widescreen</PresentationFormat>
  <Paragraphs>644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To add</vt:lpstr>
      <vt:lpstr>Atomistic simulations with Yee Sin</vt:lpstr>
      <vt:lpstr>Assumptions</vt:lpstr>
      <vt:lpstr>Equations used for the model</vt:lpstr>
      <vt:lpstr>Literature Review</vt:lpstr>
      <vt:lpstr>Contribution/Novelty</vt:lpstr>
      <vt:lpstr>Kinetic Monte Carlos Algorithm</vt:lpstr>
      <vt:lpstr>PowerPoint Presentation</vt:lpstr>
      <vt:lpstr>31 Jan 2022 Agenda</vt:lpstr>
      <vt:lpstr>Issue 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 1  </vt:lpstr>
      <vt:lpstr>PowerPoint Presentation</vt:lpstr>
      <vt:lpstr>PowerPoint Presentation</vt:lpstr>
      <vt:lpstr>PowerPoint Presentation</vt:lpstr>
      <vt:lpstr>Issue 2  </vt:lpstr>
      <vt:lpstr>Context</vt:lpstr>
      <vt:lpstr>PowerPoint Presentation</vt:lpstr>
      <vt:lpstr>PowerPoint Presentation</vt:lpstr>
      <vt:lpstr>Problems</vt:lpstr>
      <vt:lpstr>PowerPoint Presentation</vt:lpstr>
      <vt:lpstr>Issue 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Joel Tan</dc:creator>
  <cp:lastModifiedBy>PhD - Joel Tan</cp:lastModifiedBy>
  <cp:revision>46</cp:revision>
  <dcterms:created xsi:type="dcterms:W3CDTF">2022-01-28T04:50:35Z</dcterms:created>
  <dcterms:modified xsi:type="dcterms:W3CDTF">2022-02-10T01:56:16Z</dcterms:modified>
</cp:coreProperties>
</file>