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AC395D-241F-4CC2-892B-0FCE03FA742E}" type="datetimeFigureOut">
              <a:rPr lang="zh-TW" altLang="en-US" smtClean="0"/>
              <a:pPr/>
              <a:t>2022/7/14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F64CD53-8685-4C37-8225-73287F08ECB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組員：羅紹旗</a:t>
            </a:r>
            <a:endParaRPr lang="en-US" altLang="zh-TW" dirty="0" smtClean="0"/>
          </a:p>
          <a:p>
            <a:r>
              <a:rPr lang="zh-TW" altLang="en-US" dirty="0" smtClean="0"/>
              <a:t>指導老師：許雅婷 老師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EEIT48</a:t>
            </a:r>
            <a:r>
              <a:rPr lang="zh-TW" altLang="en-US" dirty="0" smtClean="0"/>
              <a:t>期中小專題發表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骰子遊戲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以自己設計過的</a:t>
            </a:r>
            <a:r>
              <a:rPr lang="en-US" altLang="zh-TW" dirty="0" err="1" smtClean="0"/>
              <a:t>PartyGame</a:t>
            </a:r>
            <a:r>
              <a:rPr lang="zh-TW" altLang="en-US" dirty="0" smtClean="0"/>
              <a:t>為基礎，學習與熟悉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的應用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的邏輯來編寫遊戲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製作動機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先選擇一個自己的代表數字，再亂數產生一個數字去做比較，並隨機套用規則：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代表數字大於決勝數字的人得分</a:t>
            </a:r>
            <a:endParaRPr lang="en-US" altLang="zh-TW" dirty="0" smtClean="0"/>
          </a:p>
          <a:p>
            <a:r>
              <a:rPr lang="zh-TW" altLang="en-US" dirty="0" smtClean="0"/>
              <a:t>代表數字小於決勝數字的人得分</a:t>
            </a:r>
            <a:endParaRPr lang="en-US" altLang="zh-TW" dirty="0" smtClean="0"/>
          </a:p>
          <a:p>
            <a:r>
              <a:rPr lang="zh-TW" altLang="en-US" dirty="0" smtClean="0"/>
              <a:t>代表數字離決勝數字最遠的人得分</a:t>
            </a:r>
            <a:endParaRPr lang="en-US" altLang="zh-TW" dirty="0" smtClean="0"/>
          </a:p>
          <a:p>
            <a:r>
              <a:rPr lang="zh-TW" altLang="en-US" dirty="0" smtClean="0"/>
              <a:t>代表數字離於決勝數字最近的人</a:t>
            </a:r>
            <a:r>
              <a:rPr lang="zh-TW" altLang="en-US" dirty="0" smtClean="0"/>
              <a:t>得分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最終先獲得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分的人獲勝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規則說明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47926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" y="1524000"/>
            <a:ext cx="8124825" cy="45720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設計草圖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如何去抓出距離判斷數字最遠或最近的數字？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主遊戲畫面的版型要如何做出來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若有超過</a:t>
            </a:r>
            <a:r>
              <a:rPr lang="en-US" altLang="zh-TW" dirty="0" smtClean="0"/>
              <a:t>1</a:t>
            </a:r>
            <a:r>
              <a:rPr lang="zh-TW" altLang="en-US" dirty="0" smtClean="0"/>
              <a:t>人以上同時獲得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分時該如何處理？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設計遇到的困難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altLang="zh-TW" dirty="0" smtClean="0"/>
              <a:t>Grid</a:t>
            </a:r>
            <a:r>
              <a:rPr lang="zh-TW" altLang="en-US" dirty="0" smtClean="0"/>
              <a:t>畫出版型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2297"/>
            <a:ext cx="8229600" cy="375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成品對照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6001"/>
            <a:ext cx="8229600" cy="430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遊戲展示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928802"/>
            <a:ext cx="8229600" cy="1219200"/>
          </a:xfrm>
        </p:spPr>
        <p:txBody>
          <a:bodyPr/>
          <a:lstStyle/>
          <a:p>
            <a:r>
              <a:rPr altLang="zh-TW" dirty="0" smtClean="0"/>
              <a:t>	</a:t>
            </a:r>
            <a:r>
              <a:rPr lang="zh-TW" altLang="en-US" dirty="0" smtClean="0"/>
              <a:t>   謝謝大家觀賞與聆聽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</TotalTime>
  <Words>163</Words>
  <Application>Microsoft Office PowerPoint</Application>
  <PresentationFormat>如螢幕大小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宣紙</vt:lpstr>
      <vt:lpstr>EEIT48期中小專題發表 骰子遊戲</vt:lpstr>
      <vt:lpstr>製作動機</vt:lpstr>
      <vt:lpstr>規則說明</vt:lpstr>
      <vt:lpstr>設計草圖</vt:lpstr>
      <vt:lpstr>設計遇到的困難</vt:lpstr>
      <vt:lpstr>利用Grid畫出版型</vt:lpstr>
      <vt:lpstr>成品對照</vt:lpstr>
      <vt:lpstr>遊戲展示</vt:lpstr>
      <vt:lpstr>    謝謝大家觀賞與聆聽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EEIT48期中小專題發表 骰子遊戲</dc:title>
  <dc:creator>Windows 使用者</dc:creator>
  <cp:lastModifiedBy>Windows 使用者</cp:lastModifiedBy>
  <cp:revision>10</cp:revision>
  <dcterms:created xsi:type="dcterms:W3CDTF">2022-07-13T07:11:39Z</dcterms:created>
  <dcterms:modified xsi:type="dcterms:W3CDTF">2022-07-14T01:11:33Z</dcterms:modified>
</cp:coreProperties>
</file>