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E17D-7085-479B-ABA4-8437F0C02FAB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8044-8AF6-466C-A66A-F6C7DA85D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E17D-7085-479B-ABA4-8437F0C02FAB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8044-8AF6-466C-A66A-F6C7DA85D8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E17D-7085-479B-ABA4-8437F0C02FAB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8044-8AF6-466C-A66A-F6C7DA85D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15FBE17D-7085-479B-ABA4-8437F0C02FAB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8044-8AF6-466C-A66A-F6C7DA85D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E17D-7085-479B-ABA4-8437F0C02FAB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8044-8AF6-466C-A66A-F6C7DA85D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E17D-7085-479B-ABA4-8437F0C02FAB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8044-8AF6-466C-A66A-F6C7DA85D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E17D-7085-479B-ABA4-8437F0C02FAB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8044-8AF6-466C-A66A-F6C7DA85D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E17D-7085-479B-ABA4-8437F0C02FAB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8044-8AF6-466C-A66A-F6C7DA85D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E17D-7085-479B-ABA4-8437F0C02FAB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8044-8AF6-466C-A66A-F6C7DA85D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E17D-7085-479B-ABA4-8437F0C02FAB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8044-8AF6-466C-A66A-F6C7DA85D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E17D-7085-479B-ABA4-8437F0C02FAB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8044-8AF6-466C-A66A-F6C7DA85D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5FBE17D-7085-479B-ABA4-8437F0C02FAB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3E48044-8AF6-466C-A66A-F6C7DA85D8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期中專題報告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題目：你畫我猜之共同編輯繪圖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成員：羅紹旗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版面結構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357298"/>
            <a:ext cx="618988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圖說文字 4"/>
          <p:cNvSpPr/>
          <p:nvPr/>
        </p:nvSpPr>
        <p:spPr>
          <a:xfrm>
            <a:off x="5929322" y="4286256"/>
            <a:ext cx="2428892" cy="1071570"/>
          </a:xfrm>
          <a:prstGeom prst="wedgeRectCallout">
            <a:avLst>
              <a:gd name="adj1" fmla="val -53460"/>
              <a:gd name="adj2" fmla="val 657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連結資料庫的帳號表單，當帳號存在時按下登入後可前往下個頁面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42984"/>
            <a:ext cx="6357982" cy="484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版面結構</a:t>
            </a:r>
            <a:endParaRPr lang="zh-TW" altLang="en-US" dirty="0"/>
          </a:p>
        </p:txBody>
      </p:sp>
      <p:sp>
        <p:nvSpPr>
          <p:cNvPr id="5" name="矩形圖說文字 4"/>
          <p:cNvSpPr/>
          <p:nvPr/>
        </p:nvSpPr>
        <p:spPr>
          <a:xfrm>
            <a:off x="5857884" y="4572008"/>
            <a:ext cx="2428892" cy="1071570"/>
          </a:xfrm>
          <a:prstGeom prst="wedgeRectCallout">
            <a:avLst>
              <a:gd name="adj1" fmla="val -53460"/>
              <a:gd name="adj2" fmla="val 657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若是沒有帳號，則可以按註冊，如果確認帳號未被註冊過則會建立帳號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7929618" cy="365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圖說文字 4"/>
          <p:cNvSpPr/>
          <p:nvPr/>
        </p:nvSpPr>
        <p:spPr>
          <a:xfrm>
            <a:off x="3643306" y="5429264"/>
            <a:ext cx="2428892" cy="1071570"/>
          </a:xfrm>
          <a:prstGeom prst="wedgeRectCallout">
            <a:avLst>
              <a:gd name="adj1" fmla="val -86087"/>
              <a:gd name="adj2" fmla="val -6671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新增帳號並跳出通知視窗，若失敗會跳出失敗頁面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5860"/>
            <a:ext cx="6772630" cy="513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圖說文字 4"/>
          <p:cNvSpPr/>
          <p:nvPr/>
        </p:nvSpPr>
        <p:spPr>
          <a:xfrm>
            <a:off x="6286512" y="4643446"/>
            <a:ext cx="2428892" cy="1071570"/>
          </a:xfrm>
          <a:prstGeom prst="wedgeRectCallout">
            <a:avLst>
              <a:gd name="adj1" fmla="val -73897"/>
              <a:gd name="adj2" fmla="val -439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遊戲大廳，會顯示目前已經創建的房間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43050"/>
            <a:ext cx="6286544" cy="472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圖說文字 4"/>
          <p:cNvSpPr/>
          <p:nvPr/>
        </p:nvSpPr>
        <p:spPr>
          <a:xfrm>
            <a:off x="6429388" y="5000636"/>
            <a:ext cx="2428892" cy="1071570"/>
          </a:xfrm>
          <a:prstGeom prst="wedgeRectCallout">
            <a:avLst>
              <a:gd name="adj1" fmla="val -71387"/>
              <a:gd name="adj2" fmla="val 5193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/>
              <a:t>創立新的房間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43050"/>
            <a:ext cx="6429420" cy="485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圖說文字 4"/>
          <p:cNvSpPr/>
          <p:nvPr/>
        </p:nvSpPr>
        <p:spPr>
          <a:xfrm>
            <a:off x="6429388" y="5143512"/>
            <a:ext cx="2428892" cy="1071570"/>
          </a:xfrm>
          <a:prstGeom prst="wedgeRectCallout">
            <a:avLst>
              <a:gd name="adj1" fmla="val -35174"/>
              <a:gd name="adj2" fmla="val -7565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/>
              <a:t>點選房間</a:t>
            </a:r>
            <a:r>
              <a:rPr lang="zh-TW" altLang="en-US" dirty="0" smtClean="0"/>
              <a:t>後進入到遊戲區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版面結構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65885"/>
            <a:ext cx="8229600" cy="375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圖說文字 4"/>
          <p:cNvSpPr/>
          <p:nvPr/>
        </p:nvSpPr>
        <p:spPr>
          <a:xfrm>
            <a:off x="6572264" y="5429264"/>
            <a:ext cx="2428892" cy="1071570"/>
          </a:xfrm>
          <a:prstGeom prst="wedgeRectCallout">
            <a:avLst>
              <a:gd name="adj1" fmla="val -60272"/>
              <a:gd name="adj2" fmla="val -724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圖案與文字訊息會即時更新到另一邊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61</TotalTime>
  <Words>117</Words>
  <Application>Microsoft Office PowerPoint</Application>
  <PresentationFormat>如螢幕大小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暗香撲面</vt:lpstr>
      <vt:lpstr>Java期中專題報告</vt:lpstr>
      <vt:lpstr>版面結構</vt:lpstr>
      <vt:lpstr>版面結構</vt:lpstr>
      <vt:lpstr>版面結構</vt:lpstr>
      <vt:lpstr>版面結構</vt:lpstr>
      <vt:lpstr>版面結構</vt:lpstr>
      <vt:lpstr>版面結構</vt:lpstr>
      <vt:lpstr>版面結構</vt:lpstr>
    </vt:vector>
  </TitlesOfParts>
  <Company>atb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Java期中專題報告</dc:title>
  <dc:creator>Windows 使用者</dc:creator>
  <cp:lastModifiedBy>Windows 使用者</cp:lastModifiedBy>
  <cp:revision>7</cp:revision>
  <dcterms:created xsi:type="dcterms:W3CDTF">2022-08-25T08:13:57Z</dcterms:created>
  <dcterms:modified xsi:type="dcterms:W3CDTF">2022-08-25T09:15:22Z</dcterms:modified>
</cp:coreProperties>
</file>