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IE" dirty="0" smtClean="0"/>
              <a:t>College Planner </a:t>
            </a:r>
            <a:br>
              <a:rPr lang="en-IE" dirty="0" smtClean="0"/>
            </a:br>
            <a:r>
              <a:rPr lang="en-IE" sz="3600" dirty="0" smtClean="0"/>
              <a:t>React.js Website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E" dirty="0" smtClean="0"/>
              <a:t>Chris Maher – Software Frameworks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68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30" y="2130889"/>
            <a:ext cx="4497859" cy="4466552"/>
          </a:xfrm>
        </p:spPr>
      </p:pic>
      <p:sp>
        <p:nvSpPr>
          <p:cNvPr id="5" name="TextBox 4"/>
          <p:cNvSpPr txBox="1"/>
          <p:nvPr/>
        </p:nvSpPr>
        <p:spPr>
          <a:xfrm>
            <a:off x="810000" y="2950212"/>
            <a:ext cx="368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Group Notes Screen – </a:t>
            </a:r>
            <a:r>
              <a:rPr lang="en-IE" b="1" dirty="0" smtClean="0"/>
              <a:t>2 Notes </a:t>
            </a:r>
            <a:r>
              <a:rPr lang="en-IE" b="1" dirty="0" smtClean="0"/>
              <a:t>Added</a:t>
            </a:r>
          </a:p>
          <a:p>
            <a:endParaRPr lang="en-IE" dirty="0"/>
          </a:p>
          <a:p>
            <a:r>
              <a:rPr lang="en-IE" dirty="0" smtClean="0"/>
              <a:t> This is the Group Notes Screen showing only the Group notes for Waterford IT, Software Systems Development. It only shows notes for the Users College Group.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38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94" y="2176884"/>
            <a:ext cx="4935737" cy="3941734"/>
          </a:xfrm>
        </p:spPr>
      </p:pic>
      <p:sp>
        <p:nvSpPr>
          <p:cNvPr id="5" name="TextBox 4"/>
          <p:cNvSpPr txBox="1"/>
          <p:nvPr/>
        </p:nvSpPr>
        <p:spPr>
          <a:xfrm>
            <a:off x="810000" y="3270588"/>
            <a:ext cx="3682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User Profile Screen</a:t>
            </a:r>
          </a:p>
          <a:p>
            <a:endParaRPr lang="en-IE" dirty="0"/>
          </a:p>
          <a:p>
            <a:r>
              <a:rPr lang="en-IE" dirty="0" smtClean="0"/>
              <a:t> This is the Screen which is shown when someone clicks on a users name. It will show all projects posted by the user</a:t>
            </a:r>
            <a:r>
              <a:rPr lang="en-IE" dirty="0" smtClean="0"/>
              <a:t>. The user can also Modify their profile if desired.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76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764" y="2669059"/>
            <a:ext cx="5627603" cy="3122142"/>
          </a:xfrm>
        </p:spPr>
      </p:pic>
      <p:sp>
        <p:nvSpPr>
          <p:cNvPr id="5" name="TextBox 4"/>
          <p:cNvSpPr txBox="1"/>
          <p:nvPr/>
        </p:nvSpPr>
        <p:spPr>
          <a:xfrm>
            <a:off x="810000" y="3270588"/>
            <a:ext cx="3682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Play Store - Android App</a:t>
            </a:r>
          </a:p>
          <a:p>
            <a:endParaRPr lang="en-IE" dirty="0" smtClean="0"/>
          </a:p>
          <a:p>
            <a:r>
              <a:rPr lang="en-IE" dirty="0" smtClean="0"/>
              <a:t>This is the store listing for the Android app for the College Planner Website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83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Description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College Planner Website provides the functionality to save a list of college related projects, exams, presentations and other important events related to college. The website is built using the React.js </a:t>
            </a:r>
            <a:r>
              <a:rPr lang="en-GB" dirty="0" err="1"/>
              <a:t>Javascript</a:t>
            </a:r>
            <a:r>
              <a:rPr lang="en-GB" dirty="0"/>
              <a:t> framework and uses Googles Firebase to save data and Authenticate users.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4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Ability to register account </a:t>
            </a:r>
            <a:r>
              <a:rPr lang="en-IE" dirty="0" smtClean="0"/>
              <a:t>with profile editing and updating</a:t>
            </a:r>
            <a:endParaRPr lang="en-IE" dirty="0"/>
          </a:p>
          <a:p>
            <a:pPr lvl="0"/>
            <a:r>
              <a:rPr lang="en-IE" dirty="0"/>
              <a:t>Save a list of upcoming projects, exams, presentations.</a:t>
            </a:r>
          </a:p>
          <a:p>
            <a:pPr lvl="0"/>
            <a:r>
              <a:rPr lang="en-IE" dirty="0"/>
              <a:t>E</a:t>
            </a:r>
            <a:r>
              <a:rPr lang="en-IE" dirty="0" smtClean="0"/>
              <a:t>nhanced </a:t>
            </a:r>
            <a:r>
              <a:rPr lang="en-IE" dirty="0"/>
              <a:t>notes section with formatting through the </a:t>
            </a:r>
            <a:r>
              <a:rPr lang="en-IE" dirty="0" smtClean="0"/>
              <a:t>React-Quill WYSIWYG editor </a:t>
            </a:r>
            <a:endParaRPr lang="en-IE" dirty="0" smtClean="0"/>
          </a:p>
          <a:p>
            <a:pPr lvl="0"/>
            <a:r>
              <a:rPr lang="en-IE" dirty="0" smtClean="0"/>
              <a:t>Ability to share Group notes with Classmates. Input </a:t>
            </a:r>
            <a:r>
              <a:rPr lang="en-IE" dirty="0"/>
              <a:t>validation on all forms through Dropdown Selects, Date Pickers and validation rules</a:t>
            </a:r>
          </a:p>
          <a:p>
            <a:pPr lvl="0"/>
            <a:r>
              <a:rPr lang="en-IE" dirty="0"/>
              <a:t>Statistics of Users registered and Projects tracked.</a:t>
            </a:r>
          </a:p>
          <a:p>
            <a:pPr lvl="0"/>
            <a:r>
              <a:rPr lang="en-IE" dirty="0"/>
              <a:t>Use of JQuery </a:t>
            </a:r>
            <a:r>
              <a:rPr lang="en-IE" dirty="0" smtClean="0"/>
              <a:t>and CSS transitions to </a:t>
            </a:r>
            <a:r>
              <a:rPr lang="en-IE" dirty="0"/>
              <a:t>enhance website visuals.</a:t>
            </a:r>
          </a:p>
          <a:p>
            <a:pPr lvl="0"/>
            <a:r>
              <a:rPr lang="en-IE" dirty="0" smtClean="0"/>
              <a:t>Authenticated routes and restricted access for </a:t>
            </a:r>
            <a:r>
              <a:rPr lang="en-IE" dirty="0" smtClean="0"/>
              <a:t>user groups with </a:t>
            </a:r>
            <a:r>
              <a:rPr lang="en-IE" dirty="0" smtClean="0"/>
              <a:t>r</a:t>
            </a:r>
            <a:r>
              <a:rPr lang="en-IE" dirty="0" smtClean="0"/>
              <a:t>eact-router.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82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 &amp; Hosting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This website uses </a:t>
            </a:r>
            <a:r>
              <a:rPr lang="en-IE" dirty="0" smtClean="0"/>
              <a:t>Googles Firebase when </a:t>
            </a:r>
            <a:r>
              <a:rPr lang="en-IE" dirty="0" smtClean="0"/>
              <a:t>developing locally </a:t>
            </a:r>
            <a:r>
              <a:rPr lang="en-IE" dirty="0" smtClean="0"/>
              <a:t>also </a:t>
            </a:r>
            <a:r>
              <a:rPr lang="en-IE" dirty="0" smtClean="0"/>
              <a:t>when deployed to the cloud.</a:t>
            </a:r>
          </a:p>
          <a:p>
            <a:r>
              <a:rPr lang="en-IE" dirty="0" smtClean="0"/>
              <a:t>The Database consists of </a:t>
            </a:r>
            <a:r>
              <a:rPr lang="en-IE" dirty="0" smtClean="0"/>
              <a:t>3 </a:t>
            </a:r>
            <a:r>
              <a:rPr lang="en-IE" dirty="0" smtClean="0"/>
              <a:t>Models. User, </a:t>
            </a:r>
            <a:r>
              <a:rPr lang="en-IE" dirty="0" smtClean="0"/>
              <a:t>Project and College</a:t>
            </a:r>
            <a:r>
              <a:rPr lang="en-IE" dirty="0" smtClean="0"/>
              <a:t>. Each model contains relational keys to other models.</a:t>
            </a:r>
          </a:p>
          <a:p>
            <a:r>
              <a:rPr lang="en-IE" dirty="0" smtClean="0"/>
              <a:t>The website is hosted on </a:t>
            </a:r>
            <a:r>
              <a:rPr lang="en-IE" dirty="0" smtClean="0"/>
              <a:t>Heroku. </a:t>
            </a:r>
            <a:r>
              <a:rPr lang="en-IE" dirty="0" smtClean="0"/>
              <a:t>One of the Worlds leading hosts for </a:t>
            </a:r>
            <a:r>
              <a:rPr lang="en-IE" dirty="0" smtClean="0"/>
              <a:t>React.js developers </a:t>
            </a:r>
            <a:r>
              <a:rPr lang="en-IE" dirty="0" smtClean="0"/>
              <a:t>due to its ease of use and reliability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44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3</a:t>
            </a:r>
            <a:r>
              <a:rPr lang="en-IE" baseline="30000" dirty="0" smtClean="0"/>
              <a:t>rd</a:t>
            </a:r>
            <a:r>
              <a:rPr lang="en-IE" dirty="0" smtClean="0"/>
              <a:t> Party 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44709"/>
            <a:ext cx="11036011" cy="3636511"/>
          </a:xfrm>
        </p:spPr>
        <p:txBody>
          <a:bodyPr>
            <a:noAutofit/>
          </a:bodyPr>
          <a:lstStyle/>
          <a:p>
            <a:r>
              <a:rPr lang="en-IE" sz="1600" b="1" dirty="0" smtClean="0"/>
              <a:t>Firebase – Googles Firebase used for both the Storage of Data and the Authentication of Users.</a:t>
            </a:r>
          </a:p>
          <a:p>
            <a:pPr marL="0" indent="0">
              <a:buNone/>
            </a:pPr>
            <a:endParaRPr lang="en-IE" sz="1600" b="1" dirty="0"/>
          </a:p>
          <a:p>
            <a:r>
              <a:rPr lang="en-IE" sz="1600" b="1" dirty="0" smtClean="0"/>
              <a:t>React Fire – The Firebase react library that allows you to use Firebase functions with react.js</a:t>
            </a:r>
          </a:p>
          <a:p>
            <a:pPr marL="0" indent="0">
              <a:buNone/>
            </a:pPr>
            <a:endParaRPr lang="en-IE" sz="1600" b="1" dirty="0"/>
          </a:p>
          <a:p>
            <a:r>
              <a:rPr lang="en-IE" sz="1600" b="1" dirty="0" smtClean="0"/>
              <a:t>React-Router – React router allows the creation of routes in a React SPA. It also allows for the restriction of areas to </a:t>
            </a:r>
            <a:r>
              <a:rPr lang="en-IE" sz="1600" b="1" dirty="0" err="1" smtClean="0"/>
              <a:t>usergroups</a:t>
            </a:r>
            <a:r>
              <a:rPr lang="en-IE" sz="1600" b="1" dirty="0" smtClean="0"/>
              <a:t>.</a:t>
            </a:r>
          </a:p>
          <a:p>
            <a:r>
              <a:rPr lang="en-IE" sz="1600" b="1" dirty="0" smtClean="0"/>
              <a:t>React-Quill – This WYSIWYG Editor allows for enhanced notes formatting.</a:t>
            </a:r>
            <a:endParaRPr lang="en-IE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48128" y="2222287"/>
            <a:ext cx="4420553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5028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Models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780808"/>
              </p:ext>
            </p:extLst>
          </p:nvPr>
        </p:nvGraphicFramePr>
        <p:xfrm>
          <a:off x="8792465" y="2828553"/>
          <a:ext cx="2854926" cy="307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926"/>
              </a:tblGrid>
              <a:tr h="51753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user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IE" b="1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dirty="0" smtClean="0"/>
                        <a:t>avatar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college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dirty="0" smtClean="0"/>
                        <a:t>email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dirty="0" smtClean="0"/>
                        <a:t>token</a:t>
                      </a:r>
                      <a:endParaRPr lang="en-IE" dirty="0"/>
                    </a:p>
                  </a:txBody>
                  <a:tcPr/>
                </a:tc>
              </a:tr>
              <a:tr h="356143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37921"/>
              </p:ext>
            </p:extLst>
          </p:nvPr>
        </p:nvGraphicFramePr>
        <p:xfrm>
          <a:off x="4798513" y="2823290"/>
          <a:ext cx="2998572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5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items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endParaRPr lang="en-I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IE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E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FK</a:t>
                      </a:r>
                      <a:endParaRPr lang="en-IE" b="1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worth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7727"/>
              </p:ext>
            </p:extLst>
          </p:nvPr>
        </p:nvGraphicFramePr>
        <p:xfrm>
          <a:off x="952842" y="3642524"/>
          <a:ext cx="2850292" cy="189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292"/>
              </a:tblGrid>
              <a:tr h="378531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college</a:t>
                      </a:r>
                      <a:endParaRPr lang="en-IE" dirty="0"/>
                    </a:p>
                  </a:txBody>
                  <a:tcPr/>
                </a:tc>
              </a:tr>
              <a:tr h="378531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IE" dirty="0"/>
                    </a:p>
                  </a:txBody>
                  <a:tcPr/>
                </a:tc>
              </a:tr>
              <a:tr h="378531">
                <a:tc>
                  <a:txBody>
                    <a:bodyPr/>
                    <a:lstStyle/>
                    <a:p>
                      <a:r>
                        <a:rPr lang="en-IE" dirty="0" smtClean="0"/>
                        <a:t>+ name</a:t>
                      </a:r>
                      <a:endParaRPr lang="en-IE" dirty="0"/>
                    </a:p>
                  </a:txBody>
                  <a:tcPr/>
                </a:tc>
              </a:tr>
              <a:tr h="378531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dirty="0" err="1" smtClean="0"/>
                        <a:t>added_by</a:t>
                      </a:r>
                      <a:endParaRPr lang="en-IE" dirty="0"/>
                    </a:p>
                  </a:txBody>
                  <a:tcPr/>
                </a:tc>
              </a:tr>
              <a:tr h="378531">
                <a:tc>
                  <a:txBody>
                    <a:bodyPr/>
                    <a:lstStyle/>
                    <a:p>
                      <a:r>
                        <a:rPr lang="en-IE" dirty="0" smtClean="0"/>
                        <a:t>+ </a:t>
                      </a:r>
                      <a:r>
                        <a:rPr lang="en-I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10" y="2259402"/>
            <a:ext cx="5934100" cy="4182587"/>
          </a:xfrm>
        </p:spPr>
      </p:pic>
      <p:sp>
        <p:nvSpPr>
          <p:cNvPr id="5" name="TextBox 4"/>
          <p:cNvSpPr txBox="1"/>
          <p:nvPr/>
        </p:nvSpPr>
        <p:spPr>
          <a:xfrm>
            <a:off x="642551" y="3391968"/>
            <a:ext cx="3682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Home Screen – Logged Out</a:t>
            </a:r>
          </a:p>
          <a:p>
            <a:endParaRPr lang="en-IE" dirty="0"/>
          </a:p>
          <a:p>
            <a:r>
              <a:rPr lang="en-IE" dirty="0" smtClean="0"/>
              <a:t> This is what the user is first presented with when visiting the site. They are asked to either signup/login or download the Android App. Dynamic site Statistics are displayed in the body and footer.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06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61" y="2013552"/>
            <a:ext cx="4695568" cy="4651838"/>
          </a:xfrm>
        </p:spPr>
      </p:pic>
      <p:sp>
        <p:nvSpPr>
          <p:cNvPr id="5" name="TextBox 4"/>
          <p:cNvSpPr txBox="1"/>
          <p:nvPr/>
        </p:nvSpPr>
        <p:spPr>
          <a:xfrm>
            <a:off x="810000" y="2950212"/>
            <a:ext cx="3682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Home Screen – Project View</a:t>
            </a:r>
          </a:p>
          <a:p>
            <a:endParaRPr lang="en-IE" dirty="0"/>
          </a:p>
          <a:p>
            <a:r>
              <a:rPr lang="en-IE" dirty="0" smtClean="0"/>
              <a:t> This is a list of User Projects with the </a:t>
            </a:r>
            <a:r>
              <a:rPr lang="en-IE" dirty="0" smtClean="0"/>
              <a:t>Project. </a:t>
            </a:r>
            <a:r>
              <a:rPr lang="en-IE" dirty="0" smtClean="0"/>
              <a:t>The User can click on individual Projects which will bring up the Form and fill it with the project details to update.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45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Screenshot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43" y="2702496"/>
            <a:ext cx="4574618" cy="3311417"/>
          </a:xfrm>
        </p:spPr>
      </p:pic>
      <p:sp>
        <p:nvSpPr>
          <p:cNvPr id="5" name="TextBox 4"/>
          <p:cNvSpPr txBox="1"/>
          <p:nvPr/>
        </p:nvSpPr>
        <p:spPr>
          <a:xfrm>
            <a:off x="810000" y="2950212"/>
            <a:ext cx="3682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Home Screen – Project Update View</a:t>
            </a:r>
          </a:p>
          <a:p>
            <a:endParaRPr lang="en-IE" dirty="0"/>
          </a:p>
          <a:p>
            <a:r>
              <a:rPr lang="en-IE" dirty="0" smtClean="0"/>
              <a:t> When a user clicks a project from the list </a:t>
            </a:r>
            <a:r>
              <a:rPr lang="en-IE" dirty="0" smtClean="0"/>
              <a:t>the </a:t>
            </a:r>
            <a:r>
              <a:rPr lang="en-IE" dirty="0" smtClean="0"/>
              <a:t>details are sent as parameters to the form so the user can add or modify notes. The Save Button also becomes an Update button.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12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1005</TotalTime>
  <Words>546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College Planner  React.js Website</vt:lpstr>
      <vt:lpstr>Description</vt:lpstr>
      <vt:lpstr>Features</vt:lpstr>
      <vt:lpstr>Database &amp; Hosting</vt:lpstr>
      <vt:lpstr>3rd Party Components</vt:lpstr>
      <vt:lpstr>Data Models</vt:lpstr>
      <vt:lpstr>Screenshot</vt:lpstr>
      <vt:lpstr>Screenshot</vt:lpstr>
      <vt:lpstr>Screenshot</vt:lpstr>
      <vt:lpstr>Screenshot</vt:lpstr>
      <vt:lpstr>Screenshot</vt:lpstr>
      <vt:lpstr>Screenshot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Planner  Rails Website &amp; Android App</dc:title>
  <dc:creator>Chris Maher</dc:creator>
  <cp:lastModifiedBy>Chris Maher</cp:lastModifiedBy>
  <cp:revision>45</cp:revision>
  <dcterms:created xsi:type="dcterms:W3CDTF">2015-11-11T01:18:32Z</dcterms:created>
  <dcterms:modified xsi:type="dcterms:W3CDTF">2016-03-06T00:52:16Z</dcterms:modified>
</cp:coreProperties>
</file>