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ahoma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Lexend-regular.fntdata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Tahoma-bold.fntdata"/><Relationship Id="rId2" Type="http://schemas.openxmlformats.org/officeDocument/2006/relationships/viewProps" Target="viewProps.xml"/><Relationship Id="rId16" Type="http://schemas.openxmlformats.org/officeDocument/2006/relationships/font" Target="fonts/Tahoma-regular.fntdata"/><Relationship Id="rId20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font" Target="fonts/Lexend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f487f71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f487f71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386c39a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386c39a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487f7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487f7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386c39a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386c39a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f487f71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f487f71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386c39a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386c39a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a5976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fa5976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f487f71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f487f71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b782f1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b782f1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python/ref_func_range.asp" TargetMode="External"/><Relationship Id="rId4" Type="http://schemas.openxmlformats.org/officeDocument/2006/relationships/hyperlink" Target="https://realpython.com/python-rang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Ranges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Basics about ranges: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https://www.w3schools.com/python/ref_func_range.asp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More info about ranges: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https://realpython.com/python-range/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A range is a group of numbers. (They must be ints, whole numbers.)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A range is an iterator like a string or list.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A range is different from a list of numbers, in that it does not store all the numbers it instead uses calculations to determine what the numbers should be.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We use them because they are really simple to write out, create, and don't force us to type out a list of numbers.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They also take up considerably less ram than a list containing the same information.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444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give 1 number (range(x)) it will count from 0 to x-1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give 2 numbers (range(x,y)) it will count from x to y-1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give 3 numbers range(x,y,z) it will count starting at x by steps of z while the count is less than y.</a:t>
            </a:r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 b="0" l="0" r="19594" t="0"/>
          <a:stretch/>
        </p:blipFill>
        <p:spPr>
          <a:xfrm>
            <a:off x="5241550" y="1729550"/>
            <a:ext cx="2925050" cy="12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in Loops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 are commonly paired with for loops.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allow us to use a sequence of numbers rather than iterating over something.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useful for example if we need the index of the list as well as the entry. Like if we were writing out a list to string where it was index:entry, index:entry etc.</a:t>
            </a:r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675" y="3558350"/>
            <a:ext cx="33718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What is the Output?</a:t>
            </a:r>
            <a:endParaRPr/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592775"/>
            <a:ext cx="3323896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900" y="1592775"/>
            <a:ext cx="37528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225700" y="1592775"/>
            <a:ext cx="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4421900" y="1592775"/>
            <a:ext cx="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950" y="3175600"/>
            <a:ext cx="3138607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2322950" y="3175600"/>
            <a:ext cx="4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range that is </a:t>
            </a:r>
            <a:r>
              <a:rPr lang="en"/>
              <a:t>every five years from 1960 to 2000.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Write a</a:t>
            </a:r>
            <a:r>
              <a:rPr lang="en"/>
              <a:t> range </a:t>
            </a:r>
            <a:r>
              <a:rPr lang="en"/>
              <a:t>that </a:t>
            </a:r>
            <a:r>
              <a:rPr lang="en"/>
              <a:t>counts down from 30 to 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the </a:t>
            </a:r>
            <a:r>
              <a:rPr lang="en"/>
              <a:t>for loop we made last class that goes through a list and prints each item in the list, along with its index. (Hint: you can use a range, and you won't need a separate counter variable.)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planets = ["mercury", "venus", "earth", "mars"]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0: mercury, 1: venus, 2: earth, 3: mars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2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916075"/>
            <a:ext cx="85206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have a list of employees, and a list of job titles. Assume the lists are the same length and in the same order.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</a:t>
            </a:r>
            <a:r>
              <a:rPr b="1" lang="en" sz="1600"/>
              <a:t>one for loop </a:t>
            </a:r>
            <a:r>
              <a:rPr lang="en" sz="1600"/>
              <a:t>to go through both lists and print the job title of each employee.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example, if these are your lists: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mployees = ['Bob', 'Cynthia', 'Abdul']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ob_titles = ['accountant', 'engineer', 'recruiter']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This should be your output: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Bob's job title is accountant.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Cynthia's job title is engineer.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Abdul's job title is recruiter.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creates a range based on what the user enters.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Challenge:</a:t>
            </a:r>
            <a:r>
              <a:rPr lang="en"/>
              <a:t> you can make a range with 1, 2, or 3 numbers. How would you allow the user to pick any of these options?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41FAF0-C0F3-4B3C-ABC3-7AE65416C3B7}"/>
</file>

<file path=customXml/itemProps2.xml><?xml version="1.0" encoding="utf-8"?>
<ds:datastoreItem xmlns:ds="http://schemas.openxmlformats.org/officeDocument/2006/customXml" ds:itemID="{6F77EF51-5A0E-4460-9282-60AA929C63F8}"/>
</file>