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F1F2F4"/>
    <a:srgbClr val="5B5C5E"/>
    <a:srgbClr val="88898B"/>
    <a:srgbClr val="D0D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9BB4-1BC1-1A9F-B7ED-776B3A2D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D5565-04B1-96AE-6CB9-F416C8ED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EE46-B543-B908-18CF-332262BD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BD0F-253D-8F42-8106-FC78D24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2CA2-A6C2-BFDA-5CEF-7834EF3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7087-FAA7-C225-DA9E-8AD1990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F58F-54B4-0AF7-F105-4E2FBE235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86B6-45FF-C003-100B-184EEAF3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5389-4344-1D84-8F46-D4866C8A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E94E-AB09-2359-9E6A-E892231D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BCC56-8A53-15B1-48A1-CA003AB27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5A5CF-5C2E-2015-D92C-08D33AF6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A8B1-FBB7-59CF-B472-2DF01EBB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83C7-3341-2DD6-EB76-914E073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B4A1-4F0A-5A42-940B-91E1DB3A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D660-FE12-BAED-B0E5-CA5E61EA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BAC2-54D0-D068-E694-4296DEDC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5A6-2CE7-FC7B-317A-7B06106C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3DD9-663C-AAB9-5AEB-41597741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5A07-6E33-3997-42C5-3C63D47C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882C-B258-AC26-A35B-CE9D0870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2AE8-C29C-9F6C-A0F8-132DC7EE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3A33-1891-5754-9FF8-F37C9442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5E53-D5BE-108C-E287-6F868DD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E26E-C118-078D-3BE9-D6670A0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69EC-6C7D-E851-7246-BDFEB6FC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36B1-44F5-401F-5A5E-0141B1BEE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03DF-C497-01B3-2614-507C147F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6AAB-F0E9-1318-AB39-358377DE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550C-4B3F-F96B-DB5A-08879E22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69A34-0379-DACD-4F8D-FA1CE95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885-DA48-C9C6-A60A-78D9AA75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79F8-D966-BAEB-7478-D2A8D4C9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0CADB-5538-E96F-1852-8AC44084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9BE79-F2CB-6794-4A0B-07ED3E773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7C079-4C18-DD7F-CAC8-ABEEEFBE7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9C21E-47C5-D94C-5D7A-43F35DDB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951EC-0D31-162E-C3B7-E17C90C4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47786-5B79-2A11-0510-E723280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C8A-E9D6-BA99-1903-6D1C4228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B7BCE-E1C5-47B5-459A-0E33697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E3D4F-C7EF-7C6A-E7E8-644B259B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4DBAB-693C-2790-E0B0-9FD53E3C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AF3EC-2B8B-3BFB-98FB-0D0947E0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B68E8-B2DD-09B1-66F9-B604AB6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C342-B121-55D6-C606-C20FC84C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7C8B-25C1-B5B7-3BE6-69128330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520F-E5FB-0BC5-1397-E32FC444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A785-7457-B61E-D56D-B190A5787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39A7-0E00-6EBF-9C2E-4AE072D8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67BB-7E2C-6229-38C8-0E3BEE9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22870-C92A-3D85-87C9-F4327F57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1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B16-81BB-F53A-73CF-30C26266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7E120-CA08-E264-6241-46BB8A779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E2D8-1EE1-48AE-6FA9-5BA29885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B3B9-F584-AE20-DA03-A110B2A5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11C1-67C9-96B8-2D2D-9FB7918A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3C552-E894-87A1-B8A3-F1D12158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E39BA-144F-B621-0E63-299CFCE3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B105-33F7-87CD-A1F5-C302897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6C1A-FF84-D188-73B4-05F70B3CD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1F458-C140-4FA8-95D0-2EF6EFAABB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65DE-09DC-FEAF-1011-F163726C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2348-B889-AC38-F9C8-9004B82B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C4FD8-1B22-403B-B1B6-D9AB8E56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B29B74A-F3F6-66F2-BB01-6BFAC3BE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6" y="0"/>
            <a:ext cx="3166467" cy="6858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6E2AA09-166F-766B-7268-088C8EF4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78" y="0"/>
            <a:ext cx="316646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F7DBAD-791A-C4CA-35F2-481282665028}"/>
              </a:ext>
            </a:extLst>
          </p:cNvPr>
          <p:cNvSpPr/>
          <p:nvPr/>
        </p:nvSpPr>
        <p:spPr>
          <a:xfrm>
            <a:off x="7415784" y="1042416"/>
            <a:ext cx="2130552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FedNow Key: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F82651-555A-854D-6648-1586756AC0FE}"/>
              </a:ext>
            </a:extLst>
          </p:cNvPr>
          <p:cNvSpPr/>
          <p:nvPr/>
        </p:nvSpPr>
        <p:spPr>
          <a:xfrm>
            <a:off x="7415784" y="1892808"/>
            <a:ext cx="1024128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FedNow Key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7B5862-DD82-7B33-E24B-EBBEC6B02748}"/>
              </a:ext>
            </a:extLst>
          </p:cNvPr>
          <p:cNvSpPr/>
          <p:nvPr/>
        </p:nvSpPr>
        <p:spPr>
          <a:xfrm>
            <a:off x="8247888" y="6291072"/>
            <a:ext cx="886968" cy="192024"/>
          </a:xfrm>
          <a:prstGeom prst="rect">
            <a:avLst/>
          </a:prstGeom>
          <a:solidFill>
            <a:srgbClr val="D0D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E97D7-7460-A505-0004-770EEB68AE97}"/>
              </a:ext>
            </a:extLst>
          </p:cNvPr>
          <p:cNvSpPr txBox="1"/>
          <p:nvPr/>
        </p:nvSpPr>
        <p:spPr>
          <a:xfrm>
            <a:off x="8333727" y="6202418"/>
            <a:ext cx="71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Send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696B0-C48B-E020-1AA4-09DE1A97D8FD}"/>
              </a:ext>
            </a:extLst>
          </p:cNvPr>
          <p:cNvSpPr/>
          <p:nvPr/>
        </p:nvSpPr>
        <p:spPr>
          <a:xfrm>
            <a:off x="1972056" y="1021342"/>
            <a:ext cx="2130552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FedNow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6C623-858D-A93A-E3DA-872BF136AB02}"/>
              </a:ext>
            </a:extLst>
          </p:cNvPr>
          <p:cNvSpPr/>
          <p:nvPr/>
        </p:nvSpPr>
        <p:spPr>
          <a:xfrm>
            <a:off x="3886200" y="1365504"/>
            <a:ext cx="1005840" cy="133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B6B04-FFF5-CE56-36E5-F355CD636DD2}"/>
              </a:ext>
            </a:extLst>
          </p:cNvPr>
          <p:cNvSpPr/>
          <p:nvPr/>
        </p:nvSpPr>
        <p:spPr>
          <a:xfrm>
            <a:off x="2157984" y="2176272"/>
            <a:ext cx="696468" cy="219456"/>
          </a:xfrm>
          <a:prstGeom prst="rect">
            <a:avLst/>
          </a:prstGeom>
          <a:solidFill>
            <a:srgbClr val="F1F2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DB226-3491-CD3B-15B3-3E76199FE97C}"/>
              </a:ext>
            </a:extLst>
          </p:cNvPr>
          <p:cNvSpPr txBox="1"/>
          <p:nvPr/>
        </p:nvSpPr>
        <p:spPr>
          <a:xfrm>
            <a:off x="2076933" y="2148840"/>
            <a:ext cx="71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5B5C5E"/>
                </a:solidFill>
              </a:rPr>
              <a:t>Send</a:t>
            </a:r>
            <a:endParaRPr lang="en-US" sz="1200" b="1" dirty="0">
              <a:solidFill>
                <a:srgbClr val="5B5C5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B6FC4F-5CF2-37E9-C676-97DE46960F7E}"/>
              </a:ext>
            </a:extLst>
          </p:cNvPr>
          <p:cNvSpPr/>
          <p:nvPr/>
        </p:nvSpPr>
        <p:spPr>
          <a:xfrm>
            <a:off x="1969667" y="2764274"/>
            <a:ext cx="2840077" cy="169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6612C5-E3DA-E9C4-B008-1E9A38191F6B}"/>
              </a:ext>
            </a:extLst>
          </p:cNvPr>
          <p:cNvSpPr/>
          <p:nvPr/>
        </p:nvSpPr>
        <p:spPr>
          <a:xfrm>
            <a:off x="7296912" y="5998464"/>
            <a:ext cx="2980944" cy="66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F097E-0552-4CFC-05BA-853166CCF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15" y="5998464"/>
            <a:ext cx="3289392" cy="4689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B9E52-9E3F-5F2E-F816-3CA9FC6C164E}"/>
              </a:ext>
            </a:extLst>
          </p:cNvPr>
          <p:cNvSpPr/>
          <p:nvPr/>
        </p:nvSpPr>
        <p:spPr>
          <a:xfrm>
            <a:off x="1969667" y="4913594"/>
            <a:ext cx="2130552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322ED-DA3E-1CB0-DEB5-8E058D83896C}"/>
              </a:ext>
            </a:extLst>
          </p:cNvPr>
          <p:cNvSpPr/>
          <p:nvPr/>
        </p:nvSpPr>
        <p:spPr>
          <a:xfrm>
            <a:off x="2434578" y="5437414"/>
            <a:ext cx="2130552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66023-0D58-8FF8-B94D-E9D0D61FE0E7}"/>
              </a:ext>
            </a:extLst>
          </p:cNvPr>
          <p:cNvSpPr/>
          <p:nvPr/>
        </p:nvSpPr>
        <p:spPr>
          <a:xfrm>
            <a:off x="2434578" y="6060686"/>
            <a:ext cx="2130552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Receipts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7EAB69-B342-C289-397E-744034087A56}"/>
              </a:ext>
            </a:extLst>
          </p:cNvPr>
          <p:cNvSpPr/>
          <p:nvPr/>
        </p:nvSpPr>
        <p:spPr>
          <a:xfrm>
            <a:off x="2125441" y="85083"/>
            <a:ext cx="809783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rgbClr val="131313"/>
                </a:solidFill>
              </a:rPr>
              <a:t>06:17pm</a:t>
            </a:r>
            <a:endParaRPr lang="en-US" sz="1200" b="1" dirty="0">
              <a:solidFill>
                <a:srgbClr val="131313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4C083-B136-E8C4-2E84-6ECFB27771C3}"/>
              </a:ext>
            </a:extLst>
          </p:cNvPr>
          <p:cNvSpPr/>
          <p:nvPr/>
        </p:nvSpPr>
        <p:spPr>
          <a:xfrm>
            <a:off x="7488892" y="85083"/>
            <a:ext cx="809783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rgbClr val="131313"/>
                </a:solidFill>
              </a:rPr>
              <a:t>06:17pm</a:t>
            </a:r>
            <a:endParaRPr lang="en-US" sz="1200" b="1" dirty="0">
              <a:solidFill>
                <a:srgbClr val="131313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10A33-0E7E-E947-EAC0-7A21457BDDC7}"/>
              </a:ext>
            </a:extLst>
          </p:cNvPr>
          <p:cNvSpPr/>
          <p:nvPr/>
        </p:nvSpPr>
        <p:spPr>
          <a:xfrm>
            <a:off x="2028906" y="5425004"/>
            <a:ext cx="296183" cy="2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F5D1BF-A216-ECA0-3317-8E7C748BB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33" y="5504891"/>
            <a:ext cx="255256" cy="2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2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CAROLINE SEREJO CYPRIANO</dc:creator>
  <cp:lastModifiedBy>CAROLINE SEREJO CYPRIANO</cp:lastModifiedBy>
  <cp:revision>1</cp:revision>
  <dcterms:created xsi:type="dcterms:W3CDTF">2024-09-02T21:21:06Z</dcterms:created>
  <dcterms:modified xsi:type="dcterms:W3CDTF">2024-09-02T23:18:24Z</dcterms:modified>
</cp:coreProperties>
</file>