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Oswald Regular"/>
      <p:regular r:id="rId6"/>
      <p:bold r:id="rId7"/>
    </p:embeddedFont>
    <p:embeddedFont>
      <p:font typeface="Short St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OswaldRegular-regular.fntdata"/><Relationship Id="rId7" Type="http://schemas.openxmlformats.org/officeDocument/2006/relationships/font" Target="fonts/OswaldRegular-bold.fntdata"/><Relationship Id="rId8" Type="http://schemas.openxmlformats.org/officeDocument/2006/relationships/font" Target="fonts/ShortSt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Autofit/>
          </a:bodyPr>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Autofit/>
          </a:bodyPr>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Autofit/>
          </a:bodyPr>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Autofit/>
          </a:bodyPr>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Autofit/>
          </a:bodyPr>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Autofit/>
          </a:bodyPr>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8500"/>
              </a:spcBef>
              <a:spcAft>
                <a:spcPts val="0"/>
              </a:spcAft>
              <a:buClr>
                <a:schemeClr val="dk2"/>
              </a:buClr>
              <a:buSzPts val="7500"/>
              <a:buChar char="○"/>
              <a:defRPr sz="7500">
                <a:solidFill>
                  <a:schemeClr val="dk2"/>
                </a:solidFill>
              </a:defRPr>
            </a:lvl2pPr>
            <a:lvl3pPr indent="-704850" lvl="2" marL="1371600">
              <a:lnSpc>
                <a:spcPct val="115000"/>
              </a:lnSpc>
              <a:spcBef>
                <a:spcPts val="8500"/>
              </a:spcBef>
              <a:spcAft>
                <a:spcPts val="0"/>
              </a:spcAft>
              <a:buClr>
                <a:schemeClr val="dk2"/>
              </a:buClr>
              <a:buSzPts val="7500"/>
              <a:buChar char="■"/>
              <a:defRPr sz="7500">
                <a:solidFill>
                  <a:schemeClr val="dk2"/>
                </a:solidFill>
              </a:defRPr>
            </a:lvl3pPr>
            <a:lvl4pPr indent="-704850" lvl="3" marL="1828800">
              <a:lnSpc>
                <a:spcPct val="115000"/>
              </a:lnSpc>
              <a:spcBef>
                <a:spcPts val="8500"/>
              </a:spcBef>
              <a:spcAft>
                <a:spcPts val="0"/>
              </a:spcAft>
              <a:buClr>
                <a:schemeClr val="dk2"/>
              </a:buClr>
              <a:buSzPts val="7500"/>
              <a:buChar char="●"/>
              <a:defRPr sz="7500">
                <a:solidFill>
                  <a:schemeClr val="dk2"/>
                </a:solidFill>
              </a:defRPr>
            </a:lvl4pPr>
            <a:lvl5pPr indent="-704850" lvl="4" marL="2286000">
              <a:lnSpc>
                <a:spcPct val="115000"/>
              </a:lnSpc>
              <a:spcBef>
                <a:spcPts val="8500"/>
              </a:spcBef>
              <a:spcAft>
                <a:spcPts val="0"/>
              </a:spcAft>
              <a:buClr>
                <a:schemeClr val="dk2"/>
              </a:buClr>
              <a:buSzPts val="7500"/>
              <a:buChar char="○"/>
              <a:defRPr sz="7500">
                <a:solidFill>
                  <a:schemeClr val="dk2"/>
                </a:solidFill>
              </a:defRPr>
            </a:lvl5pPr>
            <a:lvl6pPr indent="-704850" lvl="5" marL="2743200">
              <a:lnSpc>
                <a:spcPct val="115000"/>
              </a:lnSpc>
              <a:spcBef>
                <a:spcPts val="8500"/>
              </a:spcBef>
              <a:spcAft>
                <a:spcPts val="0"/>
              </a:spcAft>
              <a:buClr>
                <a:schemeClr val="dk2"/>
              </a:buClr>
              <a:buSzPts val="7500"/>
              <a:buChar char="■"/>
              <a:defRPr sz="7500">
                <a:solidFill>
                  <a:schemeClr val="dk2"/>
                </a:solidFill>
              </a:defRPr>
            </a:lvl6pPr>
            <a:lvl7pPr indent="-704850" lvl="6" marL="3200400">
              <a:lnSpc>
                <a:spcPct val="115000"/>
              </a:lnSpc>
              <a:spcBef>
                <a:spcPts val="8500"/>
              </a:spcBef>
              <a:spcAft>
                <a:spcPts val="0"/>
              </a:spcAft>
              <a:buClr>
                <a:schemeClr val="dk2"/>
              </a:buClr>
              <a:buSzPts val="7500"/>
              <a:buChar char="●"/>
              <a:defRPr sz="7500">
                <a:solidFill>
                  <a:schemeClr val="dk2"/>
                </a:solidFill>
              </a:defRPr>
            </a:lvl7pPr>
            <a:lvl8pPr indent="-704850" lvl="7" marL="3657600">
              <a:lnSpc>
                <a:spcPct val="115000"/>
              </a:lnSpc>
              <a:spcBef>
                <a:spcPts val="8500"/>
              </a:spcBef>
              <a:spcAft>
                <a:spcPts val="0"/>
              </a:spcAft>
              <a:buClr>
                <a:schemeClr val="dk2"/>
              </a:buClr>
              <a:buSzPts val="7500"/>
              <a:buChar char="○"/>
              <a:defRPr sz="7500">
                <a:solidFill>
                  <a:schemeClr val="dk2"/>
                </a:solidFill>
              </a:defRPr>
            </a:lvl8pPr>
            <a:lvl9pPr indent="-704850" lvl="8" marL="4114800">
              <a:lnSpc>
                <a:spcPct val="115000"/>
              </a:lnSpc>
              <a:spcBef>
                <a:spcPts val="8500"/>
              </a:spcBef>
              <a:spcAft>
                <a:spcPts val="850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mailto:mdean400@gmail.com" TargetMode="External"/><Relationship Id="rId11" Type="http://schemas.openxmlformats.org/officeDocument/2006/relationships/image" Target="../media/image16.png"/><Relationship Id="rId22" Type="http://schemas.openxmlformats.org/officeDocument/2006/relationships/hyperlink" Target="mailto:jordaniwood@gmail.com" TargetMode="External"/><Relationship Id="rId10" Type="http://schemas.openxmlformats.org/officeDocument/2006/relationships/image" Target="../media/image8.png"/><Relationship Id="rId21" Type="http://schemas.openxmlformats.org/officeDocument/2006/relationships/hyperlink" Target="mailto:wirrickelliot@gmail.com" TargetMode="External"/><Relationship Id="rId13"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7.png"/><Relationship Id="rId15" Type="http://schemas.openxmlformats.org/officeDocument/2006/relationships/image" Target="../media/image12.png"/><Relationship Id="rId14" Type="http://schemas.openxmlformats.org/officeDocument/2006/relationships/image" Target="../media/image11.png"/><Relationship Id="rId17" Type="http://schemas.openxmlformats.org/officeDocument/2006/relationships/image" Target="../media/image14.png"/><Relationship Id="rId16" Type="http://schemas.openxmlformats.org/officeDocument/2006/relationships/image" Target="../media/image13.png"/><Relationship Id="rId5" Type="http://schemas.openxmlformats.org/officeDocument/2006/relationships/image" Target="../media/image2.png"/><Relationship Id="rId19" Type="http://schemas.openxmlformats.org/officeDocument/2006/relationships/hyperlink" Target="mailto:chris_maxel@taylor.edu" TargetMode="External"/><Relationship Id="rId6" Type="http://schemas.openxmlformats.org/officeDocument/2006/relationships/image" Target="../media/image5.jpg"/><Relationship Id="rId18" Type="http://schemas.openxmlformats.org/officeDocument/2006/relationships/image" Target="../media/image15.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2" y="3590525"/>
            <a:ext cx="43891200" cy="29365050"/>
          </a:xfrm>
          <a:prstGeom prst="rect">
            <a:avLst/>
          </a:prstGeom>
          <a:noFill/>
          <a:ln>
            <a:noFill/>
          </a:ln>
        </p:spPr>
      </p:pic>
      <p:grpSp>
        <p:nvGrpSpPr>
          <p:cNvPr id="55" name="Google Shape;55;p13"/>
          <p:cNvGrpSpPr/>
          <p:nvPr/>
        </p:nvGrpSpPr>
        <p:grpSpPr>
          <a:xfrm>
            <a:off x="0" y="-13000"/>
            <a:ext cx="43891200" cy="3566413"/>
            <a:chOff x="0" y="-13000"/>
            <a:chExt cx="43891200" cy="4194300"/>
          </a:xfrm>
        </p:grpSpPr>
        <p:sp>
          <p:nvSpPr>
            <p:cNvPr id="56" name="Google Shape;56;p13"/>
            <p:cNvSpPr/>
            <p:nvPr/>
          </p:nvSpPr>
          <p:spPr>
            <a:xfrm>
              <a:off x="0" y="-13000"/>
              <a:ext cx="43891200" cy="419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4200600" y="109719"/>
              <a:ext cx="35490000" cy="3168000"/>
            </a:xfrm>
            <a:prstGeom prst="rect">
              <a:avLst/>
            </a:prstGeom>
            <a:solidFill>
              <a:schemeClr val="accent1"/>
            </a:solidFill>
            <a:ln>
              <a:noFill/>
            </a:ln>
          </p:spPr>
          <p:txBody>
            <a:bodyPr anchorCtr="0" anchor="ctr" bIns="91425" lIns="114300" spcFirstLastPara="1" rIns="91425" wrap="square" tIns="91425">
              <a:noAutofit/>
            </a:bodyPr>
            <a:lstStyle/>
            <a:p>
              <a:pPr indent="0" lvl="0" marL="0" marR="0" rtl="0" algn="ctr">
                <a:spcBef>
                  <a:spcPts val="0"/>
                </a:spcBef>
                <a:spcAft>
                  <a:spcPts val="0"/>
                </a:spcAft>
                <a:buNone/>
              </a:pPr>
              <a:r>
                <a:rPr lang="en" sz="12800">
                  <a:solidFill>
                    <a:srgbClr val="434343"/>
                  </a:solidFill>
                  <a:latin typeface="Oswald Regular"/>
                  <a:ea typeface="Oswald Regular"/>
                  <a:cs typeface="Oswald Regular"/>
                  <a:sym typeface="Oswald Regular"/>
                </a:rPr>
                <a:t>Arco Church: Corpus Christi Homegroups</a:t>
              </a:r>
              <a:endParaRPr sz="12800">
                <a:solidFill>
                  <a:srgbClr val="434343"/>
                </a:solidFill>
                <a:latin typeface="Oswald Regular"/>
                <a:ea typeface="Oswald Regular"/>
                <a:cs typeface="Oswald Regular"/>
                <a:sym typeface="Oswald Regular"/>
              </a:endParaRPr>
            </a:p>
          </p:txBody>
        </p:sp>
        <p:sp>
          <p:nvSpPr>
            <p:cNvPr id="58" name="Google Shape;58;p13"/>
            <p:cNvSpPr txBox="1"/>
            <p:nvPr/>
          </p:nvSpPr>
          <p:spPr>
            <a:xfrm>
              <a:off x="12630150" y="2637219"/>
              <a:ext cx="21012300" cy="11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666666"/>
                  </a:solidFill>
                </a:rPr>
                <a:t>Christopher Maxel, Elliot Wirrick, Jordan Wood, Matt Dean, Tom Nurkkala</a:t>
              </a:r>
              <a:endParaRPr sz="4800">
                <a:solidFill>
                  <a:srgbClr val="666666"/>
                </a:solidFill>
              </a:endParaRPr>
            </a:p>
          </p:txBody>
        </p:sp>
      </p:grpSp>
      <p:sp>
        <p:nvSpPr>
          <p:cNvPr id="59" name="Google Shape;59;p13"/>
          <p:cNvSpPr txBox="1"/>
          <p:nvPr/>
        </p:nvSpPr>
        <p:spPr>
          <a:xfrm>
            <a:off x="914450" y="3514750"/>
            <a:ext cx="16154400" cy="5532300"/>
          </a:xfrm>
          <a:prstGeom prst="rect">
            <a:avLst/>
          </a:prstGeom>
          <a:noFill/>
          <a:ln>
            <a:noFill/>
          </a:ln>
        </p:spPr>
        <p:txBody>
          <a:bodyPr anchorCtr="0" anchor="t" bIns="457200" lIns="457200" spcFirstLastPara="1" rIns="457200" wrap="square" tIns="457200">
            <a:noAutofit/>
          </a:bodyPr>
          <a:lstStyle/>
          <a:p>
            <a:pPr indent="0" lvl="0" marL="0" rtl="0" algn="ctr">
              <a:lnSpc>
                <a:spcPct val="115000"/>
              </a:lnSpc>
              <a:spcBef>
                <a:spcPts val="0"/>
              </a:spcBef>
              <a:spcAft>
                <a:spcPts val="0"/>
              </a:spcAft>
              <a:buNone/>
            </a:pPr>
            <a:r>
              <a:rPr lang="en" sz="6000">
                <a:solidFill>
                  <a:srgbClr val="434343"/>
                </a:solidFill>
                <a:latin typeface="Oswald Regular"/>
                <a:ea typeface="Oswald Regular"/>
                <a:cs typeface="Oswald Regular"/>
                <a:sym typeface="Oswald Regular"/>
              </a:rPr>
              <a:t>Arco Church</a:t>
            </a:r>
            <a:endParaRPr sz="6000">
              <a:solidFill>
                <a:srgbClr val="434343"/>
              </a:solidFill>
              <a:latin typeface="Oswald Regular"/>
              <a:ea typeface="Oswald Regular"/>
              <a:cs typeface="Oswald Regular"/>
              <a:sym typeface="Oswald Regular"/>
            </a:endParaRPr>
          </a:p>
          <a:p>
            <a:pPr indent="457200" lvl="0" marL="0" rtl="0" algn="l">
              <a:lnSpc>
                <a:spcPct val="115000"/>
              </a:lnSpc>
              <a:spcBef>
                <a:spcPts val="0"/>
              </a:spcBef>
              <a:spcAft>
                <a:spcPts val="0"/>
              </a:spcAft>
              <a:buClr>
                <a:schemeClr val="dk1"/>
              </a:buClr>
              <a:buSzPts val="1100"/>
              <a:buFont typeface="Arial"/>
              <a:buNone/>
            </a:pPr>
            <a:r>
              <a:rPr lang="en" sz="3800">
                <a:solidFill>
                  <a:schemeClr val="dk1"/>
                </a:solidFill>
              </a:rPr>
              <a:t>Arco is a Christian church with a goal for us all to grow together in Jesus Christ.  </a:t>
            </a:r>
            <a:r>
              <a:rPr lang="en" sz="3800">
                <a:solidFill>
                  <a:schemeClr val="dk1"/>
                </a:solidFill>
              </a:rPr>
              <a:t>In January of 2019, a group of computer science students traveled to Cuenca, Ecuador to build an advanced class </a:t>
            </a:r>
            <a:r>
              <a:rPr lang="en" sz="3800">
                <a:solidFill>
                  <a:schemeClr val="dk1"/>
                </a:solidFill>
              </a:rPr>
              <a:t>management and tracking</a:t>
            </a:r>
            <a:r>
              <a:rPr lang="en" sz="3800">
                <a:solidFill>
                  <a:schemeClr val="dk1"/>
                </a:solidFill>
              </a:rPr>
              <a:t> system for Arco. Our contact there, The Guido Brothers, wanted the project to keep track of attendance. Previously, the </a:t>
            </a:r>
            <a:r>
              <a:rPr lang="en" sz="3800">
                <a:solidFill>
                  <a:schemeClr val="dk1"/>
                </a:solidFill>
              </a:rPr>
              <a:t>church</a:t>
            </a:r>
            <a:r>
              <a:rPr lang="en" sz="3800">
                <a:solidFill>
                  <a:schemeClr val="dk1"/>
                </a:solidFill>
              </a:rPr>
              <a:t> had been doing attendance tracking with Excel, causing inaccurate records.</a:t>
            </a:r>
            <a:endParaRPr sz="3800">
              <a:solidFill>
                <a:schemeClr val="dk1"/>
              </a:solidFill>
            </a:endParaRPr>
          </a:p>
        </p:txBody>
      </p:sp>
      <p:pic>
        <p:nvPicPr>
          <p:cNvPr id="60" name="Google Shape;60;p13"/>
          <p:cNvPicPr preferRelativeResize="0"/>
          <p:nvPr/>
        </p:nvPicPr>
        <p:blipFill>
          <a:blip r:embed="rId4">
            <a:alphaModFix/>
          </a:blip>
          <a:stretch>
            <a:fillRect/>
          </a:stretch>
        </p:blipFill>
        <p:spPr>
          <a:xfrm>
            <a:off x="5549075" y="3522050"/>
            <a:ext cx="1652750" cy="1621450"/>
          </a:xfrm>
          <a:prstGeom prst="rect">
            <a:avLst/>
          </a:prstGeom>
          <a:noFill/>
          <a:ln>
            <a:noFill/>
          </a:ln>
        </p:spPr>
      </p:pic>
      <p:sp>
        <p:nvSpPr>
          <p:cNvPr id="61" name="Google Shape;61;p13"/>
          <p:cNvSpPr txBox="1"/>
          <p:nvPr/>
        </p:nvSpPr>
        <p:spPr>
          <a:xfrm>
            <a:off x="26936650" y="3857650"/>
            <a:ext cx="16154400" cy="53706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6000">
                <a:solidFill>
                  <a:srgbClr val="434343"/>
                </a:solidFill>
                <a:latin typeface="Oswald Regular"/>
                <a:ea typeface="Oswald Regular"/>
                <a:cs typeface="Oswald Regular"/>
                <a:sym typeface="Oswald Regular"/>
              </a:rPr>
              <a:t>Why Arco Church?</a:t>
            </a:r>
            <a:endParaRPr sz="6000">
              <a:solidFill>
                <a:srgbClr val="434343"/>
              </a:solidFill>
              <a:latin typeface="Oswald Regular"/>
              <a:ea typeface="Oswald Regular"/>
              <a:cs typeface="Oswald Regular"/>
              <a:sym typeface="Oswald Regular"/>
            </a:endParaRPr>
          </a:p>
          <a:p>
            <a:pPr indent="457200" lvl="0" marL="0" rtl="0" algn="l">
              <a:lnSpc>
                <a:spcPct val="115000"/>
              </a:lnSpc>
              <a:spcBef>
                <a:spcPts val="0"/>
              </a:spcBef>
              <a:spcAft>
                <a:spcPts val="0"/>
              </a:spcAft>
              <a:buNone/>
            </a:pPr>
            <a:r>
              <a:rPr lang="en" sz="3800">
                <a:solidFill>
                  <a:schemeClr val="dk1"/>
                </a:solidFill>
              </a:rPr>
              <a:t>Dr. Nurkkala has built many key relationships across the globe to help connect his students to customers in need of software. Dr. Nurkkala met the Guido brothers as they shared about this need at Arco. The church was struggling to keep track of its congregation and its attendance was stagnant despite pulling about 50 new visitors per week.</a:t>
            </a:r>
            <a:endParaRPr sz="3800"/>
          </a:p>
        </p:txBody>
      </p:sp>
      <p:sp>
        <p:nvSpPr>
          <p:cNvPr id="62" name="Google Shape;62;p13"/>
          <p:cNvSpPr txBox="1"/>
          <p:nvPr/>
        </p:nvSpPr>
        <p:spPr>
          <a:xfrm>
            <a:off x="1491005" y="14714954"/>
            <a:ext cx="11853300" cy="11720400"/>
          </a:xfrm>
          <a:prstGeom prst="rect">
            <a:avLst/>
          </a:prstGeom>
          <a:noFill/>
          <a:ln>
            <a:noFill/>
          </a:ln>
        </p:spPr>
        <p:txBody>
          <a:bodyPr anchorCtr="0" anchor="t" bIns="457200" lIns="457200" spcFirstLastPara="1" rIns="457200" wrap="square" tIns="457200">
            <a:noAutofit/>
          </a:bodyPr>
          <a:lstStyle/>
          <a:p>
            <a:pPr indent="0" lvl="0" marL="0" rtl="0" algn="l">
              <a:lnSpc>
                <a:spcPct val="120000"/>
              </a:lnSpc>
              <a:spcBef>
                <a:spcPts val="0"/>
              </a:spcBef>
              <a:spcAft>
                <a:spcPts val="0"/>
              </a:spcAft>
              <a:buNone/>
            </a:pPr>
            <a:r>
              <a:rPr lang="en" sz="6000">
                <a:solidFill>
                  <a:srgbClr val="434343"/>
                </a:solidFill>
                <a:latin typeface="Oswald Regular"/>
                <a:ea typeface="Oswald Regular"/>
                <a:cs typeface="Oswald Regular"/>
                <a:sym typeface="Oswald Regular"/>
              </a:rPr>
              <a:t>Start:</a:t>
            </a:r>
            <a:endParaRPr sz="6000">
              <a:solidFill>
                <a:srgbClr val="434343"/>
              </a:solidFill>
              <a:latin typeface="Oswald Regular"/>
              <a:ea typeface="Oswald Regular"/>
              <a:cs typeface="Oswald Regular"/>
              <a:sym typeface="Oswald Regular"/>
            </a:endParaRPr>
          </a:p>
          <a:p>
            <a:pPr indent="-469900" lvl="0" marL="457200" rtl="0" algn="l">
              <a:lnSpc>
                <a:spcPct val="120000"/>
              </a:lnSpc>
              <a:spcBef>
                <a:spcPts val="0"/>
              </a:spcBef>
              <a:spcAft>
                <a:spcPts val="0"/>
              </a:spcAft>
              <a:buSzPts val="3800"/>
              <a:buChar char="●"/>
            </a:pPr>
            <a:r>
              <a:rPr lang="en" sz="3800"/>
              <a:t>Recognized the vision - to build Arco Church a class </a:t>
            </a:r>
            <a:r>
              <a:rPr lang="en" sz="3800"/>
              <a:t>management</a:t>
            </a:r>
            <a:r>
              <a:rPr lang="en" sz="3800"/>
              <a:t> system.</a:t>
            </a:r>
            <a:endParaRPr sz="3800"/>
          </a:p>
          <a:p>
            <a:pPr indent="-469900" lvl="0" marL="457200" rtl="0" algn="l">
              <a:lnSpc>
                <a:spcPct val="120000"/>
              </a:lnSpc>
              <a:spcBef>
                <a:spcPts val="0"/>
              </a:spcBef>
              <a:spcAft>
                <a:spcPts val="0"/>
              </a:spcAft>
              <a:buSzPts val="3800"/>
              <a:buChar char="●"/>
            </a:pPr>
            <a:r>
              <a:rPr lang="en" sz="3800"/>
              <a:t>Set up our local development environments.</a:t>
            </a:r>
            <a:endParaRPr sz="3800"/>
          </a:p>
          <a:p>
            <a:pPr indent="-469900" lvl="0" marL="457200" rtl="0" algn="l">
              <a:lnSpc>
                <a:spcPct val="120000"/>
              </a:lnSpc>
              <a:spcBef>
                <a:spcPts val="0"/>
              </a:spcBef>
              <a:spcAft>
                <a:spcPts val="0"/>
              </a:spcAft>
              <a:buSzPts val="3800"/>
              <a:buChar char="●"/>
            </a:pPr>
            <a:r>
              <a:rPr lang="en" sz="3800"/>
              <a:t>Learned a new code base.</a:t>
            </a:r>
            <a:endParaRPr sz="3800"/>
          </a:p>
          <a:p>
            <a:pPr indent="-469900" lvl="0" marL="457200" rtl="0" algn="l">
              <a:lnSpc>
                <a:spcPct val="120000"/>
              </a:lnSpc>
              <a:spcBef>
                <a:spcPts val="0"/>
              </a:spcBef>
              <a:spcAft>
                <a:spcPts val="0"/>
              </a:spcAft>
              <a:buSzPts val="3800"/>
              <a:buChar char="●"/>
            </a:pPr>
            <a:r>
              <a:rPr lang="en" sz="3800">
                <a:solidFill>
                  <a:schemeClr val="dk1"/>
                </a:solidFill>
              </a:rPr>
              <a:t>Got familiar with the Home Groups module</a:t>
            </a:r>
            <a:r>
              <a:rPr lang="en" sz="3800">
                <a:solidFill>
                  <a:schemeClr val="dk1"/>
                </a:solidFill>
              </a:rPr>
              <a:t> and analyzed its gaps in functionality with regard to Arco’s requirements.</a:t>
            </a:r>
            <a:endParaRPr sz="3800"/>
          </a:p>
          <a:p>
            <a:pPr indent="-469900" lvl="0" marL="457200" rtl="0" algn="l">
              <a:lnSpc>
                <a:spcPct val="120000"/>
              </a:lnSpc>
              <a:spcBef>
                <a:spcPts val="0"/>
              </a:spcBef>
              <a:spcAft>
                <a:spcPts val="0"/>
              </a:spcAft>
              <a:buSzPts val="3800"/>
              <a:buChar char="●"/>
            </a:pPr>
            <a:r>
              <a:rPr lang="en" sz="3800"/>
              <a:t>The appointed team lead (Chris Maxel) created </a:t>
            </a:r>
            <a:r>
              <a:rPr lang="en" sz="3800"/>
              <a:t>manageable,</a:t>
            </a:r>
            <a:r>
              <a:rPr lang="en" sz="3800"/>
              <a:t> bite-sized user stories to help developers learn the code base and add important functionality.</a:t>
            </a:r>
            <a:endParaRPr sz="3800"/>
          </a:p>
          <a:p>
            <a:pPr indent="-469900" lvl="0" marL="457200" rtl="0" algn="l">
              <a:lnSpc>
                <a:spcPct val="120000"/>
              </a:lnSpc>
              <a:spcBef>
                <a:spcPts val="0"/>
              </a:spcBef>
              <a:spcAft>
                <a:spcPts val="0"/>
              </a:spcAft>
              <a:buSzPts val="3800"/>
              <a:buChar char="●"/>
            </a:pPr>
            <a:r>
              <a:rPr lang="en" sz="3800"/>
              <a:t>Designed our agile process for accomplishing tasks.</a:t>
            </a:r>
            <a:endParaRPr sz="3800"/>
          </a:p>
        </p:txBody>
      </p:sp>
      <p:grpSp>
        <p:nvGrpSpPr>
          <p:cNvPr id="63" name="Google Shape;63;p13"/>
          <p:cNvGrpSpPr/>
          <p:nvPr/>
        </p:nvGrpSpPr>
        <p:grpSpPr>
          <a:xfrm>
            <a:off x="1483613" y="15188450"/>
            <a:ext cx="0" cy="10972800"/>
            <a:chOff x="1095600" y="11125200"/>
            <a:chExt cx="0" cy="10972800"/>
          </a:xfrm>
        </p:grpSpPr>
        <p:cxnSp>
          <p:nvCxnSpPr>
            <p:cNvPr id="64" name="Google Shape;64;p13"/>
            <p:cNvCxnSpPr/>
            <p:nvPr/>
          </p:nvCxnSpPr>
          <p:spPr>
            <a:xfrm>
              <a:off x="1095600" y="11125200"/>
              <a:ext cx="0" cy="3657600"/>
            </a:xfrm>
            <a:prstGeom prst="straightConnector1">
              <a:avLst/>
            </a:prstGeom>
            <a:noFill/>
            <a:ln cap="flat" cmpd="sng" w="228600">
              <a:solidFill>
                <a:schemeClr val="accent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5" name="Google Shape;65;p13"/>
            <p:cNvCxnSpPr/>
            <p:nvPr/>
          </p:nvCxnSpPr>
          <p:spPr>
            <a:xfrm>
              <a:off x="1095600" y="14782800"/>
              <a:ext cx="0" cy="3657600"/>
            </a:xfrm>
            <a:prstGeom prst="straightConnector1">
              <a:avLst/>
            </a:prstGeom>
            <a:noFill/>
            <a:ln cap="flat" cmpd="sng" w="2286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6" name="Google Shape;66;p13"/>
            <p:cNvCxnSpPr/>
            <p:nvPr/>
          </p:nvCxnSpPr>
          <p:spPr>
            <a:xfrm>
              <a:off x="1095600" y="18440400"/>
              <a:ext cx="0" cy="3657600"/>
            </a:xfrm>
            <a:prstGeom prst="straightConnector1">
              <a:avLst/>
            </a:prstGeom>
            <a:noFill/>
            <a:ln cap="flat" cmpd="sng" w="2286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67" name="Google Shape;67;p13"/>
          <p:cNvSpPr txBox="1"/>
          <p:nvPr/>
        </p:nvSpPr>
        <p:spPr>
          <a:xfrm>
            <a:off x="15781577" y="14714954"/>
            <a:ext cx="11853300" cy="11720400"/>
          </a:xfrm>
          <a:prstGeom prst="rect">
            <a:avLst/>
          </a:prstGeom>
          <a:noFill/>
          <a:ln>
            <a:noFill/>
          </a:ln>
        </p:spPr>
        <p:txBody>
          <a:bodyPr anchorCtr="0" anchor="t" bIns="457200" lIns="457200" spcFirstLastPara="1" rIns="457200" wrap="square" tIns="457200">
            <a:noAutofit/>
          </a:bodyPr>
          <a:lstStyle/>
          <a:p>
            <a:pPr indent="0" lvl="0" marL="0" rtl="0" algn="l">
              <a:lnSpc>
                <a:spcPct val="120000"/>
              </a:lnSpc>
              <a:spcBef>
                <a:spcPts val="0"/>
              </a:spcBef>
              <a:spcAft>
                <a:spcPts val="0"/>
              </a:spcAft>
              <a:buNone/>
            </a:pPr>
            <a:r>
              <a:rPr lang="en" sz="6000">
                <a:solidFill>
                  <a:srgbClr val="434343"/>
                </a:solidFill>
                <a:latin typeface="Oswald Regular"/>
                <a:ea typeface="Oswald Regular"/>
                <a:cs typeface="Oswald Regular"/>
                <a:sym typeface="Oswald Regular"/>
              </a:rPr>
              <a:t>Process</a:t>
            </a:r>
            <a:r>
              <a:rPr lang="en" sz="6000">
                <a:solidFill>
                  <a:srgbClr val="434343"/>
                </a:solidFill>
                <a:latin typeface="Oswald Regular"/>
                <a:ea typeface="Oswald Regular"/>
                <a:cs typeface="Oswald Regular"/>
                <a:sym typeface="Oswald Regular"/>
              </a:rPr>
              <a:t>:</a:t>
            </a:r>
            <a:endParaRPr sz="4500">
              <a:solidFill>
                <a:srgbClr val="434343"/>
              </a:solidFill>
              <a:latin typeface="Oswald Regular"/>
              <a:ea typeface="Oswald Regular"/>
              <a:cs typeface="Oswald Regular"/>
              <a:sym typeface="Oswald Regular"/>
            </a:endParaRPr>
          </a:p>
          <a:p>
            <a:pPr indent="-469900" lvl="0" marL="457200" rtl="0" algn="l">
              <a:lnSpc>
                <a:spcPct val="120000"/>
              </a:lnSpc>
              <a:spcBef>
                <a:spcPts val="0"/>
              </a:spcBef>
              <a:spcAft>
                <a:spcPts val="0"/>
              </a:spcAft>
              <a:buSzPts val="3800"/>
              <a:buAutoNum type="arabicPeriod"/>
            </a:pPr>
            <a:r>
              <a:rPr lang="en" sz="3800"/>
              <a:t>The designated developers (Elliot Wirrick, Matt Dean, and Jordan Wood) selected a story that was towards the top of the priority list and piqued their interest.</a:t>
            </a:r>
            <a:endParaRPr sz="3800"/>
          </a:p>
          <a:p>
            <a:pPr indent="-469900" lvl="0" marL="457200" rtl="0" algn="l">
              <a:lnSpc>
                <a:spcPct val="120000"/>
              </a:lnSpc>
              <a:spcBef>
                <a:spcPts val="0"/>
              </a:spcBef>
              <a:spcAft>
                <a:spcPts val="0"/>
              </a:spcAft>
              <a:buSzPts val="3800"/>
              <a:buAutoNum type="arabicPeriod"/>
            </a:pPr>
            <a:r>
              <a:rPr lang="en" sz="3800"/>
              <a:t>Developers completed the selected work and committed their changes to a new branch.</a:t>
            </a:r>
            <a:endParaRPr sz="3800"/>
          </a:p>
          <a:p>
            <a:pPr indent="-469900" lvl="0" marL="457200" rtl="0" algn="l">
              <a:lnSpc>
                <a:spcPct val="120000"/>
              </a:lnSpc>
              <a:spcBef>
                <a:spcPts val="0"/>
              </a:spcBef>
              <a:spcAft>
                <a:spcPts val="0"/>
              </a:spcAft>
              <a:buSzPts val="3800"/>
              <a:buAutoNum type="arabicPeriod"/>
            </a:pPr>
            <a:r>
              <a:rPr lang="en" sz="3800"/>
              <a:t>Manual testing was done to ensure good code.</a:t>
            </a:r>
            <a:endParaRPr sz="3800"/>
          </a:p>
          <a:p>
            <a:pPr indent="-469900" lvl="0" marL="457200" rtl="0" algn="l">
              <a:lnSpc>
                <a:spcPct val="120000"/>
              </a:lnSpc>
              <a:spcBef>
                <a:spcPts val="0"/>
              </a:spcBef>
              <a:spcAft>
                <a:spcPts val="0"/>
              </a:spcAft>
              <a:buSzPts val="3800"/>
              <a:buAutoNum type="arabicPeriod"/>
            </a:pPr>
            <a:r>
              <a:rPr lang="en" sz="3800"/>
              <a:t>After the story was finished, a pull request into the project’s development branch was created for Dr. Nurkkala to approve.</a:t>
            </a:r>
            <a:endParaRPr sz="3800"/>
          </a:p>
          <a:p>
            <a:pPr indent="-469900" lvl="0" marL="457200" rtl="0" algn="l">
              <a:lnSpc>
                <a:spcPct val="120000"/>
              </a:lnSpc>
              <a:spcBef>
                <a:spcPts val="0"/>
              </a:spcBef>
              <a:spcAft>
                <a:spcPts val="0"/>
              </a:spcAft>
              <a:buSzPts val="3800"/>
              <a:buAutoNum type="arabicPeriod"/>
            </a:pPr>
            <a:r>
              <a:rPr lang="en" sz="3800"/>
              <a:t>Once approved, the code changes were merged.</a:t>
            </a:r>
            <a:endParaRPr sz="3800"/>
          </a:p>
          <a:p>
            <a:pPr indent="-469900" lvl="0" marL="457200" rtl="0" algn="l">
              <a:lnSpc>
                <a:spcPct val="120000"/>
              </a:lnSpc>
              <a:spcBef>
                <a:spcPts val="0"/>
              </a:spcBef>
              <a:spcAft>
                <a:spcPts val="0"/>
              </a:spcAft>
              <a:buSzPts val="3800"/>
              <a:buAutoNum type="arabicPeriod"/>
            </a:pPr>
            <a:r>
              <a:rPr lang="en" sz="3800">
                <a:solidFill>
                  <a:schemeClr val="dk1"/>
                </a:solidFill>
              </a:rPr>
              <a:t>The changes were then live and an active part of the test system.</a:t>
            </a:r>
            <a:endParaRPr sz="3800">
              <a:solidFill>
                <a:schemeClr val="dk1"/>
              </a:solidFill>
            </a:endParaRPr>
          </a:p>
          <a:p>
            <a:pPr indent="-469900" lvl="0" marL="457200" rtl="0" algn="l">
              <a:lnSpc>
                <a:spcPct val="120000"/>
              </a:lnSpc>
              <a:spcBef>
                <a:spcPts val="0"/>
              </a:spcBef>
              <a:spcAft>
                <a:spcPts val="0"/>
              </a:spcAft>
              <a:buSzPts val="3800"/>
              <a:buAutoNum type="arabicPeriod"/>
            </a:pPr>
            <a:r>
              <a:rPr lang="en" sz="3800"/>
              <a:t>The story was then closed and move it to the “Completed” column of our Kanban board.                     </a:t>
            </a:r>
            <a:endParaRPr sz="3800"/>
          </a:p>
        </p:txBody>
      </p:sp>
      <p:grpSp>
        <p:nvGrpSpPr>
          <p:cNvPr id="68" name="Google Shape;68;p13"/>
          <p:cNvGrpSpPr/>
          <p:nvPr/>
        </p:nvGrpSpPr>
        <p:grpSpPr>
          <a:xfrm>
            <a:off x="15633842" y="15188450"/>
            <a:ext cx="0" cy="10972800"/>
            <a:chOff x="1095600" y="11125200"/>
            <a:chExt cx="0" cy="10972800"/>
          </a:xfrm>
        </p:grpSpPr>
        <p:cxnSp>
          <p:nvCxnSpPr>
            <p:cNvPr id="69" name="Google Shape;69;p13"/>
            <p:cNvCxnSpPr/>
            <p:nvPr/>
          </p:nvCxnSpPr>
          <p:spPr>
            <a:xfrm>
              <a:off x="1095600" y="11125200"/>
              <a:ext cx="0" cy="3657600"/>
            </a:xfrm>
            <a:prstGeom prst="straightConnector1">
              <a:avLst/>
            </a:prstGeom>
            <a:noFill/>
            <a:ln cap="flat" cmpd="sng" w="228600">
              <a:solidFill>
                <a:schemeClr val="accent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0" name="Google Shape;70;p13"/>
            <p:cNvCxnSpPr/>
            <p:nvPr/>
          </p:nvCxnSpPr>
          <p:spPr>
            <a:xfrm>
              <a:off x="1095600" y="14782800"/>
              <a:ext cx="0" cy="3657600"/>
            </a:xfrm>
            <a:prstGeom prst="straightConnector1">
              <a:avLst/>
            </a:prstGeom>
            <a:noFill/>
            <a:ln cap="flat" cmpd="sng" w="2286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1" name="Google Shape;71;p13"/>
            <p:cNvCxnSpPr/>
            <p:nvPr/>
          </p:nvCxnSpPr>
          <p:spPr>
            <a:xfrm>
              <a:off x="1095600" y="18440400"/>
              <a:ext cx="0" cy="3657600"/>
            </a:xfrm>
            <a:prstGeom prst="straightConnector1">
              <a:avLst/>
            </a:prstGeom>
            <a:noFill/>
            <a:ln cap="flat" cmpd="sng" w="2286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72" name="Google Shape;72;p13"/>
          <p:cNvSpPr txBox="1"/>
          <p:nvPr/>
        </p:nvSpPr>
        <p:spPr>
          <a:xfrm>
            <a:off x="30072150" y="14714954"/>
            <a:ext cx="12967200" cy="8700300"/>
          </a:xfrm>
          <a:prstGeom prst="rect">
            <a:avLst/>
          </a:prstGeom>
          <a:noFill/>
          <a:ln>
            <a:noFill/>
          </a:ln>
        </p:spPr>
        <p:txBody>
          <a:bodyPr anchorCtr="0" anchor="t" bIns="457200" lIns="457200" spcFirstLastPara="1" rIns="457200" wrap="square" tIns="457200">
            <a:noAutofit/>
          </a:bodyPr>
          <a:lstStyle/>
          <a:p>
            <a:pPr indent="0" lvl="0" marL="0" rtl="0" algn="l">
              <a:lnSpc>
                <a:spcPct val="120000"/>
              </a:lnSpc>
              <a:spcBef>
                <a:spcPts val="0"/>
              </a:spcBef>
              <a:spcAft>
                <a:spcPts val="0"/>
              </a:spcAft>
              <a:buNone/>
            </a:pPr>
            <a:r>
              <a:rPr lang="en" sz="6000">
                <a:solidFill>
                  <a:srgbClr val="434343"/>
                </a:solidFill>
                <a:latin typeface="Oswald Regular"/>
                <a:ea typeface="Oswald Regular"/>
                <a:cs typeface="Oswald Regular"/>
                <a:sym typeface="Oswald Regular"/>
              </a:rPr>
              <a:t>Results</a:t>
            </a:r>
            <a:r>
              <a:rPr lang="en" sz="6000">
                <a:solidFill>
                  <a:srgbClr val="434343"/>
                </a:solidFill>
                <a:latin typeface="Oswald Regular"/>
                <a:ea typeface="Oswald Regular"/>
                <a:cs typeface="Oswald Regular"/>
                <a:sym typeface="Oswald Regular"/>
              </a:rPr>
              <a:t>:</a:t>
            </a:r>
            <a:endParaRPr sz="6000">
              <a:solidFill>
                <a:srgbClr val="434343"/>
              </a:solidFill>
              <a:latin typeface="Oswald Regular"/>
              <a:ea typeface="Oswald Regular"/>
              <a:cs typeface="Oswald Regular"/>
              <a:sym typeface="Oswald Regular"/>
            </a:endParaRPr>
          </a:p>
          <a:p>
            <a:pPr indent="-469900" lvl="0" marL="457200" rtl="0" algn="l">
              <a:lnSpc>
                <a:spcPct val="120000"/>
              </a:lnSpc>
              <a:spcBef>
                <a:spcPts val="0"/>
              </a:spcBef>
              <a:spcAft>
                <a:spcPts val="0"/>
              </a:spcAft>
              <a:buSzPts val="3800"/>
              <a:buChar char="●"/>
            </a:pPr>
            <a:r>
              <a:rPr lang="en" sz="3800"/>
              <a:t>31 User stories completed as a team.</a:t>
            </a:r>
            <a:endParaRPr sz="3800"/>
          </a:p>
          <a:p>
            <a:pPr indent="-469900" lvl="0" marL="457200" rtl="0" algn="l">
              <a:lnSpc>
                <a:spcPct val="120000"/>
              </a:lnSpc>
              <a:spcBef>
                <a:spcPts val="0"/>
              </a:spcBef>
              <a:spcAft>
                <a:spcPts val="0"/>
              </a:spcAft>
              <a:buSzPts val="3800"/>
              <a:buChar char="●"/>
            </a:pPr>
            <a:r>
              <a:rPr lang="en" sz="3800">
                <a:solidFill>
                  <a:schemeClr val="dk1"/>
                </a:solidFill>
              </a:rPr>
              <a:t>A more dependable and elegant database structure.</a:t>
            </a:r>
            <a:endParaRPr sz="3800">
              <a:solidFill>
                <a:schemeClr val="dk1"/>
              </a:solidFill>
            </a:endParaRPr>
          </a:p>
          <a:p>
            <a:pPr indent="-469900" lvl="0" marL="457200" rtl="0" algn="l">
              <a:lnSpc>
                <a:spcPct val="120000"/>
              </a:lnSpc>
              <a:spcBef>
                <a:spcPts val="0"/>
              </a:spcBef>
              <a:spcAft>
                <a:spcPts val="0"/>
              </a:spcAft>
              <a:buSzPts val="3800"/>
              <a:buChar char="●"/>
            </a:pPr>
            <a:r>
              <a:rPr lang="en" sz="3800"/>
              <a:t>Groups can now have meetings with attendance tracking.</a:t>
            </a:r>
            <a:endParaRPr sz="3800"/>
          </a:p>
          <a:p>
            <a:pPr indent="-469900" lvl="0" marL="457200" rtl="0" algn="l">
              <a:lnSpc>
                <a:spcPct val="120000"/>
              </a:lnSpc>
              <a:spcBef>
                <a:spcPts val="0"/>
              </a:spcBef>
              <a:spcAft>
                <a:spcPts val="0"/>
              </a:spcAft>
              <a:buSzPts val="3800"/>
              <a:buChar char="●"/>
            </a:pPr>
            <a:r>
              <a:rPr lang="en" sz="3800"/>
              <a:t>A Group can now represent more than just a Home Group, but rather any kind of group (church board, youth group, etc.), according to a church’s unique needs.</a:t>
            </a:r>
            <a:endParaRPr sz="3800"/>
          </a:p>
          <a:p>
            <a:pPr indent="-469900" lvl="0" marL="457200" rtl="0" algn="l">
              <a:lnSpc>
                <a:spcPct val="120000"/>
              </a:lnSpc>
              <a:spcBef>
                <a:spcPts val="0"/>
              </a:spcBef>
              <a:spcAft>
                <a:spcPts val="0"/>
              </a:spcAft>
              <a:buSzPts val="3800"/>
              <a:buChar char="●"/>
            </a:pPr>
            <a:r>
              <a:rPr lang="en" sz="3800"/>
              <a:t>Experience working on a full stack development project for an international customer.</a:t>
            </a:r>
            <a:endParaRPr sz="3800"/>
          </a:p>
        </p:txBody>
      </p:sp>
      <p:pic>
        <p:nvPicPr>
          <p:cNvPr id="73" name="Google Shape;73;p13"/>
          <p:cNvPicPr preferRelativeResize="0"/>
          <p:nvPr/>
        </p:nvPicPr>
        <p:blipFill>
          <a:blip r:embed="rId5">
            <a:alphaModFix/>
          </a:blip>
          <a:stretch>
            <a:fillRect/>
          </a:stretch>
        </p:blipFill>
        <p:spPr>
          <a:xfrm>
            <a:off x="1369325" y="9952708"/>
            <a:ext cx="13530598" cy="4891520"/>
          </a:xfrm>
          <a:prstGeom prst="rect">
            <a:avLst/>
          </a:prstGeom>
          <a:noFill/>
          <a:ln>
            <a:noFill/>
          </a:ln>
        </p:spPr>
      </p:pic>
      <p:grpSp>
        <p:nvGrpSpPr>
          <p:cNvPr id="74" name="Google Shape;74;p13"/>
          <p:cNvGrpSpPr/>
          <p:nvPr/>
        </p:nvGrpSpPr>
        <p:grpSpPr>
          <a:xfrm>
            <a:off x="30035642" y="15188450"/>
            <a:ext cx="0" cy="10972800"/>
            <a:chOff x="1095600" y="11125200"/>
            <a:chExt cx="0" cy="10972800"/>
          </a:xfrm>
        </p:grpSpPr>
        <p:cxnSp>
          <p:nvCxnSpPr>
            <p:cNvPr id="75" name="Google Shape;75;p13"/>
            <p:cNvCxnSpPr/>
            <p:nvPr/>
          </p:nvCxnSpPr>
          <p:spPr>
            <a:xfrm>
              <a:off x="1095600" y="11125200"/>
              <a:ext cx="0" cy="3657600"/>
            </a:xfrm>
            <a:prstGeom prst="straightConnector1">
              <a:avLst/>
            </a:prstGeom>
            <a:noFill/>
            <a:ln cap="flat" cmpd="sng" w="228600">
              <a:solidFill>
                <a:schemeClr val="accent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6" name="Google Shape;76;p13"/>
            <p:cNvCxnSpPr/>
            <p:nvPr/>
          </p:nvCxnSpPr>
          <p:spPr>
            <a:xfrm>
              <a:off x="1095600" y="14782800"/>
              <a:ext cx="0" cy="3657600"/>
            </a:xfrm>
            <a:prstGeom prst="straightConnector1">
              <a:avLst/>
            </a:prstGeom>
            <a:noFill/>
            <a:ln cap="flat" cmpd="sng" w="2286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7" name="Google Shape;77;p13"/>
            <p:cNvCxnSpPr/>
            <p:nvPr/>
          </p:nvCxnSpPr>
          <p:spPr>
            <a:xfrm>
              <a:off x="1095600" y="18440400"/>
              <a:ext cx="0" cy="3657600"/>
            </a:xfrm>
            <a:prstGeom prst="straightConnector1">
              <a:avLst/>
            </a:prstGeom>
            <a:noFill/>
            <a:ln cap="flat" cmpd="sng" w="2286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pic>
        <p:nvPicPr>
          <p:cNvPr id="78" name="Google Shape;78;p13"/>
          <p:cNvPicPr preferRelativeResize="0"/>
          <p:nvPr/>
        </p:nvPicPr>
        <p:blipFill>
          <a:blip r:embed="rId6">
            <a:alphaModFix/>
          </a:blip>
          <a:stretch>
            <a:fillRect/>
          </a:stretch>
        </p:blipFill>
        <p:spPr>
          <a:xfrm>
            <a:off x="17388891" y="4086250"/>
            <a:ext cx="8664910" cy="4640801"/>
          </a:xfrm>
          <a:prstGeom prst="rect">
            <a:avLst/>
          </a:prstGeom>
          <a:noFill/>
          <a:ln>
            <a:noFill/>
          </a:ln>
        </p:spPr>
      </p:pic>
      <p:grpSp>
        <p:nvGrpSpPr>
          <p:cNvPr id="79" name="Google Shape;79;p13"/>
          <p:cNvGrpSpPr/>
          <p:nvPr/>
        </p:nvGrpSpPr>
        <p:grpSpPr>
          <a:xfrm>
            <a:off x="33161065" y="23372000"/>
            <a:ext cx="6334526" cy="3268871"/>
            <a:chOff x="18625940" y="5393575"/>
            <a:chExt cx="6334526" cy="3268871"/>
          </a:xfrm>
        </p:grpSpPr>
        <p:grpSp>
          <p:nvGrpSpPr>
            <p:cNvPr id="80" name="Google Shape;80;p13"/>
            <p:cNvGrpSpPr/>
            <p:nvPr/>
          </p:nvGrpSpPr>
          <p:grpSpPr>
            <a:xfrm>
              <a:off x="18625940" y="5393575"/>
              <a:ext cx="6334526" cy="3268871"/>
              <a:chOff x="37394353" y="10528927"/>
              <a:chExt cx="5982176" cy="2912394"/>
            </a:xfrm>
          </p:grpSpPr>
          <p:sp>
            <p:nvSpPr>
              <p:cNvPr id="81" name="Google Shape;81;p13"/>
              <p:cNvSpPr/>
              <p:nvPr/>
            </p:nvSpPr>
            <p:spPr>
              <a:xfrm>
                <a:off x="37394353" y="10528927"/>
                <a:ext cx="5982176" cy="2912394"/>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1478230">
                <a:off x="38328936" y="12043147"/>
                <a:ext cx="223319" cy="18832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273F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3" name="Google Shape;83;p13"/>
            <p:cNvSpPr/>
            <p:nvPr/>
          </p:nvSpPr>
          <p:spPr>
            <a:xfrm rot="1553355">
              <a:off x="19671448" y="6093895"/>
              <a:ext cx="238861" cy="2091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273F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4" name="Google Shape;84;p13"/>
          <p:cNvSpPr txBox="1"/>
          <p:nvPr/>
        </p:nvSpPr>
        <p:spPr>
          <a:xfrm>
            <a:off x="29563025" y="26709300"/>
            <a:ext cx="13530600" cy="51291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6000">
                <a:solidFill>
                  <a:srgbClr val="434343"/>
                </a:solidFill>
                <a:latin typeface="Oswald Regular"/>
                <a:ea typeface="Oswald Regular"/>
                <a:cs typeface="Oswald Regular"/>
                <a:sym typeface="Oswald Regular"/>
              </a:rPr>
              <a:t>Conclusion</a:t>
            </a:r>
            <a:endParaRPr sz="6000">
              <a:solidFill>
                <a:srgbClr val="434343"/>
              </a:solidFill>
              <a:latin typeface="Oswald Regular"/>
              <a:ea typeface="Oswald Regular"/>
              <a:cs typeface="Oswald Regular"/>
              <a:sym typeface="Oswald Regular"/>
            </a:endParaRPr>
          </a:p>
          <a:p>
            <a:pPr indent="457200" lvl="0" marL="0" rtl="0" algn="l">
              <a:lnSpc>
                <a:spcPct val="115000"/>
              </a:lnSpc>
              <a:spcBef>
                <a:spcPts val="0"/>
              </a:spcBef>
              <a:spcAft>
                <a:spcPts val="0"/>
              </a:spcAft>
              <a:buNone/>
            </a:pPr>
            <a:r>
              <a:rPr lang="en" sz="3800">
                <a:solidFill>
                  <a:schemeClr val="dk1"/>
                </a:solidFill>
              </a:rPr>
              <a:t>Through this project, we had the opportunity to learn a variety of technical tools, what it's like to inherit a pre-constructed code base, and about working on an agile scrum team where we were in constant communication. Our primary takeaway from the project was gaining a new perspective on the workforce we will soon enter.</a:t>
            </a:r>
            <a:endParaRPr sz="3800"/>
          </a:p>
        </p:txBody>
      </p:sp>
      <p:sp>
        <p:nvSpPr>
          <p:cNvPr id="85" name="Google Shape;85;p13"/>
          <p:cNvSpPr txBox="1"/>
          <p:nvPr/>
        </p:nvSpPr>
        <p:spPr>
          <a:xfrm>
            <a:off x="1237325" y="26750875"/>
            <a:ext cx="13870800" cy="60687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6000">
                <a:solidFill>
                  <a:srgbClr val="434343"/>
                </a:solidFill>
                <a:latin typeface="Oswald Regular"/>
                <a:ea typeface="Oswald Regular"/>
                <a:cs typeface="Oswald Regular"/>
                <a:sym typeface="Oswald Regular"/>
              </a:rPr>
              <a:t>Acknowledgements</a:t>
            </a:r>
            <a:r>
              <a:rPr lang="en" sz="6000">
                <a:solidFill>
                  <a:srgbClr val="434343"/>
                </a:solidFill>
                <a:latin typeface="Oswald Regular"/>
                <a:ea typeface="Oswald Regular"/>
                <a:cs typeface="Oswald Regular"/>
                <a:sym typeface="Oswald Regular"/>
              </a:rPr>
              <a:t> </a:t>
            </a:r>
            <a:endParaRPr sz="6000">
              <a:solidFill>
                <a:srgbClr val="434343"/>
              </a:solidFill>
              <a:latin typeface="Oswald Regular"/>
              <a:ea typeface="Oswald Regular"/>
              <a:cs typeface="Oswald Regular"/>
              <a:sym typeface="Oswald Regular"/>
            </a:endParaRPr>
          </a:p>
          <a:p>
            <a:pPr indent="457200" lvl="0" marL="0" rtl="0" algn="l">
              <a:lnSpc>
                <a:spcPct val="115000"/>
              </a:lnSpc>
              <a:spcBef>
                <a:spcPts val="0"/>
              </a:spcBef>
              <a:spcAft>
                <a:spcPts val="0"/>
              </a:spcAft>
              <a:buNone/>
            </a:pPr>
            <a:r>
              <a:rPr lang="en" sz="3800">
                <a:solidFill>
                  <a:schemeClr val="dk1"/>
                </a:solidFill>
              </a:rPr>
              <a:t>Our team would like to thank Dr. Nurkkala for building a selfless relationship with The Guido Brothers in Ecuador to allow for us to benefit from sharing the knowledge we’ve learned during our time at Taylor with an incredible church.</a:t>
            </a:r>
            <a:endParaRPr sz="3800">
              <a:solidFill>
                <a:schemeClr val="dk1"/>
              </a:solidFill>
            </a:endParaRPr>
          </a:p>
          <a:p>
            <a:pPr indent="457200" lvl="0" marL="0" rtl="0" algn="l">
              <a:lnSpc>
                <a:spcPct val="115000"/>
              </a:lnSpc>
              <a:spcBef>
                <a:spcPts val="0"/>
              </a:spcBef>
              <a:spcAft>
                <a:spcPts val="0"/>
              </a:spcAft>
              <a:buNone/>
            </a:pPr>
            <a:r>
              <a:rPr lang="en" sz="3800">
                <a:solidFill>
                  <a:schemeClr val="dk1"/>
                </a:solidFill>
              </a:rPr>
              <a:t>We would like to also thank all of our Taylor professors for not only teaching us academically throughout the years but also imparting their wisdom and being there for us in times of need.</a:t>
            </a:r>
            <a:endParaRPr sz="3800"/>
          </a:p>
        </p:txBody>
      </p:sp>
      <p:pic>
        <p:nvPicPr>
          <p:cNvPr id="86" name="Google Shape;86;p13"/>
          <p:cNvPicPr preferRelativeResize="0"/>
          <p:nvPr/>
        </p:nvPicPr>
        <p:blipFill>
          <a:blip r:embed="rId7">
            <a:alphaModFix/>
          </a:blip>
          <a:stretch>
            <a:fillRect/>
          </a:stretch>
        </p:blipFill>
        <p:spPr>
          <a:xfrm>
            <a:off x="15240000" y="26705850"/>
            <a:ext cx="13411200" cy="4095750"/>
          </a:xfrm>
          <a:prstGeom prst="rect">
            <a:avLst/>
          </a:prstGeom>
          <a:noFill/>
          <a:ln>
            <a:noFill/>
          </a:ln>
        </p:spPr>
      </p:pic>
      <p:grpSp>
        <p:nvGrpSpPr>
          <p:cNvPr id="87" name="Google Shape;87;p13"/>
          <p:cNvGrpSpPr/>
          <p:nvPr/>
        </p:nvGrpSpPr>
        <p:grpSpPr>
          <a:xfrm>
            <a:off x="17697405" y="31155148"/>
            <a:ext cx="9144037" cy="1273754"/>
            <a:chOff x="238125" y="2322525"/>
            <a:chExt cx="7088950" cy="1064300"/>
          </a:xfrm>
        </p:grpSpPr>
        <p:sp>
          <p:nvSpPr>
            <p:cNvPr id="88" name="Google Shape;88;p13"/>
            <p:cNvSpPr/>
            <p:nvPr/>
          </p:nvSpPr>
          <p:spPr>
            <a:xfrm>
              <a:off x="1769325" y="2594725"/>
              <a:ext cx="247650" cy="508525"/>
            </a:xfrm>
            <a:custGeom>
              <a:rect b="b" l="l" r="r" t="t"/>
              <a:pathLst>
                <a:path extrusionOk="0" h="20341" w="9906">
                  <a:moveTo>
                    <a:pt x="0" y="1"/>
                  </a:moveTo>
                  <a:lnTo>
                    <a:pt x="0" y="3025"/>
                  </a:lnTo>
                  <a:lnTo>
                    <a:pt x="3327" y="3025"/>
                  </a:lnTo>
                  <a:lnTo>
                    <a:pt x="3327" y="20341"/>
                  </a:lnTo>
                  <a:lnTo>
                    <a:pt x="6654" y="20341"/>
                  </a:lnTo>
                  <a:lnTo>
                    <a:pt x="6654" y="3025"/>
                  </a:lnTo>
                  <a:lnTo>
                    <a:pt x="9906" y="3025"/>
                  </a:lnTo>
                  <a:lnTo>
                    <a:pt x="990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045325" y="2590950"/>
              <a:ext cx="298700" cy="512300"/>
            </a:xfrm>
            <a:custGeom>
              <a:rect b="b" l="l" r="r" t="t"/>
              <a:pathLst>
                <a:path extrusionOk="0" h="20492" w="11948">
                  <a:moveTo>
                    <a:pt x="5823" y="4386"/>
                  </a:moveTo>
                  <a:lnTo>
                    <a:pt x="7184" y="12552"/>
                  </a:lnTo>
                  <a:lnTo>
                    <a:pt x="4310" y="12552"/>
                  </a:lnTo>
                  <a:lnTo>
                    <a:pt x="5823" y="4386"/>
                  </a:lnTo>
                  <a:close/>
                  <a:moveTo>
                    <a:pt x="4008" y="0"/>
                  </a:moveTo>
                  <a:lnTo>
                    <a:pt x="0" y="20492"/>
                  </a:lnTo>
                  <a:lnTo>
                    <a:pt x="2949" y="20492"/>
                  </a:lnTo>
                  <a:lnTo>
                    <a:pt x="3857" y="15350"/>
                  </a:lnTo>
                  <a:lnTo>
                    <a:pt x="7789" y="15350"/>
                  </a:lnTo>
                  <a:lnTo>
                    <a:pt x="8620" y="20492"/>
                  </a:lnTo>
                  <a:lnTo>
                    <a:pt x="11947" y="20492"/>
                  </a:lnTo>
                  <a:lnTo>
                    <a:pt x="7940" y="0"/>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62900" y="2594725"/>
              <a:ext cx="266575" cy="508525"/>
            </a:xfrm>
            <a:custGeom>
              <a:rect b="b" l="l" r="r" t="t"/>
              <a:pathLst>
                <a:path extrusionOk="0" h="20341" w="10663">
                  <a:moveTo>
                    <a:pt x="1" y="1"/>
                  </a:moveTo>
                  <a:lnTo>
                    <a:pt x="3781" y="11872"/>
                  </a:lnTo>
                  <a:lnTo>
                    <a:pt x="3781" y="20341"/>
                  </a:lnTo>
                  <a:lnTo>
                    <a:pt x="6957" y="20341"/>
                  </a:lnTo>
                  <a:lnTo>
                    <a:pt x="6957" y="11872"/>
                  </a:lnTo>
                  <a:lnTo>
                    <a:pt x="10662" y="1"/>
                  </a:lnTo>
                  <a:lnTo>
                    <a:pt x="7865" y="1"/>
                  </a:lnTo>
                  <a:lnTo>
                    <a:pt x="5596" y="7864"/>
                  </a:lnTo>
                  <a:lnTo>
                    <a:pt x="3328"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710725" y="2594725"/>
              <a:ext cx="209875" cy="508525"/>
            </a:xfrm>
            <a:custGeom>
              <a:rect b="b" l="l" r="r" t="t"/>
              <a:pathLst>
                <a:path extrusionOk="0" h="20341" w="8395">
                  <a:moveTo>
                    <a:pt x="1" y="1"/>
                  </a:moveTo>
                  <a:lnTo>
                    <a:pt x="1" y="20341"/>
                  </a:lnTo>
                  <a:lnTo>
                    <a:pt x="8394" y="20341"/>
                  </a:lnTo>
                  <a:lnTo>
                    <a:pt x="8394" y="17316"/>
                  </a:lnTo>
                  <a:lnTo>
                    <a:pt x="3177" y="17316"/>
                  </a:lnTo>
                  <a:lnTo>
                    <a:pt x="3177"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007525" y="2587175"/>
              <a:ext cx="251450" cy="521750"/>
            </a:xfrm>
            <a:custGeom>
              <a:rect b="b" l="l" r="r" t="t"/>
              <a:pathLst>
                <a:path extrusionOk="0" h="20870" w="10058">
                  <a:moveTo>
                    <a:pt x="4991" y="3025"/>
                  </a:moveTo>
                  <a:cubicBezTo>
                    <a:pt x="6352" y="3025"/>
                    <a:pt x="6806" y="4083"/>
                    <a:pt x="6806" y="5218"/>
                  </a:cubicBezTo>
                  <a:lnTo>
                    <a:pt x="6806" y="15577"/>
                  </a:lnTo>
                  <a:cubicBezTo>
                    <a:pt x="6806" y="16787"/>
                    <a:pt x="6352" y="17770"/>
                    <a:pt x="4991" y="17770"/>
                  </a:cubicBezTo>
                  <a:cubicBezTo>
                    <a:pt x="3705" y="17770"/>
                    <a:pt x="3252" y="16787"/>
                    <a:pt x="3252" y="15577"/>
                  </a:cubicBezTo>
                  <a:lnTo>
                    <a:pt x="3252" y="5066"/>
                  </a:lnTo>
                  <a:cubicBezTo>
                    <a:pt x="3252" y="3932"/>
                    <a:pt x="3705" y="3025"/>
                    <a:pt x="4991" y="3025"/>
                  </a:cubicBezTo>
                  <a:close/>
                  <a:moveTo>
                    <a:pt x="4991" y="0"/>
                  </a:moveTo>
                  <a:cubicBezTo>
                    <a:pt x="1891" y="0"/>
                    <a:pt x="0" y="2042"/>
                    <a:pt x="0" y="5218"/>
                  </a:cubicBezTo>
                  <a:lnTo>
                    <a:pt x="0" y="15804"/>
                  </a:lnTo>
                  <a:cubicBezTo>
                    <a:pt x="0" y="18904"/>
                    <a:pt x="1588" y="20870"/>
                    <a:pt x="4991" y="20870"/>
                  </a:cubicBezTo>
                  <a:cubicBezTo>
                    <a:pt x="8167" y="20870"/>
                    <a:pt x="10057" y="18753"/>
                    <a:pt x="10057" y="15652"/>
                  </a:cubicBezTo>
                  <a:lnTo>
                    <a:pt x="10057" y="5293"/>
                  </a:lnTo>
                  <a:cubicBezTo>
                    <a:pt x="10057" y="2042"/>
                    <a:pt x="8242" y="0"/>
                    <a:pt x="4991" y="0"/>
                  </a:cubicBez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364800" y="2594725"/>
              <a:ext cx="262800" cy="508525"/>
            </a:xfrm>
            <a:custGeom>
              <a:rect b="b" l="l" r="r" t="t"/>
              <a:pathLst>
                <a:path extrusionOk="0" h="20341" w="10512">
                  <a:moveTo>
                    <a:pt x="4840" y="3025"/>
                  </a:moveTo>
                  <a:cubicBezTo>
                    <a:pt x="6352" y="3025"/>
                    <a:pt x="6806" y="4235"/>
                    <a:pt x="6806" y="5369"/>
                  </a:cubicBezTo>
                  <a:lnTo>
                    <a:pt x="6730" y="6957"/>
                  </a:lnTo>
                  <a:cubicBezTo>
                    <a:pt x="6730" y="8243"/>
                    <a:pt x="6201" y="9452"/>
                    <a:pt x="4689" y="9452"/>
                  </a:cubicBezTo>
                  <a:lnTo>
                    <a:pt x="3176" y="9452"/>
                  </a:lnTo>
                  <a:lnTo>
                    <a:pt x="3176" y="3025"/>
                  </a:lnTo>
                  <a:close/>
                  <a:moveTo>
                    <a:pt x="1" y="1"/>
                  </a:moveTo>
                  <a:lnTo>
                    <a:pt x="1" y="20341"/>
                  </a:lnTo>
                  <a:lnTo>
                    <a:pt x="3176" y="20341"/>
                  </a:lnTo>
                  <a:lnTo>
                    <a:pt x="3176" y="12023"/>
                  </a:lnTo>
                  <a:lnTo>
                    <a:pt x="4840" y="12023"/>
                  </a:lnTo>
                  <a:cubicBezTo>
                    <a:pt x="6125" y="12023"/>
                    <a:pt x="6504" y="12855"/>
                    <a:pt x="6579" y="14141"/>
                  </a:cubicBezTo>
                  <a:lnTo>
                    <a:pt x="6730" y="18299"/>
                  </a:lnTo>
                  <a:cubicBezTo>
                    <a:pt x="6730" y="19207"/>
                    <a:pt x="6806" y="19812"/>
                    <a:pt x="7108" y="20341"/>
                  </a:cubicBezTo>
                  <a:lnTo>
                    <a:pt x="10511" y="20341"/>
                  </a:lnTo>
                  <a:lnTo>
                    <a:pt x="10511" y="20114"/>
                  </a:lnTo>
                  <a:cubicBezTo>
                    <a:pt x="10209" y="19585"/>
                    <a:pt x="9982" y="18829"/>
                    <a:pt x="9982" y="17921"/>
                  </a:cubicBezTo>
                  <a:lnTo>
                    <a:pt x="9831" y="13687"/>
                  </a:lnTo>
                  <a:cubicBezTo>
                    <a:pt x="9831" y="11872"/>
                    <a:pt x="9377" y="10511"/>
                    <a:pt x="7562" y="9982"/>
                  </a:cubicBezTo>
                  <a:lnTo>
                    <a:pt x="7562" y="9906"/>
                  </a:lnTo>
                  <a:cubicBezTo>
                    <a:pt x="9074" y="9377"/>
                    <a:pt x="10133" y="7562"/>
                    <a:pt x="10133" y="5294"/>
                  </a:cubicBezTo>
                  <a:cubicBezTo>
                    <a:pt x="10133" y="1588"/>
                    <a:pt x="8394" y="1"/>
                    <a:pt x="5067" y="1"/>
                  </a:cubicBez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892225" y="2592825"/>
              <a:ext cx="247650" cy="519875"/>
            </a:xfrm>
            <a:custGeom>
              <a:rect b="b" l="l" r="r" t="t"/>
              <a:pathLst>
                <a:path extrusionOk="0" h="20795" w="9906">
                  <a:moveTo>
                    <a:pt x="6806" y="1"/>
                  </a:moveTo>
                  <a:lnTo>
                    <a:pt x="6806" y="15124"/>
                  </a:lnTo>
                  <a:cubicBezTo>
                    <a:pt x="6806" y="16409"/>
                    <a:pt x="6428" y="17619"/>
                    <a:pt x="4991" y="17619"/>
                  </a:cubicBezTo>
                  <a:cubicBezTo>
                    <a:pt x="3479" y="17619"/>
                    <a:pt x="3176" y="16258"/>
                    <a:pt x="3176" y="15200"/>
                  </a:cubicBezTo>
                  <a:lnTo>
                    <a:pt x="3176" y="77"/>
                  </a:lnTo>
                  <a:lnTo>
                    <a:pt x="0" y="77"/>
                  </a:lnTo>
                  <a:lnTo>
                    <a:pt x="0" y="15578"/>
                  </a:lnTo>
                  <a:cubicBezTo>
                    <a:pt x="0" y="19056"/>
                    <a:pt x="1739" y="20795"/>
                    <a:pt x="4991" y="20795"/>
                  </a:cubicBezTo>
                  <a:cubicBezTo>
                    <a:pt x="8394" y="20795"/>
                    <a:pt x="9906" y="18375"/>
                    <a:pt x="9906" y="15200"/>
                  </a:cubicBezTo>
                  <a:lnTo>
                    <a:pt x="990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4247600" y="2594725"/>
              <a:ext cx="255225" cy="508525"/>
            </a:xfrm>
            <a:custGeom>
              <a:rect b="b" l="l" r="r" t="t"/>
              <a:pathLst>
                <a:path extrusionOk="0" h="20341" w="10209">
                  <a:moveTo>
                    <a:pt x="1" y="1"/>
                  </a:moveTo>
                  <a:lnTo>
                    <a:pt x="1" y="20341"/>
                  </a:lnTo>
                  <a:lnTo>
                    <a:pt x="2799" y="20341"/>
                  </a:lnTo>
                  <a:lnTo>
                    <a:pt x="2799" y="6806"/>
                  </a:lnTo>
                  <a:lnTo>
                    <a:pt x="2874" y="6806"/>
                  </a:lnTo>
                  <a:lnTo>
                    <a:pt x="7336" y="20341"/>
                  </a:lnTo>
                  <a:lnTo>
                    <a:pt x="10209" y="20341"/>
                  </a:lnTo>
                  <a:lnTo>
                    <a:pt x="10209" y="1"/>
                  </a:lnTo>
                  <a:lnTo>
                    <a:pt x="7411" y="1"/>
                  </a:lnTo>
                  <a:lnTo>
                    <a:pt x="7411" y="12477"/>
                  </a:lnTo>
                  <a:lnTo>
                    <a:pt x="7336" y="12477"/>
                  </a:lnTo>
                  <a:lnTo>
                    <a:pt x="3328"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4614350" y="2594725"/>
              <a:ext cx="79425" cy="504750"/>
            </a:xfrm>
            <a:custGeom>
              <a:rect b="b" l="l" r="r" t="t"/>
              <a:pathLst>
                <a:path extrusionOk="0" h="20190" w="3177">
                  <a:moveTo>
                    <a:pt x="0" y="1"/>
                  </a:moveTo>
                  <a:lnTo>
                    <a:pt x="0" y="20190"/>
                  </a:lnTo>
                  <a:lnTo>
                    <a:pt x="3176" y="20190"/>
                  </a:lnTo>
                  <a:lnTo>
                    <a:pt x="317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776925" y="2594725"/>
              <a:ext cx="270350" cy="510425"/>
            </a:xfrm>
            <a:custGeom>
              <a:rect b="b" l="l" r="r" t="t"/>
              <a:pathLst>
                <a:path extrusionOk="0" h="20417" w="10814">
                  <a:moveTo>
                    <a:pt x="0" y="1"/>
                  </a:moveTo>
                  <a:lnTo>
                    <a:pt x="3932" y="20417"/>
                  </a:lnTo>
                  <a:lnTo>
                    <a:pt x="7032" y="20417"/>
                  </a:lnTo>
                  <a:lnTo>
                    <a:pt x="10813" y="1"/>
                  </a:lnTo>
                  <a:lnTo>
                    <a:pt x="7864" y="1"/>
                  </a:lnTo>
                  <a:lnTo>
                    <a:pt x="5596" y="13989"/>
                  </a:lnTo>
                  <a:lnTo>
                    <a:pt x="5520" y="13989"/>
                  </a:lnTo>
                  <a:lnTo>
                    <a:pt x="317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124750" y="2594725"/>
              <a:ext cx="213625" cy="508525"/>
            </a:xfrm>
            <a:custGeom>
              <a:rect b="b" l="l" r="r" t="t"/>
              <a:pathLst>
                <a:path extrusionOk="0" h="20341" w="8545">
                  <a:moveTo>
                    <a:pt x="0" y="1"/>
                  </a:moveTo>
                  <a:lnTo>
                    <a:pt x="0" y="20341"/>
                  </a:lnTo>
                  <a:lnTo>
                    <a:pt x="8545" y="20341"/>
                  </a:lnTo>
                  <a:lnTo>
                    <a:pt x="8545" y="17316"/>
                  </a:lnTo>
                  <a:lnTo>
                    <a:pt x="3327" y="17316"/>
                  </a:lnTo>
                  <a:lnTo>
                    <a:pt x="3327" y="11267"/>
                  </a:lnTo>
                  <a:lnTo>
                    <a:pt x="7562" y="11267"/>
                  </a:lnTo>
                  <a:lnTo>
                    <a:pt x="7562" y="8243"/>
                  </a:lnTo>
                  <a:lnTo>
                    <a:pt x="3327" y="8243"/>
                  </a:lnTo>
                  <a:lnTo>
                    <a:pt x="3327" y="3025"/>
                  </a:lnTo>
                  <a:lnTo>
                    <a:pt x="8545" y="3025"/>
                  </a:lnTo>
                  <a:lnTo>
                    <a:pt x="8545"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436650" y="2594725"/>
              <a:ext cx="262800" cy="508525"/>
            </a:xfrm>
            <a:custGeom>
              <a:rect b="b" l="l" r="r" t="t"/>
              <a:pathLst>
                <a:path extrusionOk="0" h="20341" w="10512">
                  <a:moveTo>
                    <a:pt x="4840" y="3025"/>
                  </a:moveTo>
                  <a:cubicBezTo>
                    <a:pt x="6353" y="3025"/>
                    <a:pt x="6806" y="4235"/>
                    <a:pt x="6806" y="5369"/>
                  </a:cubicBezTo>
                  <a:lnTo>
                    <a:pt x="6731" y="6957"/>
                  </a:lnTo>
                  <a:cubicBezTo>
                    <a:pt x="6731" y="8243"/>
                    <a:pt x="6277" y="9452"/>
                    <a:pt x="4765" y="9452"/>
                  </a:cubicBezTo>
                  <a:lnTo>
                    <a:pt x="3252" y="9452"/>
                  </a:lnTo>
                  <a:lnTo>
                    <a:pt x="3252" y="3025"/>
                  </a:lnTo>
                  <a:close/>
                  <a:moveTo>
                    <a:pt x="1" y="1"/>
                  </a:moveTo>
                  <a:lnTo>
                    <a:pt x="1" y="20341"/>
                  </a:lnTo>
                  <a:lnTo>
                    <a:pt x="3252" y="20341"/>
                  </a:lnTo>
                  <a:lnTo>
                    <a:pt x="3252" y="12023"/>
                  </a:lnTo>
                  <a:lnTo>
                    <a:pt x="4840" y="12023"/>
                  </a:lnTo>
                  <a:cubicBezTo>
                    <a:pt x="6126" y="12023"/>
                    <a:pt x="6504" y="12855"/>
                    <a:pt x="6655" y="14141"/>
                  </a:cubicBezTo>
                  <a:lnTo>
                    <a:pt x="6731" y="18299"/>
                  </a:lnTo>
                  <a:cubicBezTo>
                    <a:pt x="6731" y="19207"/>
                    <a:pt x="6806" y="19812"/>
                    <a:pt x="7109" y="20341"/>
                  </a:cubicBezTo>
                  <a:lnTo>
                    <a:pt x="10511" y="20341"/>
                  </a:lnTo>
                  <a:lnTo>
                    <a:pt x="10511" y="20114"/>
                  </a:lnTo>
                  <a:cubicBezTo>
                    <a:pt x="10209" y="19585"/>
                    <a:pt x="10058" y="18829"/>
                    <a:pt x="10058" y="17921"/>
                  </a:cubicBezTo>
                  <a:lnTo>
                    <a:pt x="9831" y="13687"/>
                  </a:lnTo>
                  <a:cubicBezTo>
                    <a:pt x="9831" y="11872"/>
                    <a:pt x="9377" y="10511"/>
                    <a:pt x="7562" y="9982"/>
                  </a:cubicBezTo>
                  <a:lnTo>
                    <a:pt x="7562" y="9906"/>
                  </a:lnTo>
                  <a:cubicBezTo>
                    <a:pt x="9075" y="9377"/>
                    <a:pt x="10133" y="7562"/>
                    <a:pt x="10133" y="5294"/>
                  </a:cubicBezTo>
                  <a:cubicBezTo>
                    <a:pt x="10133" y="1588"/>
                    <a:pt x="8394" y="1"/>
                    <a:pt x="5143" y="1"/>
                  </a:cubicBez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82600" y="2587175"/>
              <a:ext cx="249550" cy="521750"/>
            </a:xfrm>
            <a:custGeom>
              <a:rect b="b" l="l" r="r" t="t"/>
              <a:pathLst>
                <a:path extrusionOk="0" h="20870" w="9982">
                  <a:moveTo>
                    <a:pt x="5067" y="0"/>
                  </a:moveTo>
                  <a:cubicBezTo>
                    <a:pt x="2042" y="0"/>
                    <a:pt x="76" y="2193"/>
                    <a:pt x="76" y="5520"/>
                  </a:cubicBezTo>
                  <a:cubicBezTo>
                    <a:pt x="76" y="8620"/>
                    <a:pt x="1664" y="9981"/>
                    <a:pt x="2950" y="11040"/>
                  </a:cubicBezTo>
                  <a:lnTo>
                    <a:pt x="4689" y="12477"/>
                  </a:lnTo>
                  <a:cubicBezTo>
                    <a:pt x="5747" y="13308"/>
                    <a:pt x="6503" y="14291"/>
                    <a:pt x="6503" y="15577"/>
                  </a:cubicBezTo>
                  <a:cubicBezTo>
                    <a:pt x="6503" y="16938"/>
                    <a:pt x="6125" y="17996"/>
                    <a:pt x="4916" y="17996"/>
                  </a:cubicBezTo>
                  <a:cubicBezTo>
                    <a:pt x="3252" y="17996"/>
                    <a:pt x="3025" y="16484"/>
                    <a:pt x="3025" y="15350"/>
                  </a:cubicBezTo>
                  <a:lnTo>
                    <a:pt x="3025" y="14821"/>
                  </a:lnTo>
                  <a:lnTo>
                    <a:pt x="1" y="14821"/>
                  </a:lnTo>
                  <a:lnTo>
                    <a:pt x="1" y="15652"/>
                  </a:lnTo>
                  <a:cubicBezTo>
                    <a:pt x="1" y="19433"/>
                    <a:pt x="2345" y="20870"/>
                    <a:pt x="4764" y="20870"/>
                  </a:cubicBezTo>
                  <a:cubicBezTo>
                    <a:pt x="8167" y="20870"/>
                    <a:pt x="9906" y="18601"/>
                    <a:pt x="9982" y="15350"/>
                  </a:cubicBezTo>
                  <a:cubicBezTo>
                    <a:pt x="9982" y="12477"/>
                    <a:pt x="8469" y="11040"/>
                    <a:pt x="6957" y="9754"/>
                  </a:cubicBezTo>
                  <a:lnTo>
                    <a:pt x="5369" y="8393"/>
                  </a:lnTo>
                  <a:cubicBezTo>
                    <a:pt x="4386" y="7637"/>
                    <a:pt x="3176" y="6881"/>
                    <a:pt x="3176" y="5218"/>
                  </a:cubicBezTo>
                  <a:cubicBezTo>
                    <a:pt x="3176" y="4083"/>
                    <a:pt x="3706" y="2949"/>
                    <a:pt x="4991" y="2949"/>
                  </a:cubicBezTo>
                  <a:cubicBezTo>
                    <a:pt x="6201" y="2949"/>
                    <a:pt x="6655" y="3856"/>
                    <a:pt x="6655" y="5142"/>
                  </a:cubicBezTo>
                  <a:lnTo>
                    <a:pt x="6655" y="6049"/>
                  </a:lnTo>
                  <a:lnTo>
                    <a:pt x="9679" y="6049"/>
                  </a:lnTo>
                  <a:lnTo>
                    <a:pt x="9679" y="5142"/>
                  </a:lnTo>
                  <a:cubicBezTo>
                    <a:pt x="9679" y="1815"/>
                    <a:pt x="8016" y="0"/>
                    <a:pt x="5067" y="0"/>
                  </a:cubicBez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126650" y="2594725"/>
              <a:ext cx="79425" cy="504750"/>
            </a:xfrm>
            <a:custGeom>
              <a:rect b="b" l="l" r="r" t="t"/>
              <a:pathLst>
                <a:path extrusionOk="0" h="20190" w="3177">
                  <a:moveTo>
                    <a:pt x="0" y="1"/>
                  </a:moveTo>
                  <a:lnTo>
                    <a:pt x="0" y="20190"/>
                  </a:lnTo>
                  <a:lnTo>
                    <a:pt x="3176" y="20190"/>
                  </a:lnTo>
                  <a:lnTo>
                    <a:pt x="317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293000" y="2594725"/>
              <a:ext cx="247675" cy="508525"/>
            </a:xfrm>
            <a:custGeom>
              <a:rect b="b" l="l" r="r" t="t"/>
              <a:pathLst>
                <a:path extrusionOk="0" h="20341" w="9907">
                  <a:moveTo>
                    <a:pt x="1" y="1"/>
                  </a:moveTo>
                  <a:lnTo>
                    <a:pt x="1" y="3025"/>
                  </a:lnTo>
                  <a:lnTo>
                    <a:pt x="3252" y="3025"/>
                  </a:lnTo>
                  <a:lnTo>
                    <a:pt x="3252" y="20341"/>
                  </a:lnTo>
                  <a:lnTo>
                    <a:pt x="6579" y="20341"/>
                  </a:lnTo>
                  <a:lnTo>
                    <a:pt x="6579" y="3025"/>
                  </a:lnTo>
                  <a:lnTo>
                    <a:pt x="9906" y="3025"/>
                  </a:lnTo>
                  <a:lnTo>
                    <a:pt x="9906"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591675" y="2594725"/>
              <a:ext cx="268475" cy="508525"/>
            </a:xfrm>
            <a:custGeom>
              <a:rect b="b" l="l" r="r" t="t"/>
              <a:pathLst>
                <a:path extrusionOk="0" h="20341" w="10739">
                  <a:moveTo>
                    <a:pt x="1" y="1"/>
                  </a:moveTo>
                  <a:lnTo>
                    <a:pt x="3782" y="11872"/>
                  </a:lnTo>
                  <a:lnTo>
                    <a:pt x="3782" y="20341"/>
                  </a:lnTo>
                  <a:lnTo>
                    <a:pt x="7033" y="20341"/>
                  </a:lnTo>
                  <a:lnTo>
                    <a:pt x="7033" y="11872"/>
                  </a:lnTo>
                  <a:lnTo>
                    <a:pt x="10738" y="1"/>
                  </a:lnTo>
                  <a:lnTo>
                    <a:pt x="7789" y="1"/>
                  </a:lnTo>
                  <a:lnTo>
                    <a:pt x="5596" y="7864"/>
                  </a:lnTo>
                  <a:lnTo>
                    <a:pt x="3328" y="1"/>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38125" y="2322525"/>
              <a:ext cx="7088950" cy="1064300"/>
            </a:xfrm>
            <a:custGeom>
              <a:rect b="b" l="l" r="r" t="t"/>
              <a:pathLst>
                <a:path extrusionOk="0" h="42572" w="283558">
                  <a:moveTo>
                    <a:pt x="282650" y="983"/>
                  </a:moveTo>
                  <a:lnTo>
                    <a:pt x="282650" y="41588"/>
                  </a:lnTo>
                  <a:lnTo>
                    <a:pt x="983" y="41588"/>
                  </a:lnTo>
                  <a:lnTo>
                    <a:pt x="983" y="983"/>
                  </a:lnTo>
                  <a:close/>
                  <a:moveTo>
                    <a:pt x="0" y="0"/>
                  </a:moveTo>
                  <a:lnTo>
                    <a:pt x="0" y="42571"/>
                  </a:lnTo>
                  <a:lnTo>
                    <a:pt x="283557" y="42571"/>
                  </a:lnTo>
                  <a:lnTo>
                    <a:pt x="283557" y="0"/>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289175" y="2347075"/>
              <a:ext cx="25" cy="1020825"/>
            </a:xfrm>
            <a:custGeom>
              <a:rect b="b" l="l" r="r" t="t"/>
              <a:pathLst>
                <a:path extrusionOk="0" h="40833" w="1">
                  <a:moveTo>
                    <a:pt x="0" y="1"/>
                  </a:moveTo>
                  <a:lnTo>
                    <a:pt x="0" y="4083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289175" y="2347075"/>
              <a:ext cx="25" cy="1020825"/>
            </a:xfrm>
            <a:custGeom>
              <a:rect b="b" l="l" r="r" t="t"/>
              <a:pathLst>
                <a:path extrusionOk="0" fill="none" h="40833" w="1">
                  <a:moveTo>
                    <a:pt x="0" y="1"/>
                  </a:moveTo>
                  <a:lnTo>
                    <a:pt x="0" y="40833"/>
                  </a:lnTo>
                </a:path>
              </a:pathLst>
            </a:custGeom>
            <a:noFill/>
            <a:ln cap="flat" cmpd="sng" w="24575">
              <a:solidFill>
                <a:srgbClr val="5F578B"/>
              </a:solidFill>
              <a:prstDash val="solid"/>
              <a:miter lim="756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80275" y="2488875"/>
              <a:ext cx="372425" cy="735375"/>
            </a:xfrm>
            <a:custGeom>
              <a:rect b="b" l="l" r="r" t="t"/>
              <a:pathLst>
                <a:path extrusionOk="0" h="29415" w="14897">
                  <a:moveTo>
                    <a:pt x="9225" y="0"/>
                  </a:moveTo>
                  <a:lnTo>
                    <a:pt x="5672" y="2269"/>
                  </a:lnTo>
                  <a:lnTo>
                    <a:pt x="5672" y="6579"/>
                  </a:lnTo>
                  <a:lnTo>
                    <a:pt x="5672" y="6957"/>
                  </a:lnTo>
                  <a:lnTo>
                    <a:pt x="0" y="6957"/>
                  </a:lnTo>
                  <a:lnTo>
                    <a:pt x="378" y="10284"/>
                  </a:lnTo>
                  <a:lnTo>
                    <a:pt x="5596" y="10284"/>
                  </a:lnTo>
                  <a:lnTo>
                    <a:pt x="5596" y="10511"/>
                  </a:lnTo>
                  <a:lnTo>
                    <a:pt x="5596" y="29414"/>
                  </a:lnTo>
                  <a:lnTo>
                    <a:pt x="9225" y="27146"/>
                  </a:lnTo>
                  <a:lnTo>
                    <a:pt x="9225" y="10586"/>
                  </a:lnTo>
                  <a:lnTo>
                    <a:pt x="9225" y="10284"/>
                  </a:lnTo>
                  <a:lnTo>
                    <a:pt x="14367" y="10284"/>
                  </a:lnTo>
                  <a:lnTo>
                    <a:pt x="14897" y="6881"/>
                  </a:lnTo>
                  <a:lnTo>
                    <a:pt x="9225" y="6881"/>
                  </a:lnTo>
                  <a:lnTo>
                    <a:pt x="9225" y="6579"/>
                  </a:lnTo>
                  <a:lnTo>
                    <a:pt x="9225" y="0"/>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1075" y="2774300"/>
              <a:ext cx="327050" cy="348325"/>
            </a:xfrm>
            <a:custGeom>
              <a:rect b="b" l="l" r="r" t="t"/>
              <a:pathLst>
                <a:path extrusionOk="0" h="13933" w="13082">
                  <a:moveTo>
                    <a:pt x="0" y="1"/>
                  </a:moveTo>
                  <a:cubicBezTo>
                    <a:pt x="0" y="1816"/>
                    <a:pt x="227" y="9150"/>
                    <a:pt x="227" y="9150"/>
                  </a:cubicBezTo>
                  <a:cubicBezTo>
                    <a:pt x="303" y="10889"/>
                    <a:pt x="529" y="12024"/>
                    <a:pt x="1739" y="12855"/>
                  </a:cubicBezTo>
                  <a:cubicBezTo>
                    <a:pt x="2760" y="13574"/>
                    <a:pt x="4632" y="13933"/>
                    <a:pt x="6494" y="13933"/>
                  </a:cubicBezTo>
                  <a:cubicBezTo>
                    <a:pt x="8356" y="13933"/>
                    <a:pt x="10208" y="13574"/>
                    <a:pt x="11191" y="12855"/>
                  </a:cubicBezTo>
                  <a:cubicBezTo>
                    <a:pt x="12552" y="12099"/>
                    <a:pt x="12628" y="10663"/>
                    <a:pt x="12703" y="8999"/>
                  </a:cubicBezTo>
                  <a:lnTo>
                    <a:pt x="13082" y="77"/>
                  </a:lnTo>
                  <a:lnTo>
                    <a:pt x="13082" y="77"/>
                  </a:lnTo>
                  <a:lnTo>
                    <a:pt x="9981" y="1513"/>
                  </a:lnTo>
                  <a:cubicBezTo>
                    <a:pt x="9981" y="2345"/>
                    <a:pt x="9981" y="6579"/>
                    <a:pt x="9830" y="9226"/>
                  </a:cubicBezTo>
                  <a:cubicBezTo>
                    <a:pt x="9754" y="12402"/>
                    <a:pt x="7637" y="12402"/>
                    <a:pt x="6654" y="12402"/>
                  </a:cubicBezTo>
                  <a:cubicBezTo>
                    <a:pt x="5596" y="12402"/>
                    <a:pt x="3478" y="12402"/>
                    <a:pt x="3327" y="9150"/>
                  </a:cubicBezTo>
                  <a:cubicBezTo>
                    <a:pt x="3252" y="6579"/>
                    <a:pt x="3176" y="2269"/>
                    <a:pt x="3176" y="143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589725" y="2757300"/>
              <a:ext cx="349750" cy="378100"/>
            </a:xfrm>
            <a:custGeom>
              <a:rect b="b" l="l" r="r" t="t"/>
              <a:pathLst>
                <a:path extrusionOk="0" h="15124" w="13990">
                  <a:moveTo>
                    <a:pt x="530" y="757"/>
                  </a:moveTo>
                  <a:lnTo>
                    <a:pt x="3630" y="2193"/>
                  </a:lnTo>
                  <a:cubicBezTo>
                    <a:pt x="3630" y="3025"/>
                    <a:pt x="3706" y="7259"/>
                    <a:pt x="3781" y="9906"/>
                  </a:cubicBezTo>
                  <a:cubicBezTo>
                    <a:pt x="3932" y="13157"/>
                    <a:pt x="6050" y="13157"/>
                    <a:pt x="7108" y="13157"/>
                  </a:cubicBezTo>
                  <a:cubicBezTo>
                    <a:pt x="8091" y="13157"/>
                    <a:pt x="10208" y="13157"/>
                    <a:pt x="10284" y="9982"/>
                  </a:cubicBezTo>
                  <a:cubicBezTo>
                    <a:pt x="10435" y="7335"/>
                    <a:pt x="10435" y="3101"/>
                    <a:pt x="10435" y="2269"/>
                  </a:cubicBezTo>
                  <a:lnTo>
                    <a:pt x="13536" y="832"/>
                  </a:lnTo>
                  <a:lnTo>
                    <a:pt x="13157" y="9755"/>
                  </a:lnTo>
                  <a:cubicBezTo>
                    <a:pt x="13082" y="11418"/>
                    <a:pt x="12855" y="12855"/>
                    <a:pt x="11645" y="13687"/>
                  </a:cubicBezTo>
                  <a:cubicBezTo>
                    <a:pt x="10675" y="14358"/>
                    <a:pt x="8841" y="14698"/>
                    <a:pt x="6995" y="14698"/>
                  </a:cubicBezTo>
                  <a:cubicBezTo>
                    <a:pt x="5099" y="14698"/>
                    <a:pt x="3190" y="14339"/>
                    <a:pt x="2193" y="13611"/>
                  </a:cubicBezTo>
                  <a:cubicBezTo>
                    <a:pt x="983" y="12779"/>
                    <a:pt x="757" y="11645"/>
                    <a:pt x="681" y="9906"/>
                  </a:cubicBezTo>
                  <a:cubicBezTo>
                    <a:pt x="681" y="9906"/>
                    <a:pt x="605" y="2571"/>
                    <a:pt x="530" y="757"/>
                  </a:cubicBezTo>
                  <a:close/>
                  <a:moveTo>
                    <a:pt x="0" y="0"/>
                  </a:moveTo>
                  <a:lnTo>
                    <a:pt x="0" y="378"/>
                  </a:lnTo>
                  <a:lnTo>
                    <a:pt x="227" y="9906"/>
                  </a:lnTo>
                  <a:cubicBezTo>
                    <a:pt x="303" y="11721"/>
                    <a:pt x="454" y="13006"/>
                    <a:pt x="1891" y="13989"/>
                  </a:cubicBezTo>
                  <a:cubicBezTo>
                    <a:pt x="2987" y="14745"/>
                    <a:pt x="4953" y="15123"/>
                    <a:pt x="6919" y="15123"/>
                  </a:cubicBezTo>
                  <a:cubicBezTo>
                    <a:pt x="8885" y="15123"/>
                    <a:pt x="10851" y="14745"/>
                    <a:pt x="11948" y="13989"/>
                  </a:cubicBezTo>
                  <a:cubicBezTo>
                    <a:pt x="13309" y="12931"/>
                    <a:pt x="13536" y="11343"/>
                    <a:pt x="13611" y="9604"/>
                  </a:cubicBezTo>
                  <a:lnTo>
                    <a:pt x="13989" y="378"/>
                  </a:lnTo>
                  <a:lnTo>
                    <a:pt x="13989" y="0"/>
                  </a:lnTo>
                  <a:lnTo>
                    <a:pt x="13762" y="227"/>
                  </a:lnTo>
                  <a:lnTo>
                    <a:pt x="10057" y="1891"/>
                  </a:lnTo>
                  <a:lnTo>
                    <a:pt x="9982" y="1966"/>
                  </a:lnTo>
                  <a:lnTo>
                    <a:pt x="9982" y="2193"/>
                  </a:lnTo>
                  <a:cubicBezTo>
                    <a:pt x="9982" y="2269"/>
                    <a:pt x="9982" y="7184"/>
                    <a:pt x="9830" y="10133"/>
                  </a:cubicBezTo>
                  <a:cubicBezTo>
                    <a:pt x="9830" y="12552"/>
                    <a:pt x="8394" y="12779"/>
                    <a:pt x="7108" y="12779"/>
                  </a:cubicBezTo>
                  <a:cubicBezTo>
                    <a:pt x="5672" y="12779"/>
                    <a:pt x="4386" y="12552"/>
                    <a:pt x="4235" y="10057"/>
                  </a:cubicBezTo>
                  <a:cubicBezTo>
                    <a:pt x="4159" y="7184"/>
                    <a:pt x="4084" y="2193"/>
                    <a:pt x="4084" y="2193"/>
                  </a:cubicBezTo>
                  <a:lnTo>
                    <a:pt x="4084" y="1966"/>
                  </a:lnTo>
                  <a:lnTo>
                    <a:pt x="4008" y="1891"/>
                  </a:lnTo>
                  <a:lnTo>
                    <a:pt x="379" y="227"/>
                  </a:lnTo>
                  <a:lnTo>
                    <a:pt x="0" y="0"/>
                  </a:lnTo>
                  <a:close/>
                </a:path>
              </a:pathLst>
            </a:custGeom>
            <a:solidFill>
              <a:srgbClr val="5F57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3"/>
          <p:cNvGrpSpPr/>
          <p:nvPr/>
        </p:nvGrpSpPr>
        <p:grpSpPr>
          <a:xfrm>
            <a:off x="16468082" y="9571702"/>
            <a:ext cx="11602693" cy="5904354"/>
            <a:chOff x="312500" y="791475"/>
            <a:chExt cx="6984525" cy="4120850"/>
          </a:xfrm>
        </p:grpSpPr>
        <p:sp>
          <p:nvSpPr>
            <p:cNvPr id="111" name="Google Shape;111;p13"/>
            <p:cNvSpPr/>
            <p:nvPr/>
          </p:nvSpPr>
          <p:spPr>
            <a:xfrm>
              <a:off x="3892050" y="3026500"/>
              <a:ext cx="1405650" cy="873075"/>
            </a:xfrm>
            <a:custGeom>
              <a:rect b="b" l="l" r="r" t="t"/>
              <a:pathLst>
                <a:path extrusionOk="0" h="34923" w="56226">
                  <a:moveTo>
                    <a:pt x="1" y="0"/>
                  </a:moveTo>
                  <a:lnTo>
                    <a:pt x="1" y="34923"/>
                  </a:lnTo>
                  <a:lnTo>
                    <a:pt x="56226" y="34923"/>
                  </a:lnTo>
                  <a:lnTo>
                    <a:pt x="56226"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892050" y="3340800"/>
              <a:ext cx="1405650" cy="419100"/>
            </a:xfrm>
            <a:custGeom>
              <a:rect b="b" l="l" r="r" t="t"/>
              <a:pathLst>
                <a:path extrusionOk="0" h="16764" w="56226">
                  <a:moveTo>
                    <a:pt x="1" y="1"/>
                  </a:moveTo>
                  <a:lnTo>
                    <a:pt x="1" y="5588"/>
                  </a:lnTo>
                  <a:lnTo>
                    <a:pt x="56226" y="5588"/>
                  </a:lnTo>
                  <a:lnTo>
                    <a:pt x="56226" y="1"/>
                  </a:lnTo>
                  <a:close/>
                  <a:moveTo>
                    <a:pt x="1" y="11176"/>
                  </a:moveTo>
                  <a:lnTo>
                    <a:pt x="1" y="16763"/>
                  </a:lnTo>
                  <a:lnTo>
                    <a:pt x="56226" y="16763"/>
                  </a:lnTo>
                  <a:lnTo>
                    <a:pt x="56226"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892050" y="3026500"/>
              <a:ext cx="1405650" cy="174625"/>
            </a:xfrm>
            <a:custGeom>
              <a:rect b="b" l="l" r="r" t="t"/>
              <a:pathLst>
                <a:path extrusionOk="0" h="6985" w="56226">
                  <a:moveTo>
                    <a:pt x="1" y="0"/>
                  </a:moveTo>
                  <a:lnTo>
                    <a:pt x="1" y="6985"/>
                  </a:lnTo>
                  <a:lnTo>
                    <a:pt x="56226" y="6985"/>
                  </a:lnTo>
                  <a:lnTo>
                    <a:pt x="56226"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892050" y="3026500"/>
              <a:ext cx="1405650" cy="873075"/>
            </a:xfrm>
            <a:custGeom>
              <a:rect b="b" l="l" r="r" t="t"/>
              <a:pathLst>
                <a:path extrusionOk="0" fill="none" h="34923" w="56226">
                  <a:moveTo>
                    <a:pt x="1" y="0"/>
                  </a:moveTo>
                  <a:lnTo>
                    <a:pt x="56226" y="0"/>
                  </a:lnTo>
                  <a:lnTo>
                    <a:pt x="56226" y="34923"/>
                  </a:lnTo>
                  <a:lnTo>
                    <a:pt x="1" y="34923"/>
                  </a:lnTo>
                  <a:close/>
                  <a:moveTo>
                    <a:pt x="1" y="6985"/>
                  </a:moveTo>
                  <a:lnTo>
                    <a:pt x="56226" y="6985"/>
                  </a:lnTo>
                  <a:moveTo>
                    <a:pt x="10477" y="6985"/>
                  </a:moveTo>
                  <a:lnTo>
                    <a:pt x="10477" y="34923"/>
                  </a:lnTo>
                  <a:moveTo>
                    <a:pt x="33345" y="6985"/>
                  </a:moveTo>
                  <a:lnTo>
                    <a:pt x="33345" y="34923"/>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4488800" y="3074675"/>
              <a:ext cx="52150" cy="55925"/>
            </a:xfrm>
            <a:custGeom>
              <a:rect b="b" l="l" r="r" t="t"/>
              <a:pathLst>
                <a:path extrusionOk="0" h="2237" w="2086">
                  <a:moveTo>
                    <a:pt x="1107" y="1"/>
                  </a:moveTo>
                  <a:cubicBezTo>
                    <a:pt x="509" y="1"/>
                    <a:pt x="0" y="404"/>
                    <a:pt x="32" y="1105"/>
                  </a:cubicBezTo>
                  <a:cubicBezTo>
                    <a:pt x="74" y="1817"/>
                    <a:pt x="409" y="2236"/>
                    <a:pt x="1121" y="2236"/>
                  </a:cubicBezTo>
                  <a:cubicBezTo>
                    <a:pt x="1554" y="2236"/>
                    <a:pt x="1862" y="2083"/>
                    <a:pt x="2085" y="1859"/>
                  </a:cubicBezTo>
                  <a:lnTo>
                    <a:pt x="2085" y="1119"/>
                  </a:lnTo>
                  <a:lnTo>
                    <a:pt x="1163" y="1119"/>
                  </a:lnTo>
                  <a:lnTo>
                    <a:pt x="1163" y="1356"/>
                  </a:lnTo>
                  <a:lnTo>
                    <a:pt x="1820" y="1356"/>
                  </a:lnTo>
                  <a:lnTo>
                    <a:pt x="1820" y="1747"/>
                  </a:lnTo>
                  <a:cubicBezTo>
                    <a:pt x="1666" y="1887"/>
                    <a:pt x="1429" y="1985"/>
                    <a:pt x="1121" y="1985"/>
                  </a:cubicBezTo>
                  <a:cubicBezTo>
                    <a:pt x="576" y="1971"/>
                    <a:pt x="325" y="1636"/>
                    <a:pt x="325" y="1105"/>
                  </a:cubicBezTo>
                  <a:cubicBezTo>
                    <a:pt x="325" y="574"/>
                    <a:pt x="563" y="239"/>
                    <a:pt x="1093" y="239"/>
                  </a:cubicBezTo>
                  <a:cubicBezTo>
                    <a:pt x="1443" y="239"/>
                    <a:pt x="1652" y="364"/>
                    <a:pt x="1764" y="588"/>
                  </a:cubicBezTo>
                  <a:lnTo>
                    <a:pt x="2043" y="504"/>
                  </a:lnTo>
                  <a:cubicBezTo>
                    <a:pt x="1973" y="350"/>
                    <a:pt x="1862" y="211"/>
                    <a:pt x="1722" y="141"/>
                  </a:cubicBezTo>
                  <a:cubicBezTo>
                    <a:pt x="1518" y="46"/>
                    <a:pt x="1308" y="1"/>
                    <a:pt x="11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4552100" y="3087250"/>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0" y="1691"/>
                  </a:lnTo>
                  <a:lnTo>
                    <a:pt x="280" y="1691"/>
                  </a:lnTo>
                  <a:cubicBezTo>
                    <a:pt x="319" y="1105"/>
                    <a:pt x="127" y="252"/>
                    <a:pt x="655" y="252"/>
                  </a:cubicBezTo>
                  <a:cubicBezTo>
                    <a:pt x="694" y="252"/>
                    <a:pt x="736" y="257"/>
                    <a:pt x="782" y="267"/>
                  </a:cubicBezTo>
                  <a:lnTo>
                    <a:pt x="782" y="15"/>
                  </a:lnTo>
                  <a:cubicBezTo>
                    <a:pt x="739"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576200" y="3087250"/>
              <a:ext cx="37025" cy="43350"/>
            </a:xfrm>
            <a:custGeom>
              <a:rect b="b" l="l" r="r" t="t"/>
              <a:pathLst>
                <a:path extrusionOk="0" h="1734" w="1481">
                  <a:moveTo>
                    <a:pt x="740" y="211"/>
                  </a:moveTo>
                  <a:cubicBezTo>
                    <a:pt x="1118" y="211"/>
                    <a:pt x="1187" y="490"/>
                    <a:pt x="1187" y="867"/>
                  </a:cubicBezTo>
                  <a:cubicBezTo>
                    <a:pt x="1187" y="1244"/>
                    <a:pt x="1118" y="1524"/>
                    <a:pt x="726" y="1524"/>
                  </a:cubicBezTo>
                  <a:cubicBezTo>
                    <a:pt x="363" y="1510"/>
                    <a:pt x="279" y="1244"/>
                    <a:pt x="279" y="867"/>
                  </a:cubicBezTo>
                  <a:cubicBezTo>
                    <a:pt x="279" y="490"/>
                    <a:pt x="363" y="211"/>
                    <a:pt x="740" y="211"/>
                  </a:cubicBezTo>
                  <a:close/>
                  <a:moveTo>
                    <a:pt x="772" y="1"/>
                  </a:moveTo>
                  <a:cubicBezTo>
                    <a:pt x="762" y="1"/>
                    <a:pt x="751" y="1"/>
                    <a:pt x="740" y="1"/>
                  </a:cubicBezTo>
                  <a:cubicBezTo>
                    <a:pt x="237" y="1"/>
                    <a:pt x="0" y="280"/>
                    <a:pt x="0" y="867"/>
                  </a:cubicBezTo>
                  <a:cubicBezTo>
                    <a:pt x="0" y="1384"/>
                    <a:pt x="210" y="1733"/>
                    <a:pt x="726" y="1733"/>
                  </a:cubicBezTo>
                  <a:cubicBezTo>
                    <a:pt x="1243" y="1733"/>
                    <a:pt x="1481" y="1412"/>
                    <a:pt x="1481" y="867"/>
                  </a:cubicBezTo>
                  <a:cubicBezTo>
                    <a:pt x="1481" y="333"/>
                    <a:pt x="1280" y="1"/>
                    <a:pt x="7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615500" y="3087975"/>
              <a:ext cx="39300" cy="42625"/>
            </a:xfrm>
            <a:custGeom>
              <a:rect b="b" l="l" r="r" t="t"/>
              <a:pathLst>
                <a:path extrusionOk="0" h="1705" w="1572">
                  <a:moveTo>
                    <a:pt x="244" y="0"/>
                  </a:moveTo>
                  <a:cubicBezTo>
                    <a:pt x="299" y="676"/>
                    <a:pt x="1" y="1705"/>
                    <a:pt x="745" y="1705"/>
                  </a:cubicBezTo>
                  <a:cubicBezTo>
                    <a:pt x="754" y="1705"/>
                    <a:pt x="765" y="1705"/>
                    <a:pt x="775" y="1704"/>
                  </a:cubicBezTo>
                  <a:cubicBezTo>
                    <a:pt x="1054" y="1690"/>
                    <a:pt x="1194" y="1565"/>
                    <a:pt x="1292" y="1369"/>
                  </a:cubicBezTo>
                  <a:cubicBezTo>
                    <a:pt x="1320" y="1439"/>
                    <a:pt x="1306" y="1579"/>
                    <a:pt x="1306" y="1662"/>
                  </a:cubicBezTo>
                  <a:lnTo>
                    <a:pt x="1571" y="1662"/>
                  </a:lnTo>
                  <a:lnTo>
                    <a:pt x="1571" y="0"/>
                  </a:lnTo>
                  <a:lnTo>
                    <a:pt x="1292" y="0"/>
                  </a:lnTo>
                  <a:cubicBezTo>
                    <a:pt x="1250" y="601"/>
                    <a:pt x="1487" y="1467"/>
                    <a:pt x="859" y="1481"/>
                  </a:cubicBezTo>
                  <a:cubicBezTo>
                    <a:pt x="848" y="1481"/>
                    <a:pt x="837" y="1482"/>
                    <a:pt x="827" y="1482"/>
                  </a:cubicBezTo>
                  <a:cubicBezTo>
                    <a:pt x="575" y="1482"/>
                    <a:pt x="523" y="1316"/>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665250" y="3087275"/>
              <a:ext cx="35275" cy="58675"/>
            </a:xfrm>
            <a:custGeom>
              <a:rect b="b" l="l" r="r" t="t"/>
              <a:pathLst>
                <a:path extrusionOk="0" h="2347" w="1411">
                  <a:moveTo>
                    <a:pt x="726" y="210"/>
                  </a:moveTo>
                  <a:cubicBezTo>
                    <a:pt x="1062" y="224"/>
                    <a:pt x="1118" y="503"/>
                    <a:pt x="1118" y="866"/>
                  </a:cubicBezTo>
                  <a:cubicBezTo>
                    <a:pt x="1118" y="1215"/>
                    <a:pt x="1076" y="1523"/>
                    <a:pt x="726" y="1523"/>
                  </a:cubicBezTo>
                  <a:cubicBezTo>
                    <a:pt x="363" y="1523"/>
                    <a:pt x="279" y="1257"/>
                    <a:pt x="279" y="880"/>
                  </a:cubicBezTo>
                  <a:cubicBezTo>
                    <a:pt x="279" y="489"/>
                    <a:pt x="363" y="210"/>
                    <a:pt x="726" y="210"/>
                  </a:cubicBezTo>
                  <a:close/>
                  <a:moveTo>
                    <a:pt x="796" y="0"/>
                  </a:moveTo>
                  <a:cubicBezTo>
                    <a:pt x="531" y="0"/>
                    <a:pt x="363" y="112"/>
                    <a:pt x="279" y="293"/>
                  </a:cubicBezTo>
                  <a:lnTo>
                    <a:pt x="266" y="28"/>
                  </a:lnTo>
                  <a:lnTo>
                    <a:pt x="0" y="28"/>
                  </a:lnTo>
                  <a:lnTo>
                    <a:pt x="0" y="2347"/>
                  </a:lnTo>
                  <a:lnTo>
                    <a:pt x="279" y="2347"/>
                  </a:lnTo>
                  <a:lnTo>
                    <a:pt x="279" y="1425"/>
                  </a:lnTo>
                  <a:cubicBezTo>
                    <a:pt x="363" y="1607"/>
                    <a:pt x="531" y="1732"/>
                    <a:pt x="796" y="1732"/>
                  </a:cubicBezTo>
                  <a:cubicBezTo>
                    <a:pt x="1271" y="1704"/>
                    <a:pt x="1411" y="1355"/>
                    <a:pt x="1411" y="852"/>
                  </a:cubicBezTo>
                  <a:cubicBezTo>
                    <a:pt x="1411" y="349"/>
                    <a:pt x="1271"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976925" y="3232500"/>
              <a:ext cx="41925" cy="54200"/>
            </a:xfrm>
            <a:custGeom>
              <a:rect b="b" l="l" r="r" t="t"/>
              <a:pathLst>
                <a:path extrusionOk="0" h="2168" w="1677">
                  <a:moveTo>
                    <a:pt x="687" y="238"/>
                  </a:moveTo>
                  <a:cubicBezTo>
                    <a:pt x="1050" y="238"/>
                    <a:pt x="1369" y="278"/>
                    <a:pt x="1369" y="659"/>
                  </a:cubicBezTo>
                  <a:cubicBezTo>
                    <a:pt x="1369" y="1047"/>
                    <a:pt x="1063" y="1099"/>
                    <a:pt x="702" y="1099"/>
                  </a:cubicBezTo>
                  <a:cubicBezTo>
                    <a:pt x="569" y="1099"/>
                    <a:pt x="429" y="1092"/>
                    <a:pt x="294" y="1092"/>
                  </a:cubicBezTo>
                  <a:lnTo>
                    <a:pt x="294" y="240"/>
                  </a:lnTo>
                  <a:cubicBezTo>
                    <a:pt x="328" y="241"/>
                    <a:pt x="363" y="241"/>
                    <a:pt x="398" y="241"/>
                  </a:cubicBezTo>
                  <a:cubicBezTo>
                    <a:pt x="494" y="241"/>
                    <a:pt x="592" y="238"/>
                    <a:pt x="687" y="238"/>
                  </a:cubicBezTo>
                  <a:close/>
                  <a:moveTo>
                    <a:pt x="537" y="1"/>
                  </a:moveTo>
                  <a:cubicBezTo>
                    <a:pt x="403" y="1"/>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6"/>
                    <a:pt x="1137" y="1"/>
                    <a:pt x="5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4029300" y="3232550"/>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180875" y="322975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4196225" y="322975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7"/>
                  </a:lnTo>
                  <a:cubicBezTo>
                    <a:pt x="1034" y="699"/>
                    <a:pt x="881" y="587"/>
                    <a:pt x="615" y="587"/>
                  </a:cubicBezTo>
                  <a:cubicBezTo>
                    <a:pt x="196" y="587"/>
                    <a:pt x="1" y="880"/>
                    <a:pt x="1" y="1453"/>
                  </a:cubicBezTo>
                  <a:cubicBezTo>
                    <a:pt x="1" y="1970"/>
                    <a:pt x="140" y="2319"/>
                    <a:pt x="615" y="2319"/>
                  </a:cubicBezTo>
                  <a:cubicBezTo>
                    <a:pt x="881" y="2319"/>
                    <a:pt x="1034" y="2208"/>
                    <a:pt x="1118" y="2012"/>
                  </a:cubicBezTo>
                  <a:cubicBezTo>
                    <a:pt x="1146" y="2082"/>
                    <a:pt x="1132" y="2194"/>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4752900" y="3229750"/>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4770000" y="3244375"/>
              <a:ext cx="39525" cy="42325"/>
            </a:xfrm>
            <a:custGeom>
              <a:rect b="b" l="l" r="r" t="t"/>
              <a:pathLst>
                <a:path extrusionOk="0" h="1693" w="1581">
                  <a:moveTo>
                    <a:pt x="855" y="1"/>
                  </a:moveTo>
                  <a:cubicBezTo>
                    <a:pt x="841" y="1"/>
                    <a:pt x="826" y="1"/>
                    <a:pt x="811" y="2"/>
                  </a:cubicBezTo>
                  <a:cubicBezTo>
                    <a:pt x="532" y="2"/>
                    <a:pt x="378" y="128"/>
                    <a:pt x="280" y="309"/>
                  </a:cubicBezTo>
                  <a:cubicBezTo>
                    <a:pt x="252" y="240"/>
                    <a:pt x="266" y="128"/>
                    <a:pt x="266" y="30"/>
                  </a:cubicBezTo>
                  <a:lnTo>
                    <a:pt x="1" y="30"/>
                  </a:lnTo>
                  <a:lnTo>
                    <a:pt x="15" y="1692"/>
                  </a:lnTo>
                  <a:lnTo>
                    <a:pt x="294" y="1692"/>
                  </a:lnTo>
                  <a:cubicBezTo>
                    <a:pt x="336" y="1106"/>
                    <a:pt x="85" y="240"/>
                    <a:pt x="713" y="212"/>
                  </a:cubicBezTo>
                  <a:cubicBezTo>
                    <a:pt x="993" y="212"/>
                    <a:pt x="1062" y="365"/>
                    <a:pt x="1062" y="631"/>
                  </a:cubicBezTo>
                  <a:lnTo>
                    <a:pt x="1062" y="1692"/>
                  </a:lnTo>
                  <a:lnTo>
                    <a:pt x="1342"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4809475" y="3235675"/>
              <a:ext cx="20275" cy="51800"/>
            </a:xfrm>
            <a:custGeom>
              <a:rect b="b" l="l" r="r" t="t"/>
              <a:pathLst>
                <a:path extrusionOk="0" h="2072" w="811">
                  <a:moveTo>
                    <a:pt x="294" y="1"/>
                  </a:moveTo>
                  <a:lnTo>
                    <a:pt x="210" y="378"/>
                  </a:lnTo>
                  <a:lnTo>
                    <a:pt x="0" y="378"/>
                  </a:lnTo>
                  <a:lnTo>
                    <a:pt x="0" y="588"/>
                  </a:lnTo>
                  <a:lnTo>
                    <a:pt x="196" y="588"/>
                  </a:lnTo>
                  <a:lnTo>
                    <a:pt x="196" y="1691"/>
                  </a:lnTo>
                  <a:cubicBezTo>
                    <a:pt x="196" y="1970"/>
                    <a:pt x="359" y="2071"/>
                    <a:pt x="559" y="2071"/>
                  </a:cubicBezTo>
                  <a:cubicBezTo>
                    <a:pt x="639" y="2071"/>
                    <a:pt x="726" y="2055"/>
                    <a:pt x="811" y="2026"/>
                  </a:cubicBezTo>
                  <a:lnTo>
                    <a:pt x="811" y="1817"/>
                  </a:lnTo>
                  <a:cubicBezTo>
                    <a:pt x="758" y="1837"/>
                    <a:pt x="706" y="1848"/>
                    <a:pt x="660" y="1848"/>
                  </a:cubicBezTo>
                  <a:cubicBezTo>
                    <a:pt x="547" y="1848"/>
                    <a:pt x="465"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4833225" y="3244425"/>
              <a:ext cx="37725" cy="43325"/>
            </a:xfrm>
            <a:custGeom>
              <a:rect b="b" l="l" r="r" t="t"/>
              <a:pathLst>
                <a:path extrusionOk="0" h="1733" w="1509">
                  <a:moveTo>
                    <a:pt x="752" y="209"/>
                  </a:moveTo>
                  <a:cubicBezTo>
                    <a:pt x="992" y="209"/>
                    <a:pt x="1235" y="388"/>
                    <a:pt x="1202" y="699"/>
                  </a:cubicBezTo>
                  <a:lnTo>
                    <a:pt x="308" y="699"/>
                  </a:lnTo>
                  <a:cubicBezTo>
                    <a:pt x="308" y="615"/>
                    <a:pt x="335" y="517"/>
                    <a:pt x="363" y="461"/>
                  </a:cubicBezTo>
                  <a:cubicBezTo>
                    <a:pt x="436" y="288"/>
                    <a:pt x="593" y="209"/>
                    <a:pt x="752" y="209"/>
                  </a:cubicBezTo>
                  <a:close/>
                  <a:moveTo>
                    <a:pt x="755" y="0"/>
                  </a:moveTo>
                  <a:cubicBezTo>
                    <a:pt x="238" y="0"/>
                    <a:pt x="14" y="321"/>
                    <a:pt x="14" y="852"/>
                  </a:cubicBezTo>
                  <a:cubicBezTo>
                    <a:pt x="0" y="1397"/>
                    <a:pt x="266" y="1732"/>
                    <a:pt x="768" y="1732"/>
                  </a:cubicBezTo>
                  <a:cubicBezTo>
                    <a:pt x="1118" y="1732"/>
                    <a:pt x="1341" y="1579"/>
                    <a:pt x="1439" y="1327"/>
                  </a:cubicBezTo>
                  <a:lnTo>
                    <a:pt x="1202" y="1257"/>
                  </a:lnTo>
                  <a:cubicBezTo>
                    <a:pt x="1146" y="1411"/>
                    <a:pt x="992" y="1523"/>
                    <a:pt x="768"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877225" y="32444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26" y="1704"/>
                    <a:pt x="587" y="1704"/>
                  </a:cubicBezTo>
                  <a:cubicBezTo>
                    <a:pt x="866" y="1704"/>
                    <a:pt x="1034" y="1565"/>
                    <a:pt x="1118" y="1383"/>
                  </a:cubicBezTo>
                  <a:lnTo>
                    <a:pt x="1118" y="1648"/>
                  </a:lnTo>
                  <a:cubicBezTo>
                    <a:pt x="1176" y="1958"/>
                    <a:pt x="934" y="2132"/>
                    <a:pt x="704" y="2132"/>
                  </a:cubicBezTo>
                  <a:cubicBezTo>
                    <a:pt x="549" y="2132"/>
                    <a:pt x="400" y="2054"/>
                    <a:pt x="350" y="1886"/>
                  </a:cubicBezTo>
                  <a:lnTo>
                    <a:pt x="70" y="1942"/>
                  </a:lnTo>
                  <a:cubicBezTo>
                    <a:pt x="126" y="2137"/>
                    <a:pt x="252" y="2263"/>
                    <a:pt x="447" y="2305"/>
                  </a:cubicBezTo>
                  <a:cubicBezTo>
                    <a:pt x="559" y="2329"/>
                    <a:pt x="658" y="2340"/>
                    <a:pt x="747" y="2340"/>
                  </a:cubicBezTo>
                  <a:cubicBezTo>
                    <a:pt x="1703" y="2340"/>
                    <a:pt x="1334" y="1026"/>
                    <a:pt x="1411" y="28"/>
                  </a:cubicBezTo>
                  <a:lnTo>
                    <a:pt x="1146" y="28"/>
                  </a:lnTo>
                  <a:cubicBezTo>
                    <a:pt x="1132" y="112"/>
                    <a:pt x="1146" y="224"/>
                    <a:pt x="1132" y="307"/>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920525" y="324442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3" y="209"/>
                    <a:pt x="753" y="209"/>
                  </a:cubicBezTo>
                  <a:close/>
                  <a:moveTo>
                    <a:pt x="755" y="0"/>
                  </a:moveTo>
                  <a:cubicBezTo>
                    <a:pt x="238" y="0"/>
                    <a:pt x="14" y="321"/>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966275" y="3244400"/>
              <a:ext cx="19925" cy="42300"/>
            </a:xfrm>
            <a:custGeom>
              <a:rect b="b" l="l" r="r" t="t"/>
              <a:pathLst>
                <a:path extrusionOk="0" h="1692" w="797">
                  <a:moveTo>
                    <a:pt x="677" y="1"/>
                  </a:moveTo>
                  <a:cubicBezTo>
                    <a:pt x="448" y="1"/>
                    <a:pt x="328" y="174"/>
                    <a:pt x="280" y="378"/>
                  </a:cubicBezTo>
                  <a:cubicBezTo>
                    <a:pt x="266" y="281"/>
                    <a:pt x="280" y="141"/>
                    <a:pt x="266" y="29"/>
                  </a:cubicBezTo>
                  <a:lnTo>
                    <a:pt x="0" y="29"/>
                  </a:lnTo>
                  <a:lnTo>
                    <a:pt x="14" y="1691"/>
                  </a:lnTo>
                  <a:lnTo>
                    <a:pt x="294" y="1691"/>
                  </a:lnTo>
                  <a:cubicBezTo>
                    <a:pt x="333" y="1105"/>
                    <a:pt x="141" y="253"/>
                    <a:pt x="669" y="253"/>
                  </a:cubicBezTo>
                  <a:cubicBezTo>
                    <a:pt x="708" y="253"/>
                    <a:pt x="750" y="257"/>
                    <a:pt x="797" y="267"/>
                  </a:cubicBezTo>
                  <a:lnTo>
                    <a:pt x="797" y="15"/>
                  </a:lnTo>
                  <a:cubicBezTo>
                    <a:pt x="754" y="5"/>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180875" y="3384075"/>
              <a:ext cx="39525" cy="42300"/>
            </a:xfrm>
            <a:custGeom>
              <a:rect b="b" l="l" r="r" t="t"/>
              <a:pathLst>
                <a:path extrusionOk="0" h="1692" w="1581">
                  <a:moveTo>
                    <a:pt x="855" y="1"/>
                  </a:moveTo>
                  <a:cubicBezTo>
                    <a:pt x="840" y="1"/>
                    <a:pt x="826" y="1"/>
                    <a:pt x="810" y="2"/>
                  </a:cubicBezTo>
                  <a:cubicBezTo>
                    <a:pt x="531" y="2"/>
                    <a:pt x="377" y="127"/>
                    <a:pt x="279" y="309"/>
                  </a:cubicBezTo>
                  <a:cubicBezTo>
                    <a:pt x="252" y="239"/>
                    <a:pt x="266" y="127"/>
                    <a:pt x="266" y="30"/>
                  </a:cubicBezTo>
                  <a:lnTo>
                    <a:pt x="0" y="30"/>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222425" y="3384100"/>
              <a:ext cx="40525" cy="43325"/>
            </a:xfrm>
            <a:custGeom>
              <a:rect b="b" l="l" r="r" t="t"/>
              <a:pathLst>
                <a:path extrusionOk="0" h="1733" w="1621">
                  <a:moveTo>
                    <a:pt x="1104" y="867"/>
                  </a:moveTo>
                  <a:lnTo>
                    <a:pt x="1104" y="867"/>
                  </a:lnTo>
                  <a:cubicBezTo>
                    <a:pt x="1118" y="1258"/>
                    <a:pt x="936" y="1495"/>
                    <a:pt x="573" y="1523"/>
                  </a:cubicBezTo>
                  <a:cubicBezTo>
                    <a:pt x="406" y="1523"/>
                    <a:pt x="294" y="1398"/>
                    <a:pt x="294" y="1230"/>
                  </a:cubicBezTo>
                  <a:cubicBezTo>
                    <a:pt x="294" y="825"/>
                    <a:pt x="727" y="895"/>
                    <a:pt x="1104" y="867"/>
                  </a:cubicBezTo>
                  <a:close/>
                  <a:moveTo>
                    <a:pt x="755" y="1"/>
                  </a:moveTo>
                  <a:cubicBezTo>
                    <a:pt x="378" y="1"/>
                    <a:pt x="126" y="126"/>
                    <a:pt x="84" y="448"/>
                  </a:cubicBezTo>
                  <a:lnTo>
                    <a:pt x="378" y="476"/>
                  </a:lnTo>
                  <a:cubicBezTo>
                    <a:pt x="378"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0" y="1706"/>
                  </a:cubicBezTo>
                  <a:cubicBezTo>
                    <a:pt x="1498" y="1706"/>
                    <a:pt x="1560" y="1696"/>
                    <a:pt x="1621" y="1677"/>
                  </a:cubicBezTo>
                  <a:lnTo>
                    <a:pt x="1621" y="1509"/>
                  </a:lnTo>
                  <a:cubicBezTo>
                    <a:pt x="1593" y="1516"/>
                    <a:pt x="1567" y="1519"/>
                    <a:pt x="1544" y="1519"/>
                  </a:cubicBezTo>
                  <a:cubicBezTo>
                    <a:pt x="1420" y="1519"/>
                    <a:pt x="1372"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4268175" y="3384100"/>
              <a:ext cx="61375" cy="42275"/>
            </a:xfrm>
            <a:custGeom>
              <a:rect b="b" l="l" r="r" t="t"/>
              <a:pathLst>
                <a:path extrusionOk="0" h="1691" w="2455">
                  <a:moveTo>
                    <a:pt x="1733" y="1"/>
                  </a:moveTo>
                  <a:cubicBezTo>
                    <a:pt x="1728" y="1"/>
                    <a:pt x="1723" y="1"/>
                    <a:pt x="1719" y="1"/>
                  </a:cubicBezTo>
                  <a:cubicBezTo>
                    <a:pt x="1453" y="1"/>
                    <a:pt x="1313" y="126"/>
                    <a:pt x="1216" y="308"/>
                  </a:cubicBezTo>
                  <a:cubicBezTo>
                    <a:pt x="1182" y="99"/>
                    <a:pt x="982" y="4"/>
                    <a:pt x="775" y="4"/>
                  </a:cubicBezTo>
                  <a:cubicBezTo>
                    <a:pt x="553" y="4"/>
                    <a:pt x="323" y="113"/>
                    <a:pt x="280" y="308"/>
                  </a:cubicBezTo>
                  <a:cubicBezTo>
                    <a:pt x="252" y="238"/>
                    <a:pt x="266" y="126"/>
                    <a:pt x="266" y="29"/>
                  </a:cubicBezTo>
                  <a:lnTo>
                    <a:pt x="0" y="29"/>
                  </a:lnTo>
                  <a:lnTo>
                    <a:pt x="14" y="1691"/>
                  </a:lnTo>
                  <a:lnTo>
                    <a:pt x="280" y="1691"/>
                  </a:lnTo>
                  <a:cubicBezTo>
                    <a:pt x="336" y="1118"/>
                    <a:pt x="84" y="252"/>
                    <a:pt x="671" y="210"/>
                  </a:cubicBezTo>
                  <a:cubicBezTo>
                    <a:pt x="680" y="210"/>
                    <a:pt x="689" y="210"/>
                    <a:pt x="697" y="210"/>
                  </a:cubicBezTo>
                  <a:cubicBezTo>
                    <a:pt x="925" y="210"/>
                    <a:pt x="964" y="387"/>
                    <a:pt x="964" y="629"/>
                  </a:cubicBezTo>
                  <a:lnTo>
                    <a:pt x="964" y="1691"/>
                  </a:lnTo>
                  <a:lnTo>
                    <a:pt x="1244" y="1691"/>
                  </a:lnTo>
                  <a:cubicBezTo>
                    <a:pt x="1299" y="1132"/>
                    <a:pt x="1034" y="238"/>
                    <a:pt x="1621" y="210"/>
                  </a:cubicBezTo>
                  <a:cubicBezTo>
                    <a:pt x="1886" y="210"/>
                    <a:pt x="1928" y="378"/>
                    <a:pt x="1928" y="629"/>
                  </a:cubicBezTo>
                  <a:lnTo>
                    <a:pt x="1928" y="1691"/>
                  </a:lnTo>
                  <a:lnTo>
                    <a:pt x="2207" y="1691"/>
                  </a:lnTo>
                  <a:cubicBezTo>
                    <a:pt x="2138"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331375" y="338410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2" y="289"/>
                    <a:pt x="582" y="209"/>
                    <a:pt x="744" y="209"/>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747650" y="3384800"/>
              <a:ext cx="38800" cy="41575"/>
            </a:xfrm>
            <a:custGeom>
              <a:rect b="b" l="l" r="r" t="t"/>
              <a:pathLst>
                <a:path extrusionOk="0" h="1663" w="1552">
                  <a:moveTo>
                    <a:pt x="1" y="1"/>
                  </a:moveTo>
                  <a:lnTo>
                    <a:pt x="601" y="1663"/>
                  </a:lnTo>
                  <a:lnTo>
                    <a:pt x="937" y="1663"/>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789925" y="3384100"/>
              <a:ext cx="40525" cy="43325"/>
            </a:xfrm>
            <a:custGeom>
              <a:rect b="b" l="l" r="r" t="t"/>
              <a:pathLst>
                <a:path extrusionOk="0" h="1733" w="1621">
                  <a:moveTo>
                    <a:pt x="1104" y="867"/>
                  </a:moveTo>
                  <a:lnTo>
                    <a:pt x="1104" y="867"/>
                  </a:lnTo>
                  <a:cubicBezTo>
                    <a:pt x="1118" y="1258"/>
                    <a:pt x="936" y="1495"/>
                    <a:pt x="573" y="1523"/>
                  </a:cubicBezTo>
                  <a:cubicBezTo>
                    <a:pt x="405" y="1523"/>
                    <a:pt x="293" y="1398"/>
                    <a:pt x="293" y="1230"/>
                  </a:cubicBezTo>
                  <a:cubicBezTo>
                    <a:pt x="293" y="825"/>
                    <a:pt x="726" y="895"/>
                    <a:pt x="1104" y="867"/>
                  </a:cubicBezTo>
                  <a:close/>
                  <a:moveTo>
                    <a:pt x="754" y="1"/>
                  </a:moveTo>
                  <a:cubicBezTo>
                    <a:pt x="377" y="1"/>
                    <a:pt x="126" y="126"/>
                    <a:pt x="84" y="448"/>
                  </a:cubicBezTo>
                  <a:lnTo>
                    <a:pt x="377" y="476"/>
                  </a:lnTo>
                  <a:cubicBezTo>
                    <a:pt x="377" y="266"/>
                    <a:pt x="531" y="210"/>
                    <a:pt x="740"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7" y="1706"/>
                    <a:pt x="1440" y="1706"/>
                  </a:cubicBezTo>
                  <a:cubicBezTo>
                    <a:pt x="1498" y="1706"/>
                    <a:pt x="1559" y="1696"/>
                    <a:pt x="1620" y="1677"/>
                  </a:cubicBezTo>
                  <a:lnTo>
                    <a:pt x="1620" y="1509"/>
                  </a:lnTo>
                  <a:cubicBezTo>
                    <a:pt x="1592" y="1516"/>
                    <a:pt x="1567" y="1519"/>
                    <a:pt x="1544" y="1519"/>
                  </a:cubicBezTo>
                  <a:cubicBezTo>
                    <a:pt x="1419" y="1519"/>
                    <a:pt x="1369" y="1425"/>
                    <a:pt x="1369" y="1272"/>
                  </a:cubicBezTo>
                  <a:lnTo>
                    <a:pt x="1369" y="559"/>
                  </a:lnTo>
                  <a:cubicBezTo>
                    <a:pt x="1369"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4835650" y="3384100"/>
              <a:ext cx="19600" cy="42275"/>
            </a:xfrm>
            <a:custGeom>
              <a:rect b="b" l="l" r="r" t="t"/>
              <a:pathLst>
                <a:path extrusionOk="0" h="1691" w="784">
                  <a:moveTo>
                    <a:pt x="664" y="0"/>
                  </a:moveTo>
                  <a:cubicBezTo>
                    <a:pt x="439" y="0"/>
                    <a:pt x="328" y="174"/>
                    <a:pt x="280" y="378"/>
                  </a:cubicBezTo>
                  <a:cubicBezTo>
                    <a:pt x="252" y="280"/>
                    <a:pt x="266" y="140"/>
                    <a:pt x="266" y="29"/>
                  </a:cubicBezTo>
                  <a:lnTo>
                    <a:pt x="1" y="29"/>
                  </a:lnTo>
                  <a:lnTo>
                    <a:pt x="15" y="1691"/>
                  </a:lnTo>
                  <a:lnTo>
                    <a:pt x="294" y="1691"/>
                  </a:lnTo>
                  <a:cubicBezTo>
                    <a:pt x="320" y="1105"/>
                    <a:pt x="140" y="252"/>
                    <a:pt x="658" y="252"/>
                  </a:cubicBezTo>
                  <a:cubicBezTo>
                    <a:pt x="696" y="252"/>
                    <a:pt x="738" y="257"/>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4858400" y="3384375"/>
              <a:ext cx="35250" cy="43050"/>
            </a:xfrm>
            <a:custGeom>
              <a:rect b="b" l="l" r="r" t="t"/>
              <a:pathLst>
                <a:path extrusionOk="0" h="1722" w="1410">
                  <a:moveTo>
                    <a:pt x="783" y="1"/>
                  </a:moveTo>
                  <a:cubicBezTo>
                    <a:pt x="392" y="1"/>
                    <a:pt x="0" y="327"/>
                    <a:pt x="55" y="856"/>
                  </a:cubicBezTo>
                  <a:cubicBezTo>
                    <a:pt x="111" y="1359"/>
                    <a:pt x="250" y="1722"/>
                    <a:pt x="767" y="1722"/>
                  </a:cubicBezTo>
                  <a:cubicBezTo>
                    <a:pt x="1144" y="1722"/>
                    <a:pt x="1368" y="1512"/>
                    <a:pt x="1410" y="1177"/>
                  </a:cubicBezTo>
                  <a:lnTo>
                    <a:pt x="1130" y="1163"/>
                  </a:lnTo>
                  <a:cubicBezTo>
                    <a:pt x="1116" y="1373"/>
                    <a:pt x="963" y="1498"/>
                    <a:pt x="753" y="1498"/>
                  </a:cubicBezTo>
                  <a:cubicBezTo>
                    <a:pt x="418" y="1498"/>
                    <a:pt x="334" y="1191"/>
                    <a:pt x="334" y="842"/>
                  </a:cubicBezTo>
                  <a:cubicBezTo>
                    <a:pt x="334" y="493"/>
                    <a:pt x="404" y="199"/>
                    <a:pt x="753" y="199"/>
                  </a:cubicBezTo>
                  <a:cubicBezTo>
                    <a:pt x="977" y="199"/>
                    <a:pt x="1089" y="325"/>
                    <a:pt x="1116" y="507"/>
                  </a:cubicBezTo>
                  <a:lnTo>
                    <a:pt x="1396" y="479"/>
                  </a:lnTo>
                  <a:cubicBezTo>
                    <a:pt x="1382" y="409"/>
                    <a:pt x="1368" y="353"/>
                    <a:pt x="1340" y="297"/>
                  </a:cubicBezTo>
                  <a:cubicBezTo>
                    <a:pt x="1199" y="93"/>
                    <a:pt x="991" y="1"/>
                    <a:pt x="7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4901325" y="3369450"/>
              <a:ext cx="39475" cy="56925"/>
            </a:xfrm>
            <a:custGeom>
              <a:rect b="b" l="l" r="r" t="t"/>
              <a:pathLst>
                <a:path extrusionOk="0" h="2277" w="1579">
                  <a:moveTo>
                    <a:pt x="0" y="0"/>
                  </a:moveTo>
                  <a:lnTo>
                    <a:pt x="0" y="2277"/>
                  </a:lnTo>
                  <a:lnTo>
                    <a:pt x="280" y="2277"/>
                  </a:lnTo>
                  <a:cubicBezTo>
                    <a:pt x="321" y="1690"/>
                    <a:pt x="70" y="796"/>
                    <a:pt x="699" y="796"/>
                  </a:cubicBezTo>
                  <a:cubicBezTo>
                    <a:pt x="978" y="796"/>
                    <a:pt x="1062" y="936"/>
                    <a:pt x="1048" y="1215"/>
                  </a:cubicBezTo>
                  <a:lnTo>
                    <a:pt x="1048" y="2277"/>
                  </a:lnTo>
                  <a:lnTo>
                    <a:pt x="1327" y="2277"/>
                  </a:lnTo>
                  <a:cubicBezTo>
                    <a:pt x="1257" y="1592"/>
                    <a:pt x="1579" y="587"/>
                    <a:pt x="796" y="587"/>
                  </a:cubicBezTo>
                  <a:cubicBezTo>
                    <a:pt x="503" y="587"/>
                    <a:pt x="363" y="712"/>
                    <a:pt x="266" y="894"/>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942525" y="3384100"/>
              <a:ext cx="40525" cy="43325"/>
            </a:xfrm>
            <a:custGeom>
              <a:rect b="b" l="l" r="r" t="t"/>
              <a:pathLst>
                <a:path extrusionOk="0" h="1733" w="1621">
                  <a:moveTo>
                    <a:pt x="1090" y="867"/>
                  </a:moveTo>
                  <a:cubicBezTo>
                    <a:pt x="1118" y="1258"/>
                    <a:pt x="936" y="1495"/>
                    <a:pt x="573" y="1523"/>
                  </a:cubicBezTo>
                  <a:cubicBezTo>
                    <a:pt x="392" y="1523"/>
                    <a:pt x="294" y="1398"/>
                    <a:pt x="294" y="1230"/>
                  </a:cubicBezTo>
                  <a:cubicBezTo>
                    <a:pt x="294" y="825"/>
                    <a:pt x="727" y="895"/>
                    <a:pt x="1090" y="867"/>
                  </a:cubicBezTo>
                  <a:close/>
                  <a:moveTo>
                    <a:pt x="741" y="1"/>
                  </a:moveTo>
                  <a:cubicBezTo>
                    <a:pt x="378" y="1"/>
                    <a:pt x="126" y="126"/>
                    <a:pt x="84" y="448"/>
                  </a:cubicBezTo>
                  <a:lnTo>
                    <a:pt x="378" y="476"/>
                  </a:lnTo>
                  <a:cubicBezTo>
                    <a:pt x="378" y="266"/>
                    <a:pt x="531" y="210"/>
                    <a:pt x="741" y="210"/>
                  </a:cubicBezTo>
                  <a:cubicBezTo>
                    <a:pt x="1020" y="210"/>
                    <a:pt x="1118" y="378"/>
                    <a:pt x="1090" y="685"/>
                  </a:cubicBezTo>
                  <a:cubicBezTo>
                    <a:pt x="1065" y="685"/>
                    <a:pt x="1039" y="685"/>
                    <a:pt x="1014"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1" y="1706"/>
                  </a:cubicBezTo>
                  <a:cubicBezTo>
                    <a:pt x="1498" y="1706"/>
                    <a:pt x="1560" y="1696"/>
                    <a:pt x="1621" y="1677"/>
                  </a:cubicBezTo>
                  <a:lnTo>
                    <a:pt x="1621" y="1509"/>
                  </a:lnTo>
                  <a:cubicBezTo>
                    <a:pt x="1593" y="1516"/>
                    <a:pt x="1567" y="1519"/>
                    <a:pt x="1544" y="1519"/>
                  </a:cubicBezTo>
                  <a:cubicBezTo>
                    <a:pt x="1419" y="1519"/>
                    <a:pt x="1369" y="1425"/>
                    <a:pt x="1369" y="1272"/>
                  </a:cubicBezTo>
                  <a:lnTo>
                    <a:pt x="1369" y="559"/>
                  </a:lnTo>
                  <a:cubicBezTo>
                    <a:pt x="1369" y="168"/>
                    <a:pt x="1146"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988275" y="3384100"/>
              <a:ext cx="19575" cy="42275"/>
            </a:xfrm>
            <a:custGeom>
              <a:rect b="b" l="l" r="r" t="t"/>
              <a:pathLst>
                <a:path extrusionOk="0" h="1691" w="783">
                  <a:moveTo>
                    <a:pt x="663" y="0"/>
                  </a:moveTo>
                  <a:cubicBezTo>
                    <a:pt x="438" y="0"/>
                    <a:pt x="328" y="174"/>
                    <a:pt x="280" y="378"/>
                  </a:cubicBezTo>
                  <a:cubicBezTo>
                    <a:pt x="252" y="280"/>
                    <a:pt x="266" y="140"/>
                    <a:pt x="266" y="29"/>
                  </a:cubicBezTo>
                  <a:lnTo>
                    <a:pt x="0" y="29"/>
                  </a:lnTo>
                  <a:lnTo>
                    <a:pt x="14" y="1691"/>
                  </a:lnTo>
                  <a:lnTo>
                    <a:pt x="294" y="1691"/>
                  </a:lnTo>
                  <a:cubicBezTo>
                    <a:pt x="320" y="1105"/>
                    <a:pt x="127" y="252"/>
                    <a:pt x="655" y="252"/>
                  </a:cubicBezTo>
                  <a:cubicBezTo>
                    <a:pt x="694" y="252"/>
                    <a:pt x="736" y="257"/>
                    <a:pt x="783" y="266"/>
                  </a:cubicBezTo>
                  <a:lnTo>
                    <a:pt x="783" y="15"/>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013775" y="3369450"/>
              <a:ext cx="20975" cy="73350"/>
            </a:xfrm>
            <a:custGeom>
              <a:rect b="b" l="l" r="r" t="t"/>
              <a:pathLst>
                <a:path extrusionOk="0" h="2934" w="839">
                  <a:moveTo>
                    <a:pt x="573" y="0"/>
                  </a:moveTo>
                  <a:cubicBezTo>
                    <a:pt x="252" y="363"/>
                    <a:pt x="0" y="796"/>
                    <a:pt x="0" y="1453"/>
                  </a:cubicBezTo>
                  <a:cubicBezTo>
                    <a:pt x="0" y="2123"/>
                    <a:pt x="238" y="2570"/>
                    <a:pt x="573" y="2934"/>
                  </a:cubicBezTo>
                  <a:lnTo>
                    <a:pt x="838" y="2934"/>
                  </a:lnTo>
                  <a:cubicBezTo>
                    <a:pt x="503" y="2570"/>
                    <a:pt x="280" y="2123"/>
                    <a:pt x="280" y="1467"/>
                  </a:cubicBezTo>
                  <a:cubicBezTo>
                    <a:pt x="280" y="796"/>
                    <a:pt x="503" y="363"/>
                    <a:pt x="8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037875" y="3372225"/>
              <a:ext cx="38750" cy="54850"/>
            </a:xfrm>
            <a:custGeom>
              <a:rect b="b" l="l" r="r" t="t"/>
              <a:pathLst>
                <a:path extrusionOk="0" h="2194" w="1550">
                  <a:moveTo>
                    <a:pt x="140" y="1"/>
                  </a:moveTo>
                  <a:lnTo>
                    <a:pt x="70" y="1174"/>
                  </a:lnTo>
                  <a:lnTo>
                    <a:pt x="349" y="1174"/>
                  </a:lnTo>
                  <a:cubicBezTo>
                    <a:pt x="432" y="1071"/>
                    <a:pt x="576" y="1019"/>
                    <a:pt x="723" y="1019"/>
                  </a:cubicBezTo>
                  <a:cubicBezTo>
                    <a:pt x="974" y="1019"/>
                    <a:pt x="1233" y="1168"/>
                    <a:pt x="1215" y="1468"/>
                  </a:cubicBezTo>
                  <a:cubicBezTo>
                    <a:pt x="1187" y="1789"/>
                    <a:pt x="1048" y="1970"/>
                    <a:pt x="740" y="1970"/>
                  </a:cubicBezTo>
                  <a:cubicBezTo>
                    <a:pt x="475" y="1970"/>
                    <a:pt x="349" y="1859"/>
                    <a:pt x="279" y="1649"/>
                  </a:cubicBezTo>
                  <a:lnTo>
                    <a:pt x="0" y="1691"/>
                  </a:lnTo>
                  <a:cubicBezTo>
                    <a:pt x="68" y="2031"/>
                    <a:pt x="388" y="2193"/>
                    <a:pt x="715" y="2193"/>
                  </a:cubicBezTo>
                  <a:cubicBezTo>
                    <a:pt x="1126" y="2193"/>
                    <a:pt x="1549" y="1936"/>
                    <a:pt x="1495" y="1454"/>
                  </a:cubicBezTo>
                  <a:cubicBezTo>
                    <a:pt x="1534" y="1031"/>
                    <a:pt x="1159" y="788"/>
                    <a:pt x="787" y="788"/>
                  </a:cubicBezTo>
                  <a:cubicBezTo>
                    <a:pt x="630" y="788"/>
                    <a:pt x="474" y="832"/>
                    <a:pt x="349" y="923"/>
                  </a:cubicBezTo>
                  <a:lnTo>
                    <a:pt x="405" y="238"/>
                  </a:lnTo>
                  <a:lnTo>
                    <a:pt x="1369" y="238"/>
                  </a:lnTo>
                  <a:lnTo>
                    <a:pt x="13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081525" y="3371525"/>
              <a:ext cx="37725" cy="55900"/>
            </a:xfrm>
            <a:custGeom>
              <a:rect b="b" l="l" r="r" t="t"/>
              <a:pathLst>
                <a:path extrusionOk="0" h="2236" w="1509">
                  <a:moveTo>
                    <a:pt x="768" y="224"/>
                  </a:moveTo>
                  <a:cubicBezTo>
                    <a:pt x="1188" y="224"/>
                    <a:pt x="1229" y="643"/>
                    <a:pt x="1229" y="1118"/>
                  </a:cubicBezTo>
                  <a:cubicBezTo>
                    <a:pt x="1229" y="1579"/>
                    <a:pt x="1160" y="1998"/>
                    <a:pt x="754" y="1998"/>
                  </a:cubicBezTo>
                  <a:cubicBezTo>
                    <a:pt x="321" y="1998"/>
                    <a:pt x="280" y="1579"/>
                    <a:pt x="280" y="1118"/>
                  </a:cubicBezTo>
                  <a:cubicBezTo>
                    <a:pt x="280" y="643"/>
                    <a:pt x="321" y="224"/>
                    <a:pt x="768" y="224"/>
                  </a:cubicBezTo>
                  <a:close/>
                  <a:moveTo>
                    <a:pt x="768" y="1"/>
                  </a:moveTo>
                  <a:cubicBezTo>
                    <a:pt x="154" y="1"/>
                    <a:pt x="0" y="476"/>
                    <a:pt x="0" y="1118"/>
                  </a:cubicBezTo>
                  <a:cubicBezTo>
                    <a:pt x="0" y="1747"/>
                    <a:pt x="168" y="2236"/>
                    <a:pt x="754" y="2236"/>
                  </a:cubicBezTo>
                  <a:cubicBezTo>
                    <a:pt x="1327" y="2236"/>
                    <a:pt x="1509" y="1747"/>
                    <a:pt x="1509" y="1118"/>
                  </a:cubicBezTo>
                  <a:cubicBezTo>
                    <a:pt x="1509" y="490"/>
                    <a:pt x="1355" y="1"/>
                    <a:pt x="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5122725" y="3369450"/>
              <a:ext cx="20975" cy="73350"/>
            </a:xfrm>
            <a:custGeom>
              <a:rect b="b" l="l" r="r" t="t"/>
              <a:pathLst>
                <a:path extrusionOk="0" h="2934" w="839">
                  <a:moveTo>
                    <a:pt x="1" y="0"/>
                  </a:moveTo>
                  <a:cubicBezTo>
                    <a:pt x="322" y="363"/>
                    <a:pt x="559" y="796"/>
                    <a:pt x="559" y="1467"/>
                  </a:cubicBezTo>
                  <a:cubicBezTo>
                    <a:pt x="559" y="2123"/>
                    <a:pt x="322" y="2570"/>
                    <a:pt x="1" y="2934"/>
                  </a:cubicBezTo>
                  <a:lnTo>
                    <a:pt x="266" y="2934"/>
                  </a:lnTo>
                  <a:cubicBezTo>
                    <a:pt x="601" y="2570"/>
                    <a:pt x="839" y="2123"/>
                    <a:pt x="839" y="1467"/>
                  </a:cubicBezTo>
                  <a:cubicBezTo>
                    <a:pt x="839" y="796"/>
                    <a:pt x="601" y="363"/>
                    <a:pt x="2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4178775" y="3509125"/>
              <a:ext cx="35650" cy="58000"/>
            </a:xfrm>
            <a:custGeom>
              <a:rect b="b" l="l" r="r" t="t"/>
              <a:pathLst>
                <a:path extrusionOk="0" h="2320" w="1426">
                  <a:moveTo>
                    <a:pt x="723"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5" y="796"/>
                    <a:pt x="723" y="796"/>
                  </a:cubicBezTo>
                  <a:close/>
                  <a:moveTo>
                    <a:pt x="1132" y="1"/>
                  </a:moveTo>
                  <a:lnTo>
                    <a:pt x="1146" y="867"/>
                  </a:lnTo>
                  <a:cubicBezTo>
                    <a:pt x="1034" y="699"/>
                    <a:pt x="894" y="587"/>
                    <a:pt x="615" y="587"/>
                  </a:cubicBezTo>
                  <a:cubicBezTo>
                    <a:pt x="210" y="587"/>
                    <a:pt x="0" y="881"/>
                    <a:pt x="0" y="1453"/>
                  </a:cubicBezTo>
                  <a:cubicBezTo>
                    <a:pt x="14" y="1970"/>
                    <a:pt x="154" y="2319"/>
                    <a:pt x="615" y="2319"/>
                  </a:cubicBezTo>
                  <a:cubicBezTo>
                    <a:pt x="894"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4222425" y="3523800"/>
              <a:ext cx="37400" cy="43325"/>
            </a:xfrm>
            <a:custGeom>
              <a:rect b="b" l="l" r="r" t="t"/>
              <a:pathLst>
                <a:path extrusionOk="0" h="1733" w="1496">
                  <a:moveTo>
                    <a:pt x="749" y="209"/>
                  </a:moveTo>
                  <a:cubicBezTo>
                    <a:pt x="992" y="209"/>
                    <a:pt x="1235" y="388"/>
                    <a:pt x="1202" y="699"/>
                  </a:cubicBezTo>
                  <a:lnTo>
                    <a:pt x="308" y="699"/>
                  </a:lnTo>
                  <a:cubicBezTo>
                    <a:pt x="308" y="615"/>
                    <a:pt x="336" y="517"/>
                    <a:pt x="350" y="461"/>
                  </a:cubicBezTo>
                  <a:cubicBezTo>
                    <a:pt x="428" y="288"/>
                    <a:pt x="588" y="209"/>
                    <a:pt x="749" y="209"/>
                  </a:cubicBezTo>
                  <a:close/>
                  <a:moveTo>
                    <a:pt x="755" y="0"/>
                  </a:moveTo>
                  <a:cubicBezTo>
                    <a:pt x="238" y="0"/>
                    <a:pt x="14" y="322"/>
                    <a:pt x="0" y="852"/>
                  </a:cubicBezTo>
                  <a:cubicBezTo>
                    <a:pt x="0" y="1397"/>
                    <a:pt x="266" y="1732"/>
                    <a:pt x="769" y="1732"/>
                  </a:cubicBezTo>
                  <a:cubicBezTo>
                    <a:pt x="1118" y="1732"/>
                    <a:pt x="1341" y="1579"/>
                    <a:pt x="1439" y="1327"/>
                  </a:cubicBezTo>
                  <a:lnTo>
                    <a:pt x="1188" y="1258"/>
                  </a:lnTo>
                  <a:cubicBezTo>
                    <a:pt x="1146" y="1411"/>
                    <a:pt x="992" y="1523"/>
                    <a:pt x="769" y="1523"/>
                  </a:cubicBezTo>
                  <a:cubicBezTo>
                    <a:pt x="419" y="1509"/>
                    <a:pt x="308" y="1271"/>
                    <a:pt x="308" y="922"/>
                  </a:cubicBezTo>
                  <a:lnTo>
                    <a:pt x="1481" y="922"/>
                  </a:lnTo>
                  <a:cubicBezTo>
                    <a:pt x="1495"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265025" y="3523875"/>
              <a:ext cx="34775" cy="43350"/>
            </a:xfrm>
            <a:custGeom>
              <a:rect b="b" l="l" r="r" t="t"/>
              <a:pathLst>
                <a:path extrusionOk="0" h="1734" w="1391">
                  <a:moveTo>
                    <a:pt x="706" y="0"/>
                  </a:moveTo>
                  <a:cubicBezTo>
                    <a:pt x="381" y="0"/>
                    <a:pt x="52" y="137"/>
                    <a:pt x="70" y="472"/>
                  </a:cubicBezTo>
                  <a:cubicBezTo>
                    <a:pt x="112" y="1115"/>
                    <a:pt x="1020" y="766"/>
                    <a:pt x="1104" y="1255"/>
                  </a:cubicBezTo>
                  <a:cubicBezTo>
                    <a:pt x="1098" y="1438"/>
                    <a:pt x="915" y="1517"/>
                    <a:pt x="720" y="1517"/>
                  </a:cubicBezTo>
                  <a:cubicBezTo>
                    <a:pt x="501" y="1517"/>
                    <a:pt x="267" y="1417"/>
                    <a:pt x="252" y="1255"/>
                  </a:cubicBezTo>
                  <a:lnTo>
                    <a:pt x="1" y="1296"/>
                  </a:lnTo>
                  <a:cubicBezTo>
                    <a:pt x="35" y="1580"/>
                    <a:pt x="380" y="1733"/>
                    <a:pt x="716" y="1733"/>
                  </a:cubicBezTo>
                  <a:cubicBezTo>
                    <a:pt x="1058" y="1733"/>
                    <a:pt x="1391" y="1573"/>
                    <a:pt x="1370" y="1227"/>
                  </a:cubicBezTo>
                  <a:cubicBezTo>
                    <a:pt x="1342" y="542"/>
                    <a:pt x="462" y="905"/>
                    <a:pt x="336" y="444"/>
                  </a:cubicBezTo>
                  <a:cubicBezTo>
                    <a:pt x="343" y="280"/>
                    <a:pt x="520" y="203"/>
                    <a:pt x="701" y="203"/>
                  </a:cubicBezTo>
                  <a:cubicBezTo>
                    <a:pt x="890" y="203"/>
                    <a:pt x="1083" y="287"/>
                    <a:pt x="1090" y="444"/>
                  </a:cubicBezTo>
                  <a:lnTo>
                    <a:pt x="1356" y="402"/>
                  </a:lnTo>
                  <a:cubicBezTo>
                    <a:pt x="1328" y="263"/>
                    <a:pt x="1244" y="165"/>
                    <a:pt x="1146" y="95"/>
                  </a:cubicBezTo>
                  <a:cubicBezTo>
                    <a:pt x="1030" y="35"/>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4304175" y="3524075"/>
              <a:ext cx="35275" cy="43050"/>
            </a:xfrm>
            <a:custGeom>
              <a:rect b="b" l="l" r="r" t="t"/>
              <a:pathLst>
                <a:path extrusionOk="0" h="1722" w="1411">
                  <a:moveTo>
                    <a:pt x="783" y="0"/>
                  </a:moveTo>
                  <a:cubicBezTo>
                    <a:pt x="392" y="0"/>
                    <a:pt x="0" y="327"/>
                    <a:pt x="55" y="855"/>
                  </a:cubicBezTo>
                  <a:cubicBezTo>
                    <a:pt x="111" y="1358"/>
                    <a:pt x="251" y="1721"/>
                    <a:pt x="767" y="1721"/>
                  </a:cubicBezTo>
                  <a:cubicBezTo>
                    <a:pt x="1145" y="1721"/>
                    <a:pt x="1368" y="1512"/>
                    <a:pt x="1410" y="1177"/>
                  </a:cubicBezTo>
                  <a:lnTo>
                    <a:pt x="1131" y="1163"/>
                  </a:lnTo>
                  <a:cubicBezTo>
                    <a:pt x="1117" y="1372"/>
                    <a:pt x="977" y="1498"/>
                    <a:pt x="767" y="1498"/>
                  </a:cubicBezTo>
                  <a:cubicBezTo>
                    <a:pt x="418" y="1498"/>
                    <a:pt x="348" y="1191"/>
                    <a:pt x="348" y="841"/>
                  </a:cubicBezTo>
                  <a:cubicBezTo>
                    <a:pt x="348" y="492"/>
                    <a:pt x="418" y="199"/>
                    <a:pt x="767" y="199"/>
                  </a:cubicBezTo>
                  <a:cubicBezTo>
                    <a:pt x="977" y="199"/>
                    <a:pt x="1089" y="325"/>
                    <a:pt x="1117" y="506"/>
                  </a:cubicBezTo>
                  <a:lnTo>
                    <a:pt x="1396" y="478"/>
                  </a:lnTo>
                  <a:cubicBezTo>
                    <a:pt x="1382" y="408"/>
                    <a:pt x="1368" y="353"/>
                    <a:pt x="1340" y="297"/>
                  </a:cubicBezTo>
                  <a:cubicBezTo>
                    <a:pt x="1199" y="93"/>
                    <a:pt x="991"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4346750" y="3523775"/>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2"/>
                  </a:lnTo>
                  <a:lnTo>
                    <a:pt x="294" y="1692"/>
                  </a:lnTo>
                  <a:cubicBezTo>
                    <a:pt x="320" y="1106"/>
                    <a:pt x="139" y="253"/>
                    <a:pt x="658" y="253"/>
                  </a:cubicBezTo>
                  <a:cubicBezTo>
                    <a:pt x="696" y="253"/>
                    <a:pt x="737" y="257"/>
                    <a:pt x="783" y="267"/>
                  </a:cubicBezTo>
                  <a:lnTo>
                    <a:pt x="783" y="15"/>
                  </a:lnTo>
                  <a:cubicBezTo>
                    <a:pt x="740" y="6"/>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4372600" y="3509125"/>
              <a:ext cx="7000" cy="56950"/>
            </a:xfrm>
            <a:custGeom>
              <a:rect b="b" l="l" r="r" t="t"/>
              <a:pathLst>
                <a:path extrusionOk="0" h="2278" w="280">
                  <a:moveTo>
                    <a:pt x="0" y="1"/>
                  </a:moveTo>
                  <a:lnTo>
                    <a:pt x="0" y="266"/>
                  </a:lnTo>
                  <a:lnTo>
                    <a:pt x="279" y="266"/>
                  </a:lnTo>
                  <a:lnTo>
                    <a:pt x="279" y="1"/>
                  </a:lnTo>
                  <a:close/>
                  <a:moveTo>
                    <a:pt x="0" y="615"/>
                  </a:moveTo>
                  <a:lnTo>
                    <a:pt x="0" y="2278"/>
                  </a:lnTo>
                  <a:lnTo>
                    <a:pt x="279" y="2278"/>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4389700" y="3523800"/>
              <a:ext cx="35300" cy="58700"/>
            </a:xfrm>
            <a:custGeom>
              <a:rect b="b" l="l" r="r" t="t"/>
              <a:pathLst>
                <a:path extrusionOk="0" h="2348" w="1412">
                  <a:moveTo>
                    <a:pt x="741" y="210"/>
                  </a:moveTo>
                  <a:cubicBezTo>
                    <a:pt x="1076" y="224"/>
                    <a:pt x="1132" y="503"/>
                    <a:pt x="1132" y="866"/>
                  </a:cubicBezTo>
                  <a:cubicBezTo>
                    <a:pt x="1132" y="1216"/>
                    <a:pt x="1090" y="1523"/>
                    <a:pt x="741" y="1523"/>
                  </a:cubicBezTo>
                  <a:cubicBezTo>
                    <a:pt x="378" y="1523"/>
                    <a:pt x="294" y="1258"/>
                    <a:pt x="294" y="880"/>
                  </a:cubicBezTo>
                  <a:cubicBezTo>
                    <a:pt x="294" y="489"/>
                    <a:pt x="364" y="210"/>
                    <a:pt x="741" y="210"/>
                  </a:cubicBezTo>
                  <a:close/>
                  <a:moveTo>
                    <a:pt x="811" y="0"/>
                  </a:moveTo>
                  <a:cubicBezTo>
                    <a:pt x="531" y="0"/>
                    <a:pt x="378" y="112"/>
                    <a:pt x="294" y="294"/>
                  </a:cubicBezTo>
                  <a:lnTo>
                    <a:pt x="280" y="28"/>
                  </a:lnTo>
                  <a:lnTo>
                    <a:pt x="1" y="28"/>
                  </a:lnTo>
                  <a:lnTo>
                    <a:pt x="15" y="2347"/>
                  </a:lnTo>
                  <a:lnTo>
                    <a:pt x="294" y="2347"/>
                  </a:lnTo>
                  <a:lnTo>
                    <a:pt x="280" y="1425"/>
                  </a:lnTo>
                  <a:lnTo>
                    <a:pt x="280" y="1425"/>
                  </a:lnTo>
                  <a:cubicBezTo>
                    <a:pt x="378" y="1607"/>
                    <a:pt x="531" y="1732"/>
                    <a:pt x="811" y="1732"/>
                  </a:cubicBezTo>
                  <a:cubicBezTo>
                    <a:pt x="1272" y="1705"/>
                    <a:pt x="1411" y="1355"/>
                    <a:pt x="1411" y="852"/>
                  </a:cubicBezTo>
                  <a:cubicBezTo>
                    <a:pt x="1411" y="350"/>
                    <a:pt x="1286" y="0"/>
                    <a:pt x="8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429525" y="3515075"/>
              <a:ext cx="19925" cy="51775"/>
            </a:xfrm>
            <a:custGeom>
              <a:rect b="b" l="l" r="r" t="t"/>
              <a:pathLst>
                <a:path extrusionOk="0" h="2071" w="797">
                  <a:moveTo>
                    <a:pt x="293" y="0"/>
                  </a:moveTo>
                  <a:lnTo>
                    <a:pt x="210" y="377"/>
                  </a:lnTo>
                  <a:lnTo>
                    <a:pt x="0" y="377"/>
                  </a:lnTo>
                  <a:lnTo>
                    <a:pt x="0" y="587"/>
                  </a:lnTo>
                  <a:lnTo>
                    <a:pt x="196" y="587"/>
                  </a:lnTo>
                  <a:lnTo>
                    <a:pt x="196" y="1690"/>
                  </a:lnTo>
                  <a:cubicBezTo>
                    <a:pt x="196" y="1969"/>
                    <a:pt x="359" y="2070"/>
                    <a:pt x="553" y="2070"/>
                  </a:cubicBezTo>
                  <a:cubicBezTo>
                    <a:pt x="632" y="2070"/>
                    <a:pt x="716" y="2054"/>
                    <a:pt x="796" y="2026"/>
                  </a:cubicBezTo>
                  <a:lnTo>
                    <a:pt x="796" y="1816"/>
                  </a:lnTo>
                  <a:cubicBezTo>
                    <a:pt x="747" y="1836"/>
                    <a:pt x="697" y="1847"/>
                    <a:pt x="652" y="1847"/>
                  </a:cubicBezTo>
                  <a:cubicBezTo>
                    <a:pt x="541" y="1847"/>
                    <a:pt x="455" y="1783"/>
                    <a:pt x="475" y="1634"/>
                  </a:cubicBezTo>
                  <a:lnTo>
                    <a:pt x="475" y="587"/>
                  </a:lnTo>
                  <a:lnTo>
                    <a:pt x="782" y="587"/>
                  </a:lnTo>
                  <a:lnTo>
                    <a:pt x="782"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455350" y="3509125"/>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470725" y="3523775"/>
              <a:ext cx="37400" cy="43350"/>
            </a:xfrm>
            <a:custGeom>
              <a:rect b="b" l="l" r="r" t="t"/>
              <a:pathLst>
                <a:path extrusionOk="0" h="1734" w="1496">
                  <a:moveTo>
                    <a:pt x="755" y="211"/>
                  </a:moveTo>
                  <a:cubicBezTo>
                    <a:pt x="1132" y="211"/>
                    <a:pt x="1202" y="490"/>
                    <a:pt x="1202" y="867"/>
                  </a:cubicBezTo>
                  <a:cubicBezTo>
                    <a:pt x="1202" y="1245"/>
                    <a:pt x="1118" y="1524"/>
                    <a:pt x="741" y="1524"/>
                  </a:cubicBezTo>
                  <a:cubicBezTo>
                    <a:pt x="378" y="1510"/>
                    <a:pt x="294" y="1245"/>
                    <a:pt x="294" y="867"/>
                  </a:cubicBezTo>
                  <a:cubicBezTo>
                    <a:pt x="294" y="490"/>
                    <a:pt x="378" y="211"/>
                    <a:pt x="755" y="211"/>
                  </a:cubicBezTo>
                  <a:close/>
                  <a:moveTo>
                    <a:pt x="773" y="1"/>
                  </a:moveTo>
                  <a:cubicBezTo>
                    <a:pt x="762" y="1"/>
                    <a:pt x="752" y="1"/>
                    <a:pt x="741" y="1"/>
                  </a:cubicBezTo>
                  <a:cubicBezTo>
                    <a:pt x="252" y="1"/>
                    <a:pt x="0" y="281"/>
                    <a:pt x="0" y="867"/>
                  </a:cubicBezTo>
                  <a:cubicBezTo>
                    <a:pt x="14" y="1384"/>
                    <a:pt x="224" y="1733"/>
                    <a:pt x="741" y="1733"/>
                  </a:cubicBezTo>
                  <a:cubicBezTo>
                    <a:pt x="1244" y="1733"/>
                    <a:pt x="1495" y="1412"/>
                    <a:pt x="1481" y="867"/>
                  </a:cubicBezTo>
                  <a:cubicBezTo>
                    <a:pt x="1481" y="334"/>
                    <a:pt x="1293"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4516475" y="3523775"/>
              <a:ext cx="39175" cy="42300"/>
            </a:xfrm>
            <a:custGeom>
              <a:rect b="b" l="l" r="r" t="t"/>
              <a:pathLst>
                <a:path extrusionOk="0" h="1692" w="1567">
                  <a:moveTo>
                    <a:pt x="854" y="0"/>
                  </a:moveTo>
                  <a:cubicBezTo>
                    <a:pt x="840" y="0"/>
                    <a:pt x="825" y="1"/>
                    <a:pt x="811" y="1"/>
                  </a:cubicBezTo>
                  <a:cubicBezTo>
                    <a:pt x="531" y="1"/>
                    <a:pt x="377" y="127"/>
                    <a:pt x="280" y="309"/>
                  </a:cubicBezTo>
                  <a:cubicBezTo>
                    <a:pt x="252" y="239"/>
                    <a:pt x="266" y="127"/>
                    <a:pt x="252" y="29"/>
                  </a:cubicBezTo>
                  <a:lnTo>
                    <a:pt x="0" y="29"/>
                  </a:lnTo>
                  <a:lnTo>
                    <a:pt x="0" y="1692"/>
                  </a:lnTo>
                  <a:lnTo>
                    <a:pt x="280" y="1692"/>
                  </a:lnTo>
                  <a:cubicBezTo>
                    <a:pt x="322" y="1105"/>
                    <a:pt x="84" y="239"/>
                    <a:pt x="713" y="211"/>
                  </a:cubicBezTo>
                  <a:cubicBezTo>
                    <a:pt x="978" y="211"/>
                    <a:pt x="1048" y="365"/>
                    <a:pt x="1048" y="630"/>
                  </a:cubicBezTo>
                  <a:lnTo>
                    <a:pt x="1048" y="1692"/>
                  </a:lnTo>
                  <a:lnTo>
                    <a:pt x="1327" y="1692"/>
                  </a:lnTo>
                  <a:cubicBezTo>
                    <a:pt x="1273" y="1020"/>
                    <a:pt x="1567" y="0"/>
                    <a:pt x="8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4748700" y="3515075"/>
              <a:ext cx="19925" cy="51775"/>
            </a:xfrm>
            <a:custGeom>
              <a:rect b="b" l="l" r="r" t="t"/>
              <a:pathLst>
                <a:path extrusionOk="0" h="2071" w="797">
                  <a:moveTo>
                    <a:pt x="280" y="0"/>
                  </a:moveTo>
                  <a:lnTo>
                    <a:pt x="210" y="377"/>
                  </a:lnTo>
                  <a:lnTo>
                    <a:pt x="1" y="377"/>
                  </a:lnTo>
                  <a:lnTo>
                    <a:pt x="1" y="587"/>
                  </a:lnTo>
                  <a:lnTo>
                    <a:pt x="182" y="587"/>
                  </a:lnTo>
                  <a:lnTo>
                    <a:pt x="182" y="1690"/>
                  </a:lnTo>
                  <a:cubicBezTo>
                    <a:pt x="182" y="1969"/>
                    <a:pt x="352" y="2070"/>
                    <a:pt x="551" y="2070"/>
                  </a:cubicBezTo>
                  <a:cubicBezTo>
                    <a:pt x="631" y="2070"/>
                    <a:pt x="717" y="2054"/>
                    <a:pt x="797" y="2026"/>
                  </a:cubicBezTo>
                  <a:lnTo>
                    <a:pt x="797" y="1816"/>
                  </a:lnTo>
                  <a:cubicBezTo>
                    <a:pt x="748" y="1836"/>
                    <a:pt x="698" y="1847"/>
                    <a:pt x="652" y="1847"/>
                  </a:cubicBezTo>
                  <a:cubicBezTo>
                    <a:pt x="540" y="1847"/>
                    <a:pt x="452" y="1783"/>
                    <a:pt x="462" y="1634"/>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4772450" y="3523800"/>
              <a:ext cx="37400" cy="43325"/>
            </a:xfrm>
            <a:custGeom>
              <a:rect b="b" l="l" r="r" t="t"/>
              <a:pathLst>
                <a:path extrusionOk="0" h="1733" w="1496">
                  <a:moveTo>
                    <a:pt x="750" y="209"/>
                  </a:moveTo>
                  <a:cubicBezTo>
                    <a:pt x="992" y="209"/>
                    <a:pt x="1235" y="388"/>
                    <a:pt x="1202" y="699"/>
                  </a:cubicBezTo>
                  <a:lnTo>
                    <a:pt x="308" y="699"/>
                  </a:lnTo>
                  <a:cubicBezTo>
                    <a:pt x="308" y="615"/>
                    <a:pt x="322" y="517"/>
                    <a:pt x="350" y="461"/>
                  </a:cubicBezTo>
                  <a:cubicBezTo>
                    <a:pt x="428" y="288"/>
                    <a:pt x="589" y="209"/>
                    <a:pt x="750" y="209"/>
                  </a:cubicBezTo>
                  <a:close/>
                  <a:moveTo>
                    <a:pt x="755" y="0"/>
                  </a:moveTo>
                  <a:cubicBezTo>
                    <a:pt x="238" y="0"/>
                    <a:pt x="15" y="322"/>
                    <a:pt x="1" y="852"/>
                  </a:cubicBezTo>
                  <a:cubicBezTo>
                    <a:pt x="1" y="1397"/>
                    <a:pt x="266" y="1732"/>
                    <a:pt x="769" y="1732"/>
                  </a:cubicBezTo>
                  <a:cubicBezTo>
                    <a:pt x="1118" y="1732"/>
                    <a:pt x="1342" y="1579"/>
                    <a:pt x="1439" y="1327"/>
                  </a:cubicBezTo>
                  <a:lnTo>
                    <a:pt x="1188" y="1258"/>
                  </a:lnTo>
                  <a:cubicBezTo>
                    <a:pt x="1146" y="1411"/>
                    <a:pt x="992" y="1523"/>
                    <a:pt x="769" y="1523"/>
                  </a:cubicBezTo>
                  <a:cubicBezTo>
                    <a:pt x="420" y="1509"/>
                    <a:pt x="308" y="1271"/>
                    <a:pt x="308" y="922"/>
                  </a:cubicBezTo>
                  <a:lnTo>
                    <a:pt x="1481" y="922"/>
                  </a:lnTo>
                  <a:cubicBezTo>
                    <a:pt x="1495"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4814000" y="3524500"/>
              <a:ext cx="37400" cy="41575"/>
            </a:xfrm>
            <a:custGeom>
              <a:rect b="b" l="l" r="r" t="t"/>
              <a:pathLst>
                <a:path extrusionOk="0" h="1663" w="1496">
                  <a:moveTo>
                    <a:pt x="15" y="0"/>
                  </a:moveTo>
                  <a:lnTo>
                    <a:pt x="588" y="810"/>
                  </a:lnTo>
                  <a:lnTo>
                    <a:pt x="1" y="1663"/>
                  </a:lnTo>
                  <a:lnTo>
                    <a:pt x="294" y="1663"/>
                  </a:lnTo>
                  <a:lnTo>
                    <a:pt x="741" y="978"/>
                  </a:lnTo>
                  <a:lnTo>
                    <a:pt x="1188" y="1663"/>
                  </a:lnTo>
                  <a:lnTo>
                    <a:pt x="1496" y="1663"/>
                  </a:lnTo>
                  <a:lnTo>
                    <a:pt x="909" y="810"/>
                  </a:lnTo>
                  <a:lnTo>
                    <a:pt x="1454" y="0"/>
                  </a:lnTo>
                  <a:lnTo>
                    <a:pt x="1160" y="0"/>
                  </a:lnTo>
                  <a:lnTo>
                    <a:pt x="741" y="657"/>
                  </a:lnTo>
                  <a:lnTo>
                    <a:pt x="32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853475" y="3515075"/>
              <a:ext cx="19925" cy="51775"/>
            </a:xfrm>
            <a:custGeom>
              <a:rect b="b" l="l" r="r" t="t"/>
              <a:pathLst>
                <a:path extrusionOk="0" h="2071" w="797">
                  <a:moveTo>
                    <a:pt x="280" y="0"/>
                  </a:moveTo>
                  <a:lnTo>
                    <a:pt x="210" y="377"/>
                  </a:lnTo>
                  <a:lnTo>
                    <a:pt x="0" y="377"/>
                  </a:lnTo>
                  <a:lnTo>
                    <a:pt x="0" y="587"/>
                  </a:lnTo>
                  <a:lnTo>
                    <a:pt x="182" y="587"/>
                  </a:lnTo>
                  <a:lnTo>
                    <a:pt x="182" y="1690"/>
                  </a:lnTo>
                  <a:cubicBezTo>
                    <a:pt x="182" y="1969"/>
                    <a:pt x="352" y="2070"/>
                    <a:pt x="551" y="2070"/>
                  </a:cubicBezTo>
                  <a:cubicBezTo>
                    <a:pt x="631" y="2070"/>
                    <a:pt x="716" y="2054"/>
                    <a:pt x="797" y="2026"/>
                  </a:cubicBezTo>
                  <a:lnTo>
                    <a:pt x="797" y="1816"/>
                  </a:lnTo>
                  <a:cubicBezTo>
                    <a:pt x="748" y="1836"/>
                    <a:pt x="698" y="1847"/>
                    <a:pt x="652" y="1847"/>
                  </a:cubicBezTo>
                  <a:cubicBezTo>
                    <a:pt x="540" y="1847"/>
                    <a:pt x="451" y="1783"/>
                    <a:pt x="461" y="1634"/>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4178775" y="3663475"/>
              <a:ext cx="40525" cy="43350"/>
            </a:xfrm>
            <a:custGeom>
              <a:rect b="b" l="l" r="r" t="t"/>
              <a:pathLst>
                <a:path extrusionOk="0" h="1734" w="1621">
                  <a:moveTo>
                    <a:pt x="1104" y="867"/>
                  </a:moveTo>
                  <a:lnTo>
                    <a:pt x="1104" y="867"/>
                  </a:lnTo>
                  <a:cubicBezTo>
                    <a:pt x="1118" y="1258"/>
                    <a:pt x="936" y="1496"/>
                    <a:pt x="573" y="1524"/>
                  </a:cubicBezTo>
                  <a:cubicBezTo>
                    <a:pt x="405" y="1524"/>
                    <a:pt x="294" y="1398"/>
                    <a:pt x="294" y="1230"/>
                  </a:cubicBezTo>
                  <a:cubicBezTo>
                    <a:pt x="294" y="825"/>
                    <a:pt x="727" y="895"/>
                    <a:pt x="1104" y="867"/>
                  </a:cubicBezTo>
                  <a:close/>
                  <a:moveTo>
                    <a:pt x="755" y="1"/>
                  </a:moveTo>
                  <a:cubicBezTo>
                    <a:pt x="377" y="1"/>
                    <a:pt x="126" y="127"/>
                    <a:pt x="84" y="448"/>
                  </a:cubicBezTo>
                  <a:lnTo>
                    <a:pt x="377" y="476"/>
                  </a:lnTo>
                  <a:cubicBezTo>
                    <a:pt x="377"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8" y="1706"/>
                    <a:pt x="1440" y="1706"/>
                  </a:cubicBezTo>
                  <a:cubicBezTo>
                    <a:pt x="1498" y="1706"/>
                    <a:pt x="1559" y="1697"/>
                    <a:pt x="1621" y="1677"/>
                  </a:cubicBezTo>
                  <a:lnTo>
                    <a:pt x="1621" y="1510"/>
                  </a:lnTo>
                  <a:cubicBezTo>
                    <a:pt x="1593" y="1516"/>
                    <a:pt x="1567" y="1519"/>
                    <a:pt x="1544" y="1519"/>
                  </a:cubicBezTo>
                  <a:cubicBezTo>
                    <a:pt x="1419" y="1519"/>
                    <a:pt x="1371" y="1426"/>
                    <a:pt x="1383" y="1272"/>
                  </a:cubicBezTo>
                  <a:lnTo>
                    <a:pt x="1383" y="560"/>
                  </a:lnTo>
                  <a:cubicBezTo>
                    <a:pt x="1383"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221050" y="3663750"/>
              <a:ext cx="35625" cy="43075"/>
            </a:xfrm>
            <a:custGeom>
              <a:rect b="b" l="l" r="r" t="t"/>
              <a:pathLst>
                <a:path extrusionOk="0" h="1723" w="1425">
                  <a:moveTo>
                    <a:pt x="790" y="1"/>
                  </a:moveTo>
                  <a:cubicBezTo>
                    <a:pt x="398" y="1"/>
                    <a:pt x="1" y="327"/>
                    <a:pt x="55" y="856"/>
                  </a:cubicBezTo>
                  <a:cubicBezTo>
                    <a:pt x="111" y="1359"/>
                    <a:pt x="265" y="1722"/>
                    <a:pt x="782" y="1722"/>
                  </a:cubicBezTo>
                  <a:cubicBezTo>
                    <a:pt x="1159" y="1722"/>
                    <a:pt x="1368" y="1513"/>
                    <a:pt x="1424" y="1177"/>
                  </a:cubicBezTo>
                  <a:lnTo>
                    <a:pt x="1145" y="1163"/>
                  </a:lnTo>
                  <a:cubicBezTo>
                    <a:pt x="1131" y="1373"/>
                    <a:pt x="977" y="1499"/>
                    <a:pt x="768" y="1499"/>
                  </a:cubicBezTo>
                  <a:cubicBezTo>
                    <a:pt x="433" y="1499"/>
                    <a:pt x="349" y="1191"/>
                    <a:pt x="349" y="842"/>
                  </a:cubicBezTo>
                  <a:cubicBezTo>
                    <a:pt x="349" y="493"/>
                    <a:pt x="419" y="199"/>
                    <a:pt x="768" y="199"/>
                  </a:cubicBezTo>
                  <a:cubicBezTo>
                    <a:pt x="991" y="199"/>
                    <a:pt x="1089" y="325"/>
                    <a:pt x="1131" y="507"/>
                  </a:cubicBezTo>
                  <a:lnTo>
                    <a:pt x="1410" y="479"/>
                  </a:lnTo>
                  <a:cubicBezTo>
                    <a:pt x="1382" y="409"/>
                    <a:pt x="1382" y="353"/>
                    <a:pt x="1341" y="297"/>
                  </a:cubicBezTo>
                  <a:cubicBezTo>
                    <a:pt x="1205" y="93"/>
                    <a:pt x="998"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4259800" y="3654750"/>
              <a:ext cx="19925" cy="51775"/>
            </a:xfrm>
            <a:custGeom>
              <a:rect b="b" l="l" r="r" t="t"/>
              <a:pathLst>
                <a:path extrusionOk="0" h="2071" w="797">
                  <a:moveTo>
                    <a:pt x="279" y="1"/>
                  </a:moveTo>
                  <a:lnTo>
                    <a:pt x="210" y="378"/>
                  </a:lnTo>
                  <a:lnTo>
                    <a:pt x="0" y="378"/>
                  </a:lnTo>
                  <a:lnTo>
                    <a:pt x="0" y="587"/>
                  </a:lnTo>
                  <a:lnTo>
                    <a:pt x="182" y="587"/>
                  </a:lnTo>
                  <a:lnTo>
                    <a:pt x="182" y="1691"/>
                  </a:lnTo>
                  <a:cubicBezTo>
                    <a:pt x="182" y="1969"/>
                    <a:pt x="352" y="2071"/>
                    <a:pt x="550" y="2071"/>
                  </a:cubicBezTo>
                  <a:cubicBezTo>
                    <a:pt x="631" y="2071"/>
                    <a:pt x="716" y="2054"/>
                    <a:pt x="796" y="2026"/>
                  </a:cubicBezTo>
                  <a:lnTo>
                    <a:pt x="796" y="1817"/>
                  </a:lnTo>
                  <a:cubicBezTo>
                    <a:pt x="747" y="1837"/>
                    <a:pt x="697" y="1848"/>
                    <a:pt x="651" y="1848"/>
                  </a:cubicBezTo>
                  <a:cubicBezTo>
                    <a:pt x="539" y="1848"/>
                    <a:pt x="451" y="1784"/>
                    <a:pt x="461" y="1635"/>
                  </a:cubicBezTo>
                  <a:lnTo>
                    <a:pt x="461" y="587"/>
                  </a:lnTo>
                  <a:lnTo>
                    <a:pt x="768" y="587"/>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285625" y="36488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4297850" y="3664175"/>
              <a:ext cx="38800" cy="41600"/>
            </a:xfrm>
            <a:custGeom>
              <a:rect b="b" l="l" r="r" t="t"/>
              <a:pathLst>
                <a:path extrusionOk="0" h="1664" w="1552">
                  <a:moveTo>
                    <a:pt x="1" y="1"/>
                  </a:moveTo>
                  <a:lnTo>
                    <a:pt x="601" y="1663"/>
                  </a:lnTo>
                  <a:lnTo>
                    <a:pt x="937" y="1663"/>
                  </a:lnTo>
                  <a:lnTo>
                    <a:pt x="1551" y="1"/>
                  </a:lnTo>
                  <a:lnTo>
                    <a:pt x="1258" y="1"/>
                  </a:lnTo>
                  <a:lnTo>
                    <a:pt x="769" y="144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4340100" y="36634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3" y="289"/>
                    <a:pt x="582" y="210"/>
                    <a:pt x="744" y="210"/>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4"/>
                    <a:pt x="769" y="1524"/>
                  </a:cubicBezTo>
                  <a:cubicBezTo>
                    <a:pt x="420" y="1510"/>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4752550" y="3648825"/>
              <a:ext cx="35300" cy="58000"/>
            </a:xfrm>
            <a:custGeom>
              <a:rect b="b" l="l" r="r" t="t"/>
              <a:pathLst>
                <a:path extrusionOk="0" h="2320" w="1412">
                  <a:moveTo>
                    <a:pt x="727" y="796"/>
                  </a:moveTo>
                  <a:cubicBezTo>
                    <a:pt x="1076" y="796"/>
                    <a:pt x="1118" y="1104"/>
                    <a:pt x="1118" y="1453"/>
                  </a:cubicBezTo>
                  <a:cubicBezTo>
                    <a:pt x="1118" y="1802"/>
                    <a:pt x="1076" y="2110"/>
                    <a:pt x="727" y="2110"/>
                  </a:cubicBezTo>
                  <a:cubicBezTo>
                    <a:pt x="378" y="2110"/>
                    <a:pt x="294" y="1844"/>
                    <a:pt x="294" y="1467"/>
                  </a:cubicBezTo>
                  <a:cubicBezTo>
                    <a:pt x="294" y="1076"/>
                    <a:pt x="364" y="796"/>
                    <a:pt x="727" y="796"/>
                  </a:cubicBezTo>
                  <a:close/>
                  <a:moveTo>
                    <a:pt x="14" y="0"/>
                  </a:moveTo>
                  <a:lnTo>
                    <a:pt x="0" y="2277"/>
                  </a:lnTo>
                  <a:lnTo>
                    <a:pt x="266" y="2277"/>
                  </a:lnTo>
                  <a:lnTo>
                    <a:pt x="294" y="2012"/>
                  </a:lnTo>
                  <a:cubicBezTo>
                    <a:pt x="378" y="2221"/>
                    <a:pt x="531" y="2305"/>
                    <a:pt x="797" y="2319"/>
                  </a:cubicBezTo>
                  <a:cubicBezTo>
                    <a:pt x="1216" y="2319"/>
                    <a:pt x="1411" y="2012"/>
                    <a:pt x="1411" y="1439"/>
                  </a:cubicBezTo>
                  <a:cubicBezTo>
                    <a:pt x="1411" y="922"/>
                    <a:pt x="1272" y="587"/>
                    <a:pt x="797" y="587"/>
                  </a:cubicBezTo>
                  <a:cubicBezTo>
                    <a:pt x="531"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4794450" y="3663475"/>
              <a:ext cx="37400" cy="43350"/>
            </a:xfrm>
            <a:custGeom>
              <a:rect b="b" l="l" r="r" t="t"/>
              <a:pathLst>
                <a:path extrusionOk="0" h="1734" w="1496">
                  <a:moveTo>
                    <a:pt x="755" y="210"/>
                  </a:moveTo>
                  <a:cubicBezTo>
                    <a:pt x="1132" y="210"/>
                    <a:pt x="1188" y="490"/>
                    <a:pt x="1188" y="867"/>
                  </a:cubicBezTo>
                  <a:cubicBezTo>
                    <a:pt x="1188" y="1244"/>
                    <a:pt x="1118" y="1524"/>
                    <a:pt x="727" y="1524"/>
                  </a:cubicBezTo>
                  <a:cubicBezTo>
                    <a:pt x="378" y="1510"/>
                    <a:pt x="294" y="1244"/>
                    <a:pt x="294" y="867"/>
                  </a:cubicBezTo>
                  <a:cubicBezTo>
                    <a:pt x="294" y="490"/>
                    <a:pt x="378" y="210"/>
                    <a:pt x="755" y="210"/>
                  </a:cubicBezTo>
                  <a:close/>
                  <a:moveTo>
                    <a:pt x="773" y="0"/>
                  </a:moveTo>
                  <a:cubicBezTo>
                    <a:pt x="763" y="0"/>
                    <a:pt x="752" y="1"/>
                    <a:pt x="741" y="1"/>
                  </a:cubicBezTo>
                  <a:cubicBezTo>
                    <a:pt x="238" y="1"/>
                    <a:pt x="1" y="280"/>
                    <a:pt x="1" y="867"/>
                  </a:cubicBezTo>
                  <a:cubicBezTo>
                    <a:pt x="15" y="1384"/>
                    <a:pt x="224" y="1733"/>
                    <a:pt x="727" y="1733"/>
                  </a:cubicBezTo>
                  <a:cubicBezTo>
                    <a:pt x="1244" y="1733"/>
                    <a:pt x="1495" y="1412"/>
                    <a:pt x="1481" y="867"/>
                  </a:cubicBezTo>
                  <a:cubicBezTo>
                    <a:pt x="1481" y="333"/>
                    <a:pt x="1294"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838100" y="3663475"/>
              <a:ext cx="37400" cy="43350"/>
            </a:xfrm>
            <a:custGeom>
              <a:rect b="b" l="l" r="r" t="t"/>
              <a:pathLst>
                <a:path extrusionOk="0" h="1734" w="1496">
                  <a:moveTo>
                    <a:pt x="755" y="210"/>
                  </a:moveTo>
                  <a:cubicBezTo>
                    <a:pt x="1132" y="210"/>
                    <a:pt x="1188" y="490"/>
                    <a:pt x="1188" y="867"/>
                  </a:cubicBezTo>
                  <a:cubicBezTo>
                    <a:pt x="1188" y="1244"/>
                    <a:pt x="1118" y="1524"/>
                    <a:pt x="727" y="1524"/>
                  </a:cubicBezTo>
                  <a:cubicBezTo>
                    <a:pt x="378" y="1510"/>
                    <a:pt x="294" y="1244"/>
                    <a:pt x="294" y="867"/>
                  </a:cubicBezTo>
                  <a:cubicBezTo>
                    <a:pt x="294" y="490"/>
                    <a:pt x="378" y="210"/>
                    <a:pt x="755" y="210"/>
                  </a:cubicBezTo>
                  <a:close/>
                  <a:moveTo>
                    <a:pt x="774" y="0"/>
                  </a:moveTo>
                  <a:cubicBezTo>
                    <a:pt x="763" y="0"/>
                    <a:pt x="752" y="1"/>
                    <a:pt x="741" y="1"/>
                  </a:cubicBezTo>
                  <a:cubicBezTo>
                    <a:pt x="238" y="1"/>
                    <a:pt x="1" y="280"/>
                    <a:pt x="1" y="867"/>
                  </a:cubicBezTo>
                  <a:cubicBezTo>
                    <a:pt x="15" y="1384"/>
                    <a:pt x="224" y="1733"/>
                    <a:pt x="727" y="1733"/>
                  </a:cubicBezTo>
                  <a:cubicBezTo>
                    <a:pt x="1244" y="1733"/>
                    <a:pt x="1495" y="1412"/>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4883850" y="3648825"/>
              <a:ext cx="7025" cy="56950"/>
            </a:xfrm>
            <a:custGeom>
              <a:rect b="b" l="l" r="r" t="t"/>
              <a:pathLst>
                <a:path extrusionOk="0" h="2278" w="281">
                  <a:moveTo>
                    <a:pt x="1" y="0"/>
                  </a:moveTo>
                  <a:lnTo>
                    <a:pt x="1"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4898875" y="366347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299"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942525" y="3663475"/>
              <a:ext cx="40525" cy="43350"/>
            </a:xfrm>
            <a:custGeom>
              <a:rect b="b" l="l" r="r" t="t"/>
              <a:pathLst>
                <a:path extrusionOk="0" h="1734" w="1621">
                  <a:moveTo>
                    <a:pt x="1090" y="867"/>
                  </a:moveTo>
                  <a:cubicBezTo>
                    <a:pt x="1118" y="1258"/>
                    <a:pt x="936" y="1496"/>
                    <a:pt x="573" y="1524"/>
                  </a:cubicBezTo>
                  <a:cubicBezTo>
                    <a:pt x="392" y="1524"/>
                    <a:pt x="294" y="1398"/>
                    <a:pt x="294" y="1230"/>
                  </a:cubicBezTo>
                  <a:cubicBezTo>
                    <a:pt x="294" y="825"/>
                    <a:pt x="727" y="895"/>
                    <a:pt x="1090" y="867"/>
                  </a:cubicBezTo>
                  <a:close/>
                  <a:moveTo>
                    <a:pt x="741" y="1"/>
                  </a:moveTo>
                  <a:cubicBezTo>
                    <a:pt x="378" y="1"/>
                    <a:pt x="126" y="127"/>
                    <a:pt x="84" y="448"/>
                  </a:cubicBezTo>
                  <a:lnTo>
                    <a:pt x="378" y="476"/>
                  </a:lnTo>
                  <a:cubicBezTo>
                    <a:pt x="378" y="266"/>
                    <a:pt x="531" y="210"/>
                    <a:pt x="741" y="210"/>
                  </a:cubicBezTo>
                  <a:cubicBezTo>
                    <a:pt x="1020" y="210"/>
                    <a:pt x="1118" y="378"/>
                    <a:pt x="1090" y="685"/>
                  </a:cubicBezTo>
                  <a:cubicBezTo>
                    <a:pt x="1065" y="685"/>
                    <a:pt x="1039" y="685"/>
                    <a:pt x="1014"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1" y="1706"/>
                  </a:cubicBezTo>
                  <a:cubicBezTo>
                    <a:pt x="1498" y="1706"/>
                    <a:pt x="1560" y="1697"/>
                    <a:pt x="1621" y="1677"/>
                  </a:cubicBezTo>
                  <a:lnTo>
                    <a:pt x="1621" y="1510"/>
                  </a:lnTo>
                  <a:cubicBezTo>
                    <a:pt x="1593" y="1516"/>
                    <a:pt x="1567" y="1519"/>
                    <a:pt x="1544" y="1519"/>
                  </a:cubicBezTo>
                  <a:cubicBezTo>
                    <a:pt x="1419" y="1519"/>
                    <a:pt x="1369" y="1426"/>
                    <a:pt x="1369" y="1272"/>
                  </a:cubicBezTo>
                  <a:lnTo>
                    <a:pt x="1369" y="560"/>
                  </a:lnTo>
                  <a:cubicBezTo>
                    <a:pt x="1369" y="169"/>
                    <a:pt x="1146"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988275" y="3663450"/>
              <a:ext cx="39525" cy="42325"/>
            </a:xfrm>
            <a:custGeom>
              <a:rect b="b" l="l" r="r" t="t"/>
              <a:pathLst>
                <a:path extrusionOk="0" h="1693" w="1581">
                  <a:moveTo>
                    <a:pt x="855" y="1"/>
                  </a:moveTo>
                  <a:cubicBezTo>
                    <a:pt x="841" y="1"/>
                    <a:pt x="826" y="1"/>
                    <a:pt x="811" y="2"/>
                  </a:cubicBezTo>
                  <a:cubicBezTo>
                    <a:pt x="531" y="2"/>
                    <a:pt x="378" y="128"/>
                    <a:pt x="280" y="309"/>
                  </a:cubicBezTo>
                  <a:cubicBezTo>
                    <a:pt x="252" y="239"/>
                    <a:pt x="266" y="128"/>
                    <a:pt x="266" y="30"/>
                  </a:cubicBezTo>
                  <a:lnTo>
                    <a:pt x="0" y="30"/>
                  </a:lnTo>
                  <a:lnTo>
                    <a:pt x="14" y="1692"/>
                  </a:lnTo>
                  <a:lnTo>
                    <a:pt x="294" y="1692"/>
                  </a:lnTo>
                  <a:cubicBezTo>
                    <a:pt x="336" y="1105"/>
                    <a:pt x="84" y="239"/>
                    <a:pt x="713" y="211"/>
                  </a:cubicBezTo>
                  <a:cubicBezTo>
                    <a:pt x="992" y="211"/>
                    <a:pt x="1062" y="365"/>
                    <a:pt x="1062" y="631"/>
                  </a:cubicBezTo>
                  <a:lnTo>
                    <a:pt x="1062" y="1692"/>
                  </a:lnTo>
                  <a:lnTo>
                    <a:pt x="1341"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957350" y="3791300"/>
              <a:ext cx="38450" cy="54150"/>
            </a:xfrm>
            <a:custGeom>
              <a:rect b="b" l="l" r="r" t="t"/>
              <a:pathLst>
                <a:path extrusionOk="0" h="2166" w="1538">
                  <a:moveTo>
                    <a:pt x="1" y="1"/>
                  </a:moveTo>
                  <a:lnTo>
                    <a:pt x="1" y="2166"/>
                  </a:lnTo>
                  <a:lnTo>
                    <a:pt x="294" y="2166"/>
                  </a:lnTo>
                  <a:lnTo>
                    <a:pt x="294" y="1300"/>
                  </a:lnTo>
                  <a:lnTo>
                    <a:pt x="1496" y="1300"/>
                  </a:lnTo>
                  <a:lnTo>
                    <a:pt x="1496" y="1048"/>
                  </a:lnTo>
                  <a:lnTo>
                    <a:pt x="294" y="1048"/>
                  </a:lnTo>
                  <a:lnTo>
                    <a:pt x="294" y="252"/>
                  </a:lnTo>
                  <a:lnTo>
                    <a:pt x="1538" y="252"/>
                  </a:lnTo>
                  <a:lnTo>
                    <a:pt x="15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005200" y="3791300"/>
              <a:ext cx="45075" cy="54150"/>
            </a:xfrm>
            <a:custGeom>
              <a:rect b="b" l="l" r="r" t="t"/>
              <a:pathLst>
                <a:path extrusionOk="0" h="2166" w="1803">
                  <a:moveTo>
                    <a:pt x="1" y="1"/>
                  </a:moveTo>
                  <a:lnTo>
                    <a:pt x="1" y="2166"/>
                  </a:lnTo>
                  <a:lnTo>
                    <a:pt x="294" y="2166"/>
                  </a:lnTo>
                  <a:lnTo>
                    <a:pt x="294" y="1342"/>
                  </a:lnTo>
                  <a:lnTo>
                    <a:pt x="573" y="1118"/>
                  </a:lnTo>
                  <a:lnTo>
                    <a:pt x="1439" y="2166"/>
                  </a:lnTo>
                  <a:lnTo>
                    <a:pt x="1803" y="2166"/>
                  </a:lnTo>
                  <a:lnTo>
                    <a:pt x="769" y="950"/>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56900" y="3791300"/>
              <a:ext cx="34250" cy="54150"/>
            </a:xfrm>
            <a:custGeom>
              <a:rect b="b" l="l" r="r" t="t"/>
              <a:pathLst>
                <a:path extrusionOk="0" h="2166" w="1370">
                  <a:moveTo>
                    <a:pt x="587" y="1"/>
                  </a:moveTo>
                  <a:lnTo>
                    <a:pt x="70" y="364"/>
                  </a:lnTo>
                  <a:lnTo>
                    <a:pt x="70" y="615"/>
                  </a:lnTo>
                  <a:lnTo>
                    <a:pt x="559" y="266"/>
                  </a:lnTo>
                  <a:lnTo>
                    <a:pt x="559" y="1928"/>
                  </a:lnTo>
                  <a:lnTo>
                    <a:pt x="0" y="1928"/>
                  </a:lnTo>
                  <a:lnTo>
                    <a:pt x="0" y="2166"/>
                  </a:lnTo>
                  <a:lnTo>
                    <a:pt x="1369" y="2166"/>
                  </a:lnTo>
                  <a:lnTo>
                    <a:pt x="1369" y="1928"/>
                  </a:lnTo>
                  <a:lnTo>
                    <a:pt x="838" y="1928"/>
                  </a:lnTo>
                  <a:lnTo>
                    <a:pt x="8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178775" y="3803175"/>
              <a:ext cx="42575" cy="58525"/>
            </a:xfrm>
            <a:custGeom>
              <a:rect b="b" l="l" r="r" t="t"/>
              <a:pathLst>
                <a:path extrusionOk="0" h="2341" w="1703">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4"/>
                    <a:pt x="0" y="378"/>
                    <a:pt x="0" y="867"/>
                  </a:cubicBezTo>
                  <a:cubicBezTo>
                    <a:pt x="0" y="1342"/>
                    <a:pt x="126" y="1705"/>
                    <a:pt x="601" y="1705"/>
                  </a:cubicBezTo>
                  <a:cubicBezTo>
                    <a:pt x="880" y="1705"/>
                    <a:pt x="1034" y="1565"/>
                    <a:pt x="1132" y="1383"/>
                  </a:cubicBezTo>
                  <a:lnTo>
                    <a:pt x="1132" y="1649"/>
                  </a:lnTo>
                  <a:cubicBezTo>
                    <a:pt x="1190" y="1958"/>
                    <a:pt x="948" y="2133"/>
                    <a:pt x="715" y="2133"/>
                  </a:cubicBezTo>
                  <a:cubicBezTo>
                    <a:pt x="558" y="2133"/>
                    <a:pt x="406" y="2054"/>
                    <a:pt x="350" y="1886"/>
                  </a:cubicBezTo>
                  <a:lnTo>
                    <a:pt x="70" y="1942"/>
                  </a:lnTo>
                  <a:cubicBezTo>
                    <a:pt x="126" y="2138"/>
                    <a:pt x="266"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4224525" y="3803175"/>
              <a:ext cx="19575" cy="42275"/>
            </a:xfrm>
            <a:custGeom>
              <a:rect b="b" l="l" r="r" t="t"/>
              <a:pathLst>
                <a:path extrusionOk="0" h="1691" w="783">
                  <a:moveTo>
                    <a:pt x="663" y="0"/>
                  </a:moveTo>
                  <a:cubicBezTo>
                    <a:pt x="438" y="0"/>
                    <a:pt x="328" y="173"/>
                    <a:pt x="280" y="378"/>
                  </a:cubicBezTo>
                  <a:cubicBezTo>
                    <a:pt x="252" y="280"/>
                    <a:pt x="266" y="140"/>
                    <a:pt x="266" y="28"/>
                  </a:cubicBezTo>
                  <a:lnTo>
                    <a:pt x="0" y="28"/>
                  </a:lnTo>
                  <a:lnTo>
                    <a:pt x="14" y="1691"/>
                  </a:lnTo>
                  <a:lnTo>
                    <a:pt x="294" y="1691"/>
                  </a:lnTo>
                  <a:cubicBezTo>
                    <a:pt x="320" y="1105"/>
                    <a:pt x="139" y="252"/>
                    <a:pt x="658" y="252"/>
                  </a:cubicBezTo>
                  <a:cubicBezTo>
                    <a:pt x="695" y="252"/>
                    <a:pt x="737" y="256"/>
                    <a:pt x="782" y="266"/>
                  </a:cubicBezTo>
                  <a:lnTo>
                    <a:pt x="782" y="14"/>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4248625" y="3803175"/>
              <a:ext cx="37375" cy="43325"/>
            </a:xfrm>
            <a:custGeom>
              <a:rect b="b" l="l" r="r" t="t"/>
              <a:pathLst>
                <a:path extrusionOk="0" h="1733" w="1495">
                  <a:moveTo>
                    <a:pt x="754" y="210"/>
                  </a:moveTo>
                  <a:cubicBezTo>
                    <a:pt x="1118" y="210"/>
                    <a:pt x="1187" y="489"/>
                    <a:pt x="1187" y="867"/>
                  </a:cubicBezTo>
                  <a:cubicBezTo>
                    <a:pt x="1187" y="1244"/>
                    <a:pt x="1118" y="1523"/>
                    <a:pt x="726" y="1523"/>
                  </a:cubicBezTo>
                  <a:cubicBezTo>
                    <a:pt x="377" y="1509"/>
                    <a:pt x="279" y="1244"/>
                    <a:pt x="279" y="867"/>
                  </a:cubicBezTo>
                  <a:cubicBezTo>
                    <a:pt x="279" y="489"/>
                    <a:pt x="377" y="210"/>
                    <a:pt x="754" y="210"/>
                  </a:cubicBezTo>
                  <a:close/>
                  <a:moveTo>
                    <a:pt x="773" y="0"/>
                  </a:moveTo>
                  <a:cubicBezTo>
                    <a:pt x="762" y="0"/>
                    <a:pt x="751" y="0"/>
                    <a:pt x="740" y="1"/>
                  </a:cubicBezTo>
                  <a:cubicBezTo>
                    <a:pt x="238" y="1"/>
                    <a:pt x="0" y="280"/>
                    <a:pt x="0" y="867"/>
                  </a:cubicBezTo>
                  <a:cubicBezTo>
                    <a:pt x="0" y="1383"/>
                    <a:pt x="210" y="1733"/>
                    <a:pt x="726" y="1733"/>
                  </a:cubicBezTo>
                  <a:cubicBezTo>
                    <a:pt x="1243" y="1733"/>
                    <a:pt x="1495" y="1411"/>
                    <a:pt x="1481" y="867"/>
                  </a:cubicBezTo>
                  <a:cubicBezTo>
                    <a:pt x="1481" y="333"/>
                    <a:pt x="1293"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287925" y="3803875"/>
              <a:ext cx="39300" cy="42650"/>
            </a:xfrm>
            <a:custGeom>
              <a:rect b="b" l="l" r="r" t="t"/>
              <a:pathLst>
                <a:path extrusionOk="0" h="1706" w="1572">
                  <a:moveTo>
                    <a:pt x="244" y="0"/>
                  </a:moveTo>
                  <a:cubicBezTo>
                    <a:pt x="299" y="676"/>
                    <a:pt x="1" y="1705"/>
                    <a:pt x="745" y="1705"/>
                  </a:cubicBezTo>
                  <a:cubicBezTo>
                    <a:pt x="755" y="1705"/>
                    <a:pt x="765" y="1705"/>
                    <a:pt x="775" y="1705"/>
                  </a:cubicBezTo>
                  <a:cubicBezTo>
                    <a:pt x="1054" y="1691"/>
                    <a:pt x="1208" y="1565"/>
                    <a:pt x="1292" y="1369"/>
                  </a:cubicBezTo>
                  <a:cubicBezTo>
                    <a:pt x="1320" y="1439"/>
                    <a:pt x="1306" y="1579"/>
                    <a:pt x="1320" y="1663"/>
                  </a:cubicBezTo>
                  <a:lnTo>
                    <a:pt x="1571" y="1663"/>
                  </a:lnTo>
                  <a:lnTo>
                    <a:pt x="1571" y="0"/>
                  </a:lnTo>
                  <a:lnTo>
                    <a:pt x="1292" y="0"/>
                  </a:lnTo>
                  <a:cubicBezTo>
                    <a:pt x="1250" y="601"/>
                    <a:pt x="1487" y="1467"/>
                    <a:pt x="859" y="1481"/>
                  </a:cubicBezTo>
                  <a:cubicBezTo>
                    <a:pt x="848" y="1482"/>
                    <a:pt x="837" y="1482"/>
                    <a:pt x="827" y="1482"/>
                  </a:cubicBezTo>
                  <a:cubicBezTo>
                    <a:pt x="575" y="1482"/>
                    <a:pt x="523" y="1317"/>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4337675" y="3803175"/>
              <a:ext cx="35300" cy="58700"/>
            </a:xfrm>
            <a:custGeom>
              <a:rect b="b" l="l" r="r" t="t"/>
              <a:pathLst>
                <a:path extrusionOk="0" h="2348" w="1412">
                  <a:moveTo>
                    <a:pt x="727" y="210"/>
                  </a:moveTo>
                  <a:cubicBezTo>
                    <a:pt x="1076" y="224"/>
                    <a:pt x="1118" y="503"/>
                    <a:pt x="1118" y="867"/>
                  </a:cubicBezTo>
                  <a:cubicBezTo>
                    <a:pt x="1118" y="1216"/>
                    <a:pt x="1076" y="1523"/>
                    <a:pt x="727" y="1523"/>
                  </a:cubicBezTo>
                  <a:cubicBezTo>
                    <a:pt x="377" y="1523"/>
                    <a:pt x="280" y="1258"/>
                    <a:pt x="280" y="881"/>
                  </a:cubicBezTo>
                  <a:cubicBezTo>
                    <a:pt x="280" y="489"/>
                    <a:pt x="363" y="210"/>
                    <a:pt x="727" y="210"/>
                  </a:cubicBezTo>
                  <a:close/>
                  <a:moveTo>
                    <a:pt x="796" y="1"/>
                  </a:moveTo>
                  <a:cubicBezTo>
                    <a:pt x="531" y="1"/>
                    <a:pt x="377" y="112"/>
                    <a:pt x="280" y="294"/>
                  </a:cubicBezTo>
                  <a:lnTo>
                    <a:pt x="266" y="28"/>
                  </a:lnTo>
                  <a:lnTo>
                    <a:pt x="0" y="28"/>
                  </a:lnTo>
                  <a:lnTo>
                    <a:pt x="0" y="2347"/>
                  </a:lnTo>
                  <a:lnTo>
                    <a:pt x="280" y="2347"/>
                  </a:lnTo>
                  <a:lnTo>
                    <a:pt x="280" y="1425"/>
                  </a:lnTo>
                  <a:cubicBezTo>
                    <a:pt x="377" y="1607"/>
                    <a:pt x="531" y="1733"/>
                    <a:pt x="796" y="1733"/>
                  </a:cubicBezTo>
                  <a:cubicBezTo>
                    <a:pt x="1271" y="1705"/>
                    <a:pt x="1411" y="1355"/>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375025" y="38562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421125" y="3794450"/>
              <a:ext cx="19925" cy="51775"/>
            </a:xfrm>
            <a:custGeom>
              <a:rect b="b" l="l" r="r" t="t"/>
              <a:pathLst>
                <a:path extrusionOk="0" h="2071" w="797">
                  <a:moveTo>
                    <a:pt x="280" y="0"/>
                  </a:moveTo>
                  <a:lnTo>
                    <a:pt x="210" y="377"/>
                  </a:lnTo>
                  <a:lnTo>
                    <a:pt x="1" y="377"/>
                  </a:lnTo>
                  <a:lnTo>
                    <a:pt x="1" y="587"/>
                  </a:lnTo>
                  <a:lnTo>
                    <a:pt x="182" y="587"/>
                  </a:lnTo>
                  <a:lnTo>
                    <a:pt x="182" y="1691"/>
                  </a:lnTo>
                  <a:cubicBezTo>
                    <a:pt x="182" y="1969"/>
                    <a:pt x="345" y="2071"/>
                    <a:pt x="545" y="2071"/>
                  </a:cubicBezTo>
                  <a:cubicBezTo>
                    <a:pt x="626" y="2071"/>
                    <a:pt x="713"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442075" y="3803875"/>
              <a:ext cx="38800" cy="58000"/>
            </a:xfrm>
            <a:custGeom>
              <a:rect b="b" l="l" r="r" t="t"/>
              <a:pathLst>
                <a:path extrusionOk="0" h="2320" w="1552">
                  <a:moveTo>
                    <a:pt x="1" y="0"/>
                  </a:moveTo>
                  <a:lnTo>
                    <a:pt x="643" y="1649"/>
                  </a:lnTo>
                  <a:cubicBezTo>
                    <a:pt x="567" y="1892"/>
                    <a:pt x="454" y="2101"/>
                    <a:pt x="166" y="2101"/>
                  </a:cubicBezTo>
                  <a:cubicBezTo>
                    <a:pt x="140" y="2101"/>
                    <a:pt x="113" y="2099"/>
                    <a:pt x="85" y="2096"/>
                  </a:cubicBezTo>
                  <a:lnTo>
                    <a:pt x="85" y="2305"/>
                  </a:lnTo>
                  <a:cubicBezTo>
                    <a:pt x="139" y="2315"/>
                    <a:pt x="190" y="2320"/>
                    <a:pt x="237" y="2320"/>
                  </a:cubicBezTo>
                  <a:cubicBezTo>
                    <a:pt x="529" y="2320"/>
                    <a:pt x="689" y="2145"/>
                    <a:pt x="797" y="1928"/>
                  </a:cubicBezTo>
                  <a:lnTo>
                    <a:pt x="1551" y="0"/>
                  </a:lnTo>
                  <a:lnTo>
                    <a:pt x="1258" y="0"/>
                  </a:lnTo>
                  <a:lnTo>
                    <a:pt x="783"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4486100" y="3803175"/>
              <a:ext cx="35275" cy="58700"/>
            </a:xfrm>
            <a:custGeom>
              <a:rect b="b" l="l" r="r" t="t"/>
              <a:pathLst>
                <a:path extrusionOk="0" h="2348" w="1411">
                  <a:moveTo>
                    <a:pt x="726" y="210"/>
                  </a:moveTo>
                  <a:cubicBezTo>
                    <a:pt x="1076" y="224"/>
                    <a:pt x="1118" y="503"/>
                    <a:pt x="1118" y="867"/>
                  </a:cubicBezTo>
                  <a:cubicBezTo>
                    <a:pt x="1118" y="1216"/>
                    <a:pt x="1076" y="1523"/>
                    <a:pt x="726" y="1523"/>
                  </a:cubicBezTo>
                  <a:cubicBezTo>
                    <a:pt x="377" y="1523"/>
                    <a:pt x="279" y="1258"/>
                    <a:pt x="279" y="881"/>
                  </a:cubicBezTo>
                  <a:cubicBezTo>
                    <a:pt x="279" y="489"/>
                    <a:pt x="363" y="210"/>
                    <a:pt x="726" y="210"/>
                  </a:cubicBezTo>
                  <a:close/>
                  <a:moveTo>
                    <a:pt x="796" y="1"/>
                  </a:moveTo>
                  <a:cubicBezTo>
                    <a:pt x="531" y="1"/>
                    <a:pt x="377" y="112"/>
                    <a:pt x="279" y="294"/>
                  </a:cubicBezTo>
                  <a:lnTo>
                    <a:pt x="265" y="28"/>
                  </a:lnTo>
                  <a:lnTo>
                    <a:pt x="0" y="28"/>
                  </a:lnTo>
                  <a:lnTo>
                    <a:pt x="0" y="2347"/>
                  </a:lnTo>
                  <a:lnTo>
                    <a:pt x="279" y="2347"/>
                  </a:lnTo>
                  <a:lnTo>
                    <a:pt x="279" y="1425"/>
                  </a:lnTo>
                  <a:cubicBezTo>
                    <a:pt x="377" y="1607"/>
                    <a:pt x="531" y="1733"/>
                    <a:pt x="796" y="1733"/>
                  </a:cubicBezTo>
                  <a:cubicBezTo>
                    <a:pt x="1271" y="1705"/>
                    <a:pt x="1411" y="1355"/>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27650" y="3803175"/>
              <a:ext cx="37725" cy="43325"/>
            </a:xfrm>
            <a:custGeom>
              <a:rect b="b" l="l" r="r" t="t"/>
              <a:pathLst>
                <a:path extrusionOk="0" h="1733" w="1509">
                  <a:moveTo>
                    <a:pt x="752" y="209"/>
                  </a:moveTo>
                  <a:cubicBezTo>
                    <a:pt x="992" y="209"/>
                    <a:pt x="1235" y="389"/>
                    <a:pt x="1202" y="699"/>
                  </a:cubicBezTo>
                  <a:lnTo>
                    <a:pt x="308" y="699"/>
                  </a:lnTo>
                  <a:cubicBezTo>
                    <a:pt x="308" y="615"/>
                    <a:pt x="336" y="517"/>
                    <a:pt x="364" y="461"/>
                  </a:cubicBezTo>
                  <a:cubicBezTo>
                    <a:pt x="436" y="289"/>
                    <a:pt x="593" y="209"/>
                    <a:pt x="752" y="209"/>
                  </a:cubicBezTo>
                  <a:close/>
                  <a:moveTo>
                    <a:pt x="755" y="1"/>
                  </a:moveTo>
                  <a:cubicBezTo>
                    <a:pt x="238" y="1"/>
                    <a:pt x="14" y="322"/>
                    <a:pt x="14" y="853"/>
                  </a:cubicBezTo>
                  <a:cubicBezTo>
                    <a:pt x="0" y="1397"/>
                    <a:pt x="266" y="1733"/>
                    <a:pt x="769" y="1733"/>
                  </a:cubicBezTo>
                  <a:cubicBezTo>
                    <a:pt x="1118" y="1733"/>
                    <a:pt x="1341" y="1579"/>
                    <a:pt x="1439" y="1328"/>
                  </a:cubicBezTo>
                  <a:lnTo>
                    <a:pt x="1202" y="1258"/>
                  </a:lnTo>
                  <a:cubicBezTo>
                    <a:pt x="1146" y="1411"/>
                    <a:pt x="992" y="1523"/>
                    <a:pt x="769" y="1523"/>
                  </a:cubicBezTo>
                  <a:cubicBezTo>
                    <a:pt x="433" y="1509"/>
                    <a:pt x="308" y="1272"/>
                    <a:pt x="308" y="922"/>
                  </a:cubicBezTo>
                  <a:lnTo>
                    <a:pt x="1481" y="922"/>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4567100" y="38562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4617050" y="37885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632425" y="3788500"/>
              <a:ext cx="35275" cy="58000"/>
            </a:xfrm>
            <a:custGeom>
              <a:rect b="b" l="l" r="r" t="t"/>
              <a:pathLst>
                <a:path extrusionOk="0" h="2320" w="1411">
                  <a:moveTo>
                    <a:pt x="723" y="797"/>
                  </a:moveTo>
                  <a:cubicBezTo>
                    <a:pt x="1052" y="797"/>
                    <a:pt x="1132" y="1071"/>
                    <a:pt x="1132" y="1426"/>
                  </a:cubicBezTo>
                  <a:cubicBezTo>
                    <a:pt x="1132" y="1817"/>
                    <a:pt x="1048" y="2096"/>
                    <a:pt x="684" y="2096"/>
                  </a:cubicBezTo>
                  <a:cubicBezTo>
                    <a:pt x="349" y="2096"/>
                    <a:pt x="293" y="1803"/>
                    <a:pt x="293" y="1454"/>
                  </a:cubicBezTo>
                  <a:cubicBezTo>
                    <a:pt x="293" y="1090"/>
                    <a:pt x="349" y="797"/>
                    <a:pt x="698" y="797"/>
                  </a:cubicBezTo>
                  <a:cubicBezTo>
                    <a:pt x="707" y="797"/>
                    <a:pt x="715" y="797"/>
                    <a:pt x="723" y="797"/>
                  </a:cubicBezTo>
                  <a:close/>
                  <a:moveTo>
                    <a:pt x="1132" y="1"/>
                  </a:moveTo>
                  <a:lnTo>
                    <a:pt x="1132" y="867"/>
                  </a:lnTo>
                  <a:cubicBezTo>
                    <a:pt x="1034" y="699"/>
                    <a:pt x="880" y="588"/>
                    <a:pt x="615" y="588"/>
                  </a:cubicBezTo>
                  <a:cubicBezTo>
                    <a:pt x="210" y="588"/>
                    <a:pt x="0" y="881"/>
                    <a:pt x="0" y="1454"/>
                  </a:cubicBezTo>
                  <a:cubicBezTo>
                    <a:pt x="14" y="1970"/>
                    <a:pt x="154" y="2320"/>
                    <a:pt x="615" y="2320"/>
                  </a:cubicBezTo>
                  <a:cubicBezTo>
                    <a:pt x="880" y="2320"/>
                    <a:pt x="1048" y="2208"/>
                    <a:pt x="1132" y="2012"/>
                  </a:cubicBezTo>
                  <a:cubicBezTo>
                    <a:pt x="1159" y="2082"/>
                    <a:pt x="1132" y="2194"/>
                    <a:pt x="1159" y="2278"/>
                  </a:cubicBezTo>
                  <a:lnTo>
                    <a:pt x="1411"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752900" y="37885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770000" y="3803150"/>
              <a:ext cx="39525" cy="42300"/>
            </a:xfrm>
            <a:custGeom>
              <a:rect b="b" l="l" r="r" t="t"/>
              <a:pathLst>
                <a:path extrusionOk="0" h="1692" w="1581">
                  <a:moveTo>
                    <a:pt x="855" y="0"/>
                  </a:moveTo>
                  <a:cubicBezTo>
                    <a:pt x="841" y="0"/>
                    <a:pt x="826" y="1"/>
                    <a:pt x="811" y="2"/>
                  </a:cubicBezTo>
                  <a:cubicBezTo>
                    <a:pt x="532" y="2"/>
                    <a:pt x="378" y="127"/>
                    <a:pt x="280" y="309"/>
                  </a:cubicBezTo>
                  <a:cubicBezTo>
                    <a:pt x="252" y="239"/>
                    <a:pt x="266" y="127"/>
                    <a:pt x="266" y="29"/>
                  </a:cubicBezTo>
                  <a:lnTo>
                    <a:pt x="1" y="29"/>
                  </a:lnTo>
                  <a:lnTo>
                    <a:pt x="15" y="1692"/>
                  </a:lnTo>
                  <a:lnTo>
                    <a:pt x="294" y="1692"/>
                  </a:lnTo>
                  <a:cubicBezTo>
                    <a:pt x="336" y="1105"/>
                    <a:pt x="85" y="239"/>
                    <a:pt x="713" y="211"/>
                  </a:cubicBezTo>
                  <a:cubicBezTo>
                    <a:pt x="993" y="211"/>
                    <a:pt x="1062" y="365"/>
                    <a:pt x="1062" y="630"/>
                  </a:cubicBezTo>
                  <a:lnTo>
                    <a:pt x="1062" y="1692"/>
                  </a:lnTo>
                  <a:lnTo>
                    <a:pt x="1342" y="1692"/>
                  </a:lnTo>
                  <a:cubicBezTo>
                    <a:pt x="1273"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809475" y="37944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1"/>
                    <a:pt x="559" y="2071"/>
                  </a:cubicBezTo>
                  <a:cubicBezTo>
                    <a:pt x="639" y="2071"/>
                    <a:pt x="726" y="2054"/>
                    <a:pt x="811" y="2026"/>
                  </a:cubicBezTo>
                  <a:lnTo>
                    <a:pt x="811" y="1816"/>
                  </a:lnTo>
                  <a:cubicBezTo>
                    <a:pt x="758" y="1837"/>
                    <a:pt x="706" y="1847"/>
                    <a:pt x="660"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833225" y="3803175"/>
              <a:ext cx="37725" cy="43325"/>
            </a:xfrm>
            <a:custGeom>
              <a:rect b="b" l="l" r="r" t="t"/>
              <a:pathLst>
                <a:path extrusionOk="0" h="1733" w="1509">
                  <a:moveTo>
                    <a:pt x="752" y="209"/>
                  </a:moveTo>
                  <a:cubicBezTo>
                    <a:pt x="992" y="209"/>
                    <a:pt x="1235" y="389"/>
                    <a:pt x="1202" y="699"/>
                  </a:cubicBezTo>
                  <a:lnTo>
                    <a:pt x="308" y="699"/>
                  </a:lnTo>
                  <a:cubicBezTo>
                    <a:pt x="308" y="615"/>
                    <a:pt x="335" y="517"/>
                    <a:pt x="363" y="461"/>
                  </a:cubicBezTo>
                  <a:cubicBezTo>
                    <a:pt x="436" y="289"/>
                    <a:pt x="593" y="209"/>
                    <a:pt x="752" y="209"/>
                  </a:cubicBezTo>
                  <a:close/>
                  <a:moveTo>
                    <a:pt x="755" y="1"/>
                  </a:moveTo>
                  <a:cubicBezTo>
                    <a:pt x="238" y="1"/>
                    <a:pt x="14" y="322"/>
                    <a:pt x="14" y="853"/>
                  </a:cubicBezTo>
                  <a:cubicBezTo>
                    <a:pt x="0" y="1397"/>
                    <a:pt x="266" y="1733"/>
                    <a:pt x="768" y="1733"/>
                  </a:cubicBezTo>
                  <a:cubicBezTo>
                    <a:pt x="1118" y="1733"/>
                    <a:pt x="1341" y="1579"/>
                    <a:pt x="1439" y="1328"/>
                  </a:cubicBezTo>
                  <a:lnTo>
                    <a:pt x="1202" y="1258"/>
                  </a:lnTo>
                  <a:cubicBezTo>
                    <a:pt x="1146" y="1411"/>
                    <a:pt x="992" y="1523"/>
                    <a:pt x="768" y="1523"/>
                  </a:cubicBezTo>
                  <a:cubicBezTo>
                    <a:pt x="433" y="1509"/>
                    <a:pt x="308" y="1272"/>
                    <a:pt x="308" y="922"/>
                  </a:cubicBezTo>
                  <a:lnTo>
                    <a:pt x="1481" y="922"/>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877225" y="3803175"/>
              <a:ext cx="42575" cy="58525"/>
            </a:xfrm>
            <a:custGeom>
              <a:rect b="b" l="l" r="r" t="t"/>
              <a:pathLst>
                <a:path extrusionOk="0" h="2341" w="1703">
                  <a:moveTo>
                    <a:pt x="685" y="210"/>
                  </a:moveTo>
                  <a:cubicBezTo>
                    <a:pt x="1006" y="210"/>
                    <a:pt x="1118" y="489"/>
                    <a:pt x="1118" y="867"/>
                  </a:cubicBezTo>
                  <a:cubicBezTo>
                    <a:pt x="1118" y="1216"/>
                    <a:pt x="1006" y="1495"/>
                    <a:pt x="685" y="1495"/>
                  </a:cubicBezTo>
                  <a:cubicBezTo>
                    <a:pt x="336" y="1495"/>
                    <a:pt x="280" y="1216"/>
                    <a:pt x="280" y="867"/>
                  </a:cubicBezTo>
                  <a:cubicBezTo>
                    <a:pt x="280" y="503"/>
                    <a:pt x="350" y="210"/>
                    <a:pt x="685" y="210"/>
                  </a:cubicBezTo>
                  <a:close/>
                  <a:moveTo>
                    <a:pt x="615" y="1"/>
                  </a:moveTo>
                  <a:cubicBezTo>
                    <a:pt x="140" y="14"/>
                    <a:pt x="0" y="378"/>
                    <a:pt x="0" y="867"/>
                  </a:cubicBezTo>
                  <a:cubicBezTo>
                    <a:pt x="0" y="1342"/>
                    <a:pt x="126" y="1705"/>
                    <a:pt x="587" y="1705"/>
                  </a:cubicBezTo>
                  <a:cubicBezTo>
                    <a:pt x="866" y="1705"/>
                    <a:pt x="1034" y="1565"/>
                    <a:pt x="1118" y="1383"/>
                  </a:cubicBezTo>
                  <a:lnTo>
                    <a:pt x="1118" y="1649"/>
                  </a:lnTo>
                  <a:cubicBezTo>
                    <a:pt x="1176" y="1958"/>
                    <a:pt x="934" y="2133"/>
                    <a:pt x="704" y="2133"/>
                  </a:cubicBezTo>
                  <a:cubicBezTo>
                    <a:pt x="549" y="2133"/>
                    <a:pt x="400" y="2054"/>
                    <a:pt x="350" y="1886"/>
                  </a:cubicBezTo>
                  <a:lnTo>
                    <a:pt x="70" y="1942"/>
                  </a:lnTo>
                  <a:cubicBezTo>
                    <a:pt x="126" y="2138"/>
                    <a:pt x="252" y="2263"/>
                    <a:pt x="447" y="2305"/>
                  </a:cubicBezTo>
                  <a:cubicBezTo>
                    <a:pt x="559" y="2329"/>
                    <a:pt x="658" y="2340"/>
                    <a:pt x="747" y="2340"/>
                  </a:cubicBezTo>
                  <a:cubicBezTo>
                    <a:pt x="1703" y="2340"/>
                    <a:pt x="1334" y="1026"/>
                    <a:pt x="1411" y="28"/>
                  </a:cubicBezTo>
                  <a:lnTo>
                    <a:pt x="1146" y="28"/>
                  </a:lnTo>
                  <a:cubicBezTo>
                    <a:pt x="1132" y="112"/>
                    <a:pt x="1146" y="224"/>
                    <a:pt x="1132" y="308"/>
                  </a:cubicBezTo>
                  <a:cubicBezTo>
                    <a:pt x="1034" y="140"/>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920525" y="3803175"/>
              <a:ext cx="37750" cy="43325"/>
            </a:xfrm>
            <a:custGeom>
              <a:rect b="b" l="l" r="r" t="t"/>
              <a:pathLst>
                <a:path extrusionOk="0" h="1733" w="1510">
                  <a:moveTo>
                    <a:pt x="753" y="209"/>
                  </a:moveTo>
                  <a:cubicBezTo>
                    <a:pt x="992" y="209"/>
                    <a:pt x="1235" y="389"/>
                    <a:pt x="1202" y="699"/>
                  </a:cubicBezTo>
                  <a:lnTo>
                    <a:pt x="308" y="699"/>
                  </a:lnTo>
                  <a:cubicBezTo>
                    <a:pt x="308" y="615"/>
                    <a:pt x="336" y="517"/>
                    <a:pt x="364" y="461"/>
                  </a:cubicBezTo>
                  <a:cubicBezTo>
                    <a:pt x="436" y="289"/>
                    <a:pt x="593" y="209"/>
                    <a:pt x="753" y="209"/>
                  </a:cubicBezTo>
                  <a:close/>
                  <a:moveTo>
                    <a:pt x="755" y="1"/>
                  </a:moveTo>
                  <a:cubicBezTo>
                    <a:pt x="238" y="1"/>
                    <a:pt x="14" y="322"/>
                    <a:pt x="14" y="853"/>
                  </a:cubicBezTo>
                  <a:cubicBezTo>
                    <a:pt x="0" y="1397"/>
                    <a:pt x="266" y="1733"/>
                    <a:pt x="769" y="1733"/>
                  </a:cubicBezTo>
                  <a:cubicBezTo>
                    <a:pt x="1118" y="1733"/>
                    <a:pt x="1341" y="1579"/>
                    <a:pt x="1439" y="1328"/>
                  </a:cubicBezTo>
                  <a:lnTo>
                    <a:pt x="1202" y="1258"/>
                  </a:lnTo>
                  <a:cubicBezTo>
                    <a:pt x="1146" y="1411"/>
                    <a:pt x="992" y="1523"/>
                    <a:pt x="769" y="1523"/>
                  </a:cubicBezTo>
                  <a:cubicBezTo>
                    <a:pt x="433" y="1509"/>
                    <a:pt x="308" y="1272"/>
                    <a:pt x="308" y="922"/>
                  </a:cubicBezTo>
                  <a:lnTo>
                    <a:pt x="1481" y="922"/>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966275" y="3803175"/>
              <a:ext cx="19925" cy="42275"/>
            </a:xfrm>
            <a:custGeom>
              <a:rect b="b" l="l" r="r" t="t"/>
              <a:pathLst>
                <a:path extrusionOk="0" h="1691" w="797">
                  <a:moveTo>
                    <a:pt x="677" y="0"/>
                  </a:moveTo>
                  <a:cubicBezTo>
                    <a:pt x="448" y="0"/>
                    <a:pt x="328" y="173"/>
                    <a:pt x="280" y="378"/>
                  </a:cubicBezTo>
                  <a:cubicBezTo>
                    <a:pt x="266" y="280"/>
                    <a:pt x="280" y="140"/>
                    <a:pt x="266" y="28"/>
                  </a:cubicBezTo>
                  <a:lnTo>
                    <a:pt x="0" y="28"/>
                  </a:lnTo>
                  <a:lnTo>
                    <a:pt x="14" y="1691"/>
                  </a:lnTo>
                  <a:lnTo>
                    <a:pt x="294" y="1691"/>
                  </a:lnTo>
                  <a:cubicBezTo>
                    <a:pt x="333" y="1105"/>
                    <a:pt x="141" y="252"/>
                    <a:pt x="669" y="252"/>
                  </a:cubicBezTo>
                  <a:cubicBezTo>
                    <a:pt x="708" y="252"/>
                    <a:pt x="750" y="256"/>
                    <a:pt x="797" y="266"/>
                  </a:cubicBezTo>
                  <a:lnTo>
                    <a:pt x="797" y="14"/>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1648975" y="2450275"/>
              <a:ext cx="1353275" cy="820700"/>
            </a:xfrm>
            <a:custGeom>
              <a:rect b="b" l="l" r="r" t="t"/>
              <a:pathLst>
                <a:path extrusionOk="0" h="32828" w="54131">
                  <a:moveTo>
                    <a:pt x="1" y="1"/>
                  </a:moveTo>
                  <a:lnTo>
                    <a:pt x="1" y="32828"/>
                  </a:lnTo>
                  <a:lnTo>
                    <a:pt x="54131" y="32828"/>
                  </a:lnTo>
                  <a:lnTo>
                    <a:pt x="54131"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648975" y="2764575"/>
              <a:ext cx="1353275" cy="419100"/>
            </a:xfrm>
            <a:custGeom>
              <a:rect b="b" l="l" r="r" t="t"/>
              <a:pathLst>
                <a:path extrusionOk="0" h="16764" w="54131">
                  <a:moveTo>
                    <a:pt x="1" y="1"/>
                  </a:moveTo>
                  <a:lnTo>
                    <a:pt x="1" y="5588"/>
                  </a:lnTo>
                  <a:lnTo>
                    <a:pt x="54131" y="5588"/>
                  </a:lnTo>
                  <a:lnTo>
                    <a:pt x="54131" y="1"/>
                  </a:lnTo>
                  <a:close/>
                  <a:moveTo>
                    <a:pt x="1" y="11176"/>
                  </a:moveTo>
                  <a:lnTo>
                    <a:pt x="1" y="16764"/>
                  </a:lnTo>
                  <a:lnTo>
                    <a:pt x="54131" y="16764"/>
                  </a:lnTo>
                  <a:lnTo>
                    <a:pt x="54131"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1648975" y="2450275"/>
              <a:ext cx="1353275" cy="174650"/>
            </a:xfrm>
            <a:custGeom>
              <a:rect b="b" l="l" r="r" t="t"/>
              <a:pathLst>
                <a:path extrusionOk="0" h="6986" w="54131">
                  <a:moveTo>
                    <a:pt x="1" y="1"/>
                  </a:moveTo>
                  <a:lnTo>
                    <a:pt x="1" y="6985"/>
                  </a:lnTo>
                  <a:lnTo>
                    <a:pt x="54131" y="6985"/>
                  </a:lnTo>
                  <a:lnTo>
                    <a:pt x="54131"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1648975" y="2450275"/>
              <a:ext cx="1353275" cy="820700"/>
            </a:xfrm>
            <a:custGeom>
              <a:rect b="b" l="l" r="r" t="t"/>
              <a:pathLst>
                <a:path extrusionOk="0" fill="none" h="32828" w="54131">
                  <a:moveTo>
                    <a:pt x="1" y="1"/>
                  </a:moveTo>
                  <a:lnTo>
                    <a:pt x="54131" y="1"/>
                  </a:lnTo>
                  <a:lnTo>
                    <a:pt x="54131" y="32828"/>
                  </a:lnTo>
                  <a:lnTo>
                    <a:pt x="1" y="32828"/>
                  </a:lnTo>
                  <a:close/>
                  <a:moveTo>
                    <a:pt x="1" y="6985"/>
                  </a:moveTo>
                  <a:lnTo>
                    <a:pt x="54131" y="6985"/>
                  </a:lnTo>
                  <a:moveTo>
                    <a:pt x="14082" y="6985"/>
                  </a:moveTo>
                  <a:lnTo>
                    <a:pt x="14082" y="32828"/>
                  </a:lnTo>
                  <a:moveTo>
                    <a:pt x="40050" y="6985"/>
                  </a:moveTo>
                  <a:lnTo>
                    <a:pt x="40050" y="32828"/>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2118700" y="2499175"/>
              <a:ext cx="52400" cy="54150"/>
            </a:xfrm>
            <a:custGeom>
              <a:rect b="b" l="l" r="r" t="t"/>
              <a:pathLst>
                <a:path extrusionOk="0" h="2166" w="2096">
                  <a:moveTo>
                    <a:pt x="0" y="0"/>
                  </a:moveTo>
                  <a:lnTo>
                    <a:pt x="0" y="2166"/>
                  </a:lnTo>
                  <a:lnTo>
                    <a:pt x="252" y="2166"/>
                  </a:lnTo>
                  <a:lnTo>
                    <a:pt x="238" y="266"/>
                  </a:lnTo>
                  <a:lnTo>
                    <a:pt x="950" y="2166"/>
                  </a:lnTo>
                  <a:lnTo>
                    <a:pt x="1146" y="2166"/>
                  </a:lnTo>
                  <a:cubicBezTo>
                    <a:pt x="1383" y="1523"/>
                    <a:pt x="1648" y="922"/>
                    <a:pt x="1844" y="266"/>
                  </a:cubicBezTo>
                  <a:lnTo>
                    <a:pt x="1844" y="266"/>
                  </a:lnTo>
                  <a:lnTo>
                    <a:pt x="1830" y="2166"/>
                  </a:lnTo>
                  <a:lnTo>
                    <a:pt x="2095" y="2166"/>
                  </a:lnTo>
                  <a:lnTo>
                    <a:pt x="2095" y="0"/>
                  </a:lnTo>
                  <a:lnTo>
                    <a:pt x="1718" y="0"/>
                  </a:lnTo>
                  <a:cubicBezTo>
                    <a:pt x="1495" y="615"/>
                    <a:pt x="1243" y="1188"/>
                    <a:pt x="1062" y="1844"/>
                  </a:cubicBezTo>
                  <a:lnTo>
                    <a:pt x="3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2180500" y="2511050"/>
              <a:ext cx="37400" cy="43325"/>
            </a:xfrm>
            <a:custGeom>
              <a:rect b="b" l="l" r="r" t="t"/>
              <a:pathLst>
                <a:path extrusionOk="0" h="1733" w="1496">
                  <a:moveTo>
                    <a:pt x="750" y="209"/>
                  </a:moveTo>
                  <a:cubicBezTo>
                    <a:pt x="992" y="209"/>
                    <a:pt x="1236" y="388"/>
                    <a:pt x="1202" y="699"/>
                  </a:cubicBezTo>
                  <a:lnTo>
                    <a:pt x="308" y="699"/>
                  </a:lnTo>
                  <a:cubicBezTo>
                    <a:pt x="308" y="615"/>
                    <a:pt x="336" y="517"/>
                    <a:pt x="350" y="461"/>
                  </a:cubicBezTo>
                  <a:cubicBezTo>
                    <a:pt x="428" y="288"/>
                    <a:pt x="589" y="209"/>
                    <a:pt x="750" y="209"/>
                  </a:cubicBezTo>
                  <a:close/>
                  <a:moveTo>
                    <a:pt x="755" y="0"/>
                  </a:moveTo>
                  <a:cubicBezTo>
                    <a:pt x="238" y="0"/>
                    <a:pt x="15" y="322"/>
                    <a:pt x="1" y="852"/>
                  </a:cubicBezTo>
                  <a:cubicBezTo>
                    <a:pt x="1" y="1397"/>
                    <a:pt x="266" y="1732"/>
                    <a:pt x="769" y="1732"/>
                  </a:cubicBezTo>
                  <a:cubicBezTo>
                    <a:pt x="1118" y="1732"/>
                    <a:pt x="1342" y="1579"/>
                    <a:pt x="1439" y="1327"/>
                  </a:cubicBezTo>
                  <a:lnTo>
                    <a:pt x="1188" y="1257"/>
                  </a:lnTo>
                  <a:cubicBezTo>
                    <a:pt x="1146" y="1411"/>
                    <a:pt x="992" y="1523"/>
                    <a:pt x="769" y="1523"/>
                  </a:cubicBezTo>
                  <a:cubicBezTo>
                    <a:pt x="420"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2226250" y="2511050"/>
              <a:ext cx="61375" cy="42275"/>
            </a:xfrm>
            <a:custGeom>
              <a:rect b="b" l="l" r="r" t="t"/>
              <a:pathLst>
                <a:path extrusionOk="0" h="1691" w="2455">
                  <a:moveTo>
                    <a:pt x="1733" y="0"/>
                  </a:moveTo>
                  <a:cubicBezTo>
                    <a:pt x="1728" y="0"/>
                    <a:pt x="1724" y="0"/>
                    <a:pt x="1719" y="0"/>
                  </a:cubicBezTo>
                  <a:cubicBezTo>
                    <a:pt x="1453" y="0"/>
                    <a:pt x="1314" y="126"/>
                    <a:pt x="1216" y="308"/>
                  </a:cubicBezTo>
                  <a:cubicBezTo>
                    <a:pt x="1182" y="99"/>
                    <a:pt x="982" y="3"/>
                    <a:pt x="775" y="3"/>
                  </a:cubicBezTo>
                  <a:cubicBezTo>
                    <a:pt x="553" y="3"/>
                    <a:pt x="323" y="113"/>
                    <a:pt x="280" y="308"/>
                  </a:cubicBezTo>
                  <a:cubicBezTo>
                    <a:pt x="252" y="238"/>
                    <a:pt x="266" y="126"/>
                    <a:pt x="266" y="28"/>
                  </a:cubicBezTo>
                  <a:lnTo>
                    <a:pt x="1" y="28"/>
                  </a:lnTo>
                  <a:lnTo>
                    <a:pt x="15" y="1691"/>
                  </a:lnTo>
                  <a:lnTo>
                    <a:pt x="280" y="1691"/>
                  </a:lnTo>
                  <a:cubicBezTo>
                    <a:pt x="336" y="1118"/>
                    <a:pt x="84" y="252"/>
                    <a:pt x="671" y="210"/>
                  </a:cubicBezTo>
                  <a:cubicBezTo>
                    <a:pt x="680" y="209"/>
                    <a:pt x="689" y="209"/>
                    <a:pt x="698" y="209"/>
                  </a:cubicBezTo>
                  <a:cubicBezTo>
                    <a:pt x="925" y="209"/>
                    <a:pt x="964" y="387"/>
                    <a:pt x="964" y="629"/>
                  </a:cubicBezTo>
                  <a:lnTo>
                    <a:pt x="964" y="1691"/>
                  </a:lnTo>
                  <a:lnTo>
                    <a:pt x="1244" y="1691"/>
                  </a:lnTo>
                  <a:cubicBezTo>
                    <a:pt x="1300" y="1132"/>
                    <a:pt x="1034" y="238"/>
                    <a:pt x="1621" y="210"/>
                  </a:cubicBezTo>
                  <a:cubicBezTo>
                    <a:pt x="1886" y="210"/>
                    <a:pt x="1928" y="377"/>
                    <a:pt x="1928" y="629"/>
                  </a:cubicBezTo>
                  <a:lnTo>
                    <a:pt x="1928" y="1691"/>
                  </a:lnTo>
                  <a:lnTo>
                    <a:pt x="2208" y="1691"/>
                  </a:lnTo>
                  <a:cubicBezTo>
                    <a:pt x="2138" y="1038"/>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2291200" y="2496375"/>
              <a:ext cx="35650" cy="58000"/>
            </a:xfrm>
            <a:custGeom>
              <a:rect b="b" l="l" r="r" t="t"/>
              <a:pathLst>
                <a:path extrusionOk="0" h="2320" w="1426">
                  <a:moveTo>
                    <a:pt x="741" y="797"/>
                  </a:moveTo>
                  <a:cubicBezTo>
                    <a:pt x="1090" y="797"/>
                    <a:pt x="1132" y="1104"/>
                    <a:pt x="1132" y="1453"/>
                  </a:cubicBezTo>
                  <a:cubicBezTo>
                    <a:pt x="1132" y="1803"/>
                    <a:pt x="1090" y="2110"/>
                    <a:pt x="741" y="2110"/>
                  </a:cubicBezTo>
                  <a:cubicBezTo>
                    <a:pt x="378" y="2110"/>
                    <a:pt x="294" y="1844"/>
                    <a:pt x="294" y="1467"/>
                  </a:cubicBezTo>
                  <a:cubicBezTo>
                    <a:pt x="294" y="1076"/>
                    <a:pt x="378" y="797"/>
                    <a:pt x="741" y="797"/>
                  </a:cubicBezTo>
                  <a:close/>
                  <a:moveTo>
                    <a:pt x="15" y="1"/>
                  </a:moveTo>
                  <a:lnTo>
                    <a:pt x="1" y="2278"/>
                  </a:lnTo>
                  <a:lnTo>
                    <a:pt x="280" y="2278"/>
                  </a:lnTo>
                  <a:lnTo>
                    <a:pt x="294" y="2012"/>
                  </a:lnTo>
                  <a:cubicBezTo>
                    <a:pt x="378" y="2222"/>
                    <a:pt x="532" y="2305"/>
                    <a:pt x="811" y="2319"/>
                  </a:cubicBezTo>
                  <a:cubicBezTo>
                    <a:pt x="1216" y="2319"/>
                    <a:pt x="1426" y="2012"/>
                    <a:pt x="1426" y="1439"/>
                  </a:cubicBezTo>
                  <a:cubicBezTo>
                    <a:pt x="1412" y="923"/>
                    <a:pt x="1272" y="587"/>
                    <a:pt x="811" y="587"/>
                  </a:cubicBezTo>
                  <a:cubicBezTo>
                    <a:pt x="532" y="587"/>
                    <a:pt x="378" y="685"/>
                    <a:pt x="294" y="881"/>
                  </a:cubicBez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2333125" y="2511050"/>
              <a:ext cx="37375" cy="43325"/>
            </a:xfrm>
            <a:custGeom>
              <a:rect b="b" l="l" r="r" t="t"/>
              <a:pathLst>
                <a:path extrusionOk="0" h="1733" w="1495">
                  <a:moveTo>
                    <a:pt x="743" y="209"/>
                  </a:moveTo>
                  <a:cubicBezTo>
                    <a:pt x="986" y="209"/>
                    <a:pt x="1235" y="388"/>
                    <a:pt x="1201" y="699"/>
                  </a:cubicBezTo>
                  <a:lnTo>
                    <a:pt x="307" y="699"/>
                  </a:lnTo>
                  <a:cubicBezTo>
                    <a:pt x="307" y="615"/>
                    <a:pt x="321" y="517"/>
                    <a:pt x="349" y="461"/>
                  </a:cubicBezTo>
                  <a:cubicBezTo>
                    <a:pt x="422" y="288"/>
                    <a:pt x="581" y="209"/>
                    <a:pt x="743" y="209"/>
                  </a:cubicBezTo>
                  <a:close/>
                  <a:moveTo>
                    <a:pt x="740" y="0"/>
                  </a:moveTo>
                  <a:cubicBezTo>
                    <a:pt x="238" y="0"/>
                    <a:pt x="14" y="322"/>
                    <a:pt x="0" y="852"/>
                  </a:cubicBezTo>
                  <a:cubicBezTo>
                    <a:pt x="0" y="1397"/>
                    <a:pt x="252" y="1732"/>
                    <a:pt x="768" y="1732"/>
                  </a:cubicBezTo>
                  <a:cubicBezTo>
                    <a:pt x="1118" y="1732"/>
                    <a:pt x="1341" y="1579"/>
                    <a:pt x="1439" y="1327"/>
                  </a:cubicBezTo>
                  <a:lnTo>
                    <a:pt x="1187" y="1257"/>
                  </a:lnTo>
                  <a:cubicBezTo>
                    <a:pt x="1146" y="1411"/>
                    <a:pt x="992" y="1523"/>
                    <a:pt x="768" y="1523"/>
                  </a:cubicBezTo>
                  <a:cubicBezTo>
                    <a:pt x="419" y="1509"/>
                    <a:pt x="307" y="1271"/>
                    <a:pt x="307" y="922"/>
                  </a:cubicBezTo>
                  <a:lnTo>
                    <a:pt x="1481" y="922"/>
                  </a:lnTo>
                  <a:cubicBezTo>
                    <a:pt x="1495" y="363"/>
                    <a:pt x="1299" y="0"/>
                    <a:pt x="7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2378875" y="2511025"/>
              <a:ext cx="19575" cy="42300"/>
            </a:xfrm>
            <a:custGeom>
              <a:rect b="b" l="l" r="r" t="t"/>
              <a:pathLst>
                <a:path extrusionOk="0" h="1692" w="783">
                  <a:moveTo>
                    <a:pt x="663" y="1"/>
                  </a:moveTo>
                  <a:cubicBezTo>
                    <a:pt x="438" y="1"/>
                    <a:pt x="327" y="174"/>
                    <a:pt x="279" y="378"/>
                  </a:cubicBezTo>
                  <a:cubicBezTo>
                    <a:pt x="251" y="281"/>
                    <a:pt x="265" y="141"/>
                    <a:pt x="265" y="29"/>
                  </a:cubicBezTo>
                  <a:lnTo>
                    <a:pt x="0" y="29"/>
                  </a:lnTo>
                  <a:lnTo>
                    <a:pt x="14" y="1692"/>
                  </a:lnTo>
                  <a:lnTo>
                    <a:pt x="293" y="1692"/>
                  </a:lnTo>
                  <a:cubicBezTo>
                    <a:pt x="319" y="1106"/>
                    <a:pt x="127" y="253"/>
                    <a:pt x="655" y="253"/>
                  </a:cubicBezTo>
                  <a:cubicBezTo>
                    <a:pt x="694" y="253"/>
                    <a:pt x="736" y="257"/>
                    <a:pt x="782" y="267"/>
                  </a:cubicBezTo>
                  <a:lnTo>
                    <a:pt x="782" y="15"/>
                  </a:lnTo>
                  <a:cubicBezTo>
                    <a:pt x="739"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2401900" y="2511125"/>
              <a:ext cx="34625" cy="43325"/>
            </a:xfrm>
            <a:custGeom>
              <a:rect b="b" l="l" r="r" t="t"/>
              <a:pathLst>
                <a:path extrusionOk="0" h="1733" w="1385">
                  <a:moveTo>
                    <a:pt x="693" y="0"/>
                  </a:moveTo>
                  <a:cubicBezTo>
                    <a:pt x="369" y="0"/>
                    <a:pt x="43" y="137"/>
                    <a:pt x="71" y="472"/>
                  </a:cubicBezTo>
                  <a:cubicBezTo>
                    <a:pt x="113" y="1115"/>
                    <a:pt x="1007" y="766"/>
                    <a:pt x="1091" y="1254"/>
                  </a:cubicBezTo>
                  <a:cubicBezTo>
                    <a:pt x="1091" y="1438"/>
                    <a:pt x="911" y="1517"/>
                    <a:pt x="717" y="1517"/>
                  </a:cubicBezTo>
                  <a:cubicBezTo>
                    <a:pt x="498" y="1517"/>
                    <a:pt x="261" y="1417"/>
                    <a:pt x="238" y="1254"/>
                  </a:cubicBezTo>
                  <a:lnTo>
                    <a:pt x="1" y="1296"/>
                  </a:lnTo>
                  <a:cubicBezTo>
                    <a:pt x="29" y="1580"/>
                    <a:pt x="370" y="1733"/>
                    <a:pt x="706" y="1733"/>
                  </a:cubicBezTo>
                  <a:cubicBezTo>
                    <a:pt x="1048" y="1733"/>
                    <a:pt x="1384" y="1573"/>
                    <a:pt x="1370" y="1227"/>
                  </a:cubicBezTo>
                  <a:cubicBezTo>
                    <a:pt x="1328" y="542"/>
                    <a:pt x="462" y="905"/>
                    <a:pt x="322" y="444"/>
                  </a:cubicBezTo>
                  <a:cubicBezTo>
                    <a:pt x="329" y="280"/>
                    <a:pt x="506" y="203"/>
                    <a:pt x="689" y="203"/>
                  </a:cubicBezTo>
                  <a:cubicBezTo>
                    <a:pt x="880" y="203"/>
                    <a:pt x="1076" y="287"/>
                    <a:pt x="1091" y="444"/>
                  </a:cubicBezTo>
                  <a:lnTo>
                    <a:pt x="1342" y="402"/>
                  </a:lnTo>
                  <a:cubicBezTo>
                    <a:pt x="1314" y="263"/>
                    <a:pt x="1230" y="165"/>
                    <a:pt x="1132" y="95"/>
                  </a:cubicBezTo>
                  <a:cubicBezTo>
                    <a:pt x="1016" y="35"/>
                    <a:pt x="855" y="0"/>
                    <a:pt x="6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2444175" y="2496375"/>
              <a:ext cx="39825" cy="56950"/>
            </a:xfrm>
            <a:custGeom>
              <a:rect b="b" l="l" r="r" t="t"/>
              <a:pathLst>
                <a:path extrusionOk="0" h="2278" w="1593">
                  <a:moveTo>
                    <a:pt x="0" y="1"/>
                  </a:moveTo>
                  <a:lnTo>
                    <a:pt x="0" y="2278"/>
                  </a:lnTo>
                  <a:lnTo>
                    <a:pt x="280" y="2278"/>
                  </a:lnTo>
                  <a:cubicBezTo>
                    <a:pt x="335" y="1691"/>
                    <a:pt x="84" y="797"/>
                    <a:pt x="713" y="797"/>
                  </a:cubicBezTo>
                  <a:cubicBezTo>
                    <a:pt x="978" y="797"/>
                    <a:pt x="1076" y="937"/>
                    <a:pt x="1048" y="1216"/>
                  </a:cubicBezTo>
                  <a:lnTo>
                    <a:pt x="1048" y="2278"/>
                  </a:lnTo>
                  <a:lnTo>
                    <a:pt x="1327" y="2278"/>
                  </a:lnTo>
                  <a:cubicBezTo>
                    <a:pt x="1271" y="1593"/>
                    <a:pt x="1593" y="587"/>
                    <a:pt x="810" y="587"/>
                  </a:cubicBezTo>
                  <a:cubicBezTo>
                    <a:pt x="517" y="587"/>
                    <a:pt x="377" y="713"/>
                    <a:pt x="280" y="895"/>
                  </a:cubicBez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2487825" y="249637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504925" y="2511050"/>
              <a:ext cx="35300" cy="58700"/>
            </a:xfrm>
            <a:custGeom>
              <a:rect b="b" l="l" r="r" t="t"/>
              <a:pathLst>
                <a:path extrusionOk="0" h="2348" w="1412">
                  <a:moveTo>
                    <a:pt x="727" y="210"/>
                  </a:moveTo>
                  <a:cubicBezTo>
                    <a:pt x="1062" y="224"/>
                    <a:pt x="1118" y="503"/>
                    <a:pt x="1118" y="866"/>
                  </a:cubicBezTo>
                  <a:cubicBezTo>
                    <a:pt x="1118" y="1216"/>
                    <a:pt x="1076" y="1523"/>
                    <a:pt x="727" y="1523"/>
                  </a:cubicBezTo>
                  <a:cubicBezTo>
                    <a:pt x="364" y="1523"/>
                    <a:pt x="280" y="1257"/>
                    <a:pt x="280" y="880"/>
                  </a:cubicBezTo>
                  <a:cubicBezTo>
                    <a:pt x="280" y="489"/>
                    <a:pt x="364" y="210"/>
                    <a:pt x="727" y="210"/>
                  </a:cubicBezTo>
                  <a:close/>
                  <a:moveTo>
                    <a:pt x="797" y="0"/>
                  </a:moveTo>
                  <a:cubicBezTo>
                    <a:pt x="532" y="0"/>
                    <a:pt x="364" y="112"/>
                    <a:pt x="280" y="294"/>
                  </a:cubicBezTo>
                  <a:lnTo>
                    <a:pt x="266" y="28"/>
                  </a:lnTo>
                  <a:lnTo>
                    <a:pt x="1" y="28"/>
                  </a:lnTo>
                  <a:lnTo>
                    <a:pt x="1" y="2347"/>
                  </a:lnTo>
                  <a:lnTo>
                    <a:pt x="280" y="2347"/>
                  </a:lnTo>
                  <a:lnTo>
                    <a:pt x="280" y="1425"/>
                  </a:lnTo>
                  <a:cubicBezTo>
                    <a:pt x="364" y="1607"/>
                    <a:pt x="532" y="1732"/>
                    <a:pt x="797" y="1732"/>
                  </a:cubicBezTo>
                  <a:cubicBezTo>
                    <a:pt x="1272" y="1704"/>
                    <a:pt x="1412" y="1355"/>
                    <a:pt x="1412" y="852"/>
                  </a:cubicBezTo>
                  <a:cubicBezTo>
                    <a:pt x="1412" y="350"/>
                    <a:pt x="1272" y="0"/>
                    <a:pt x="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779950" y="2656275"/>
              <a:ext cx="41575" cy="54200"/>
            </a:xfrm>
            <a:custGeom>
              <a:rect b="b" l="l" r="r" t="t"/>
              <a:pathLst>
                <a:path extrusionOk="0" h="2168" w="1663">
                  <a:moveTo>
                    <a:pt x="687" y="239"/>
                  </a:moveTo>
                  <a:cubicBezTo>
                    <a:pt x="1050" y="239"/>
                    <a:pt x="1369" y="278"/>
                    <a:pt x="1369" y="659"/>
                  </a:cubicBezTo>
                  <a:cubicBezTo>
                    <a:pt x="1369" y="1047"/>
                    <a:pt x="1056" y="1099"/>
                    <a:pt x="696" y="1099"/>
                  </a:cubicBezTo>
                  <a:cubicBezTo>
                    <a:pt x="564" y="1099"/>
                    <a:pt x="425" y="1092"/>
                    <a:pt x="294" y="1092"/>
                  </a:cubicBezTo>
                  <a:lnTo>
                    <a:pt x="294" y="240"/>
                  </a:lnTo>
                  <a:cubicBezTo>
                    <a:pt x="328" y="241"/>
                    <a:pt x="363" y="241"/>
                    <a:pt x="398" y="241"/>
                  </a:cubicBezTo>
                  <a:cubicBezTo>
                    <a:pt x="494" y="241"/>
                    <a:pt x="592" y="239"/>
                    <a:pt x="687" y="239"/>
                  </a:cubicBezTo>
                  <a:close/>
                  <a:moveTo>
                    <a:pt x="530" y="1"/>
                  </a:moveTo>
                  <a:cubicBezTo>
                    <a:pt x="397" y="1"/>
                    <a:pt x="262" y="3"/>
                    <a:pt x="130" y="3"/>
                  </a:cubicBezTo>
                  <a:cubicBezTo>
                    <a:pt x="86" y="3"/>
                    <a:pt x="43" y="3"/>
                    <a:pt x="0" y="2"/>
                  </a:cubicBezTo>
                  <a:lnTo>
                    <a:pt x="0" y="2168"/>
                  </a:lnTo>
                  <a:lnTo>
                    <a:pt x="294" y="2168"/>
                  </a:lnTo>
                  <a:lnTo>
                    <a:pt x="294" y="1315"/>
                  </a:lnTo>
                  <a:cubicBezTo>
                    <a:pt x="423" y="1323"/>
                    <a:pt x="552" y="1329"/>
                    <a:pt x="675" y="1329"/>
                  </a:cubicBezTo>
                  <a:cubicBezTo>
                    <a:pt x="1218" y="1329"/>
                    <a:pt x="1662" y="1216"/>
                    <a:pt x="1662" y="659"/>
                  </a:cubicBezTo>
                  <a:cubicBezTo>
                    <a:pt x="1662" y="56"/>
                    <a:pt x="1123"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832325" y="2656325"/>
              <a:ext cx="45075" cy="54150"/>
            </a:xfrm>
            <a:custGeom>
              <a:rect b="b" l="l" r="r" t="t"/>
              <a:pathLst>
                <a:path extrusionOk="0" h="2166" w="1803">
                  <a:moveTo>
                    <a:pt x="1" y="0"/>
                  </a:moveTo>
                  <a:lnTo>
                    <a:pt x="1" y="2166"/>
                  </a:lnTo>
                  <a:lnTo>
                    <a:pt x="294" y="2166"/>
                  </a:lnTo>
                  <a:lnTo>
                    <a:pt x="294" y="1341"/>
                  </a:lnTo>
                  <a:lnTo>
                    <a:pt x="573" y="1118"/>
                  </a:lnTo>
                  <a:lnTo>
                    <a:pt x="1425" y="2166"/>
                  </a:lnTo>
                  <a:lnTo>
                    <a:pt x="1803" y="2166"/>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2028250" y="26535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2043250" y="26535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8" y="797"/>
                    <a:pt x="716" y="796"/>
                    <a:pt x="724" y="796"/>
                  </a:cubicBezTo>
                  <a:close/>
                  <a:moveTo>
                    <a:pt x="1132" y="1"/>
                  </a:moveTo>
                  <a:lnTo>
                    <a:pt x="1146" y="867"/>
                  </a:lnTo>
                  <a:cubicBezTo>
                    <a:pt x="1035" y="699"/>
                    <a:pt x="895" y="587"/>
                    <a:pt x="615" y="587"/>
                  </a:cubicBezTo>
                  <a:cubicBezTo>
                    <a:pt x="210" y="587"/>
                    <a:pt x="1" y="881"/>
                    <a:pt x="1" y="1453"/>
                  </a:cubicBezTo>
                  <a:cubicBezTo>
                    <a:pt x="15" y="1970"/>
                    <a:pt x="154" y="2319"/>
                    <a:pt x="615" y="2319"/>
                  </a:cubicBezTo>
                  <a:cubicBezTo>
                    <a:pt x="895" y="2319"/>
                    <a:pt x="1048" y="2208"/>
                    <a:pt x="1132" y="2012"/>
                  </a:cubicBezTo>
                  <a:cubicBezTo>
                    <a:pt x="1160" y="2082"/>
                    <a:pt x="1146" y="2194"/>
                    <a:pt x="1160" y="2278"/>
                  </a:cubicBezTo>
                  <a:lnTo>
                    <a:pt x="1426" y="2278"/>
                  </a:lnTo>
                  <a:lnTo>
                    <a:pt x="14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2677100" y="2653525"/>
              <a:ext cx="7000" cy="56950"/>
            </a:xfrm>
            <a:custGeom>
              <a:rect b="b" l="l" r="r" t="t"/>
              <a:pathLst>
                <a:path extrusionOk="0" h="2278" w="280">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694225" y="2668175"/>
              <a:ext cx="39525" cy="42300"/>
            </a:xfrm>
            <a:custGeom>
              <a:rect b="b" l="l" r="r" t="t"/>
              <a:pathLst>
                <a:path extrusionOk="0" h="1692" w="1581">
                  <a:moveTo>
                    <a:pt x="868" y="0"/>
                  </a:moveTo>
                  <a:cubicBezTo>
                    <a:pt x="854" y="0"/>
                    <a:pt x="839" y="1"/>
                    <a:pt x="824" y="1"/>
                  </a:cubicBezTo>
                  <a:cubicBezTo>
                    <a:pt x="545" y="1"/>
                    <a:pt x="377" y="127"/>
                    <a:pt x="279" y="309"/>
                  </a:cubicBezTo>
                  <a:cubicBezTo>
                    <a:pt x="265" y="239"/>
                    <a:pt x="279" y="127"/>
                    <a:pt x="265" y="29"/>
                  </a:cubicBezTo>
                  <a:lnTo>
                    <a:pt x="0" y="29"/>
                  </a:lnTo>
                  <a:lnTo>
                    <a:pt x="14" y="1692"/>
                  </a:lnTo>
                  <a:lnTo>
                    <a:pt x="293" y="1692"/>
                  </a:lnTo>
                  <a:cubicBezTo>
                    <a:pt x="335" y="1105"/>
                    <a:pt x="98" y="239"/>
                    <a:pt x="726" y="211"/>
                  </a:cubicBezTo>
                  <a:cubicBezTo>
                    <a:pt x="992" y="211"/>
                    <a:pt x="1062" y="365"/>
                    <a:pt x="1062" y="630"/>
                  </a:cubicBezTo>
                  <a:lnTo>
                    <a:pt x="1062" y="1692"/>
                  </a:lnTo>
                  <a:lnTo>
                    <a:pt x="1341" y="1692"/>
                  </a:lnTo>
                  <a:cubicBezTo>
                    <a:pt x="1286" y="1020"/>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734025" y="2659475"/>
              <a:ext cx="19925" cy="51775"/>
            </a:xfrm>
            <a:custGeom>
              <a:rect b="b" l="l" r="r" t="t"/>
              <a:pathLst>
                <a:path extrusionOk="0" h="2071" w="797">
                  <a:moveTo>
                    <a:pt x="280" y="0"/>
                  </a:moveTo>
                  <a:lnTo>
                    <a:pt x="210" y="377"/>
                  </a:lnTo>
                  <a:lnTo>
                    <a:pt x="0" y="377"/>
                  </a:lnTo>
                  <a:lnTo>
                    <a:pt x="0" y="587"/>
                  </a:lnTo>
                  <a:lnTo>
                    <a:pt x="182" y="587"/>
                  </a:lnTo>
                  <a:lnTo>
                    <a:pt x="182" y="1690"/>
                  </a:lnTo>
                  <a:cubicBezTo>
                    <a:pt x="182" y="1969"/>
                    <a:pt x="345" y="2070"/>
                    <a:pt x="545" y="2070"/>
                  </a:cubicBezTo>
                  <a:cubicBezTo>
                    <a:pt x="626" y="2070"/>
                    <a:pt x="712" y="2054"/>
                    <a:pt x="797" y="2026"/>
                  </a:cubicBezTo>
                  <a:lnTo>
                    <a:pt x="797" y="1816"/>
                  </a:lnTo>
                  <a:cubicBezTo>
                    <a:pt x="748" y="1836"/>
                    <a:pt x="698" y="1847"/>
                    <a:pt x="652" y="1847"/>
                  </a:cubicBezTo>
                  <a:cubicBezTo>
                    <a:pt x="540" y="1847"/>
                    <a:pt x="452" y="1783"/>
                    <a:pt x="461" y="1634"/>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2757775" y="2668200"/>
              <a:ext cx="37400" cy="43325"/>
            </a:xfrm>
            <a:custGeom>
              <a:rect b="b" l="l" r="r" t="t"/>
              <a:pathLst>
                <a:path extrusionOk="0" h="1733" w="1496">
                  <a:moveTo>
                    <a:pt x="743" y="209"/>
                  </a:moveTo>
                  <a:cubicBezTo>
                    <a:pt x="987" y="209"/>
                    <a:pt x="1235" y="388"/>
                    <a:pt x="1202" y="699"/>
                  </a:cubicBezTo>
                  <a:lnTo>
                    <a:pt x="308" y="699"/>
                  </a:lnTo>
                  <a:cubicBezTo>
                    <a:pt x="308" y="615"/>
                    <a:pt x="322" y="517"/>
                    <a:pt x="350" y="461"/>
                  </a:cubicBezTo>
                  <a:cubicBezTo>
                    <a:pt x="422" y="288"/>
                    <a:pt x="582" y="209"/>
                    <a:pt x="743" y="209"/>
                  </a:cubicBezTo>
                  <a:close/>
                  <a:moveTo>
                    <a:pt x="741" y="0"/>
                  </a:moveTo>
                  <a:cubicBezTo>
                    <a:pt x="238" y="0"/>
                    <a:pt x="14" y="322"/>
                    <a:pt x="0" y="852"/>
                  </a:cubicBezTo>
                  <a:cubicBezTo>
                    <a:pt x="0" y="1397"/>
                    <a:pt x="252" y="1732"/>
                    <a:pt x="769" y="1732"/>
                  </a:cubicBezTo>
                  <a:cubicBezTo>
                    <a:pt x="1118" y="1732"/>
                    <a:pt x="1341" y="1579"/>
                    <a:pt x="1439" y="1327"/>
                  </a:cubicBezTo>
                  <a:lnTo>
                    <a:pt x="1188" y="1258"/>
                  </a:lnTo>
                  <a:cubicBezTo>
                    <a:pt x="1146" y="1411"/>
                    <a:pt x="992" y="1523"/>
                    <a:pt x="769" y="1523"/>
                  </a:cubicBezTo>
                  <a:cubicBezTo>
                    <a:pt x="419" y="1509"/>
                    <a:pt x="308" y="1271"/>
                    <a:pt x="308"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2801425" y="2668200"/>
              <a:ext cx="42600" cy="58500"/>
            </a:xfrm>
            <a:custGeom>
              <a:rect b="b" l="l" r="r" t="t"/>
              <a:pathLst>
                <a:path extrusionOk="0" h="2340" w="1704">
                  <a:moveTo>
                    <a:pt x="699" y="210"/>
                  </a:moveTo>
                  <a:cubicBezTo>
                    <a:pt x="1006" y="210"/>
                    <a:pt x="1132" y="489"/>
                    <a:pt x="1132" y="866"/>
                  </a:cubicBezTo>
                  <a:cubicBezTo>
                    <a:pt x="1132" y="1216"/>
                    <a:pt x="1006" y="1495"/>
                    <a:pt x="699" y="1495"/>
                  </a:cubicBezTo>
                  <a:cubicBezTo>
                    <a:pt x="350" y="1495"/>
                    <a:pt x="294" y="1216"/>
                    <a:pt x="294" y="866"/>
                  </a:cubicBezTo>
                  <a:cubicBezTo>
                    <a:pt x="294" y="503"/>
                    <a:pt x="350" y="210"/>
                    <a:pt x="699" y="210"/>
                  </a:cubicBezTo>
                  <a:close/>
                  <a:moveTo>
                    <a:pt x="629" y="0"/>
                  </a:moveTo>
                  <a:cubicBezTo>
                    <a:pt x="140" y="14"/>
                    <a:pt x="1" y="377"/>
                    <a:pt x="1" y="866"/>
                  </a:cubicBezTo>
                  <a:cubicBezTo>
                    <a:pt x="1" y="1341"/>
                    <a:pt x="126" y="1705"/>
                    <a:pt x="601" y="1705"/>
                  </a:cubicBezTo>
                  <a:cubicBezTo>
                    <a:pt x="881" y="1705"/>
                    <a:pt x="1034" y="1565"/>
                    <a:pt x="1132" y="1383"/>
                  </a:cubicBezTo>
                  <a:lnTo>
                    <a:pt x="1132" y="1649"/>
                  </a:lnTo>
                  <a:cubicBezTo>
                    <a:pt x="1191" y="1958"/>
                    <a:pt x="949" y="2132"/>
                    <a:pt x="715" y="2132"/>
                  </a:cubicBezTo>
                  <a:cubicBezTo>
                    <a:pt x="558" y="2132"/>
                    <a:pt x="406" y="2054"/>
                    <a:pt x="350" y="1886"/>
                  </a:cubicBezTo>
                  <a:lnTo>
                    <a:pt x="70" y="1942"/>
                  </a:lnTo>
                  <a:cubicBezTo>
                    <a:pt x="126" y="2138"/>
                    <a:pt x="252"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2845075" y="2668200"/>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2"/>
                    <a:pt x="1" y="852"/>
                  </a:cubicBezTo>
                  <a:cubicBezTo>
                    <a:pt x="1" y="1397"/>
                    <a:pt x="252" y="1732"/>
                    <a:pt x="769" y="1732"/>
                  </a:cubicBezTo>
                  <a:cubicBezTo>
                    <a:pt x="1118" y="1732"/>
                    <a:pt x="1342" y="1579"/>
                    <a:pt x="1439" y="1327"/>
                  </a:cubicBezTo>
                  <a:lnTo>
                    <a:pt x="1188" y="1258"/>
                  </a:lnTo>
                  <a:cubicBezTo>
                    <a:pt x="1146" y="1411"/>
                    <a:pt x="992" y="1523"/>
                    <a:pt x="769" y="1523"/>
                  </a:cubicBezTo>
                  <a:cubicBezTo>
                    <a:pt x="420" y="1509"/>
                    <a:pt x="308" y="1271"/>
                    <a:pt x="308"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890825" y="2668175"/>
              <a:ext cx="19575" cy="42300"/>
            </a:xfrm>
            <a:custGeom>
              <a:rect b="b" l="l" r="r" t="t"/>
              <a:pathLst>
                <a:path extrusionOk="0" h="1692" w="783">
                  <a:moveTo>
                    <a:pt x="664" y="1"/>
                  </a:moveTo>
                  <a:cubicBezTo>
                    <a:pt x="438" y="1"/>
                    <a:pt x="328" y="174"/>
                    <a:pt x="280" y="378"/>
                  </a:cubicBezTo>
                  <a:cubicBezTo>
                    <a:pt x="252" y="281"/>
                    <a:pt x="266" y="141"/>
                    <a:pt x="266" y="29"/>
                  </a:cubicBezTo>
                  <a:lnTo>
                    <a:pt x="1" y="29"/>
                  </a:lnTo>
                  <a:lnTo>
                    <a:pt x="15" y="1692"/>
                  </a:lnTo>
                  <a:lnTo>
                    <a:pt x="294" y="1692"/>
                  </a:lnTo>
                  <a:cubicBezTo>
                    <a:pt x="320" y="1106"/>
                    <a:pt x="128" y="253"/>
                    <a:pt x="656" y="253"/>
                  </a:cubicBezTo>
                  <a:cubicBezTo>
                    <a:pt x="694" y="253"/>
                    <a:pt x="736" y="257"/>
                    <a:pt x="783" y="267"/>
                  </a:cubicBezTo>
                  <a:lnTo>
                    <a:pt x="783" y="15"/>
                  </a:lnTo>
                  <a:cubicBezTo>
                    <a:pt x="740" y="6"/>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760375" y="2796000"/>
              <a:ext cx="38100" cy="54175"/>
            </a:xfrm>
            <a:custGeom>
              <a:rect b="b" l="l" r="r" t="t"/>
              <a:pathLst>
                <a:path extrusionOk="0" h="2167" w="1524">
                  <a:moveTo>
                    <a:pt x="1" y="1"/>
                  </a:moveTo>
                  <a:lnTo>
                    <a:pt x="1" y="2166"/>
                  </a:lnTo>
                  <a:lnTo>
                    <a:pt x="294" y="2166"/>
                  </a:lnTo>
                  <a:lnTo>
                    <a:pt x="294" y="1300"/>
                  </a:lnTo>
                  <a:lnTo>
                    <a:pt x="1496" y="1300"/>
                  </a:lnTo>
                  <a:lnTo>
                    <a:pt x="1496" y="1049"/>
                  </a:lnTo>
                  <a:lnTo>
                    <a:pt x="294" y="1049"/>
                  </a:lnTo>
                  <a:lnTo>
                    <a:pt x="294" y="252"/>
                  </a:lnTo>
                  <a:lnTo>
                    <a:pt x="1524" y="252"/>
                  </a:lnTo>
                  <a:lnTo>
                    <a:pt x="15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808225" y="2796000"/>
              <a:ext cx="45075" cy="54175"/>
            </a:xfrm>
            <a:custGeom>
              <a:rect b="b" l="l" r="r" t="t"/>
              <a:pathLst>
                <a:path extrusionOk="0" h="2167" w="1803">
                  <a:moveTo>
                    <a:pt x="1" y="1"/>
                  </a:moveTo>
                  <a:lnTo>
                    <a:pt x="1" y="2166"/>
                  </a:lnTo>
                  <a:lnTo>
                    <a:pt x="280" y="2166"/>
                  </a:lnTo>
                  <a:lnTo>
                    <a:pt x="280" y="1342"/>
                  </a:lnTo>
                  <a:lnTo>
                    <a:pt x="559" y="1118"/>
                  </a:lnTo>
                  <a:lnTo>
                    <a:pt x="1425" y="2166"/>
                  </a:lnTo>
                  <a:lnTo>
                    <a:pt x="1803" y="2166"/>
                  </a:lnTo>
                  <a:lnTo>
                    <a:pt x="755" y="951"/>
                  </a:lnTo>
                  <a:lnTo>
                    <a:pt x="1677" y="1"/>
                  </a:lnTo>
                  <a:lnTo>
                    <a:pt x="1328" y="1"/>
                  </a:lnTo>
                  <a:lnTo>
                    <a:pt x="280" y="1091"/>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859925" y="2796000"/>
              <a:ext cx="33900" cy="54175"/>
            </a:xfrm>
            <a:custGeom>
              <a:rect b="b" l="l" r="r" t="t"/>
              <a:pathLst>
                <a:path extrusionOk="0" h="2167" w="1356">
                  <a:moveTo>
                    <a:pt x="573" y="1"/>
                  </a:moveTo>
                  <a:lnTo>
                    <a:pt x="70" y="364"/>
                  </a:lnTo>
                  <a:lnTo>
                    <a:pt x="70" y="616"/>
                  </a:lnTo>
                  <a:lnTo>
                    <a:pt x="559" y="266"/>
                  </a:lnTo>
                  <a:lnTo>
                    <a:pt x="559" y="1929"/>
                  </a:lnTo>
                  <a:lnTo>
                    <a:pt x="0" y="1929"/>
                  </a:lnTo>
                  <a:lnTo>
                    <a:pt x="0" y="2166"/>
                  </a:lnTo>
                  <a:lnTo>
                    <a:pt x="1355" y="2166"/>
                  </a:lnTo>
                  <a:lnTo>
                    <a:pt x="1355" y="1929"/>
                  </a:lnTo>
                  <a:lnTo>
                    <a:pt x="824" y="1929"/>
                  </a:lnTo>
                  <a:lnTo>
                    <a:pt x="8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026150" y="2807875"/>
              <a:ext cx="42575" cy="58525"/>
            </a:xfrm>
            <a:custGeom>
              <a:rect b="b" l="l" r="r" t="t"/>
              <a:pathLst>
                <a:path extrusionOk="0" h="2341" w="1703">
                  <a:moveTo>
                    <a:pt x="685" y="210"/>
                  </a:moveTo>
                  <a:cubicBezTo>
                    <a:pt x="1006" y="210"/>
                    <a:pt x="1132" y="490"/>
                    <a:pt x="1132" y="867"/>
                  </a:cubicBezTo>
                  <a:cubicBezTo>
                    <a:pt x="1132" y="1216"/>
                    <a:pt x="1006" y="1496"/>
                    <a:pt x="685" y="1496"/>
                  </a:cubicBezTo>
                  <a:cubicBezTo>
                    <a:pt x="336" y="1496"/>
                    <a:pt x="294" y="1216"/>
                    <a:pt x="294" y="867"/>
                  </a:cubicBezTo>
                  <a:cubicBezTo>
                    <a:pt x="294" y="504"/>
                    <a:pt x="350" y="210"/>
                    <a:pt x="685" y="210"/>
                  </a:cubicBezTo>
                  <a:close/>
                  <a:moveTo>
                    <a:pt x="615" y="1"/>
                  </a:moveTo>
                  <a:cubicBezTo>
                    <a:pt x="140" y="15"/>
                    <a:pt x="0" y="378"/>
                    <a:pt x="0" y="867"/>
                  </a:cubicBezTo>
                  <a:cubicBezTo>
                    <a:pt x="0" y="1342"/>
                    <a:pt x="126" y="1705"/>
                    <a:pt x="601" y="1705"/>
                  </a:cubicBezTo>
                  <a:cubicBezTo>
                    <a:pt x="880" y="1705"/>
                    <a:pt x="1034" y="1565"/>
                    <a:pt x="1132" y="1384"/>
                  </a:cubicBezTo>
                  <a:lnTo>
                    <a:pt x="1132" y="1649"/>
                  </a:lnTo>
                  <a:cubicBezTo>
                    <a:pt x="1190" y="1959"/>
                    <a:pt x="943" y="2133"/>
                    <a:pt x="709" y="2133"/>
                  </a:cubicBezTo>
                  <a:cubicBezTo>
                    <a:pt x="552" y="2133"/>
                    <a:pt x="400" y="2055"/>
                    <a:pt x="350" y="1887"/>
                  </a:cubicBezTo>
                  <a:lnTo>
                    <a:pt x="70" y="1943"/>
                  </a:lnTo>
                  <a:cubicBezTo>
                    <a:pt x="126" y="2138"/>
                    <a:pt x="252" y="2264"/>
                    <a:pt x="461" y="2306"/>
                  </a:cubicBezTo>
                  <a:cubicBezTo>
                    <a:pt x="572" y="2329"/>
                    <a:pt x="670" y="2340"/>
                    <a:pt x="757" y="2340"/>
                  </a:cubicBezTo>
                  <a:cubicBezTo>
                    <a:pt x="1703" y="2340"/>
                    <a:pt x="1334" y="1027"/>
                    <a:pt x="1411" y="29"/>
                  </a:cubicBezTo>
                  <a:lnTo>
                    <a:pt x="1160" y="29"/>
                  </a:lnTo>
                  <a:cubicBezTo>
                    <a:pt x="1132" y="113"/>
                    <a:pt x="1146" y="224"/>
                    <a:pt x="1132" y="308"/>
                  </a:cubicBezTo>
                  <a:cubicBezTo>
                    <a:pt x="1034" y="141"/>
                    <a:pt x="880"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2071900" y="2807875"/>
              <a:ext cx="19575" cy="42300"/>
            </a:xfrm>
            <a:custGeom>
              <a:rect b="b" l="l" r="r" t="t"/>
              <a:pathLst>
                <a:path extrusionOk="0" h="1692" w="783">
                  <a:moveTo>
                    <a:pt x="663" y="1"/>
                  </a:moveTo>
                  <a:cubicBezTo>
                    <a:pt x="434" y="1"/>
                    <a:pt x="316" y="174"/>
                    <a:pt x="280" y="378"/>
                  </a:cubicBezTo>
                  <a:cubicBezTo>
                    <a:pt x="252" y="280"/>
                    <a:pt x="266" y="141"/>
                    <a:pt x="252" y="29"/>
                  </a:cubicBezTo>
                  <a:lnTo>
                    <a:pt x="0" y="29"/>
                  </a:lnTo>
                  <a:lnTo>
                    <a:pt x="0" y="1691"/>
                  </a:lnTo>
                  <a:lnTo>
                    <a:pt x="280" y="1691"/>
                  </a:lnTo>
                  <a:cubicBezTo>
                    <a:pt x="319" y="1105"/>
                    <a:pt x="127" y="252"/>
                    <a:pt x="655" y="252"/>
                  </a:cubicBezTo>
                  <a:cubicBezTo>
                    <a:pt x="694" y="252"/>
                    <a:pt x="736" y="257"/>
                    <a:pt x="783" y="266"/>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095650" y="2807875"/>
              <a:ext cx="37375" cy="43350"/>
            </a:xfrm>
            <a:custGeom>
              <a:rect b="b" l="l" r="r" t="t"/>
              <a:pathLst>
                <a:path extrusionOk="0" h="1734" w="1495">
                  <a:moveTo>
                    <a:pt x="754" y="210"/>
                  </a:moveTo>
                  <a:cubicBezTo>
                    <a:pt x="1132" y="210"/>
                    <a:pt x="1201" y="490"/>
                    <a:pt x="1201" y="867"/>
                  </a:cubicBezTo>
                  <a:cubicBezTo>
                    <a:pt x="1201" y="1244"/>
                    <a:pt x="1118" y="1524"/>
                    <a:pt x="741" y="1524"/>
                  </a:cubicBezTo>
                  <a:cubicBezTo>
                    <a:pt x="377" y="1510"/>
                    <a:pt x="293" y="1244"/>
                    <a:pt x="293" y="867"/>
                  </a:cubicBezTo>
                  <a:cubicBezTo>
                    <a:pt x="293" y="490"/>
                    <a:pt x="377" y="210"/>
                    <a:pt x="754" y="210"/>
                  </a:cubicBezTo>
                  <a:close/>
                  <a:moveTo>
                    <a:pt x="786" y="0"/>
                  </a:moveTo>
                  <a:cubicBezTo>
                    <a:pt x="776" y="0"/>
                    <a:pt x="765" y="1"/>
                    <a:pt x="754" y="1"/>
                  </a:cubicBezTo>
                  <a:cubicBezTo>
                    <a:pt x="252" y="1"/>
                    <a:pt x="0" y="280"/>
                    <a:pt x="0" y="867"/>
                  </a:cubicBezTo>
                  <a:cubicBezTo>
                    <a:pt x="14" y="1384"/>
                    <a:pt x="224" y="1733"/>
                    <a:pt x="741" y="1733"/>
                  </a:cubicBezTo>
                  <a:cubicBezTo>
                    <a:pt x="1257" y="1733"/>
                    <a:pt x="1495" y="1412"/>
                    <a:pt x="1495" y="867"/>
                  </a:cubicBezTo>
                  <a:cubicBezTo>
                    <a:pt x="1495" y="333"/>
                    <a:pt x="1294" y="0"/>
                    <a:pt x="7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2135300" y="2808575"/>
              <a:ext cx="39300" cy="42650"/>
            </a:xfrm>
            <a:custGeom>
              <a:rect b="b" l="l" r="r" t="t"/>
              <a:pathLst>
                <a:path extrusionOk="0" h="1706" w="1572">
                  <a:moveTo>
                    <a:pt x="230" y="1"/>
                  </a:moveTo>
                  <a:cubicBezTo>
                    <a:pt x="299" y="676"/>
                    <a:pt x="1" y="1706"/>
                    <a:pt x="745" y="1706"/>
                  </a:cubicBezTo>
                  <a:cubicBezTo>
                    <a:pt x="755" y="1706"/>
                    <a:pt x="765" y="1705"/>
                    <a:pt x="775" y="1705"/>
                  </a:cubicBezTo>
                  <a:cubicBezTo>
                    <a:pt x="1054" y="1691"/>
                    <a:pt x="1194" y="1565"/>
                    <a:pt x="1292" y="1370"/>
                  </a:cubicBezTo>
                  <a:cubicBezTo>
                    <a:pt x="1320" y="1440"/>
                    <a:pt x="1306" y="1579"/>
                    <a:pt x="1306" y="1663"/>
                  </a:cubicBezTo>
                  <a:lnTo>
                    <a:pt x="1571" y="1663"/>
                  </a:lnTo>
                  <a:lnTo>
                    <a:pt x="1557" y="1"/>
                  </a:lnTo>
                  <a:lnTo>
                    <a:pt x="1292" y="1"/>
                  </a:lnTo>
                  <a:cubicBezTo>
                    <a:pt x="1250" y="602"/>
                    <a:pt x="1487" y="1468"/>
                    <a:pt x="859" y="1482"/>
                  </a:cubicBezTo>
                  <a:cubicBezTo>
                    <a:pt x="848" y="1482"/>
                    <a:pt x="837" y="1482"/>
                    <a:pt x="827" y="1482"/>
                  </a:cubicBezTo>
                  <a:cubicBezTo>
                    <a:pt x="574" y="1482"/>
                    <a:pt x="510" y="1317"/>
                    <a:pt x="510" y="1049"/>
                  </a:cubicBezTo>
                  <a:lnTo>
                    <a:pt x="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2184700" y="2807875"/>
              <a:ext cx="35650" cy="58700"/>
            </a:xfrm>
            <a:custGeom>
              <a:rect b="b" l="l" r="r" t="t"/>
              <a:pathLst>
                <a:path extrusionOk="0" h="2348" w="1426">
                  <a:moveTo>
                    <a:pt x="741" y="210"/>
                  </a:moveTo>
                  <a:cubicBezTo>
                    <a:pt x="1076" y="224"/>
                    <a:pt x="1132" y="504"/>
                    <a:pt x="1132" y="867"/>
                  </a:cubicBezTo>
                  <a:cubicBezTo>
                    <a:pt x="1132" y="1216"/>
                    <a:pt x="1090" y="1524"/>
                    <a:pt x="741" y="1524"/>
                  </a:cubicBezTo>
                  <a:cubicBezTo>
                    <a:pt x="377" y="1524"/>
                    <a:pt x="294" y="1258"/>
                    <a:pt x="294" y="881"/>
                  </a:cubicBezTo>
                  <a:cubicBezTo>
                    <a:pt x="294" y="490"/>
                    <a:pt x="377" y="210"/>
                    <a:pt x="741" y="210"/>
                  </a:cubicBezTo>
                  <a:close/>
                  <a:moveTo>
                    <a:pt x="810" y="1"/>
                  </a:moveTo>
                  <a:cubicBezTo>
                    <a:pt x="545" y="1"/>
                    <a:pt x="377" y="113"/>
                    <a:pt x="294" y="294"/>
                  </a:cubicBezTo>
                  <a:lnTo>
                    <a:pt x="280" y="29"/>
                  </a:lnTo>
                  <a:lnTo>
                    <a:pt x="0" y="29"/>
                  </a:lnTo>
                  <a:lnTo>
                    <a:pt x="14" y="2348"/>
                  </a:lnTo>
                  <a:lnTo>
                    <a:pt x="294" y="2348"/>
                  </a:lnTo>
                  <a:lnTo>
                    <a:pt x="280" y="1426"/>
                  </a:lnTo>
                  <a:lnTo>
                    <a:pt x="280" y="1426"/>
                  </a:lnTo>
                  <a:cubicBezTo>
                    <a:pt x="377" y="1607"/>
                    <a:pt x="545" y="1733"/>
                    <a:pt x="810" y="1733"/>
                  </a:cubicBezTo>
                  <a:cubicBezTo>
                    <a:pt x="1285" y="1705"/>
                    <a:pt x="1425" y="1356"/>
                    <a:pt x="1425" y="853"/>
                  </a:cubicBezTo>
                  <a:cubicBezTo>
                    <a:pt x="1425"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2222400" y="2860975"/>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2272350" y="279322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2287725" y="2793225"/>
              <a:ext cx="35275" cy="58000"/>
            </a:xfrm>
            <a:custGeom>
              <a:rect b="b" l="l" r="r" t="t"/>
              <a:pathLst>
                <a:path extrusionOk="0" h="2320" w="1411">
                  <a:moveTo>
                    <a:pt x="710" y="796"/>
                  </a:moveTo>
                  <a:cubicBezTo>
                    <a:pt x="1051" y="796"/>
                    <a:pt x="1118" y="1071"/>
                    <a:pt x="1118" y="1425"/>
                  </a:cubicBezTo>
                  <a:cubicBezTo>
                    <a:pt x="1118" y="1816"/>
                    <a:pt x="1048" y="2096"/>
                    <a:pt x="685" y="2096"/>
                  </a:cubicBezTo>
                  <a:cubicBezTo>
                    <a:pt x="335" y="2096"/>
                    <a:pt x="279" y="1802"/>
                    <a:pt x="279" y="1453"/>
                  </a:cubicBezTo>
                  <a:cubicBezTo>
                    <a:pt x="279" y="1090"/>
                    <a:pt x="335" y="796"/>
                    <a:pt x="685" y="796"/>
                  </a:cubicBezTo>
                  <a:cubicBezTo>
                    <a:pt x="693" y="796"/>
                    <a:pt x="702" y="796"/>
                    <a:pt x="710" y="796"/>
                  </a:cubicBezTo>
                  <a:close/>
                  <a:moveTo>
                    <a:pt x="1118" y="0"/>
                  </a:moveTo>
                  <a:lnTo>
                    <a:pt x="1132" y="866"/>
                  </a:lnTo>
                  <a:cubicBezTo>
                    <a:pt x="1034" y="699"/>
                    <a:pt x="880" y="587"/>
                    <a:pt x="615" y="587"/>
                  </a:cubicBezTo>
                  <a:cubicBezTo>
                    <a:pt x="196" y="587"/>
                    <a:pt x="0" y="880"/>
                    <a:pt x="0" y="1453"/>
                  </a:cubicBezTo>
                  <a:cubicBezTo>
                    <a:pt x="0" y="1970"/>
                    <a:pt x="140" y="2319"/>
                    <a:pt x="615" y="2319"/>
                  </a:cubicBezTo>
                  <a:cubicBezTo>
                    <a:pt x="880" y="2319"/>
                    <a:pt x="1034" y="2207"/>
                    <a:pt x="1118" y="2012"/>
                  </a:cubicBezTo>
                  <a:cubicBezTo>
                    <a:pt x="1146" y="2082"/>
                    <a:pt x="1132" y="2193"/>
                    <a:pt x="1146" y="2277"/>
                  </a:cubicBezTo>
                  <a:lnTo>
                    <a:pt x="1411" y="2277"/>
                  </a:lnTo>
                  <a:lnTo>
                    <a:pt x="139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2677100" y="2793225"/>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2694225" y="2807850"/>
              <a:ext cx="39525" cy="42325"/>
            </a:xfrm>
            <a:custGeom>
              <a:rect b="b" l="l" r="r" t="t"/>
              <a:pathLst>
                <a:path extrusionOk="0" h="1693" w="1581">
                  <a:moveTo>
                    <a:pt x="868" y="1"/>
                  </a:moveTo>
                  <a:cubicBezTo>
                    <a:pt x="854" y="1"/>
                    <a:pt x="839" y="1"/>
                    <a:pt x="824" y="2"/>
                  </a:cubicBezTo>
                  <a:cubicBezTo>
                    <a:pt x="545" y="2"/>
                    <a:pt x="377" y="128"/>
                    <a:pt x="279" y="309"/>
                  </a:cubicBezTo>
                  <a:cubicBezTo>
                    <a:pt x="265" y="239"/>
                    <a:pt x="279" y="128"/>
                    <a:pt x="265" y="30"/>
                  </a:cubicBezTo>
                  <a:lnTo>
                    <a:pt x="0" y="30"/>
                  </a:lnTo>
                  <a:lnTo>
                    <a:pt x="14" y="1692"/>
                  </a:lnTo>
                  <a:lnTo>
                    <a:pt x="293" y="1692"/>
                  </a:lnTo>
                  <a:cubicBezTo>
                    <a:pt x="335" y="1105"/>
                    <a:pt x="98" y="239"/>
                    <a:pt x="726" y="211"/>
                  </a:cubicBezTo>
                  <a:cubicBezTo>
                    <a:pt x="992" y="211"/>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2734025" y="2799150"/>
              <a:ext cx="19925" cy="51775"/>
            </a:xfrm>
            <a:custGeom>
              <a:rect b="b" l="l" r="r" t="t"/>
              <a:pathLst>
                <a:path extrusionOk="0" h="2071" w="797">
                  <a:moveTo>
                    <a:pt x="280" y="1"/>
                  </a:moveTo>
                  <a:lnTo>
                    <a:pt x="210" y="378"/>
                  </a:lnTo>
                  <a:lnTo>
                    <a:pt x="0" y="378"/>
                  </a:lnTo>
                  <a:lnTo>
                    <a:pt x="0" y="587"/>
                  </a:lnTo>
                  <a:lnTo>
                    <a:pt x="182" y="587"/>
                  </a:lnTo>
                  <a:lnTo>
                    <a:pt x="182" y="1691"/>
                  </a:lnTo>
                  <a:cubicBezTo>
                    <a:pt x="182" y="1969"/>
                    <a:pt x="345" y="2071"/>
                    <a:pt x="545" y="2071"/>
                  </a:cubicBezTo>
                  <a:cubicBezTo>
                    <a:pt x="626" y="2071"/>
                    <a:pt x="712" y="2054"/>
                    <a:pt x="797" y="2026"/>
                  </a:cubicBezTo>
                  <a:lnTo>
                    <a:pt x="797" y="1817"/>
                  </a:lnTo>
                  <a:cubicBezTo>
                    <a:pt x="748" y="1837"/>
                    <a:pt x="698" y="1848"/>
                    <a:pt x="652" y="1848"/>
                  </a:cubicBezTo>
                  <a:cubicBezTo>
                    <a:pt x="540" y="1848"/>
                    <a:pt x="452" y="1784"/>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2757775" y="280787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2801425" y="2807875"/>
              <a:ext cx="42600" cy="58525"/>
            </a:xfrm>
            <a:custGeom>
              <a:rect b="b" l="l" r="r" t="t"/>
              <a:pathLst>
                <a:path extrusionOk="0" h="2341" w="1704">
                  <a:moveTo>
                    <a:pt x="699" y="210"/>
                  </a:moveTo>
                  <a:cubicBezTo>
                    <a:pt x="1006" y="210"/>
                    <a:pt x="1132" y="490"/>
                    <a:pt x="1132" y="867"/>
                  </a:cubicBezTo>
                  <a:cubicBezTo>
                    <a:pt x="1132" y="1216"/>
                    <a:pt x="1006" y="1496"/>
                    <a:pt x="699" y="1496"/>
                  </a:cubicBezTo>
                  <a:cubicBezTo>
                    <a:pt x="350" y="1496"/>
                    <a:pt x="294" y="1216"/>
                    <a:pt x="294" y="867"/>
                  </a:cubicBezTo>
                  <a:cubicBezTo>
                    <a:pt x="294" y="504"/>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9"/>
                    <a:pt x="949" y="2133"/>
                    <a:pt x="715" y="2133"/>
                  </a:cubicBezTo>
                  <a:cubicBezTo>
                    <a:pt x="558" y="2133"/>
                    <a:pt x="406" y="2055"/>
                    <a:pt x="350" y="1887"/>
                  </a:cubicBezTo>
                  <a:lnTo>
                    <a:pt x="70" y="1943"/>
                  </a:lnTo>
                  <a:cubicBezTo>
                    <a:pt x="126" y="2138"/>
                    <a:pt x="252" y="2264"/>
                    <a:pt x="461" y="2306"/>
                  </a:cubicBezTo>
                  <a:cubicBezTo>
                    <a:pt x="572" y="2329"/>
                    <a:pt x="670" y="2340"/>
                    <a:pt x="757" y="2340"/>
                  </a:cubicBezTo>
                  <a:cubicBezTo>
                    <a:pt x="1703" y="2340"/>
                    <a:pt x="1336" y="1027"/>
                    <a:pt x="1425" y="29"/>
                  </a:cubicBezTo>
                  <a:lnTo>
                    <a:pt x="1160" y="29"/>
                  </a:lnTo>
                  <a:cubicBezTo>
                    <a:pt x="1146" y="113"/>
                    <a:pt x="1146" y="224"/>
                    <a:pt x="1146" y="308"/>
                  </a:cubicBezTo>
                  <a:cubicBezTo>
                    <a:pt x="1048" y="141"/>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2845075" y="28078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2" y="289"/>
                    <a:pt x="582" y="210"/>
                    <a:pt x="744" y="210"/>
                  </a:cubicBezTo>
                  <a:close/>
                  <a:moveTo>
                    <a:pt x="741" y="1"/>
                  </a:moveTo>
                  <a:cubicBezTo>
                    <a:pt x="238" y="1"/>
                    <a:pt x="15" y="322"/>
                    <a:pt x="1" y="853"/>
                  </a:cubicBezTo>
                  <a:cubicBezTo>
                    <a:pt x="1" y="1398"/>
                    <a:pt x="252" y="1733"/>
                    <a:pt x="769" y="1733"/>
                  </a:cubicBezTo>
                  <a:cubicBezTo>
                    <a:pt x="1118" y="1733"/>
                    <a:pt x="1342" y="1579"/>
                    <a:pt x="1439" y="1328"/>
                  </a:cubicBezTo>
                  <a:lnTo>
                    <a:pt x="1188" y="1258"/>
                  </a:lnTo>
                  <a:cubicBezTo>
                    <a:pt x="1146" y="1412"/>
                    <a:pt x="992" y="1524"/>
                    <a:pt x="769" y="1524"/>
                  </a:cubicBezTo>
                  <a:cubicBezTo>
                    <a:pt x="420"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2890825" y="2807875"/>
              <a:ext cx="19575" cy="42300"/>
            </a:xfrm>
            <a:custGeom>
              <a:rect b="b" l="l" r="r" t="t"/>
              <a:pathLst>
                <a:path extrusionOk="0" h="1692" w="783">
                  <a:moveTo>
                    <a:pt x="664" y="1"/>
                  </a:moveTo>
                  <a:cubicBezTo>
                    <a:pt x="438" y="1"/>
                    <a:pt x="328" y="174"/>
                    <a:pt x="280" y="378"/>
                  </a:cubicBezTo>
                  <a:cubicBezTo>
                    <a:pt x="252" y="280"/>
                    <a:pt x="266" y="141"/>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760375" y="2935700"/>
              <a:ext cx="38100" cy="54150"/>
            </a:xfrm>
            <a:custGeom>
              <a:rect b="b" l="l" r="r" t="t"/>
              <a:pathLst>
                <a:path extrusionOk="0" h="2166" w="1524">
                  <a:moveTo>
                    <a:pt x="1" y="1"/>
                  </a:moveTo>
                  <a:lnTo>
                    <a:pt x="1" y="2166"/>
                  </a:lnTo>
                  <a:lnTo>
                    <a:pt x="294" y="2166"/>
                  </a:lnTo>
                  <a:lnTo>
                    <a:pt x="294" y="1300"/>
                  </a:lnTo>
                  <a:lnTo>
                    <a:pt x="1496" y="1300"/>
                  </a:lnTo>
                  <a:lnTo>
                    <a:pt x="1496" y="1048"/>
                  </a:lnTo>
                  <a:lnTo>
                    <a:pt x="294" y="1048"/>
                  </a:lnTo>
                  <a:lnTo>
                    <a:pt x="294" y="252"/>
                  </a:lnTo>
                  <a:lnTo>
                    <a:pt x="1524" y="252"/>
                  </a:lnTo>
                  <a:lnTo>
                    <a:pt x="15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1808225" y="2935700"/>
              <a:ext cx="45075" cy="54150"/>
            </a:xfrm>
            <a:custGeom>
              <a:rect b="b" l="l" r="r" t="t"/>
              <a:pathLst>
                <a:path extrusionOk="0" h="2166" w="1803">
                  <a:moveTo>
                    <a:pt x="1" y="1"/>
                  </a:moveTo>
                  <a:lnTo>
                    <a:pt x="1" y="2166"/>
                  </a:lnTo>
                  <a:lnTo>
                    <a:pt x="280" y="2166"/>
                  </a:lnTo>
                  <a:lnTo>
                    <a:pt x="280" y="1342"/>
                  </a:lnTo>
                  <a:lnTo>
                    <a:pt x="559" y="1118"/>
                  </a:lnTo>
                  <a:lnTo>
                    <a:pt x="1425" y="2166"/>
                  </a:lnTo>
                  <a:lnTo>
                    <a:pt x="1803" y="2166"/>
                  </a:lnTo>
                  <a:lnTo>
                    <a:pt x="755" y="950"/>
                  </a:lnTo>
                  <a:lnTo>
                    <a:pt x="1677" y="1"/>
                  </a:lnTo>
                  <a:lnTo>
                    <a:pt x="1328" y="1"/>
                  </a:lnTo>
                  <a:lnTo>
                    <a:pt x="280" y="1090"/>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1857825" y="2934925"/>
              <a:ext cx="38075" cy="54925"/>
            </a:xfrm>
            <a:custGeom>
              <a:rect b="b" l="l" r="r" t="t"/>
              <a:pathLst>
                <a:path extrusionOk="0" h="2197" w="1523">
                  <a:moveTo>
                    <a:pt x="794" y="1"/>
                  </a:moveTo>
                  <a:cubicBezTo>
                    <a:pt x="772" y="1"/>
                    <a:pt x="750" y="2"/>
                    <a:pt x="727" y="4"/>
                  </a:cubicBezTo>
                  <a:cubicBezTo>
                    <a:pt x="322" y="46"/>
                    <a:pt x="70" y="213"/>
                    <a:pt x="28" y="562"/>
                  </a:cubicBezTo>
                  <a:lnTo>
                    <a:pt x="308" y="590"/>
                  </a:lnTo>
                  <a:cubicBezTo>
                    <a:pt x="322" y="367"/>
                    <a:pt x="475" y="227"/>
                    <a:pt x="727" y="227"/>
                  </a:cubicBezTo>
                  <a:cubicBezTo>
                    <a:pt x="978" y="227"/>
                    <a:pt x="1118" y="367"/>
                    <a:pt x="1118" y="604"/>
                  </a:cubicBezTo>
                  <a:cubicBezTo>
                    <a:pt x="1118" y="1373"/>
                    <a:pt x="28" y="1331"/>
                    <a:pt x="0" y="2197"/>
                  </a:cubicBezTo>
                  <a:lnTo>
                    <a:pt x="1439" y="2197"/>
                  </a:lnTo>
                  <a:lnTo>
                    <a:pt x="1439" y="1959"/>
                  </a:lnTo>
                  <a:lnTo>
                    <a:pt x="308" y="1959"/>
                  </a:lnTo>
                  <a:cubicBezTo>
                    <a:pt x="363" y="1834"/>
                    <a:pt x="461" y="1736"/>
                    <a:pt x="559" y="1638"/>
                  </a:cubicBezTo>
                  <a:lnTo>
                    <a:pt x="1104" y="1163"/>
                  </a:lnTo>
                  <a:cubicBezTo>
                    <a:pt x="1523" y="785"/>
                    <a:pt x="1445" y="1"/>
                    <a:pt x="7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2027900" y="2947575"/>
              <a:ext cx="35300" cy="58700"/>
            </a:xfrm>
            <a:custGeom>
              <a:rect b="b" l="l" r="r" t="t"/>
              <a:pathLst>
                <a:path extrusionOk="0" h="2348" w="1412">
                  <a:moveTo>
                    <a:pt x="741" y="210"/>
                  </a:moveTo>
                  <a:cubicBezTo>
                    <a:pt x="1076" y="224"/>
                    <a:pt x="1132" y="503"/>
                    <a:pt x="1132" y="867"/>
                  </a:cubicBezTo>
                  <a:cubicBezTo>
                    <a:pt x="1132" y="1216"/>
                    <a:pt x="1090" y="1523"/>
                    <a:pt x="741" y="1523"/>
                  </a:cubicBezTo>
                  <a:cubicBezTo>
                    <a:pt x="377" y="1523"/>
                    <a:pt x="294" y="1258"/>
                    <a:pt x="294" y="881"/>
                  </a:cubicBezTo>
                  <a:cubicBezTo>
                    <a:pt x="294" y="489"/>
                    <a:pt x="363" y="210"/>
                    <a:pt x="741" y="210"/>
                  </a:cubicBezTo>
                  <a:close/>
                  <a:moveTo>
                    <a:pt x="810" y="1"/>
                  </a:moveTo>
                  <a:cubicBezTo>
                    <a:pt x="531" y="1"/>
                    <a:pt x="377" y="112"/>
                    <a:pt x="294" y="294"/>
                  </a:cubicBezTo>
                  <a:lnTo>
                    <a:pt x="266" y="28"/>
                  </a:lnTo>
                  <a:lnTo>
                    <a:pt x="0" y="28"/>
                  </a:lnTo>
                  <a:lnTo>
                    <a:pt x="14" y="2347"/>
                  </a:lnTo>
                  <a:lnTo>
                    <a:pt x="294" y="2347"/>
                  </a:lnTo>
                  <a:lnTo>
                    <a:pt x="280" y="1425"/>
                  </a:lnTo>
                  <a:lnTo>
                    <a:pt x="280" y="1425"/>
                  </a:lnTo>
                  <a:cubicBezTo>
                    <a:pt x="377" y="1607"/>
                    <a:pt x="531" y="1733"/>
                    <a:pt x="810" y="1733"/>
                  </a:cubicBezTo>
                  <a:cubicBezTo>
                    <a:pt x="1271" y="1705"/>
                    <a:pt x="1411" y="1355"/>
                    <a:pt x="1411" y="853"/>
                  </a:cubicBezTo>
                  <a:cubicBezTo>
                    <a:pt x="1411"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2069450" y="2947575"/>
              <a:ext cx="37750" cy="43325"/>
            </a:xfrm>
            <a:custGeom>
              <a:rect b="b" l="l" r="r" t="t"/>
              <a:pathLst>
                <a:path extrusionOk="0" h="1733" w="1510">
                  <a:moveTo>
                    <a:pt x="753" y="209"/>
                  </a:moveTo>
                  <a:cubicBezTo>
                    <a:pt x="994" y="209"/>
                    <a:pt x="1241" y="389"/>
                    <a:pt x="1216" y="699"/>
                  </a:cubicBezTo>
                  <a:lnTo>
                    <a:pt x="308" y="699"/>
                  </a:lnTo>
                  <a:cubicBezTo>
                    <a:pt x="308" y="615"/>
                    <a:pt x="336" y="517"/>
                    <a:pt x="364" y="461"/>
                  </a:cubicBezTo>
                  <a:cubicBezTo>
                    <a:pt x="436" y="289"/>
                    <a:pt x="593" y="209"/>
                    <a:pt x="753" y="209"/>
                  </a:cubicBezTo>
                  <a:close/>
                  <a:moveTo>
                    <a:pt x="755" y="1"/>
                  </a:moveTo>
                  <a:cubicBezTo>
                    <a:pt x="238" y="1"/>
                    <a:pt x="28" y="322"/>
                    <a:pt x="14" y="853"/>
                  </a:cubicBezTo>
                  <a:cubicBezTo>
                    <a:pt x="0" y="1397"/>
                    <a:pt x="266" y="1733"/>
                    <a:pt x="769" y="1733"/>
                  </a:cubicBezTo>
                  <a:cubicBezTo>
                    <a:pt x="1118" y="1733"/>
                    <a:pt x="1355" y="1579"/>
                    <a:pt x="1453" y="1328"/>
                  </a:cubicBezTo>
                  <a:lnTo>
                    <a:pt x="1202" y="1258"/>
                  </a:lnTo>
                  <a:cubicBezTo>
                    <a:pt x="1146" y="1411"/>
                    <a:pt x="1006" y="1523"/>
                    <a:pt x="769" y="1523"/>
                  </a:cubicBezTo>
                  <a:cubicBezTo>
                    <a:pt x="434" y="1509"/>
                    <a:pt x="308" y="1272"/>
                    <a:pt x="308" y="922"/>
                  </a:cubicBezTo>
                  <a:lnTo>
                    <a:pt x="1495" y="922"/>
                  </a:lnTo>
                  <a:cubicBezTo>
                    <a:pt x="1509"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2115550" y="2947575"/>
              <a:ext cx="19575" cy="42275"/>
            </a:xfrm>
            <a:custGeom>
              <a:rect b="b" l="l" r="r" t="t"/>
              <a:pathLst>
                <a:path extrusionOk="0" h="1691" w="783">
                  <a:moveTo>
                    <a:pt x="663" y="0"/>
                  </a:moveTo>
                  <a:cubicBezTo>
                    <a:pt x="435" y="0"/>
                    <a:pt x="316" y="173"/>
                    <a:pt x="280" y="378"/>
                  </a:cubicBezTo>
                  <a:cubicBezTo>
                    <a:pt x="252" y="280"/>
                    <a:pt x="266" y="140"/>
                    <a:pt x="252" y="28"/>
                  </a:cubicBezTo>
                  <a:lnTo>
                    <a:pt x="0" y="28"/>
                  </a:lnTo>
                  <a:lnTo>
                    <a:pt x="0" y="1691"/>
                  </a:lnTo>
                  <a:lnTo>
                    <a:pt x="280" y="1691"/>
                  </a:lnTo>
                  <a:cubicBezTo>
                    <a:pt x="319" y="1105"/>
                    <a:pt x="127" y="252"/>
                    <a:pt x="655" y="252"/>
                  </a:cubicBezTo>
                  <a:cubicBezTo>
                    <a:pt x="694" y="252"/>
                    <a:pt x="736" y="256"/>
                    <a:pt x="783" y="266"/>
                  </a:cubicBezTo>
                  <a:lnTo>
                    <a:pt x="783" y="14"/>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2138250" y="2947650"/>
              <a:ext cx="34775" cy="43350"/>
            </a:xfrm>
            <a:custGeom>
              <a:rect b="b" l="l" r="r" t="t"/>
              <a:pathLst>
                <a:path extrusionOk="0" h="1734" w="1391">
                  <a:moveTo>
                    <a:pt x="706" y="1"/>
                  </a:moveTo>
                  <a:cubicBezTo>
                    <a:pt x="381" y="1"/>
                    <a:pt x="52" y="137"/>
                    <a:pt x="70" y="472"/>
                  </a:cubicBezTo>
                  <a:cubicBezTo>
                    <a:pt x="112" y="1115"/>
                    <a:pt x="1020" y="766"/>
                    <a:pt x="1104" y="1255"/>
                  </a:cubicBezTo>
                  <a:cubicBezTo>
                    <a:pt x="1097" y="1439"/>
                    <a:pt x="915" y="1518"/>
                    <a:pt x="720" y="1518"/>
                  </a:cubicBezTo>
                  <a:cubicBezTo>
                    <a:pt x="501" y="1518"/>
                    <a:pt x="267" y="1417"/>
                    <a:pt x="252" y="1255"/>
                  </a:cubicBezTo>
                  <a:lnTo>
                    <a:pt x="0" y="1297"/>
                  </a:lnTo>
                  <a:cubicBezTo>
                    <a:pt x="35" y="1580"/>
                    <a:pt x="380" y="1733"/>
                    <a:pt x="715" y="1733"/>
                  </a:cubicBezTo>
                  <a:cubicBezTo>
                    <a:pt x="1058" y="1733"/>
                    <a:pt x="1391" y="1573"/>
                    <a:pt x="1369" y="1227"/>
                  </a:cubicBezTo>
                  <a:cubicBezTo>
                    <a:pt x="1341" y="542"/>
                    <a:pt x="461" y="905"/>
                    <a:pt x="336" y="445"/>
                  </a:cubicBezTo>
                  <a:cubicBezTo>
                    <a:pt x="342" y="281"/>
                    <a:pt x="520" y="203"/>
                    <a:pt x="701" y="203"/>
                  </a:cubicBezTo>
                  <a:cubicBezTo>
                    <a:pt x="890" y="203"/>
                    <a:pt x="1083" y="288"/>
                    <a:pt x="1090" y="445"/>
                  </a:cubicBezTo>
                  <a:lnTo>
                    <a:pt x="1355" y="403"/>
                  </a:lnTo>
                  <a:cubicBezTo>
                    <a:pt x="1327" y="263"/>
                    <a:pt x="1244" y="165"/>
                    <a:pt x="1146" y="95"/>
                  </a:cubicBezTo>
                  <a:cubicBezTo>
                    <a:pt x="1029" y="35"/>
                    <a:pt x="868" y="1"/>
                    <a:pt x="7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2178750" y="2947575"/>
              <a:ext cx="37400" cy="43325"/>
            </a:xfrm>
            <a:custGeom>
              <a:rect b="b" l="l" r="r" t="t"/>
              <a:pathLst>
                <a:path extrusionOk="0" h="1733" w="1496">
                  <a:moveTo>
                    <a:pt x="755" y="210"/>
                  </a:moveTo>
                  <a:cubicBezTo>
                    <a:pt x="1132" y="210"/>
                    <a:pt x="1202" y="489"/>
                    <a:pt x="1202" y="867"/>
                  </a:cubicBezTo>
                  <a:cubicBezTo>
                    <a:pt x="1202" y="1244"/>
                    <a:pt x="1118" y="1523"/>
                    <a:pt x="727" y="1523"/>
                  </a:cubicBezTo>
                  <a:cubicBezTo>
                    <a:pt x="378" y="1509"/>
                    <a:pt x="294" y="1244"/>
                    <a:pt x="294" y="867"/>
                  </a:cubicBezTo>
                  <a:cubicBezTo>
                    <a:pt x="294" y="489"/>
                    <a:pt x="378" y="210"/>
                    <a:pt x="755" y="210"/>
                  </a:cubicBezTo>
                  <a:close/>
                  <a:moveTo>
                    <a:pt x="774" y="0"/>
                  </a:moveTo>
                  <a:cubicBezTo>
                    <a:pt x="763" y="0"/>
                    <a:pt x="752" y="0"/>
                    <a:pt x="741" y="1"/>
                  </a:cubicBezTo>
                  <a:cubicBezTo>
                    <a:pt x="238" y="1"/>
                    <a:pt x="1" y="280"/>
                    <a:pt x="1" y="867"/>
                  </a:cubicBezTo>
                  <a:cubicBezTo>
                    <a:pt x="15" y="1383"/>
                    <a:pt x="224" y="1733"/>
                    <a:pt x="727" y="1733"/>
                  </a:cubicBezTo>
                  <a:cubicBezTo>
                    <a:pt x="1244" y="1733"/>
                    <a:pt x="1495" y="1411"/>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2224500" y="2947550"/>
              <a:ext cx="39200" cy="42300"/>
            </a:xfrm>
            <a:custGeom>
              <a:rect b="b" l="l" r="r" t="t"/>
              <a:pathLst>
                <a:path extrusionOk="0" h="1692" w="1568">
                  <a:moveTo>
                    <a:pt x="855" y="0"/>
                  </a:moveTo>
                  <a:cubicBezTo>
                    <a:pt x="840" y="0"/>
                    <a:pt x="826" y="1"/>
                    <a:pt x="811" y="2"/>
                  </a:cubicBezTo>
                  <a:cubicBezTo>
                    <a:pt x="532" y="2"/>
                    <a:pt x="364" y="127"/>
                    <a:pt x="280" y="309"/>
                  </a:cubicBezTo>
                  <a:cubicBezTo>
                    <a:pt x="252" y="239"/>
                    <a:pt x="266" y="127"/>
                    <a:pt x="252" y="29"/>
                  </a:cubicBezTo>
                  <a:lnTo>
                    <a:pt x="1" y="29"/>
                  </a:lnTo>
                  <a:lnTo>
                    <a:pt x="1" y="1692"/>
                  </a:lnTo>
                  <a:lnTo>
                    <a:pt x="280" y="1692"/>
                  </a:lnTo>
                  <a:cubicBezTo>
                    <a:pt x="322" y="1105"/>
                    <a:pt x="85" y="239"/>
                    <a:pt x="713" y="211"/>
                  </a:cubicBezTo>
                  <a:cubicBezTo>
                    <a:pt x="979" y="211"/>
                    <a:pt x="1048" y="365"/>
                    <a:pt x="1048" y="630"/>
                  </a:cubicBezTo>
                  <a:lnTo>
                    <a:pt x="1048" y="1692"/>
                  </a:lnTo>
                  <a:lnTo>
                    <a:pt x="1328" y="1692"/>
                  </a:lnTo>
                  <a:cubicBezTo>
                    <a:pt x="1273" y="1021"/>
                    <a:pt x="1567"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2261525" y="3000650"/>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2311800" y="29329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2326825" y="2932900"/>
              <a:ext cx="35650" cy="58000"/>
            </a:xfrm>
            <a:custGeom>
              <a:rect b="b" l="l" r="r" t="t"/>
              <a:pathLst>
                <a:path extrusionOk="0" h="2320" w="1426">
                  <a:moveTo>
                    <a:pt x="724" y="797"/>
                  </a:moveTo>
                  <a:cubicBezTo>
                    <a:pt x="1052" y="797"/>
                    <a:pt x="1132" y="1071"/>
                    <a:pt x="1132" y="1426"/>
                  </a:cubicBezTo>
                  <a:cubicBezTo>
                    <a:pt x="1132" y="1817"/>
                    <a:pt x="1048" y="2096"/>
                    <a:pt x="685" y="2096"/>
                  </a:cubicBezTo>
                  <a:cubicBezTo>
                    <a:pt x="350" y="2096"/>
                    <a:pt x="294" y="1803"/>
                    <a:pt x="294" y="1454"/>
                  </a:cubicBezTo>
                  <a:cubicBezTo>
                    <a:pt x="294" y="1090"/>
                    <a:pt x="350" y="797"/>
                    <a:pt x="699" y="797"/>
                  </a:cubicBezTo>
                  <a:cubicBezTo>
                    <a:pt x="707" y="797"/>
                    <a:pt x="716" y="797"/>
                    <a:pt x="724" y="797"/>
                  </a:cubicBezTo>
                  <a:close/>
                  <a:moveTo>
                    <a:pt x="1132" y="1"/>
                  </a:moveTo>
                  <a:lnTo>
                    <a:pt x="1146" y="867"/>
                  </a:lnTo>
                  <a:cubicBezTo>
                    <a:pt x="1034" y="699"/>
                    <a:pt x="881" y="588"/>
                    <a:pt x="615" y="588"/>
                  </a:cubicBezTo>
                  <a:cubicBezTo>
                    <a:pt x="210" y="588"/>
                    <a:pt x="1" y="881"/>
                    <a:pt x="1" y="1454"/>
                  </a:cubicBezTo>
                  <a:cubicBezTo>
                    <a:pt x="15" y="1970"/>
                    <a:pt x="154" y="2320"/>
                    <a:pt x="615" y="2320"/>
                  </a:cubicBezTo>
                  <a:cubicBezTo>
                    <a:pt x="881" y="2320"/>
                    <a:pt x="1048" y="2208"/>
                    <a:pt x="1132" y="2012"/>
                  </a:cubicBezTo>
                  <a:cubicBezTo>
                    <a:pt x="1160" y="2082"/>
                    <a:pt x="1146" y="2194"/>
                    <a:pt x="1160" y="2278"/>
                  </a:cubicBezTo>
                  <a:lnTo>
                    <a:pt x="1425" y="2278"/>
                  </a:lnTo>
                  <a:lnTo>
                    <a:pt x="14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2677100" y="2932900"/>
              <a:ext cx="7000" cy="56950"/>
            </a:xfrm>
            <a:custGeom>
              <a:rect b="b" l="l" r="r" t="t"/>
              <a:pathLst>
                <a:path extrusionOk="0" h="2278" w="280">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2694225" y="2947550"/>
              <a:ext cx="39525" cy="42300"/>
            </a:xfrm>
            <a:custGeom>
              <a:rect b="b" l="l" r="r" t="t"/>
              <a:pathLst>
                <a:path extrusionOk="0" h="1692" w="1581">
                  <a:moveTo>
                    <a:pt x="868" y="0"/>
                  </a:moveTo>
                  <a:cubicBezTo>
                    <a:pt x="854" y="0"/>
                    <a:pt x="839" y="1"/>
                    <a:pt x="824" y="2"/>
                  </a:cubicBezTo>
                  <a:cubicBezTo>
                    <a:pt x="545" y="2"/>
                    <a:pt x="377" y="127"/>
                    <a:pt x="279" y="309"/>
                  </a:cubicBezTo>
                  <a:cubicBezTo>
                    <a:pt x="265" y="239"/>
                    <a:pt x="279" y="127"/>
                    <a:pt x="265" y="29"/>
                  </a:cubicBezTo>
                  <a:lnTo>
                    <a:pt x="0" y="29"/>
                  </a:lnTo>
                  <a:lnTo>
                    <a:pt x="14" y="1692"/>
                  </a:lnTo>
                  <a:lnTo>
                    <a:pt x="293" y="1692"/>
                  </a:lnTo>
                  <a:cubicBezTo>
                    <a:pt x="335" y="1105"/>
                    <a:pt x="98" y="239"/>
                    <a:pt x="726" y="211"/>
                  </a:cubicBezTo>
                  <a:cubicBezTo>
                    <a:pt x="992" y="211"/>
                    <a:pt x="1062" y="365"/>
                    <a:pt x="1062" y="630"/>
                  </a:cubicBezTo>
                  <a:lnTo>
                    <a:pt x="1062" y="1692"/>
                  </a:lnTo>
                  <a:lnTo>
                    <a:pt x="1341" y="1692"/>
                  </a:lnTo>
                  <a:cubicBezTo>
                    <a:pt x="1286" y="1021"/>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2734025" y="2938850"/>
              <a:ext cx="19925" cy="51775"/>
            </a:xfrm>
            <a:custGeom>
              <a:rect b="b" l="l" r="r" t="t"/>
              <a:pathLst>
                <a:path extrusionOk="0" h="2071" w="797">
                  <a:moveTo>
                    <a:pt x="280" y="0"/>
                  </a:moveTo>
                  <a:lnTo>
                    <a:pt x="210" y="377"/>
                  </a:lnTo>
                  <a:lnTo>
                    <a:pt x="0" y="377"/>
                  </a:lnTo>
                  <a:lnTo>
                    <a:pt x="0" y="587"/>
                  </a:lnTo>
                  <a:lnTo>
                    <a:pt x="182" y="587"/>
                  </a:lnTo>
                  <a:lnTo>
                    <a:pt x="182" y="1691"/>
                  </a:lnTo>
                  <a:cubicBezTo>
                    <a:pt x="182" y="1969"/>
                    <a:pt x="345" y="2070"/>
                    <a:pt x="545" y="2070"/>
                  </a:cubicBezTo>
                  <a:cubicBezTo>
                    <a:pt x="626" y="2070"/>
                    <a:pt x="712" y="2054"/>
                    <a:pt x="797" y="2026"/>
                  </a:cubicBezTo>
                  <a:lnTo>
                    <a:pt x="797" y="1816"/>
                  </a:lnTo>
                  <a:cubicBezTo>
                    <a:pt x="748" y="1837"/>
                    <a:pt x="698" y="1847"/>
                    <a:pt x="652" y="1847"/>
                  </a:cubicBezTo>
                  <a:cubicBezTo>
                    <a:pt x="540" y="1847"/>
                    <a:pt x="452" y="1783"/>
                    <a:pt x="461" y="1635"/>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2757775" y="2947575"/>
              <a:ext cx="37400" cy="43325"/>
            </a:xfrm>
            <a:custGeom>
              <a:rect b="b" l="l" r="r" t="t"/>
              <a:pathLst>
                <a:path extrusionOk="0" h="1733" w="1496">
                  <a:moveTo>
                    <a:pt x="743" y="209"/>
                  </a:moveTo>
                  <a:cubicBezTo>
                    <a:pt x="987" y="209"/>
                    <a:pt x="1235" y="389"/>
                    <a:pt x="1202" y="699"/>
                  </a:cubicBezTo>
                  <a:lnTo>
                    <a:pt x="308" y="699"/>
                  </a:lnTo>
                  <a:cubicBezTo>
                    <a:pt x="308" y="615"/>
                    <a:pt x="322" y="517"/>
                    <a:pt x="350" y="461"/>
                  </a:cubicBezTo>
                  <a:cubicBezTo>
                    <a:pt x="422" y="289"/>
                    <a:pt x="582" y="209"/>
                    <a:pt x="743" y="209"/>
                  </a:cubicBezTo>
                  <a:close/>
                  <a:moveTo>
                    <a:pt x="741" y="1"/>
                  </a:moveTo>
                  <a:cubicBezTo>
                    <a:pt x="238" y="1"/>
                    <a:pt x="14" y="322"/>
                    <a:pt x="0" y="853"/>
                  </a:cubicBezTo>
                  <a:cubicBezTo>
                    <a:pt x="0" y="1397"/>
                    <a:pt x="252" y="1733"/>
                    <a:pt x="769" y="1733"/>
                  </a:cubicBezTo>
                  <a:cubicBezTo>
                    <a:pt x="1118" y="1733"/>
                    <a:pt x="1341" y="1579"/>
                    <a:pt x="1439" y="1328"/>
                  </a:cubicBezTo>
                  <a:lnTo>
                    <a:pt x="1188" y="1258"/>
                  </a:lnTo>
                  <a:cubicBezTo>
                    <a:pt x="1146" y="1411"/>
                    <a:pt x="992" y="1523"/>
                    <a:pt x="769" y="1523"/>
                  </a:cubicBezTo>
                  <a:cubicBezTo>
                    <a:pt x="419"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2801425" y="2947575"/>
              <a:ext cx="42600" cy="58525"/>
            </a:xfrm>
            <a:custGeom>
              <a:rect b="b" l="l" r="r" t="t"/>
              <a:pathLst>
                <a:path extrusionOk="0" h="2341" w="1704">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4"/>
                    <a:pt x="1" y="378"/>
                    <a:pt x="1" y="867"/>
                  </a:cubicBezTo>
                  <a:cubicBezTo>
                    <a:pt x="1" y="1342"/>
                    <a:pt x="126" y="1705"/>
                    <a:pt x="601" y="1705"/>
                  </a:cubicBezTo>
                  <a:cubicBezTo>
                    <a:pt x="881" y="1705"/>
                    <a:pt x="1034" y="1565"/>
                    <a:pt x="1132" y="1383"/>
                  </a:cubicBezTo>
                  <a:lnTo>
                    <a:pt x="1132" y="1649"/>
                  </a:lnTo>
                  <a:cubicBezTo>
                    <a:pt x="1191" y="1958"/>
                    <a:pt x="949" y="2133"/>
                    <a:pt x="715" y="2133"/>
                  </a:cubicBezTo>
                  <a:cubicBezTo>
                    <a:pt x="558" y="2133"/>
                    <a:pt x="406" y="2054"/>
                    <a:pt x="350" y="1886"/>
                  </a:cubicBezTo>
                  <a:lnTo>
                    <a:pt x="70" y="1942"/>
                  </a:lnTo>
                  <a:cubicBezTo>
                    <a:pt x="126" y="2138"/>
                    <a:pt x="252"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2845075" y="2947575"/>
              <a:ext cx="37400" cy="43325"/>
            </a:xfrm>
            <a:custGeom>
              <a:rect b="b" l="l" r="r" t="t"/>
              <a:pathLst>
                <a:path extrusionOk="0" h="1733" w="1496">
                  <a:moveTo>
                    <a:pt x="744" y="209"/>
                  </a:moveTo>
                  <a:cubicBezTo>
                    <a:pt x="987" y="209"/>
                    <a:pt x="1236" y="389"/>
                    <a:pt x="1202" y="699"/>
                  </a:cubicBezTo>
                  <a:lnTo>
                    <a:pt x="308" y="699"/>
                  </a:lnTo>
                  <a:cubicBezTo>
                    <a:pt x="308" y="615"/>
                    <a:pt x="322" y="517"/>
                    <a:pt x="350" y="461"/>
                  </a:cubicBezTo>
                  <a:cubicBezTo>
                    <a:pt x="422" y="289"/>
                    <a:pt x="582" y="209"/>
                    <a:pt x="744" y="209"/>
                  </a:cubicBezTo>
                  <a:close/>
                  <a:moveTo>
                    <a:pt x="741" y="1"/>
                  </a:moveTo>
                  <a:cubicBezTo>
                    <a:pt x="238" y="1"/>
                    <a:pt x="15" y="322"/>
                    <a:pt x="1" y="853"/>
                  </a:cubicBezTo>
                  <a:cubicBezTo>
                    <a:pt x="1" y="1397"/>
                    <a:pt x="252" y="1733"/>
                    <a:pt x="769" y="1733"/>
                  </a:cubicBezTo>
                  <a:cubicBezTo>
                    <a:pt x="1118" y="1733"/>
                    <a:pt x="1342" y="1579"/>
                    <a:pt x="1439" y="1328"/>
                  </a:cubicBezTo>
                  <a:lnTo>
                    <a:pt x="1188" y="1258"/>
                  </a:lnTo>
                  <a:cubicBezTo>
                    <a:pt x="1146" y="1411"/>
                    <a:pt x="992" y="1523"/>
                    <a:pt x="769" y="1523"/>
                  </a:cubicBezTo>
                  <a:cubicBezTo>
                    <a:pt x="420"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2890825" y="2947575"/>
              <a:ext cx="19575" cy="42275"/>
            </a:xfrm>
            <a:custGeom>
              <a:rect b="b" l="l" r="r" t="t"/>
              <a:pathLst>
                <a:path extrusionOk="0" h="1691" w="783">
                  <a:moveTo>
                    <a:pt x="664" y="0"/>
                  </a:moveTo>
                  <a:cubicBezTo>
                    <a:pt x="438" y="0"/>
                    <a:pt x="328" y="173"/>
                    <a:pt x="280" y="378"/>
                  </a:cubicBezTo>
                  <a:cubicBezTo>
                    <a:pt x="252" y="280"/>
                    <a:pt x="266" y="140"/>
                    <a:pt x="266" y="28"/>
                  </a:cubicBezTo>
                  <a:lnTo>
                    <a:pt x="1" y="28"/>
                  </a:lnTo>
                  <a:lnTo>
                    <a:pt x="15" y="1691"/>
                  </a:lnTo>
                  <a:lnTo>
                    <a:pt x="294" y="1691"/>
                  </a:lnTo>
                  <a:cubicBezTo>
                    <a:pt x="320" y="1105"/>
                    <a:pt x="128" y="252"/>
                    <a:pt x="656" y="252"/>
                  </a:cubicBezTo>
                  <a:cubicBezTo>
                    <a:pt x="694" y="252"/>
                    <a:pt x="736" y="256"/>
                    <a:pt x="783" y="266"/>
                  </a:cubicBezTo>
                  <a:lnTo>
                    <a:pt x="783" y="14"/>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2020900" y="3072600"/>
              <a:ext cx="14650" cy="73425"/>
            </a:xfrm>
            <a:custGeom>
              <a:rect b="b" l="l" r="r" t="t"/>
              <a:pathLst>
                <a:path extrusionOk="0" h="2937" w="586">
                  <a:moveTo>
                    <a:pt x="294" y="0"/>
                  </a:moveTo>
                  <a:lnTo>
                    <a:pt x="294" y="266"/>
                  </a:lnTo>
                  <a:lnTo>
                    <a:pt x="574" y="266"/>
                  </a:lnTo>
                  <a:lnTo>
                    <a:pt x="574" y="0"/>
                  </a:lnTo>
                  <a:close/>
                  <a:moveTo>
                    <a:pt x="294" y="615"/>
                  </a:moveTo>
                  <a:lnTo>
                    <a:pt x="294" y="2445"/>
                  </a:lnTo>
                  <a:cubicBezTo>
                    <a:pt x="294" y="2629"/>
                    <a:pt x="230" y="2716"/>
                    <a:pt x="73" y="2716"/>
                  </a:cubicBezTo>
                  <a:cubicBezTo>
                    <a:pt x="51" y="2716"/>
                    <a:pt x="27" y="2714"/>
                    <a:pt x="1" y="2710"/>
                  </a:cubicBezTo>
                  <a:lnTo>
                    <a:pt x="1" y="2920"/>
                  </a:lnTo>
                  <a:cubicBezTo>
                    <a:pt x="58" y="2931"/>
                    <a:pt x="112" y="2936"/>
                    <a:pt x="162" y="2936"/>
                  </a:cubicBezTo>
                  <a:cubicBezTo>
                    <a:pt x="429" y="2936"/>
                    <a:pt x="585" y="2781"/>
                    <a:pt x="574" y="2487"/>
                  </a:cubicBezTo>
                  <a:lnTo>
                    <a:pt x="574"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2043250" y="30872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8" y="1510"/>
                    <a:pt x="294" y="1244"/>
                    <a:pt x="294" y="867"/>
                  </a:cubicBezTo>
                  <a:cubicBezTo>
                    <a:pt x="294" y="490"/>
                    <a:pt x="378" y="211"/>
                    <a:pt x="755" y="211"/>
                  </a:cubicBezTo>
                  <a:close/>
                  <a:moveTo>
                    <a:pt x="787" y="1"/>
                  </a:moveTo>
                  <a:cubicBezTo>
                    <a:pt x="776" y="1"/>
                    <a:pt x="766" y="1"/>
                    <a:pt x="755" y="1"/>
                  </a:cubicBezTo>
                  <a:cubicBezTo>
                    <a:pt x="252" y="1"/>
                    <a:pt x="1" y="280"/>
                    <a:pt x="1" y="867"/>
                  </a:cubicBezTo>
                  <a:cubicBezTo>
                    <a:pt x="15" y="1384"/>
                    <a:pt x="224" y="1733"/>
                    <a:pt x="741" y="1733"/>
                  </a:cubicBezTo>
                  <a:cubicBezTo>
                    <a:pt x="1258" y="1733"/>
                    <a:pt x="1495" y="1412"/>
                    <a:pt x="1495" y="867"/>
                  </a:cubicBezTo>
                  <a:cubicBezTo>
                    <a:pt x="1495" y="333"/>
                    <a:pt x="1294" y="1"/>
                    <a:pt x="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2089000" y="30726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106125" y="3087225"/>
              <a:ext cx="39525" cy="42325"/>
            </a:xfrm>
            <a:custGeom>
              <a:rect b="b" l="l" r="r" t="t"/>
              <a:pathLst>
                <a:path extrusionOk="0" h="1693" w="1581">
                  <a:moveTo>
                    <a:pt x="868" y="1"/>
                  </a:moveTo>
                  <a:cubicBezTo>
                    <a:pt x="854" y="1"/>
                    <a:pt x="839" y="1"/>
                    <a:pt x="824" y="2"/>
                  </a:cubicBezTo>
                  <a:cubicBezTo>
                    <a:pt x="545" y="2"/>
                    <a:pt x="377" y="128"/>
                    <a:pt x="280" y="309"/>
                  </a:cubicBezTo>
                  <a:cubicBezTo>
                    <a:pt x="266" y="240"/>
                    <a:pt x="280" y="128"/>
                    <a:pt x="266" y="30"/>
                  </a:cubicBezTo>
                  <a:lnTo>
                    <a:pt x="0" y="30"/>
                  </a:lnTo>
                  <a:lnTo>
                    <a:pt x="14" y="1692"/>
                  </a:lnTo>
                  <a:lnTo>
                    <a:pt x="294" y="1692"/>
                  </a:lnTo>
                  <a:cubicBezTo>
                    <a:pt x="335" y="1106"/>
                    <a:pt x="98" y="240"/>
                    <a:pt x="727"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2147675" y="308727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3" y="209"/>
                    <a:pt x="753" y="209"/>
                  </a:cubicBezTo>
                  <a:close/>
                  <a:moveTo>
                    <a:pt x="755" y="0"/>
                  </a:moveTo>
                  <a:cubicBezTo>
                    <a:pt x="238" y="0"/>
                    <a:pt x="15" y="321"/>
                    <a:pt x="15" y="852"/>
                  </a:cubicBezTo>
                  <a:cubicBezTo>
                    <a:pt x="1" y="1397"/>
                    <a:pt x="266" y="1732"/>
                    <a:pt x="769" y="1732"/>
                  </a:cubicBezTo>
                  <a:cubicBezTo>
                    <a:pt x="1118" y="1732"/>
                    <a:pt x="1342" y="1579"/>
                    <a:pt x="1439" y="1327"/>
                  </a:cubicBezTo>
                  <a:lnTo>
                    <a:pt x="1202" y="1257"/>
                  </a:lnTo>
                  <a:cubicBezTo>
                    <a:pt x="1146" y="1411"/>
                    <a:pt x="992"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191675" y="307260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4"/>
                    <a:pt x="1146" y="2277"/>
                  </a:cubicBezTo>
                  <a:lnTo>
                    <a:pt x="1411"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675000" y="3072600"/>
              <a:ext cx="35650" cy="58000"/>
            </a:xfrm>
            <a:custGeom>
              <a:rect b="b" l="l" r="r" t="t"/>
              <a:pathLst>
                <a:path extrusionOk="0" h="2320" w="1426">
                  <a:moveTo>
                    <a:pt x="724" y="796"/>
                  </a:moveTo>
                  <a:cubicBezTo>
                    <a:pt x="1052" y="796"/>
                    <a:pt x="1132" y="1071"/>
                    <a:pt x="1132" y="1425"/>
                  </a:cubicBezTo>
                  <a:cubicBezTo>
                    <a:pt x="1132" y="1816"/>
                    <a:pt x="1048" y="2096"/>
                    <a:pt x="685" y="2096"/>
                  </a:cubicBezTo>
                  <a:cubicBezTo>
                    <a:pt x="350" y="2096"/>
                    <a:pt x="294" y="1802"/>
                    <a:pt x="294" y="1453"/>
                  </a:cubicBezTo>
                  <a:cubicBezTo>
                    <a:pt x="294" y="1090"/>
                    <a:pt x="350" y="797"/>
                    <a:pt x="699" y="797"/>
                  </a:cubicBezTo>
                  <a:cubicBezTo>
                    <a:pt x="708" y="796"/>
                    <a:pt x="716" y="796"/>
                    <a:pt x="724" y="796"/>
                  </a:cubicBezTo>
                  <a:close/>
                  <a:moveTo>
                    <a:pt x="1132" y="0"/>
                  </a:moveTo>
                  <a:lnTo>
                    <a:pt x="1146" y="866"/>
                  </a:lnTo>
                  <a:cubicBezTo>
                    <a:pt x="1034" y="699"/>
                    <a:pt x="895" y="587"/>
                    <a:pt x="615" y="587"/>
                  </a:cubicBezTo>
                  <a:cubicBezTo>
                    <a:pt x="210" y="587"/>
                    <a:pt x="1" y="880"/>
                    <a:pt x="1" y="1453"/>
                  </a:cubicBezTo>
                  <a:cubicBezTo>
                    <a:pt x="15" y="1970"/>
                    <a:pt x="154" y="2319"/>
                    <a:pt x="615" y="2319"/>
                  </a:cubicBezTo>
                  <a:cubicBezTo>
                    <a:pt x="895" y="2319"/>
                    <a:pt x="1048" y="2207"/>
                    <a:pt x="1132" y="2012"/>
                  </a:cubicBezTo>
                  <a:cubicBezTo>
                    <a:pt x="1160" y="2082"/>
                    <a:pt x="1146" y="2194"/>
                    <a:pt x="1160" y="2277"/>
                  </a:cubicBezTo>
                  <a:lnTo>
                    <a:pt x="1426"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718650" y="3087275"/>
              <a:ext cx="40550" cy="43325"/>
            </a:xfrm>
            <a:custGeom>
              <a:rect b="b" l="l" r="r" t="t"/>
              <a:pathLst>
                <a:path extrusionOk="0" h="1733" w="1622">
                  <a:moveTo>
                    <a:pt x="1104" y="866"/>
                  </a:moveTo>
                  <a:cubicBezTo>
                    <a:pt x="1118" y="1257"/>
                    <a:pt x="937" y="1495"/>
                    <a:pt x="574" y="1523"/>
                  </a:cubicBezTo>
                  <a:cubicBezTo>
                    <a:pt x="406" y="1523"/>
                    <a:pt x="294" y="1397"/>
                    <a:pt x="294" y="1229"/>
                  </a:cubicBezTo>
                  <a:cubicBezTo>
                    <a:pt x="294" y="824"/>
                    <a:pt x="727" y="894"/>
                    <a:pt x="1104" y="866"/>
                  </a:cubicBezTo>
                  <a:close/>
                  <a:moveTo>
                    <a:pt x="755" y="0"/>
                  </a:moveTo>
                  <a:cubicBezTo>
                    <a:pt x="378" y="0"/>
                    <a:pt x="127" y="126"/>
                    <a:pt x="85" y="447"/>
                  </a:cubicBezTo>
                  <a:lnTo>
                    <a:pt x="378" y="475"/>
                  </a:lnTo>
                  <a:cubicBezTo>
                    <a:pt x="378" y="266"/>
                    <a:pt x="532" y="210"/>
                    <a:pt x="741" y="210"/>
                  </a:cubicBezTo>
                  <a:cubicBezTo>
                    <a:pt x="1021" y="210"/>
                    <a:pt x="1118" y="377"/>
                    <a:pt x="1104" y="685"/>
                  </a:cubicBezTo>
                  <a:cubicBezTo>
                    <a:pt x="1078" y="685"/>
                    <a:pt x="1052" y="685"/>
                    <a:pt x="1027" y="685"/>
                  </a:cubicBezTo>
                  <a:cubicBezTo>
                    <a:pt x="508" y="685"/>
                    <a:pt x="1" y="697"/>
                    <a:pt x="1" y="1229"/>
                  </a:cubicBezTo>
                  <a:cubicBezTo>
                    <a:pt x="1" y="1537"/>
                    <a:pt x="196" y="1718"/>
                    <a:pt x="518" y="1732"/>
                  </a:cubicBezTo>
                  <a:cubicBezTo>
                    <a:pt x="839" y="1732"/>
                    <a:pt x="979" y="1565"/>
                    <a:pt x="1104" y="1383"/>
                  </a:cubicBezTo>
                  <a:lnTo>
                    <a:pt x="1104" y="1383"/>
                  </a:lnTo>
                  <a:cubicBezTo>
                    <a:pt x="1094" y="1598"/>
                    <a:pt x="1248" y="1705"/>
                    <a:pt x="1441" y="1705"/>
                  </a:cubicBezTo>
                  <a:cubicBezTo>
                    <a:pt x="1499" y="1705"/>
                    <a:pt x="1560" y="1696"/>
                    <a:pt x="1621" y="1676"/>
                  </a:cubicBezTo>
                  <a:lnTo>
                    <a:pt x="1621" y="1509"/>
                  </a:lnTo>
                  <a:cubicBezTo>
                    <a:pt x="1593" y="1515"/>
                    <a:pt x="1568" y="1518"/>
                    <a:pt x="1545" y="1518"/>
                  </a:cubicBezTo>
                  <a:cubicBezTo>
                    <a:pt x="1420" y="1518"/>
                    <a:pt x="1372" y="142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760225" y="3078525"/>
              <a:ext cx="20275" cy="51800"/>
            </a:xfrm>
            <a:custGeom>
              <a:rect b="b" l="l" r="r" t="t"/>
              <a:pathLst>
                <a:path extrusionOk="0" h="2072" w="811">
                  <a:moveTo>
                    <a:pt x="294" y="1"/>
                  </a:moveTo>
                  <a:lnTo>
                    <a:pt x="210" y="378"/>
                  </a:lnTo>
                  <a:lnTo>
                    <a:pt x="0" y="378"/>
                  </a:lnTo>
                  <a:lnTo>
                    <a:pt x="0" y="588"/>
                  </a:lnTo>
                  <a:lnTo>
                    <a:pt x="196" y="588"/>
                  </a:lnTo>
                  <a:lnTo>
                    <a:pt x="196" y="1691"/>
                  </a:lnTo>
                  <a:cubicBezTo>
                    <a:pt x="196" y="1970"/>
                    <a:pt x="359" y="2071"/>
                    <a:pt x="558" y="2071"/>
                  </a:cubicBezTo>
                  <a:cubicBezTo>
                    <a:pt x="639" y="2071"/>
                    <a:pt x="726" y="2055"/>
                    <a:pt x="810" y="2026"/>
                  </a:cubicBezTo>
                  <a:lnTo>
                    <a:pt x="810" y="1817"/>
                  </a:lnTo>
                  <a:cubicBezTo>
                    <a:pt x="757" y="1837"/>
                    <a:pt x="706" y="1848"/>
                    <a:pt x="659" y="1848"/>
                  </a:cubicBezTo>
                  <a:cubicBezTo>
                    <a:pt x="547" y="1848"/>
                    <a:pt x="465" y="1784"/>
                    <a:pt x="475" y="1635"/>
                  </a:cubicBezTo>
                  <a:lnTo>
                    <a:pt x="475" y="588"/>
                  </a:lnTo>
                  <a:lnTo>
                    <a:pt x="782" y="588"/>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2783975" y="3087275"/>
              <a:ext cx="37725" cy="43325"/>
            </a:xfrm>
            <a:custGeom>
              <a:rect b="b" l="l" r="r" t="t"/>
              <a:pathLst>
                <a:path extrusionOk="0" h="1733" w="1509">
                  <a:moveTo>
                    <a:pt x="753" y="209"/>
                  </a:moveTo>
                  <a:cubicBezTo>
                    <a:pt x="994" y="209"/>
                    <a:pt x="1241" y="388"/>
                    <a:pt x="1215" y="699"/>
                  </a:cubicBezTo>
                  <a:lnTo>
                    <a:pt x="307" y="699"/>
                  </a:lnTo>
                  <a:cubicBezTo>
                    <a:pt x="307" y="615"/>
                    <a:pt x="335" y="517"/>
                    <a:pt x="363" y="461"/>
                  </a:cubicBezTo>
                  <a:cubicBezTo>
                    <a:pt x="436" y="288"/>
                    <a:pt x="593" y="209"/>
                    <a:pt x="753" y="209"/>
                  </a:cubicBezTo>
                  <a:close/>
                  <a:moveTo>
                    <a:pt x="754" y="0"/>
                  </a:moveTo>
                  <a:cubicBezTo>
                    <a:pt x="238" y="0"/>
                    <a:pt x="28" y="321"/>
                    <a:pt x="14" y="852"/>
                  </a:cubicBezTo>
                  <a:cubicBezTo>
                    <a:pt x="0" y="1397"/>
                    <a:pt x="265" y="1732"/>
                    <a:pt x="768" y="1732"/>
                  </a:cubicBezTo>
                  <a:cubicBezTo>
                    <a:pt x="1118" y="1732"/>
                    <a:pt x="1355" y="1579"/>
                    <a:pt x="1439" y="1327"/>
                  </a:cubicBezTo>
                  <a:lnTo>
                    <a:pt x="1201" y="1257"/>
                  </a:lnTo>
                  <a:cubicBezTo>
                    <a:pt x="1146" y="1411"/>
                    <a:pt x="1006" y="1523"/>
                    <a:pt x="768" y="1523"/>
                  </a:cubicBezTo>
                  <a:cubicBezTo>
                    <a:pt x="433" y="1509"/>
                    <a:pt x="307" y="1271"/>
                    <a:pt x="307" y="922"/>
                  </a:cubicBezTo>
                  <a:lnTo>
                    <a:pt x="1495" y="922"/>
                  </a:lnTo>
                  <a:cubicBezTo>
                    <a:pt x="1509" y="363"/>
                    <a:pt x="1299"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2025825" y="3215075"/>
              <a:ext cx="40850" cy="43325"/>
            </a:xfrm>
            <a:custGeom>
              <a:rect b="b" l="l" r="r" t="t"/>
              <a:pathLst>
                <a:path extrusionOk="0" h="1733" w="1634">
                  <a:moveTo>
                    <a:pt x="1103" y="867"/>
                  </a:moveTo>
                  <a:lnTo>
                    <a:pt x="1103" y="867"/>
                  </a:lnTo>
                  <a:cubicBezTo>
                    <a:pt x="1131" y="1272"/>
                    <a:pt x="935" y="1495"/>
                    <a:pt x="586" y="1523"/>
                  </a:cubicBezTo>
                  <a:cubicBezTo>
                    <a:pt x="404" y="1523"/>
                    <a:pt x="307" y="1412"/>
                    <a:pt x="307" y="1230"/>
                  </a:cubicBezTo>
                  <a:cubicBezTo>
                    <a:pt x="307" y="825"/>
                    <a:pt x="726" y="895"/>
                    <a:pt x="1103" y="867"/>
                  </a:cubicBezTo>
                  <a:close/>
                  <a:moveTo>
                    <a:pt x="754" y="1"/>
                  </a:moveTo>
                  <a:cubicBezTo>
                    <a:pt x="377" y="1"/>
                    <a:pt x="139" y="126"/>
                    <a:pt x="97" y="448"/>
                  </a:cubicBezTo>
                  <a:lnTo>
                    <a:pt x="377" y="476"/>
                  </a:lnTo>
                  <a:cubicBezTo>
                    <a:pt x="390" y="266"/>
                    <a:pt x="544" y="224"/>
                    <a:pt x="754" y="210"/>
                  </a:cubicBezTo>
                  <a:cubicBezTo>
                    <a:pt x="1033" y="210"/>
                    <a:pt x="1131" y="378"/>
                    <a:pt x="1103" y="685"/>
                  </a:cubicBezTo>
                  <a:cubicBezTo>
                    <a:pt x="1077" y="685"/>
                    <a:pt x="1051" y="685"/>
                    <a:pt x="1025" y="685"/>
                  </a:cubicBezTo>
                  <a:cubicBezTo>
                    <a:pt x="506" y="685"/>
                    <a:pt x="0" y="698"/>
                    <a:pt x="13" y="1230"/>
                  </a:cubicBezTo>
                  <a:cubicBezTo>
                    <a:pt x="13" y="1551"/>
                    <a:pt x="209" y="1719"/>
                    <a:pt x="516" y="1733"/>
                  </a:cubicBezTo>
                  <a:cubicBezTo>
                    <a:pt x="837" y="1733"/>
                    <a:pt x="977" y="1565"/>
                    <a:pt x="1117" y="1384"/>
                  </a:cubicBezTo>
                  <a:lnTo>
                    <a:pt x="1117" y="1384"/>
                  </a:lnTo>
                  <a:cubicBezTo>
                    <a:pt x="1106" y="1605"/>
                    <a:pt x="1262" y="1713"/>
                    <a:pt x="1466" y="1713"/>
                  </a:cubicBezTo>
                  <a:cubicBezTo>
                    <a:pt x="1519" y="1713"/>
                    <a:pt x="1576" y="1705"/>
                    <a:pt x="1634" y="1691"/>
                  </a:cubicBezTo>
                  <a:lnTo>
                    <a:pt x="1634" y="1509"/>
                  </a:lnTo>
                  <a:cubicBezTo>
                    <a:pt x="1606" y="1516"/>
                    <a:pt x="1580" y="1519"/>
                    <a:pt x="1557" y="1519"/>
                  </a:cubicBezTo>
                  <a:cubicBezTo>
                    <a:pt x="1432" y="1519"/>
                    <a:pt x="1382" y="1425"/>
                    <a:pt x="1382" y="1272"/>
                  </a:cubicBezTo>
                  <a:lnTo>
                    <a:pt x="1382" y="559"/>
                  </a:lnTo>
                  <a:cubicBezTo>
                    <a:pt x="1382"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2068425" y="3215350"/>
              <a:ext cx="35625" cy="43050"/>
            </a:xfrm>
            <a:custGeom>
              <a:rect b="b" l="l" r="r" t="t"/>
              <a:pathLst>
                <a:path extrusionOk="0" h="1722" w="1425">
                  <a:moveTo>
                    <a:pt x="783" y="1"/>
                  </a:moveTo>
                  <a:cubicBezTo>
                    <a:pt x="392" y="1"/>
                    <a:pt x="1" y="327"/>
                    <a:pt x="55" y="856"/>
                  </a:cubicBezTo>
                  <a:cubicBezTo>
                    <a:pt x="111" y="1359"/>
                    <a:pt x="251" y="1722"/>
                    <a:pt x="768" y="1722"/>
                  </a:cubicBezTo>
                  <a:cubicBezTo>
                    <a:pt x="1145" y="1722"/>
                    <a:pt x="1369" y="1512"/>
                    <a:pt x="1424" y="1191"/>
                  </a:cubicBezTo>
                  <a:lnTo>
                    <a:pt x="1145" y="1163"/>
                  </a:lnTo>
                  <a:cubicBezTo>
                    <a:pt x="1117" y="1373"/>
                    <a:pt x="977" y="1498"/>
                    <a:pt x="768" y="1498"/>
                  </a:cubicBezTo>
                  <a:cubicBezTo>
                    <a:pt x="419" y="1498"/>
                    <a:pt x="349" y="1191"/>
                    <a:pt x="349" y="842"/>
                  </a:cubicBezTo>
                  <a:cubicBezTo>
                    <a:pt x="349" y="493"/>
                    <a:pt x="419" y="213"/>
                    <a:pt x="768" y="213"/>
                  </a:cubicBezTo>
                  <a:cubicBezTo>
                    <a:pt x="977" y="213"/>
                    <a:pt x="1089" y="325"/>
                    <a:pt x="1117" y="507"/>
                  </a:cubicBezTo>
                  <a:lnTo>
                    <a:pt x="1396" y="493"/>
                  </a:lnTo>
                  <a:cubicBezTo>
                    <a:pt x="1382" y="423"/>
                    <a:pt x="1369" y="353"/>
                    <a:pt x="1341" y="297"/>
                  </a:cubicBezTo>
                  <a:cubicBezTo>
                    <a:pt x="1200" y="93"/>
                    <a:pt x="992" y="1"/>
                    <a:pt x="7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2106825" y="3206700"/>
              <a:ext cx="20275" cy="51550"/>
            </a:xfrm>
            <a:custGeom>
              <a:rect b="b" l="l" r="r" t="t"/>
              <a:pathLst>
                <a:path extrusionOk="0" h="2062" w="811">
                  <a:moveTo>
                    <a:pt x="294" y="0"/>
                  </a:moveTo>
                  <a:lnTo>
                    <a:pt x="210" y="378"/>
                  </a:lnTo>
                  <a:lnTo>
                    <a:pt x="0" y="378"/>
                  </a:lnTo>
                  <a:lnTo>
                    <a:pt x="0" y="573"/>
                  </a:lnTo>
                  <a:lnTo>
                    <a:pt x="196" y="573"/>
                  </a:lnTo>
                  <a:lnTo>
                    <a:pt x="196" y="1677"/>
                  </a:lnTo>
                  <a:cubicBezTo>
                    <a:pt x="196" y="1963"/>
                    <a:pt x="367" y="2062"/>
                    <a:pt x="574" y="2062"/>
                  </a:cubicBezTo>
                  <a:cubicBezTo>
                    <a:pt x="651" y="2062"/>
                    <a:pt x="731" y="2049"/>
                    <a:pt x="810" y="2026"/>
                  </a:cubicBezTo>
                  <a:lnTo>
                    <a:pt x="810" y="1816"/>
                  </a:lnTo>
                  <a:cubicBezTo>
                    <a:pt x="763" y="1831"/>
                    <a:pt x="716" y="1839"/>
                    <a:pt x="674" y="1839"/>
                  </a:cubicBezTo>
                  <a:cubicBezTo>
                    <a:pt x="554" y="1839"/>
                    <a:pt x="465" y="1776"/>
                    <a:pt x="475" y="1621"/>
                  </a:cubicBezTo>
                  <a:lnTo>
                    <a:pt x="475" y="573"/>
                  </a:lnTo>
                  <a:lnTo>
                    <a:pt x="782" y="573"/>
                  </a:lnTo>
                  <a:lnTo>
                    <a:pt x="782" y="378"/>
                  </a:lnTo>
                  <a:lnTo>
                    <a:pt x="475" y="378"/>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2133000" y="3200425"/>
              <a:ext cx="7025" cy="56925"/>
            </a:xfrm>
            <a:custGeom>
              <a:rect b="b" l="l" r="r" t="t"/>
              <a:pathLst>
                <a:path extrusionOk="0" h="2277" w="281">
                  <a:moveTo>
                    <a:pt x="1" y="0"/>
                  </a:moveTo>
                  <a:lnTo>
                    <a:pt x="1" y="265"/>
                  </a:lnTo>
                  <a:lnTo>
                    <a:pt x="280" y="265"/>
                  </a:lnTo>
                  <a:lnTo>
                    <a:pt x="280" y="0"/>
                  </a:lnTo>
                  <a:close/>
                  <a:moveTo>
                    <a:pt x="1" y="629"/>
                  </a:moveTo>
                  <a:lnTo>
                    <a:pt x="1" y="2277"/>
                  </a:lnTo>
                  <a:lnTo>
                    <a:pt x="280" y="2277"/>
                  </a:lnTo>
                  <a:lnTo>
                    <a:pt x="280" y="62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2145225" y="3216125"/>
              <a:ext cx="38800" cy="41225"/>
            </a:xfrm>
            <a:custGeom>
              <a:rect b="b" l="l" r="r" t="t"/>
              <a:pathLst>
                <a:path extrusionOk="0" h="1649" w="1552">
                  <a:moveTo>
                    <a:pt x="1" y="1"/>
                  </a:moveTo>
                  <a:lnTo>
                    <a:pt x="601" y="1649"/>
                  </a:lnTo>
                  <a:lnTo>
                    <a:pt x="937" y="1649"/>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2187150" y="3215075"/>
              <a:ext cx="37725" cy="43325"/>
            </a:xfrm>
            <a:custGeom>
              <a:rect b="b" l="l" r="r" t="t"/>
              <a:pathLst>
                <a:path extrusionOk="0" h="1733" w="1509">
                  <a:moveTo>
                    <a:pt x="752" y="216"/>
                  </a:moveTo>
                  <a:cubicBezTo>
                    <a:pt x="993" y="216"/>
                    <a:pt x="1241" y="394"/>
                    <a:pt x="1215" y="713"/>
                  </a:cubicBezTo>
                  <a:lnTo>
                    <a:pt x="307" y="713"/>
                  </a:lnTo>
                  <a:cubicBezTo>
                    <a:pt x="307" y="615"/>
                    <a:pt x="335" y="518"/>
                    <a:pt x="363" y="462"/>
                  </a:cubicBezTo>
                  <a:cubicBezTo>
                    <a:pt x="436" y="295"/>
                    <a:pt x="593" y="216"/>
                    <a:pt x="752" y="216"/>
                  </a:cubicBezTo>
                  <a:close/>
                  <a:moveTo>
                    <a:pt x="754" y="1"/>
                  </a:moveTo>
                  <a:cubicBezTo>
                    <a:pt x="238" y="1"/>
                    <a:pt x="28" y="322"/>
                    <a:pt x="14" y="853"/>
                  </a:cubicBezTo>
                  <a:cubicBezTo>
                    <a:pt x="0" y="1412"/>
                    <a:pt x="265" y="1733"/>
                    <a:pt x="768" y="1733"/>
                  </a:cubicBezTo>
                  <a:cubicBezTo>
                    <a:pt x="1118" y="1733"/>
                    <a:pt x="1355" y="1579"/>
                    <a:pt x="1439" y="1342"/>
                  </a:cubicBezTo>
                  <a:lnTo>
                    <a:pt x="1201" y="1272"/>
                  </a:lnTo>
                  <a:cubicBezTo>
                    <a:pt x="1145" y="1412"/>
                    <a:pt x="1006" y="1523"/>
                    <a:pt x="768" y="1523"/>
                  </a:cubicBezTo>
                  <a:cubicBezTo>
                    <a:pt x="433" y="1509"/>
                    <a:pt x="307" y="1272"/>
                    <a:pt x="307" y="923"/>
                  </a:cubicBezTo>
                  <a:lnTo>
                    <a:pt x="1495" y="923"/>
                  </a:lnTo>
                  <a:cubicBezTo>
                    <a:pt x="1509"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2676750" y="3200425"/>
              <a:ext cx="35650" cy="57975"/>
            </a:xfrm>
            <a:custGeom>
              <a:rect b="b" l="l" r="r" t="t"/>
              <a:pathLst>
                <a:path extrusionOk="0" h="2319" w="1426">
                  <a:moveTo>
                    <a:pt x="763" y="810"/>
                  </a:moveTo>
                  <a:cubicBezTo>
                    <a:pt x="1092" y="810"/>
                    <a:pt x="1132" y="1111"/>
                    <a:pt x="1132" y="1453"/>
                  </a:cubicBezTo>
                  <a:cubicBezTo>
                    <a:pt x="1132" y="1802"/>
                    <a:pt x="1090" y="2109"/>
                    <a:pt x="741" y="2109"/>
                  </a:cubicBezTo>
                  <a:cubicBezTo>
                    <a:pt x="378" y="2109"/>
                    <a:pt x="294" y="1844"/>
                    <a:pt x="294" y="1467"/>
                  </a:cubicBezTo>
                  <a:cubicBezTo>
                    <a:pt x="294" y="1090"/>
                    <a:pt x="378" y="810"/>
                    <a:pt x="741" y="810"/>
                  </a:cubicBezTo>
                  <a:cubicBezTo>
                    <a:pt x="749" y="810"/>
                    <a:pt x="756" y="810"/>
                    <a:pt x="763" y="810"/>
                  </a:cubicBezTo>
                  <a:close/>
                  <a:moveTo>
                    <a:pt x="15" y="0"/>
                  </a:moveTo>
                  <a:lnTo>
                    <a:pt x="1" y="2277"/>
                  </a:lnTo>
                  <a:lnTo>
                    <a:pt x="280" y="2277"/>
                  </a:lnTo>
                  <a:lnTo>
                    <a:pt x="294" y="2026"/>
                  </a:lnTo>
                  <a:cubicBezTo>
                    <a:pt x="378" y="2221"/>
                    <a:pt x="545" y="2305"/>
                    <a:pt x="811" y="2319"/>
                  </a:cubicBezTo>
                  <a:cubicBezTo>
                    <a:pt x="1216" y="2319"/>
                    <a:pt x="1425" y="2026"/>
                    <a:pt x="1425" y="1439"/>
                  </a:cubicBezTo>
                  <a:cubicBezTo>
                    <a:pt x="1411" y="922"/>
                    <a:pt x="1272" y="587"/>
                    <a:pt x="811" y="587"/>
                  </a:cubicBezTo>
                  <a:cubicBezTo>
                    <a:pt x="545"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2718650" y="3215075"/>
              <a:ext cx="37400" cy="43325"/>
            </a:xfrm>
            <a:custGeom>
              <a:rect b="b" l="l" r="r" t="t"/>
              <a:pathLst>
                <a:path extrusionOk="0" h="1733" w="1496">
                  <a:moveTo>
                    <a:pt x="755" y="210"/>
                  </a:moveTo>
                  <a:cubicBezTo>
                    <a:pt x="1132" y="210"/>
                    <a:pt x="1202" y="490"/>
                    <a:pt x="1202" y="867"/>
                  </a:cubicBezTo>
                  <a:cubicBezTo>
                    <a:pt x="1202" y="1244"/>
                    <a:pt x="1118" y="1523"/>
                    <a:pt x="741" y="1523"/>
                  </a:cubicBezTo>
                  <a:cubicBezTo>
                    <a:pt x="378" y="1509"/>
                    <a:pt x="294" y="1244"/>
                    <a:pt x="294" y="867"/>
                  </a:cubicBezTo>
                  <a:cubicBezTo>
                    <a:pt x="294" y="490"/>
                    <a:pt x="378" y="210"/>
                    <a:pt x="755" y="210"/>
                  </a:cubicBezTo>
                  <a:close/>
                  <a:moveTo>
                    <a:pt x="787" y="0"/>
                  </a:moveTo>
                  <a:cubicBezTo>
                    <a:pt x="776" y="0"/>
                    <a:pt x="766" y="0"/>
                    <a:pt x="755" y="1"/>
                  </a:cubicBezTo>
                  <a:cubicBezTo>
                    <a:pt x="252" y="1"/>
                    <a:pt x="1" y="294"/>
                    <a:pt x="1" y="867"/>
                  </a:cubicBezTo>
                  <a:cubicBezTo>
                    <a:pt x="15" y="1384"/>
                    <a:pt x="224" y="1733"/>
                    <a:pt x="741" y="1733"/>
                  </a:cubicBezTo>
                  <a:cubicBezTo>
                    <a:pt x="1258" y="1733"/>
                    <a:pt x="1496" y="1412"/>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2762300" y="3215075"/>
              <a:ext cx="37400" cy="43325"/>
            </a:xfrm>
            <a:custGeom>
              <a:rect b="b" l="l" r="r" t="t"/>
              <a:pathLst>
                <a:path extrusionOk="0" h="1733" w="1496">
                  <a:moveTo>
                    <a:pt x="755" y="210"/>
                  </a:moveTo>
                  <a:cubicBezTo>
                    <a:pt x="1132" y="210"/>
                    <a:pt x="1202" y="490"/>
                    <a:pt x="1202" y="867"/>
                  </a:cubicBezTo>
                  <a:cubicBezTo>
                    <a:pt x="1202" y="1244"/>
                    <a:pt x="1119" y="1523"/>
                    <a:pt x="741" y="1523"/>
                  </a:cubicBezTo>
                  <a:cubicBezTo>
                    <a:pt x="378" y="1509"/>
                    <a:pt x="294" y="1244"/>
                    <a:pt x="294" y="867"/>
                  </a:cubicBezTo>
                  <a:cubicBezTo>
                    <a:pt x="294" y="490"/>
                    <a:pt x="378" y="210"/>
                    <a:pt x="755" y="210"/>
                  </a:cubicBezTo>
                  <a:close/>
                  <a:moveTo>
                    <a:pt x="787" y="0"/>
                  </a:moveTo>
                  <a:cubicBezTo>
                    <a:pt x="776" y="0"/>
                    <a:pt x="766" y="0"/>
                    <a:pt x="755" y="1"/>
                  </a:cubicBezTo>
                  <a:cubicBezTo>
                    <a:pt x="252" y="1"/>
                    <a:pt x="1" y="294"/>
                    <a:pt x="1" y="867"/>
                  </a:cubicBezTo>
                  <a:cubicBezTo>
                    <a:pt x="15" y="1384"/>
                    <a:pt x="224" y="1733"/>
                    <a:pt x="741" y="1733"/>
                  </a:cubicBezTo>
                  <a:cubicBezTo>
                    <a:pt x="1258" y="1733"/>
                    <a:pt x="1496" y="1412"/>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808050" y="3200425"/>
              <a:ext cx="7025" cy="56925"/>
            </a:xfrm>
            <a:custGeom>
              <a:rect b="b" l="l" r="r" t="t"/>
              <a:pathLst>
                <a:path extrusionOk="0" h="2277" w="281">
                  <a:moveTo>
                    <a:pt x="1" y="0"/>
                  </a:moveTo>
                  <a:lnTo>
                    <a:pt x="1"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2823075" y="3215075"/>
              <a:ext cx="37750" cy="43325"/>
            </a:xfrm>
            <a:custGeom>
              <a:rect b="b" l="l" r="r" t="t"/>
              <a:pathLst>
                <a:path extrusionOk="0" h="1733" w="1510">
                  <a:moveTo>
                    <a:pt x="752" y="216"/>
                  </a:moveTo>
                  <a:cubicBezTo>
                    <a:pt x="991" y="216"/>
                    <a:pt x="1236" y="394"/>
                    <a:pt x="1202" y="713"/>
                  </a:cubicBezTo>
                  <a:lnTo>
                    <a:pt x="308" y="713"/>
                  </a:lnTo>
                  <a:cubicBezTo>
                    <a:pt x="308" y="615"/>
                    <a:pt x="336" y="518"/>
                    <a:pt x="364" y="462"/>
                  </a:cubicBezTo>
                  <a:cubicBezTo>
                    <a:pt x="436" y="295"/>
                    <a:pt x="593" y="216"/>
                    <a:pt x="752" y="216"/>
                  </a:cubicBezTo>
                  <a:close/>
                  <a:moveTo>
                    <a:pt x="755" y="1"/>
                  </a:moveTo>
                  <a:cubicBezTo>
                    <a:pt x="238" y="1"/>
                    <a:pt x="15" y="322"/>
                    <a:pt x="15" y="853"/>
                  </a:cubicBezTo>
                  <a:cubicBezTo>
                    <a:pt x="1" y="1412"/>
                    <a:pt x="266" y="1733"/>
                    <a:pt x="769" y="1733"/>
                  </a:cubicBezTo>
                  <a:cubicBezTo>
                    <a:pt x="1118" y="1733"/>
                    <a:pt x="1342" y="1579"/>
                    <a:pt x="1439" y="1342"/>
                  </a:cubicBezTo>
                  <a:lnTo>
                    <a:pt x="1202" y="1272"/>
                  </a:lnTo>
                  <a:cubicBezTo>
                    <a:pt x="1146" y="1412"/>
                    <a:pt x="992" y="1523"/>
                    <a:pt x="769" y="1523"/>
                  </a:cubicBezTo>
                  <a:cubicBezTo>
                    <a:pt x="434" y="1509"/>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2866750" y="3215075"/>
              <a:ext cx="40525" cy="43325"/>
            </a:xfrm>
            <a:custGeom>
              <a:rect b="b" l="l" r="r" t="t"/>
              <a:pathLst>
                <a:path extrusionOk="0" h="1733" w="1621">
                  <a:moveTo>
                    <a:pt x="1103" y="867"/>
                  </a:moveTo>
                  <a:cubicBezTo>
                    <a:pt x="1131" y="1272"/>
                    <a:pt x="936" y="1495"/>
                    <a:pt x="572" y="1523"/>
                  </a:cubicBezTo>
                  <a:cubicBezTo>
                    <a:pt x="405" y="1523"/>
                    <a:pt x="293" y="1412"/>
                    <a:pt x="293" y="1230"/>
                  </a:cubicBezTo>
                  <a:cubicBezTo>
                    <a:pt x="293" y="825"/>
                    <a:pt x="726" y="895"/>
                    <a:pt x="1103" y="867"/>
                  </a:cubicBezTo>
                  <a:close/>
                  <a:moveTo>
                    <a:pt x="754" y="1"/>
                  </a:moveTo>
                  <a:cubicBezTo>
                    <a:pt x="377" y="1"/>
                    <a:pt x="139" y="126"/>
                    <a:pt x="84" y="448"/>
                  </a:cubicBezTo>
                  <a:lnTo>
                    <a:pt x="377" y="476"/>
                  </a:lnTo>
                  <a:cubicBezTo>
                    <a:pt x="391" y="266"/>
                    <a:pt x="531" y="224"/>
                    <a:pt x="740" y="210"/>
                  </a:cubicBezTo>
                  <a:cubicBezTo>
                    <a:pt x="1019" y="210"/>
                    <a:pt x="1131" y="378"/>
                    <a:pt x="1103" y="685"/>
                  </a:cubicBezTo>
                  <a:cubicBezTo>
                    <a:pt x="1077" y="685"/>
                    <a:pt x="1051" y="685"/>
                    <a:pt x="1025" y="685"/>
                  </a:cubicBezTo>
                  <a:cubicBezTo>
                    <a:pt x="507" y="685"/>
                    <a:pt x="0" y="698"/>
                    <a:pt x="14" y="1230"/>
                  </a:cubicBezTo>
                  <a:cubicBezTo>
                    <a:pt x="14" y="1551"/>
                    <a:pt x="209" y="1719"/>
                    <a:pt x="517" y="1733"/>
                  </a:cubicBezTo>
                  <a:cubicBezTo>
                    <a:pt x="838" y="1733"/>
                    <a:pt x="978" y="1565"/>
                    <a:pt x="1117" y="1384"/>
                  </a:cubicBezTo>
                  <a:lnTo>
                    <a:pt x="1117" y="1384"/>
                  </a:lnTo>
                  <a:cubicBezTo>
                    <a:pt x="1095" y="1605"/>
                    <a:pt x="1258" y="1713"/>
                    <a:pt x="1458" y="1713"/>
                  </a:cubicBezTo>
                  <a:cubicBezTo>
                    <a:pt x="1510" y="1713"/>
                    <a:pt x="1565" y="1705"/>
                    <a:pt x="1620" y="1691"/>
                  </a:cubicBezTo>
                  <a:lnTo>
                    <a:pt x="1620" y="1509"/>
                  </a:lnTo>
                  <a:cubicBezTo>
                    <a:pt x="1592" y="1516"/>
                    <a:pt x="1567" y="1519"/>
                    <a:pt x="1544" y="1519"/>
                  </a:cubicBezTo>
                  <a:cubicBezTo>
                    <a:pt x="1419" y="1519"/>
                    <a:pt x="1371" y="1425"/>
                    <a:pt x="1383" y="1272"/>
                  </a:cubicBezTo>
                  <a:lnTo>
                    <a:pt x="1383" y="559"/>
                  </a:lnTo>
                  <a:cubicBezTo>
                    <a:pt x="1383"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2912475" y="3215075"/>
              <a:ext cx="39650" cy="42275"/>
            </a:xfrm>
            <a:custGeom>
              <a:rect b="b" l="l" r="r" t="t"/>
              <a:pathLst>
                <a:path extrusionOk="0" h="1691" w="1586">
                  <a:moveTo>
                    <a:pt x="854" y="0"/>
                  </a:moveTo>
                  <a:cubicBezTo>
                    <a:pt x="845" y="0"/>
                    <a:pt x="835" y="0"/>
                    <a:pt x="825" y="1"/>
                  </a:cubicBezTo>
                  <a:cubicBezTo>
                    <a:pt x="545" y="15"/>
                    <a:pt x="378" y="126"/>
                    <a:pt x="280" y="322"/>
                  </a:cubicBezTo>
                  <a:cubicBezTo>
                    <a:pt x="266" y="252"/>
                    <a:pt x="280" y="126"/>
                    <a:pt x="266" y="43"/>
                  </a:cubicBezTo>
                  <a:lnTo>
                    <a:pt x="1" y="43"/>
                  </a:lnTo>
                  <a:lnTo>
                    <a:pt x="15" y="1691"/>
                  </a:lnTo>
                  <a:lnTo>
                    <a:pt x="294" y="1691"/>
                  </a:lnTo>
                  <a:cubicBezTo>
                    <a:pt x="336" y="1104"/>
                    <a:pt x="98" y="238"/>
                    <a:pt x="727" y="224"/>
                  </a:cubicBezTo>
                  <a:cubicBezTo>
                    <a:pt x="738" y="224"/>
                    <a:pt x="749" y="223"/>
                    <a:pt x="759" y="223"/>
                  </a:cubicBezTo>
                  <a:cubicBezTo>
                    <a:pt x="998" y="223"/>
                    <a:pt x="1062" y="376"/>
                    <a:pt x="1062" y="643"/>
                  </a:cubicBezTo>
                  <a:lnTo>
                    <a:pt x="1062" y="1691"/>
                  </a:lnTo>
                  <a:lnTo>
                    <a:pt x="1342" y="1691"/>
                  </a:lnTo>
                  <a:cubicBezTo>
                    <a:pt x="1287" y="1029"/>
                    <a:pt x="1585" y="0"/>
                    <a:pt x="8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3088850" y="2834425"/>
              <a:ext cx="711375" cy="436550"/>
            </a:xfrm>
            <a:custGeom>
              <a:rect b="b" l="l" r="r" t="t"/>
              <a:pathLst>
                <a:path extrusionOk="0" fill="none" h="17462" w="28455">
                  <a:moveTo>
                    <a:pt x="28455" y="17462"/>
                  </a:moveTo>
                  <a:lnTo>
                    <a:pt x="19724" y="17462"/>
                  </a:lnTo>
                  <a:cubicBezTo>
                    <a:pt x="18760" y="17462"/>
                    <a:pt x="17978" y="16680"/>
                    <a:pt x="17978" y="15716"/>
                  </a:cubicBezTo>
                  <a:lnTo>
                    <a:pt x="17978" y="1747"/>
                  </a:lnTo>
                  <a:cubicBezTo>
                    <a:pt x="17978" y="783"/>
                    <a:pt x="17196" y="1"/>
                    <a:pt x="16232" y="1"/>
                  </a:cubicBez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3008525" y="2790775"/>
              <a:ext cx="87325" cy="87325"/>
            </a:xfrm>
            <a:custGeom>
              <a:rect b="b" l="l" r="r" t="t"/>
              <a:pathLst>
                <a:path extrusionOk="0" h="3493" w="3493">
                  <a:moveTo>
                    <a:pt x="0" y="0"/>
                  </a:moveTo>
                  <a:lnTo>
                    <a:pt x="0" y="3493"/>
                  </a:lnTo>
                  <a:lnTo>
                    <a:pt x="3492" y="17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3008525" y="2790775"/>
              <a:ext cx="879025" cy="523850"/>
            </a:xfrm>
            <a:custGeom>
              <a:rect b="b" l="l" r="r" t="t"/>
              <a:pathLst>
                <a:path extrusionOk="0" fill="none" h="20954" w="35161">
                  <a:moveTo>
                    <a:pt x="31668" y="17462"/>
                  </a:moveTo>
                  <a:lnTo>
                    <a:pt x="31668" y="20954"/>
                  </a:lnTo>
                  <a:moveTo>
                    <a:pt x="35160" y="19208"/>
                  </a:moveTo>
                  <a:lnTo>
                    <a:pt x="31668" y="19208"/>
                  </a:lnTo>
                  <a:moveTo>
                    <a:pt x="0" y="0"/>
                  </a:moveTo>
                  <a:lnTo>
                    <a:pt x="3492" y="1747"/>
                  </a:lnTo>
                  <a:lnTo>
                    <a:pt x="0" y="3493"/>
                  </a:lnTo>
                  <a:moveTo>
                    <a:pt x="0" y="1747"/>
                  </a:moveTo>
                  <a:lnTo>
                    <a:pt x="3492"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3892050" y="1315300"/>
              <a:ext cx="1309625" cy="1152475"/>
            </a:xfrm>
            <a:custGeom>
              <a:rect b="b" l="l" r="r" t="t"/>
              <a:pathLst>
                <a:path extrusionOk="0" h="46099" w="52385">
                  <a:moveTo>
                    <a:pt x="1" y="0"/>
                  </a:moveTo>
                  <a:lnTo>
                    <a:pt x="1" y="46098"/>
                  </a:lnTo>
                  <a:lnTo>
                    <a:pt x="52384" y="46098"/>
                  </a:lnTo>
                  <a:lnTo>
                    <a:pt x="52384"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3892050" y="1629600"/>
              <a:ext cx="1309625" cy="698475"/>
            </a:xfrm>
            <a:custGeom>
              <a:rect b="b" l="l" r="r" t="t"/>
              <a:pathLst>
                <a:path extrusionOk="0" h="27939" w="52385">
                  <a:moveTo>
                    <a:pt x="1" y="1"/>
                  </a:moveTo>
                  <a:lnTo>
                    <a:pt x="1" y="5588"/>
                  </a:lnTo>
                  <a:lnTo>
                    <a:pt x="52384" y="5588"/>
                  </a:lnTo>
                  <a:lnTo>
                    <a:pt x="52384" y="1"/>
                  </a:lnTo>
                  <a:close/>
                  <a:moveTo>
                    <a:pt x="1" y="11176"/>
                  </a:moveTo>
                  <a:lnTo>
                    <a:pt x="1" y="16763"/>
                  </a:lnTo>
                  <a:lnTo>
                    <a:pt x="52384" y="16763"/>
                  </a:lnTo>
                  <a:lnTo>
                    <a:pt x="52384" y="11176"/>
                  </a:lnTo>
                  <a:close/>
                  <a:moveTo>
                    <a:pt x="1" y="22351"/>
                  </a:moveTo>
                  <a:lnTo>
                    <a:pt x="1" y="27939"/>
                  </a:lnTo>
                  <a:lnTo>
                    <a:pt x="52384" y="27939"/>
                  </a:lnTo>
                  <a:lnTo>
                    <a:pt x="52384" y="22351"/>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3892050" y="1315300"/>
              <a:ext cx="1309625" cy="174625"/>
            </a:xfrm>
            <a:custGeom>
              <a:rect b="b" l="l" r="r" t="t"/>
              <a:pathLst>
                <a:path extrusionOk="0" h="6985" w="52385">
                  <a:moveTo>
                    <a:pt x="1" y="0"/>
                  </a:moveTo>
                  <a:lnTo>
                    <a:pt x="1" y="6985"/>
                  </a:lnTo>
                  <a:lnTo>
                    <a:pt x="52384" y="6985"/>
                  </a:lnTo>
                  <a:lnTo>
                    <a:pt x="52384"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3892050" y="1315300"/>
              <a:ext cx="1309625" cy="1152475"/>
            </a:xfrm>
            <a:custGeom>
              <a:rect b="b" l="l" r="r" t="t"/>
              <a:pathLst>
                <a:path extrusionOk="0" fill="none" h="46099" w="52385">
                  <a:moveTo>
                    <a:pt x="1" y="0"/>
                  </a:moveTo>
                  <a:lnTo>
                    <a:pt x="52384" y="0"/>
                  </a:lnTo>
                  <a:lnTo>
                    <a:pt x="52384" y="46098"/>
                  </a:lnTo>
                  <a:lnTo>
                    <a:pt x="1" y="46098"/>
                  </a:lnTo>
                  <a:close/>
                  <a:moveTo>
                    <a:pt x="1" y="6985"/>
                  </a:moveTo>
                  <a:lnTo>
                    <a:pt x="52384" y="6985"/>
                  </a:lnTo>
                  <a:moveTo>
                    <a:pt x="10477" y="6985"/>
                  </a:moveTo>
                  <a:lnTo>
                    <a:pt x="10477" y="46098"/>
                  </a:lnTo>
                  <a:moveTo>
                    <a:pt x="35091" y="6985"/>
                  </a:moveTo>
                  <a:lnTo>
                    <a:pt x="35091" y="46098"/>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4413800" y="1364200"/>
              <a:ext cx="52400" cy="54150"/>
            </a:xfrm>
            <a:custGeom>
              <a:rect b="b" l="l" r="r" t="t"/>
              <a:pathLst>
                <a:path extrusionOk="0" h="2166" w="2096">
                  <a:moveTo>
                    <a:pt x="0" y="0"/>
                  </a:moveTo>
                  <a:lnTo>
                    <a:pt x="0" y="2165"/>
                  </a:lnTo>
                  <a:lnTo>
                    <a:pt x="252" y="2165"/>
                  </a:lnTo>
                  <a:lnTo>
                    <a:pt x="238" y="266"/>
                  </a:lnTo>
                  <a:lnTo>
                    <a:pt x="950" y="2165"/>
                  </a:lnTo>
                  <a:lnTo>
                    <a:pt x="1146" y="2165"/>
                  </a:lnTo>
                  <a:cubicBezTo>
                    <a:pt x="1383" y="1523"/>
                    <a:pt x="1649" y="922"/>
                    <a:pt x="1844" y="266"/>
                  </a:cubicBezTo>
                  <a:lnTo>
                    <a:pt x="1844" y="266"/>
                  </a:lnTo>
                  <a:lnTo>
                    <a:pt x="1830" y="2165"/>
                  </a:lnTo>
                  <a:lnTo>
                    <a:pt x="2096" y="2165"/>
                  </a:lnTo>
                  <a:lnTo>
                    <a:pt x="2096" y="0"/>
                  </a:lnTo>
                  <a:lnTo>
                    <a:pt x="1719" y="0"/>
                  </a:lnTo>
                  <a:cubicBezTo>
                    <a:pt x="1495" y="615"/>
                    <a:pt x="1244" y="1188"/>
                    <a:pt x="1048" y="1844"/>
                  </a:cubicBezTo>
                  <a:lnTo>
                    <a:pt x="3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4475600" y="1376075"/>
              <a:ext cx="37400" cy="42975"/>
            </a:xfrm>
            <a:custGeom>
              <a:rect b="b" l="l" r="r" t="t"/>
              <a:pathLst>
                <a:path extrusionOk="0" h="1719" w="1496">
                  <a:moveTo>
                    <a:pt x="750" y="209"/>
                  </a:moveTo>
                  <a:cubicBezTo>
                    <a:pt x="992" y="209"/>
                    <a:pt x="1236" y="388"/>
                    <a:pt x="1202" y="699"/>
                  </a:cubicBezTo>
                  <a:lnTo>
                    <a:pt x="308" y="699"/>
                  </a:lnTo>
                  <a:cubicBezTo>
                    <a:pt x="308" y="615"/>
                    <a:pt x="336" y="517"/>
                    <a:pt x="350" y="461"/>
                  </a:cubicBezTo>
                  <a:cubicBezTo>
                    <a:pt x="428" y="288"/>
                    <a:pt x="589" y="209"/>
                    <a:pt x="750" y="209"/>
                  </a:cubicBezTo>
                  <a:close/>
                  <a:moveTo>
                    <a:pt x="755" y="0"/>
                  </a:moveTo>
                  <a:cubicBezTo>
                    <a:pt x="238" y="0"/>
                    <a:pt x="15" y="321"/>
                    <a:pt x="1" y="852"/>
                  </a:cubicBezTo>
                  <a:cubicBezTo>
                    <a:pt x="1" y="1397"/>
                    <a:pt x="266" y="1718"/>
                    <a:pt x="769" y="1718"/>
                  </a:cubicBezTo>
                  <a:cubicBezTo>
                    <a:pt x="1118" y="1718"/>
                    <a:pt x="1342" y="1579"/>
                    <a:pt x="1440" y="1327"/>
                  </a:cubicBezTo>
                  <a:lnTo>
                    <a:pt x="1188" y="1257"/>
                  </a:lnTo>
                  <a:cubicBezTo>
                    <a:pt x="1146" y="1411"/>
                    <a:pt x="993" y="1523"/>
                    <a:pt x="769" y="1523"/>
                  </a:cubicBezTo>
                  <a:cubicBezTo>
                    <a:pt x="420" y="1509"/>
                    <a:pt x="308" y="1271"/>
                    <a:pt x="308" y="922"/>
                  </a:cubicBezTo>
                  <a:lnTo>
                    <a:pt x="1482" y="922"/>
                  </a:lnTo>
                  <a:cubicBezTo>
                    <a:pt x="1496"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4519275" y="1376075"/>
              <a:ext cx="37375" cy="42975"/>
            </a:xfrm>
            <a:custGeom>
              <a:rect b="b" l="l" r="r" t="t"/>
              <a:pathLst>
                <a:path extrusionOk="0" h="1719" w="1495">
                  <a:moveTo>
                    <a:pt x="749" y="209"/>
                  </a:moveTo>
                  <a:cubicBezTo>
                    <a:pt x="991" y="209"/>
                    <a:pt x="1235" y="388"/>
                    <a:pt x="1201" y="699"/>
                  </a:cubicBezTo>
                  <a:lnTo>
                    <a:pt x="307" y="699"/>
                  </a:lnTo>
                  <a:cubicBezTo>
                    <a:pt x="307" y="615"/>
                    <a:pt x="335" y="517"/>
                    <a:pt x="349" y="461"/>
                  </a:cubicBezTo>
                  <a:cubicBezTo>
                    <a:pt x="427" y="288"/>
                    <a:pt x="588" y="209"/>
                    <a:pt x="749" y="209"/>
                  </a:cubicBezTo>
                  <a:close/>
                  <a:moveTo>
                    <a:pt x="754" y="0"/>
                  </a:moveTo>
                  <a:cubicBezTo>
                    <a:pt x="238" y="0"/>
                    <a:pt x="14" y="321"/>
                    <a:pt x="0" y="852"/>
                  </a:cubicBezTo>
                  <a:cubicBezTo>
                    <a:pt x="0" y="1397"/>
                    <a:pt x="265" y="1718"/>
                    <a:pt x="768" y="1718"/>
                  </a:cubicBezTo>
                  <a:cubicBezTo>
                    <a:pt x="1118" y="1718"/>
                    <a:pt x="1341" y="1579"/>
                    <a:pt x="1439" y="1327"/>
                  </a:cubicBezTo>
                  <a:lnTo>
                    <a:pt x="1187" y="1257"/>
                  </a:lnTo>
                  <a:cubicBezTo>
                    <a:pt x="1146" y="1411"/>
                    <a:pt x="992" y="1523"/>
                    <a:pt x="768" y="1523"/>
                  </a:cubicBezTo>
                  <a:cubicBezTo>
                    <a:pt x="419" y="1509"/>
                    <a:pt x="307" y="1271"/>
                    <a:pt x="307" y="922"/>
                  </a:cubicBezTo>
                  <a:lnTo>
                    <a:pt x="1481" y="922"/>
                  </a:lnTo>
                  <a:cubicBezTo>
                    <a:pt x="1495" y="363"/>
                    <a:pt x="1299"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4560825" y="1367325"/>
              <a:ext cx="20275" cy="51725"/>
            </a:xfrm>
            <a:custGeom>
              <a:rect b="b" l="l" r="r" t="t"/>
              <a:pathLst>
                <a:path extrusionOk="0" h="2069" w="811">
                  <a:moveTo>
                    <a:pt x="294" y="1"/>
                  </a:moveTo>
                  <a:lnTo>
                    <a:pt x="210" y="378"/>
                  </a:lnTo>
                  <a:lnTo>
                    <a:pt x="0" y="378"/>
                  </a:lnTo>
                  <a:lnTo>
                    <a:pt x="0" y="588"/>
                  </a:lnTo>
                  <a:lnTo>
                    <a:pt x="196" y="588"/>
                  </a:lnTo>
                  <a:lnTo>
                    <a:pt x="196" y="1691"/>
                  </a:lnTo>
                  <a:cubicBezTo>
                    <a:pt x="196" y="1964"/>
                    <a:pt x="364" y="2069"/>
                    <a:pt x="568" y="2069"/>
                  </a:cubicBezTo>
                  <a:cubicBezTo>
                    <a:pt x="646" y="2069"/>
                    <a:pt x="729" y="2053"/>
                    <a:pt x="811" y="2026"/>
                  </a:cubicBezTo>
                  <a:lnTo>
                    <a:pt x="811" y="1817"/>
                  </a:lnTo>
                  <a:cubicBezTo>
                    <a:pt x="758" y="1837"/>
                    <a:pt x="706" y="1848"/>
                    <a:pt x="660" y="1848"/>
                  </a:cubicBezTo>
                  <a:cubicBezTo>
                    <a:pt x="547" y="1848"/>
                    <a:pt x="465"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4587025" y="136140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4604125" y="13760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1" y="30"/>
                  </a:lnTo>
                  <a:lnTo>
                    <a:pt x="14" y="1692"/>
                  </a:lnTo>
                  <a:lnTo>
                    <a:pt x="294" y="1692"/>
                  </a:lnTo>
                  <a:cubicBezTo>
                    <a:pt x="336" y="1106"/>
                    <a:pt x="84" y="240"/>
                    <a:pt x="713" y="212"/>
                  </a:cubicBezTo>
                  <a:cubicBezTo>
                    <a:pt x="992" y="212"/>
                    <a:pt x="1062" y="365"/>
                    <a:pt x="1062" y="631"/>
                  </a:cubicBezTo>
                  <a:lnTo>
                    <a:pt x="1062" y="1692"/>
                  </a:lnTo>
                  <a:lnTo>
                    <a:pt x="1342"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4645675" y="1376075"/>
              <a:ext cx="42600" cy="58500"/>
            </a:xfrm>
            <a:custGeom>
              <a:rect b="b" l="l" r="r" t="t"/>
              <a:pathLst>
                <a:path extrusionOk="0" h="2340" w="1704">
                  <a:moveTo>
                    <a:pt x="699" y="210"/>
                  </a:moveTo>
                  <a:cubicBezTo>
                    <a:pt x="1007" y="210"/>
                    <a:pt x="1132" y="489"/>
                    <a:pt x="1132" y="866"/>
                  </a:cubicBezTo>
                  <a:cubicBezTo>
                    <a:pt x="1132" y="1215"/>
                    <a:pt x="1007" y="1495"/>
                    <a:pt x="699" y="1495"/>
                  </a:cubicBezTo>
                  <a:cubicBezTo>
                    <a:pt x="350" y="1495"/>
                    <a:pt x="294" y="1215"/>
                    <a:pt x="294" y="866"/>
                  </a:cubicBezTo>
                  <a:cubicBezTo>
                    <a:pt x="294" y="503"/>
                    <a:pt x="350" y="210"/>
                    <a:pt x="699" y="210"/>
                  </a:cubicBezTo>
                  <a:close/>
                  <a:moveTo>
                    <a:pt x="629" y="0"/>
                  </a:moveTo>
                  <a:cubicBezTo>
                    <a:pt x="141" y="14"/>
                    <a:pt x="1" y="377"/>
                    <a:pt x="1" y="866"/>
                  </a:cubicBezTo>
                  <a:cubicBezTo>
                    <a:pt x="1" y="1341"/>
                    <a:pt x="127" y="1704"/>
                    <a:pt x="602" y="1704"/>
                  </a:cubicBezTo>
                  <a:cubicBezTo>
                    <a:pt x="881" y="1704"/>
                    <a:pt x="1035" y="1565"/>
                    <a:pt x="1132" y="1383"/>
                  </a:cubicBezTo>
                  <a:lnTo>
                    <a:pt x="1132" y="1648"/>
                  </a:lnTo>
                  <a:cubicBezTo>
                    <a:pt x="1191" y="1958"/>
                    <a:pt x="949" y="2132"/>
                    <a:pt x="715" y="2132"/>
                  </a:cubicBezTo>
                  <a:cubicBezTo>
                    <a:pt x="559" y="2132"/>
                    <a:pt x="406" y="2054"/>
                    <a:pt x="350" y="1886"/>
                  </a:cubicBezTo>
                  <a:lnTo>
                    <a:pt x="71" y="1942"/>
                  </a:lnTo>
                  <a:cubicBezTo>
                    <a:pt x="127" y="2137"/>
                    <a:pt x="252" y="2263"/>
                    <a:pt x="462" y="2305"/>
                  </a:cubicBezTo>
                  <a:cubicBezTo>
                    <a:pt x="573" y="2329"/>
                    <a:pt x="671" y="2340"/>
                    <a:pt x="758" y="2340"/>
                  </a:cubicBezTo>
                  <a:cubicBezTo>
                    <a:pt x="1703" y="2340"/>
                    <a:pt x="1336" y="1026"/>
                    <a:pt x="1426" y="28"/>
                  </a:cubicBezTo>
                  <a:lnTo>
                    <a:pt x="1160" y="28"/>
                  </a:lnTo>
                  <a:cubicBezTo>
                    <a:pt x="1146" y="112"/>
                    <a:pt x="1146" y="224"/>
                    <a:pt x="1146" y="307"/>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3976925" y="1521300"/>
              <a:ext cx="41925" cy="54200"/>
            </a:xfrm>
            <a:custGeom>
              <a:rect b="b" l="l" r="r" t="t"/>
              <a:pathLst>
                <a:path extrusionOk="0" h="2168" w="1677">
                  <a:moveTo>
                    <a:pt x="687" y="238"/>
                  </a:moveTo>
                  <a:cubicBezTo>
                    <a:pt x="1050" y="238"/>
                    <a:pt x="1369" y="278"/>
                    <a:pt x="1369" y="659"/>
                  </a:cubicBezTo>
                  <a:cubicBezTo>
                    <a:pt x="1369" y="1047"/>
                    <a:pt x="1063" y="1099"/>
                    <a:pt x="702" y="1099"/>
                  </a:cubicBezTo>
                  <a:cubicBezTo>
                    <a:pt x="569" y="1099"/>
                    <a:pt x="429" y="1092"/>
                    <a:pt x="294" y="1092"/>
                  </a:cubicBezTo>
                  <a:lnTo>
                    <a:pt x="294" y="240"/>
                  </a:lnTo>
                  <a:cubicBezTo>
                    <a:pt x="328" y="241"/>
                    <a:pt x="363" y="241"/>
                    <a:pt x="398" y="241"/>
                  </a:cubicBezTo>
                  <a:cubicBezTo>
                    <a:pt x="494" y="241"/>
                    <a:pt x="592" y="238"/>
                    <a:pt x="687" y="238"/>
                  </a:cubicBezTo>
                  <a:close/>
                  <a:moveTo>
                    <a:pt x="537" y="1"/>
                  </a:moveTo>
                  <a:cubicBezTo>
                    <a:pt x="403" y="1"/>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6"/>
                    <a:pt x="1137" y="1"/>
                    <a:pt x="5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4029300" y="1521350"/>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4180875" y="151855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4196225" y="151855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7"/>
                  </a:lnTo>
                  <a:cubicBezTo>
                    <a:pt x="1034" y="699"/>
                    <a:pt x="881" y="587"/>
                    <a:pt x="615" y="587"/>
                  </a:cubicBezTo>
                  <a:cubicBezTo>
                    <a:pt x="196" y="587"/>
                    <a:pt x="1" y="880"/>
                    <a:pt x="1" y="1453"/>
                  </a:cubicBezTo>
                  <a:cubicBezTo>
                    <a:pt x="1" y="1970"/>
                    <a:pt x="140" y="2319"/>
                    <a:pt x="615" y="2319"/>
                  </a:cubicBezTo>
                  <a:cubicBezTo>
                    <a:pt x="881" y="2319"/>
                    <a:pt x="1034" y="2208"/>
                    <a:pt x="1118" y="2012"/>
                  </a:cubicBezTo>
                  <a:cubicBezTo>
                    <a:pt x="1146" y="2082"/>
                    <a:pt x="1132" y="2194"/>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4796200" y="1518550"/>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4813650" y="1533175"/>
              <a:ext cx="39550" cy="42325"/>
            </a:xfrm>
            <a:custGeom>
              <a:rect b="b" l="l" r="r" t="t"/>
              <a:pathLst>
                <a:path extrusionOk="0" h="1693" w="1582">
                  <a:moveTo>
                    <a:pt x="856" y="1"/>
                  </a:moveTo>
                  <a:cubicBezTo>
                    <a:pt x="841" y="1"/>
                    <a:pt x="826" y="1"/>
                    <a:pt x="811" y="2"/>
                  </a:cubicBezTo>
                  <a:cubicBezTo>
                    <a:pt x="532" y="2"/>
                    <a:pt x="378" y="128"/>
                    <a:pt x="280" y="309"/>
                  </a:cubicBezTo>
                  <a:cubicBezTo>
                    <a:pt x="252" y="240"/>
                    <a:pt x="266" y="128"/>
                    <a:pt x="266" y="30"/>
                  </a:cubicBezTo>
                  <a:lnTo>
                    <a:pt x="1" y="30"/>
                  </a:lnTo>
                  <a:lnTo>
                    <a:pt x="1" y="1692"/>
                  </a:lnTo>
                  <a:lnTo>
                    <a:pt x="280" y="1692"/>
                  </a:lnTo>
                  <a:cubicBezTo>
                    <a:pt x="336" y="1106"/>
                    <a:pt x="85" y="240"/>
                    <a:pt x="713" y="212"/>
                  </a:cubicBezTo>
                  <a:cubicBezTo>
                    <a:pt x="979" y="212"/>
                    <a:pt x="1049" y="365"/>
                    <a:pt x="1049" y="631"/>
                  </a:cubicBezTo>
                  <a:lnTo>
                    <a:pt x="1049" y="1692"/>
                  </a:lnTo>
                  <a:lnTo>
                    <a:pt x="1328"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4853125" y="1524475"/>
              <a:ext cx="19925" cy="51800"/>
            </a:xfrm>
            <a:custGeom>
              <a:rect b="b" l="l" r="r" t="t"/>
              <a:pathLst>
                <a:path extrusionOk="0" h="2072" w="797">
                  <a:moveTo>
                    <a:pt x="294" y="1"/>
                  </a:moveTo>
                  <a:lnTo>
                    <a:pt x="210" y="378"/>
                  </a:lnTo>
                  <a:lnTo>
                    <a:pt x="0" y="378"/>
                  </a:lnTo>
                  <a:lnTo>
                    <a:pt x="0" y="588"/>
                  </a:lnTo>
                  <a:lnTo>
                    <a:pt x="196" y="588"/>
                  </a:lnTo>
                  <a:lnTo>
                    <a:pt x="196" y="1691"/>
                  </a:lnTo>
                  <a:cubicBezTo>
                    <a:pt x="196" y="1970"/>
                    <a:pt x="359" y="2071"/>
                    <a:pt x="554" y="2071"/>
                  </a:cubicBezTo>
                  <a:cubicBezTo>
                    <a:pt x="632" y="2071"/>
                    <a:pt x="716" y="2055"/>
                    <a:pt x="797" y="2026"/>
                  </a:cubicBezTo>
                  <a:lnTo>
                    <a:pt x="797" y="1817"/>
                  </a:lnTo>
                  <a:cubicBezTo>
                    <a:pt x="748" y="1837"/>
                    <a:pt x="698" y="1848"/>
                    <a:pt x="652" y="1848"/>
                  </a:cubicBezTo>
                  <a:cubicBezTo>
                    <a:pt x="541" y="1848"/>
                    <a:pt x="456"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4876875" y="1533225"/>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1"/>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4920875" y="15332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12" y="1704"/>
                    <a:pt x="587" y="1704"/>
                  </a:cubicBezTo>
                  <a:cubicBezTo>
                    <a:pt x="866" y="1704"/>
                    <a:pt x="1020" y="1565"/>
                    <a:pt x="1118" y="1383"/>
                  </a:cubicBezTo>
                  <a:lnTo>
                    <a:pt x="1118" y="1648"/>
                  </a:lnTo>
                  <a:cubicBezTo>
                    <a:pt x="1176" y="1958"/>
                    <a:pt x="934" y="2132"/>
                    <a:pt x="704" y="2132"/>
                  </a:cubicBezTo>
                  <a:cubicBezTo>
                    <a:pt x="549" y="2132"/>
                    <a:pt x="400" y="2054"/>
                    <a:pt x="350" y="1886"/>
                  </a:cubicBezTo>
                  <a:lnTo>
                    <a:pt x="70" y="1942"/>
                  </a:lnTo>
                  <a:cubicBezTo>
                    <a:pt x="112" y="2137"/>
                    <a:pt x="252" y="2263"/>
                    <a:pt x="447" y="2305"/>
                  </a:cubicBezTo>
                  <a:cubicBezTo>
                    <a:pt x="559" y="2329"/>
                    <a:pt x="659" y="2340"/>
                    <a:pt x="747" y="2340"/>
                  </a:cubicBezTo>
                  <a:cubicBezTo>
                    <a:pt x="1703" y="2340"/>
                    <a:pt x="1335" y="1026"/>
                    <a:pt x="1411" y="28"/>
                  </a:cubicBezTo>
                  <a:lnTo>
                    <a:pt x="1146" y="28"/>
                  </a:lnTo>
                  <a:cubicBezTo>
                    <a:pt x="1132" y="112"/>
                    <a:pt x="1146" y="224"/>
                    <a:pt x="1132" y="307"/>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4964175" y="153322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32"/>
                    <a:pt x="769" y="1732"/>
                  </a:cubicBezTo>
                  <a:cubicBezTo>
                    <a:pt x="1118" y="1732"/>
                    <a:pt x="1342" y="1579"/>
                    <a:pt x="1439" y="1327"/>
                  </a:cubicBezTo>
                  <a:lnTo>
                    <a:pt x="1202" y="1257"/>
                  </a:lnTo>
                  <a:cubicBezTo>
                    <a:pt x="1146" y="1411"/>
                    <a:pt x="992"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5009925" y="1533200"/>
              <a:ext cx="19925" cy="42300"/>
            </a:xfrm>
            <a:custGeom>
              <a:rect b="b" l="l" r="r" t="t"/>
              <a:pathLst>
                <a:path extrusionOk="0" h="1692" w="797">
                  <a:moveTo>
                    <a:pt x="677" y="1"/>
                  </a:moveTo>
                  <a:cubicBezTo>
                    <a:pt x="448" y="1"/>
                    <a:pt x="328" y="174"/>
                    <a:pt x="280" y="378"/>
                  </a:cubicBezTo>
                  <a:cubicBezTo>
                    <a:pt x="252" y="281"/>
                    <a:pt x="280" y="141"/>
                    <a:pt x="266" y="29"/>
                  </a:cubicBezTo>
                  <a:lnTo>
                    <a:pt x="1" y="29"/>
                  </a:lnTo>
                  <a:lnTo>
                    <a:pt x="14" y="1691"/>
                  </a:lnTo>
                  <a:lnTo>
                    <a:pt x="294" y="1691"/>
                  </a:lnTo>
                  <a:cubicBezTo>
                    <a:pt x="320" y="1105"/>
                    <a:pt x="140" y="253"/>
                    <a:pt x="669" y="253"/>
                  </a:cubicBezTo>
                  <a:cubicBezTo>
                    <a:pt x="708" y="253"/>
                    <a:pt x="750" y="257"/>
                    <a:pt x="797" y="267"/>
                  </a:cubicBezTo>
                  <a:lnTo>
                    <a:pt x="797" y="15"/>
                  </a:lnTo>
                  <a:cubicBezTo>
                    <a:pt x="754" y="5"/>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3957350" y="1661025"/>
              <a:ext cx="38450" cy="54150"/>
            </a:xfrm>
            <a:custGeom>
              <a:rect b="b" l="l" r="r" t="t"/>
              <a:pathLst>
                <a:path extrusionOk="0" h="2166" w="1538">
                  <a:moveTo>
                    <a:pt x="1" y="1"/>
                  </a:moveTo>
                  <a:lnTo>
                    <a:pt x="1" y="2166"/>
                  </a:lnTo>
                  <a:lnTo>
                    <a:pt x="294" y="2166"/>
                  </a:lnTo>
                  <a:lnTo>
                    <a:pt x="294" y="1300"/>
                  </a:lnTo>
                  <a:lnTo>
                    <a:pt x="1496" y="1300"/>
                  </a:lnTo>
                  <a:lnTo>
                    <a:pt x="1496" y="1048"/>
                  </a:lnTo>
                  <a:lnTo>
                    <a:pt x="294" y="1048"/>
                  </a:lnTo>
                  <a:lnTo>
                    <a:pt x="294" y="252"/>
                  </a:lnTo>
                  <a:lnTo>
                    <a:pt x="1538" y="252"/>
                  </a:lnTo>
                  <a:lnTo>
                    <a:pt x="15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4005200" y="1661025"/>
              <a:ext cx="45075" cy="54150"/>
            </a:xfrm>
            <a:custGeom>
              <a:rect b="b" l="l" r="r" t="t"/>
              <a:pathLst>
                <a:path extrusionOk="0" h="2166" w="1803">
                  <a:moveTo>
                    <a:pt x="1" y="1"/>
                  </a:moveTo>
                  <a:lnTo>
                    <a:pt x="1" y="2166"/>
                  </a:lnTo>
                  <a:lnTo>
                    <a:pt x="294" y="2166"/>
                  </a:lnTo>
                  <a:lnTo>
                    <a:pt x="294" y="1342"/>
                  </a:lnTo>
                  <a:lnTo>
                    <a:pt x="573" y="1118"/>
                  </a:lnTo>
                  <a:lnTo>
                    <a:pt x="1439"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4056900" y="1661025"/>
              <a:ext cx="34250" cy="54150"/>
            </a:xfrm>
            <a:custGeom>
              <a:rect b="b" l="l" r="r" t="t"/>
              <a:pathLst>
                <a:path extrusionOk="0" h="2166" w="1370">
                  <a:moveTo>
                    <a:pt x="587" y="1"/>
                  </a:moveTo>
                  <a:lnTo>
                    <a:pt x="70" y="364"/>
                  </a:lnTo>
                  <a:lnTo>
                    <a:pt x="70" y="615"/>
                  </a:lnTo>
                  <a:lnTo>
                    <a:pt x="559" y="266"/>
                  </a:lnTo>
                  <a:lnTo>
                    <a:pt x="559" y="1929"/>
                  </a:lnTo>
                  <a:lnTo>
                    <a:pt x="0" y="1929"/>
                  </a:lnTo>
                  <a:lnTo>
                    <a:pt x="0" y="2166"/>
                  </a:lnTo>
                  <a:lnTo>
                    <a:pt x="1369" y="2166"/>
                  </a:lnTo>
                  <a:lnTo>
                    <a:pt x="1369" y="1929"/>
                  </a:lnTo>
                  <a:lnTo>
                    <a:pt x="838" y="1929"/>
                  </a:lnTo>
                  <a:lnTo>
                    <a:pt x="8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4178775" y="1672900"/>
              <a:ext cx="42575" cy="58525"/>
            </a:xfrm>
            <a:custGeom>
              <a:rect b="b" l="l" r="r" t="t"/>
              <a:pathLst>
                <a:path extrusionOk="0" h="2341" w="1703">
                  <a:moveTo>
                    <a:pt x="699" y="210"/>
                  </a:moveTo>
                  <a:cubicBezTo>
                    <a:pt x="1006" y="210"/>
                    <a:pt x="1132" y="490"/>
                    <a:pt x="1132" y="867"/>
                  </a:cubicBezTo>
                  <a:cubicBezTo>
                    <a:pt x="1132" y="1216"/>
                    <a:pt x="1006" y="1495"/>
                    <a:pt x="699" y="1495"/>
                  </a:cubicBezTo>
                  <a:cubicBezTo>
                    <a:pt x="350" y="1495"/>
                    <a:pt x="294" y="1216"/>
                    <a:pt x="294" y="867"/>
                  </a:cubicBezTo>
                  <a:cubicBezTo>
                    <a:pt x="294" y="504"/>
                    <a:pt x="350" y="210"/>
                    <a:pt x="699" y="210"/>
                  </a:cubicBezTo>
                  <a:close/>
                  <a:moveTo>
                    <a:pt x="629" y="1"/>
                  </a:moveTo>
                  <a:cubicBezTo>
                    <a:pt x="140" y="15"/>
                    <a:pt x="0" y="378"/>
                    <a:pt x="0" y="867"/>
                  </a:cubicBezTo>
                  <a:cubicBezTo>
                    <a:pt x="0" y="1342"/>
                    <a:pt x="126" y="1705"/>
                    <a:pt x="601" y="1705"/>
                  </a:cubicBezTo>
                  <a:cubicBezTo>
                    <a:pt x="880" y="1705"/>
                    <a:pt x="1034" y="1565"/>
                    <a:pt x="1132" y="1384"/>
                  </a:cubicBezTo>
                  <a:lnTo>
                    <a:pt x="1132" y="1649"/>
                  </a:lnTo>
                  <a:cubicBezTo>
                    <a:pt x="1190" y="1959"/>
                    <a:pt x="948" y="2133"/>
                    <a:pt x="715" y="2133"/>
                  </a:cubicBezTo>
                  <a:cubicBezTo>
                    <a:pt x="558" y="2133"/>
                    <a:pt x="406" y="2055"/>
                    <a:pt x="350" y="1887"/>
                  </a:cubicBezTo>
                  <a:lnTo>
                    <a:pt x="70" y="1942"/>
                  </a:lnTo>
                  <a:cubicBezTo>
                    <a:pt x="126" y="2138"/>
                    <a:pt x="266" y="2264"/>
                    <a:pt x="461" y="2306"/>
                  </a:cubicBezTo>
                  <a:cubicBezTo>
                    <a:pt x="572" y="2329"/>
                    <a:pt x="670" y="2340"/>
                    <a:pt x="757" y="2340"/>
                  </a:cubicBezTo>
                  <a:cubicBezTo>
                    <a:pt x="1703" y="2340"/>
                    <a:pt x="1336" y="1026"/>
                    <a:pt x="1425" y="29"/>
                  </a:cubicBezTo>
                  <a:lnTo>
                    <a:pt x="1160" y="29"/>
                  </a:lnTo>
                  <a:cubicBezTo>
                    <a:pt x="1146" y="112"/>
                    <a:pt x="1146" y="224"/>
                    <a:pt x="1146"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4224525" y="1672900"/>
              <a:ext cx="19575" cy="42275"/>
            </a:xfrm>
            <a:custGeom>
              <a:rect b="b" l="l" r="r" t="t"/>
              <a:pathLst>
                <a:path extrusionOk="0" h="1691" w="783">
                  <a:moveTo>
                    <a:pt x="663" y="0"/>
                  </a:moveTo>
                  <a:cubicBezTo>
                    <a:pt x="438" y="0"/>
                    <a:pt x="328" y="174"/>
                    <a:pt x="280" y="378"/>
                  </a:cubicBezTo>
                  <a:cubicBezTo>
                    <a:pt x="252" y="280"/>
                    <a:pt x="266" y="140"/>
                    <a:pt x="266" y="29"/>
                  </a:cubicBezTo>
                  <a:lnTo>
                    <a:pt x="0" y="29"/>
                  </a:lnTo>
                  <a:lnTo>
                    <a:pt x="14" y="1691"/>
                  </a:lnTo>
                  <a:lnTo>
                    <a:pt x="294" y="1691"/>
                  </a:lnTo>
                  <a:cubicBezTo>
                    <a:pt x="320" y="1105"/>
                    <a:pt x="139" y="252"/>
                    <a:pt x="658" y="252"/>
                  </a:cubicBezTo>
                  <a:cubicBezTo>
                    <a:pt x="695" y="252"/>
                    <a:pt x="737" y="257"/>
                    <a:pt x="782" y="266"/>
                  </a:cubicBezTo>
                  <a:lnTo>
                    <a:pt x="782" y="15"/>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4248625" y="1672900"/>
              <a:ext cx="37375" cy="43325"/>
            </a:xfrm>
            <a:custGeom>
              <a:rect b="b" l="l" r="r" t="t"/>
              <a:pathLst>
                <a:path extrusionOk="0" h="1733" w="1495">
                  <a:moveTo>
                    <a:pt x="754" y="210"/>
                  </a:moveTo>
                  <a:cubicBezTo>
                    <a:pt x="1118" y="210"/>
                    <a:pt x="1187" y="490"/>
                    <a:pt x="1187" y="867"/>
                  </a:cubicBezTo>
                  <a:cubicBezTo>
                    <a:pt x="1187" y="1244"/>
                    <a:pt x="1118" y="1523"/>
                    <a:pt x="726" y="1523"/>
                  </a:cubicBezTo>
                  <a:cubicBezTo>
                    <a:pt x="377" y="1509"/>
                    <a:pt x="279" y="1244"/>
                    <a:pt x="279" y="867"/>
                  </a:cubicBezTo>
                  <a:cubicBezTo>
                    <a:pt x="279" y="490"/>
                    <a:pt x="377" y="210"/>
                    <a:pt x="754" y="210"/>
                  </a:cubicBezTo>
                  <a:close/>
                  <a:moveTo>
                    <a:pt x="773" y="0"/>
                  </a:moveTo>
                  <a:cubicBezTo>
                    <a:pt x="762" y="0"/>
                    <a:pt x="751" y="0"/>
                    <a:pt x="740" y="1"/>
                  </a:cubicBezTo>
                  <a:cubicBezTo>
                    <a:pt x="238" y="1"/>
                    <a:pt x="0" y="280"/>
                    <a:pt x="0" y="867"/>
                  </a:cubicBezTo>
                  <a:cubicBezTo>
                    <a:pt x="0" y="1384"/>
                    <a:pt x="210" y="1733"/>
                    <a:pt x="726" y="1733"/>
                  </a:cubicBezTo>
                  <a:cubicBezTo>
                    <a:pt x="1243" y="1733"/>
                    <a:pt x="1495" y="1412"/>
                    <a:pt x="1481" y="867"/>
                  </a:cubicBezTo>
                  <a:cubicBezTo>
                    <a:pt x="1481" y="333"/>
                    <a:pt x="1293"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4287925" y="1673600"/>
              <a:ext cx="39300" cy="42650"/>
            </a:xfrm>
            <a:custGeom>
              <a:rect b="b" l="l" r="r" t="t"/>
              <a:pathLst>
                <a:path extrusionOk="0" h="1706" w="1572">
                  <a:moveTo>
                    <a:pt x="244" y="1"/>
                  </a:moveTo>
                  <a:cubicBezTo>
                    <a:pt x="299" y="676"/>
                    <a:pt x="1" y="1705"/>
                    <a:pt x="745" y="1705"/>
                  </a:cubicBezTo>
                  <a:cubicBezTo>
                    <a:pt x="755" y="1705"/>
                    <a:pt x="765" y="1705"/>
                    <a:pt x="775" y="1705"/>
                  </a:cubicBezTo>
                  <a:cubicBezTo>
                    <a:pt x="1054" y="1691"/>
                    <a:pt x="1208" y="1565"/>
                    <a:pt x="1292" y="1370"/>
                  </a:cubicBezTo>
                  <a:cubicBezTo>
                    <a:pt x="1320" y="1439"/>
                    <a:pt x="1306" y="1579"/>
                    <a:pt x="1320" y="1663"/>
                  </a:cubicBezTo>
                  <a:lnTo>
                    <a:pt x="1571" y="1663"/>
                  </a:lnTo>
                  <a:lnTo>
                    <a:pt x="1571" y="1"/>
                  </a:lnTo>
                  <a:lnTo>
                    <a:pt x="1292" y="1"/>
                  </a:lnTo>
                  <a:cubicBezTo>
                    <a:pt x="1250" y="601"/>
                    <a:pt x="1487" y="1467"/>
                    <a:pt x="859" y="1481"/>
                  </a:cubicBezTo>
                  <a:cubicBezTo>
                    <a:pt x="848" y="1482"/>
                    <a:pt x="837" y="1482"/>
                    <a:pt x="827" y="1482"/>
                  </a:cubicBezTo>
                  <a:cubicBezTo>
                    <a:pt x="575" y="1482"/>
                    <a:pt x="523" y="1317"/>
                    <a:pt x="523" y="1048"/>
                  </a:cubicBezTo>
                  <a:lnTo>
                    <a:pt x="5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4337675" y="1672900"/>
              <a:ext cx="35300" cy="58700"/>
            </a:xfrm>
            <a:custGeom>
              <a:rect b="b" l="l" r="r" t="t"/>
              <a:pathLst>
                <a:path extrusionOk="0" h="2348" w="1412">
                  <a:moveTo>
                    <a:pt x="727" y="210"/>
                  </a:moveTo>
                  <a:cubicBezTo>
                    <a:pt x="1076" y="224"/>
                    <a:pt x="1118" y="504"/>
                    <a:pt x="1118" y="867"/>
                  </a:cubicBezTo>
                  <a:cubicBezTo>
                    <a:pt x="1118" y="1216"/>
                    <a:pt x="1076" y="1523"/>
                    <a:pt x="727" y="1523"/>
                  </a:cubicBezTo>
                  <a:cubicBezTo>
                    <a:pt x="377" y="1523"/>
                    <a:pt x="280" y="1258"/>
                    <a:pt x="280" y="881"/>
                  </a:cubicBezTo>
                  <a:cubicBezTo>
                    <a:pt x="280" y="490"/>
                    <a:pt x="363" y="210"/>
                    <a:pt x="727" y="210"/>
                  </a:cubicBezTo>
                  <a:close/>
                  <a:moveTo>
                    <a:pt x="796" y="1"/>
                  </a:moveTo>
                  <a:cubicBezTo>
                    <a:pt x="531" y="1"/>
                    <a:pt x="377" y="112"/>
                    <a:pt x="280" y="294"/>
                  </a:cubicBezTo>
                  <a:lnTo>
                    <a:pt x="266" y="29"/>
                  </a:lnTo>
                  <a:lnTo>
                    <a:pt x="0" y="29"/>
                  </a:lnTo>
                  <a:lnTo>
                    <a:pt x="0" y="2348"/>
                  </a:lnTo>
                  <a:lnTo>
                    <a:pt x="280" y="2348"/>
                  </a:lnTo>
                  <a:lnTo>
                    <a:pt x="280" y="1426"/>
                  </a:lnTo>
                  <a:cubicBezTo>
                    <a:pt x="377" y="1607"/>
                    <a:pt x="531" y="1733"/>
                    <a:pt x="796" y="1733"/>
                  </a:cubicBezTo>
                  <a:cubicBezTo>
                    <a:pt x="1271" y="1705"/>
                    <a:pt x="1411" y="1356"/>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4375025" y="1726000"/>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4424975"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440350" y="1658250"/>
              <a:ext cx="35275" cy="57975"/>
            </a:xfrm>
            <a:custGeom>
              <a:rect b="b" l="l" r="r" t="t"/>
              <a:pathLst>
                <a:path extrusionOk="0" h="2319" w="1411">
                  <a:moveTo>
                    <a:pt x="723" y="796"/>
                  </a:moveTo>
                  <a:cubicBezTo>
                    <a:pt x="1052" y="796"/>
                    <a:pt x="1132" y="1070"/>
                    <a:pt x="1132" y="1425"/>
                  </a:cubicBezTo>
                  <a:cubicBezTo>
                    <a:pt x="1132" y="1816"/>
                    <a:pt x="1048" y="2095"/>
                    <a:pt x="685" y="2095"/>
                  </a:cubicBezTo>
                  <a:cubicBezTo>
                    <a:pt x="349" y="2095"/>
                    <a:pt x="293" y="1802"/>
                    <a:pt x="293" y="1453"/>
                  </a:cubicBezTo>
                  <a:cubicBezTo>
                    <a:pt x="293" y="1090"/>
                    <a:pt x="349" y="796"/>
                    <a:pt x="699" y="796"/>
                  </a:cubicBezTo>
                  <a:cubicBezTo>
                    <a:pt x="707" y="796"/>
                    <a:pt x="715" y="796"/>
                    <a:pt x="723" y="796"/>
                  </a:cubicBezTo>
                  <a:close/>
                  <a:moveTo>
                    <a:pt x="1132" y="0"/>
                  </a:moveTo>
                  <a:lnTo>
                    <a:pt x="1132" y="866"/>
                  </a:lnTo>
                  <a:cubicBezTo>
                    <a:pt x="1034" y="698"/>
                    <a:pt x="880" y="587"/>
                    <a:pt x="615" y="587"/>
                  </a:cubicBezTo>
                  <a:cubicBezTo>
                    <a:pt x="210" y="587"/>
                    <a:pt x="0" y="880"/>
                    <a:pt x="0" y="1453"/>
                  </a:cubicBezTo>
                  <a:cubicBezTo>
                    <a:pt x="14" y="1970"/>
                    <a:pt x="154" y="2319"/>
                    <a:pt x="615" y="2319"/>
                  </a:cubicBezTo>
                  <a:cubicBezTo>
                    <a:pt x="880" y="2319"/>
                    <a:pt x="1048" y="2207"/>
                    <a:pt x="1132" y="2012"/>
                  </a:cubicBezTo>
                  <a:cubicBezTo>
                    <a:pt x="1159" y="2081"/>
                    <a:pt x="1132" y="2193"/>
                    <a:pt x="1159" y="2277"/>
                  </a:cubicBezTo>
                  <a:lnTo>
                    <a:pt x="1411"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4796200"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4813650" y="1672875"/>
              <a:ext cx="39550" cy="42300"/>
            </a:xfrm>
            <a:custGeom>
              <a:rect b="b" l="l" r="r" t="t"/>
              <a:pathLst>
                <a:path extrusionOk="0" h="1692" w="1582">
                  <a:moveTo>
                    <a:pt x="856" y="1"/>
                  </a:moveTo>
                  <a:cubicBezTo>
                    <a:pt x="841" y="1"/>
                    <a:pt x="826" y="1"/>
                    <a:pt x="811" y="2"/>
                  </a:cubicBezTo>
                  <a:cubicBezTo>
                    <a:pt x="532" y="2"/>
                    <a:pt x="378" y="127"/>
                    <a:pt x="280" y="309"/>
                  </a:cubicBezTo>
                  <a:cubicBezTo>
                    <a:pt x="252" y="239"/>
                    <a:pt x="266" y="127"/>
                    <a:pt x="266" y="30"/>
                  </a:cubicBezTo>
                  <a:lnTo>
                    <a:pt x="1" y="30"/>
                  </a:lnTo>
                  <a:lnTo>
                    <a:pt x="1" y="1692"/>
                  </a:lnTo>
                  <a:lnTo>
                    <a:pt x="280" y="1692"/>
                  </a:lnTo>
                  <a:cubicBezTo>
                    <a:pt x="336" y="1105"/>
                    <a:pt x="85" y="239"/>
                    <a:pt x="713" y="211"/>
                  </a:cubicBezTo>
                  <a:cubicBezTo>
                    <a:pt x="979" y="211"/>
                    <a:pt x="1049" y="365"/>
                    <a:pt x="1049" y="630"/>
                  </a:cubicBezTo>
                  <a:lnTo>
                    <a:pt x="1049" y="1692"/>
                  </a:lnTo>
                  <a:lnTo>
                    <a:pt x="1328"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4853125" y="1664175"/>
              <a:ext cx="19925" cy="51775"/>
            </a:xfrm>
            <a:custGeom>
              <a:rect b="b" l="l" r="r" t="t"/>
              <a:pathLst>
                <a:path extrusionOk="0" h="2071" w="797">
                  <a:moveTo>
                    <a:pt x="294" y="1"/>
                  </a:moveTo>
                  <a:lnTo>
                    <a:pt x="210" y="378"/>
                  </a:lnTo>
                  <a:lnTo>
                    <a:pt x="0" y="378"/>
                  </a:lnTo>
                  <a:lnTo>
                    <a:pt x="0" y="587"/>
                  </a:lnTo>
                  <a:lnTo>
                    <a:pt x="196" y="587"/>
                  </a:lnTo>
                  <a:lnTo>
                    <a:pt x="196" y="1691"/>
                  </a:lnTo>
                  <a:cubicBezTo>
                    <a:pt x="196" y="1969"/>
                    <a:pt x="359" y="2071"/>
                    <a:pt x="554" y="2071"/>
                  </a:cubicBezTo>
                  <a:cubicBezTo>
                    <a:pt x="632" y="2071"/>
                    <a:pt x="716" y="2054"/>
                    <a:pt x="797" y="2026"/>
                  </a:cubicBezTo>
                  <a:lnTo>
                    <a:pt x="797" y="1816"/>
                  </a:lnTo>
                  <a:cubicBezTo>
                    <a:pt x="748" y="1837"/>
                    <a:pt x="698" y="1848"/>
                    <a:pt x="652" y="1848"/>
                  </a:cubicBezTo>
                  <a:cubicBezTo>
                    <a:pt x="541" y="1848"/>
                    <a:pt x="456" y="1783"/>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4876875" y="1672900"/>
              <a:ext cx="37725" cy="43325"/>
            </a:xfrm>
            <a:custGeom>
              <a:rect b="b" l="l" r="r" t="t"/>
              <a:pathLst>
                <a:path extrusionOk="0" h="1733" w="1509">
                  <a:moveTo>
                    <a:pt x="752" y="209"/>
                  </a:moveTo>
                  <a:cubicBezTo>
                    <a:pt x="992" y="209"/>
                    <a:pt x="1235" y="389"/>
                    <a:pt x="1202" y="699"/>
                  </a:cubicBezTo>
                  <a:lnTo>
                    <a:pt x="308" y="699"/>
                  </a:lnTo>
                  <a:cubicBezTo>
                    <a:pt x="308" y="615"/>
                    <a:pt x="336" y="518"/>
                    <a:pt x="364" y="462"/>
                  </a:cubicBezTo>
                  <a:cubicBezTo>
                    <a:pt x="436" y="289"/>
                    <a:pt x="593" y="209"/>
                    <a:pt x="752" y="209"/>
                  </a:cubicBezTo>
                  <a:close/>
                  <a:moveTo>
                    <a:pt x="755" y="1"/>
                  </a:moveTo>
                  <a:cubicBezTo>
                    <a:pt x="238" y="1"/>
                    <a:pt x="14" y="322"/>
                    <a:pt x="14" y="853"/>
                  </a:cubicBezTo>
                  <a:cubicBezTo>
                    <a:pt x="0" y="1398"/>
                    <a:pt x="266" y="1733"/>
                    <a:pt x="769" y="1733"/>
                  </a:cubicBezTo>
                  <a:cubicBezTo>
                    <a:pt x="1118" y="1733"/>
                    <a:pt x="1341" y="1579"/>
                    <a:pt x="1439" y="1328"/>
                  </a:cubicBezTo>
                  <a:lnTo>
                    <a:pt x="1202" y="1258"/>
                  </a:lnTo>
                  <a:cubicBezTo>
                    <a:pt x="1146" y="1412"/>
                    <a:pt x="992" y="1523"/>
                    <a:pt x="769" y="1523"/>
                  </a:cubicBezTo>
                  <a:cubicBezTo>
                    <a:pt x="433" y="1509"/>
                    <a:pt x="308" y="1272"/>
                    <a:pt x="308" y="923"/>
                  </a:cubicBezTo>
                  <a:lnTo>
                    <a:pt x="1481" y="923"/>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4920875" y="1672900"/>
              <a:ext cx="42575" cy="58525"/>
            </a:xfrm>
            <a:custGeom>
              <a:rect b="b" l="l" r="r" t="t"/>
              <a:pathLst>
                <a:path extrusionOk="0" h="2341" w="1703">
                  <a:moveTo>
                    <a:pt x="685" y="210"/>
                  </a:moveTo>
                  <a:cubicBezTo>
                    <a:pt x="1006" y="210"/>
                    <a:pt x="1118" y="490"/>
                    <a:pt x="1118" y="867"/>
                  </a:cubicBezTo>
                  <a:cubicBezTo>
                    <a:pt x="1118" y="1216"/>
                    <a:pt x="1006" y="1495"/>
                    <a:pt x="685" y="1495"/>
                  </a:cubicBezTo>
                  <a:cubicBezTo>
                    <a:pt x="336" y="1495"/>
                    <a:pt x="280" y="1216"/>
                    <a:pt x="280" y="867"/>
                  </a:cubicBezTo>
                  <a:cubicBezTo>
                    <a:pt x="280" y="504"/>
                    <a:pt x="350" y="210"/>
                    <a:pt x="685" y="210"/>
                  </a:cubicBezTo>
                  <a:close/>
                  <a:moveTo>
                    <a:pt x="615" y="1"/>
                  </a:moveTo>
                  <a:cubicBezTo>
                    <a:pt x="140" y="15"/>
                    <a:pt x="0" y="378"/>
                    <a:pt x="0" y="867"/>
                  </a:cubicBezTo>
                  <a:cubicBezTo>
                    <a:pt x="0" y="1342"/>
                    <a:pt x="112" y="1705"/>
                    <a:pt x="587" y="1705"/>
                  </a:cubicBezTo>
                  <a:cubicBezTo>
                    <a:pt x="866" y="1705"/>
                    <a:pt x="1020" y="1565"/>
                    <a:pt x="1118" y="1384"/>
                  </a:cubicBezTo>
                  <a:lnTo>
                    <a:pt x="1118" y="1649"/>
                  </a:lnTo>
                  <a:cubicBezTo>
                    <a:pt x="1176" y="1959"/>
                    <a:pt x="934" y="2133"/>
                    <a:pt x="704" y="2133"/>
                  </a:cubicBezTo>
                  <a:cubicBezTo>
                    <a:pt x="549" y="2133"/>
                    <a:pt x="400" y="2055"/>
                    <a:pt x="350" y="1887"/>
                  </a:cubicBezTo>
                  <a:lnTo>
                    <a:pt x="70" y="1942"/>
                  </a:lnTo>
                  <a:cubicBezTo>
                    <a:pt x="112" y="2138"/>
                    <a:pt x="252" y="2264"/>
                    <a:pt x="447" y="2306"/>
                  </a:cubicBezTo>
                  <a:cubicBezTo>
                    <a:pt x="559" y="2329"/>
                    <a:pt x="659" y="2340"/>
                    <a:pt x="747" y="2340"/>
                  </a:cubicBezTo>
                  <a:cubicBezTo>
                    <a:pt x="1703" y="2340"/>
                    <a:pt x="1335" y="1026"/>
                    <a:pt x="1411" y="29"/>
                  </a:cubicBezTo>
                  <a:lnTo>
                    <a:pt x="1146" y="29"/>
                  </a:lnTo>
                  <a:cubicBezTo>
                    <a:pt x="1132" y="112"/>
                    <a:pt x="1146" y="224"/>
                    <a:pt x="1132" y="308"/>
                  </a:cubicBezTo>
                  <a:cubicBezTo>
                    <a:pt x="1034" y="140"/>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4964175" y="1672900"/>
              <a:ext cx="37750" cy="43325"/>
            </a:xfrm>
            <a:custGeom>
              <a:rect b="b" l="l" r="r" t="t"/>
              <a:pathLst>
                <a:path extrusionOk="0" h="1733" w="1510">
                  <a:moveTo>
                    <a:pt x="753" y="209"/>
                  </a:moveTo>
                  <a:cubicBezTo>
                    <a:pt x="992" y="209"/>
                    <a:pt x="1235" y="389"/>
                    <a:pt x="1202" y="699"/>
                  </a:cubicBezTo>
                  <a:lnTo>
                    <a:pt x="308" y="699"/>
                  </a:lnTo>
                  <a:cubicBezTo>
                    <a:pt x="308" y="615"/>
                    <a:pt x="336" y="518"/>
                    <a:pt x="364" y="462"/>
                  </a:cubicBezTo>
                  <a:cubicBezTo>
                    <a:pt x="436" y="289"/>
                    <a:pt x="594" y="209"/>
                    <a:pt x="753" y="209"/>
                  </a:cubicBezTo>
                  <a:close/>
                  <a:moveTo>
                    <a:pt x="755" y="1"/>
                  </a:moveTo>
                  <a:cubicBezTo>
                    <a:pt x="238" y="1"/>
                    <a:pt x="15" y="322"/>
                    <a:pt x="15" y="853"/>
                  </a:cubicBezTo>
                  <a:cubicBezTo>
                    <a:pt x="1" y="1398"/>
                    <a:pt x="266" y="1733"/>
                    <a:pt x="769" y="1733"/>
                  </a:cubicBezTo>
                  <a:cubicBezTo>
                    <a:pt x="1118" y="1733"/>
                    <a:pt x="1342" y="1579"/>
                    <a:pt x="1439" y="1328"/>
                  </a:cubicBezTo>
                  <a:lnTo>
                    <a:pt x="1202" y="1258"/>
                  </a:lnTo>
                  <a:cubicBezTo>
                    <a:pt x="1146" y="1412"/>
                    <a:pt x="992" y="1523"/>
                    <a:pt x="769" y="1523"/>
                  </a:cubicBezTo>
                  <a:cubicBezTo>
                    <a:pt x="434" y="1509"/>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5009925" y="1672900"/>
              <a:ext cx="19925" cy="42275"/>
            </a:xfrm>
            <a:custGeom>
              <a:rect b="b" l="l" r="r" t="t"/>
              <a:pathLst>
                <a:path extrusionOk="0" h="1691" w="797">
                  <a:moveTo>
                    <a:pt x="677" y="0"/>
                  </a:moveTo>
                  <a:cubicBezTo>
                    <a:pt x="448" y="0"/>
                    <a:pt x="328" y="174"/>
                    <a:pt x="280" y="378"/>
                  </a:cubicBezTo>
                  <a:cubicBezTo>
                    <a:pt x="252" y="280"/>
                    <a:pt x="280" y="140"/>
                    <a:pt x="266" y="29"/>
                  </a:cubicBezTo>
                  <a:lnTo>
                    <a:pt x="1" y="29"/>
                  </a:lnTo>
                  <a:lnTo>
                    <a:pt x="14" y="1691"/>
                  </a:lnTo>
                  <a:lnTo>
                    <a:pt x="294" y="1691"/>
                  </a:lnTo>
                  <a:cubicBezTo>
                    <a:pt x="320" y="1105"/>
                    <a:pt x="140" y="252"/>
                    <a:pt x="669" y="252"/>
                  </a:cubicBezTo>
                  <a:cubicBezTo>
                    <a:pt x="708" y="252"/>
                    <a:pt x="750" y="257"/>
                    <a:pt x="797" y="266"/>
                  </a:cubicBezTo>
                  <a:lnTo>
                    <a:pt x="797" y="15"/>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3957350" y="1800725"/>
              <a:ext cx="38450" cy="54150"/>
            </a:xfrm>
            <a:custGeom>
              <a:rect b="b" l="l" r="r" t="t"/>
              <a:pathLst>
                <a:path extrusionOk="0" h="2166" w="1538">
                  <a:moveTo>
                    <a:pt x="1" y="0"/>
                  </a:moveTo>
                  <a:lnTo>
                    <a:pt x="1" y="2166"/>
                  </a:lnTo>
                  <a:lnTo>
                    <a:pt x="294" y="2166"/>
                  </a:lnTo>
                  <a:lnTo>
                    <a:pt x="294" y="1299"/>
                  </a:lnTo>
                  <a:lnTo>
                    <a:pt x="1496" y="1299"/>
                  </a:lnTo>
                  <a:lnTo>
                    <a:pt x="1496" y="1048"/>
                  </a:lnTo>
                  <a:lnTo>
                    <a:pt x="294" y="1048"/>
                  </a:lnTo>
                  <a:lnTo>
                    <a:pt x="294" y="252"/>
                  </a:lnTo>
                  <a:lnTo>
                    <a:pt x="1538" y="252"/>
                  </a:lnTo>
                  <a:lnTo>
                    <a:pt x="1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4005200" y="1800725"/>
              <a:ext cx="45075" cy="54150"/>
            </a:xfrm>
            <a:custGeom>
              <a:rect b="b" l="l" r="r" t="t"/>
              <a:pathLst>
                <a:path extrusionOk="0" h="2166" w="1803">
                  <a:moveTo>
                    <a:pt x="1" y="0"/>
                  </a:moveTo>
                  <a:lnTo>
                    <a:pt x="1" y="2166"/>
                  </a:lnTo>
                  <a:lnTo>
                    <a:pt x="294" y="2166"/>
                  </a:lnTo>
                  <a:lnTo>
                    <a:pt x="294" y="1341"/>
                  </a:lnTo>
                  <a:lnTo>
                    <a:pt x="573" y="1118"/>
                  </a:lnTo>
                  <a:lnTo>
                    <a:pt x="1439" y="2166"/>
                  </a:lnTo>
                  <a:lnTo>
                    <a:pt x="1803" y="2166"/>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4055150" y="1799950"/>
              <a:ext cx="38075" cy="54925"/>
            </a:xfrm>
            <a:custGeom>
              <a:rect b="b" l="l" r="r" t="t"/>
              <a:pathLst>
                <a:path extrusionOk="0" h="2197" w="1523">
                  <a:moveTo>
                    <a:pt x="794" y="1"/>
                  </a:moveTo>
                  <a:cubicBezTo>
                    <a:pt x="772" y="1"/>
                    <a:pt x="750" y="2"/>
                    <a:pt x="727" y="3"/>
                  </a:cubicBezTo>
                  <a:cubicBezTo>
                    <a:pt x="308" y="45"/>
                    <a:pt x="70" y="213"/>
                    <a:pt x="14" y="562"/>
                  </a:cubicBezTo>
                  <a:lnTo>
                    <a:pt x="294" y="590"/>
                  </a:lnTo>
                  <a:cubicBezTo>
                    <a:pt x="322" y="367"/>
                    <a:pt x="461" y="227"/>
                    <a:pt x="727" y="227"/>
                  </a:cubicBezTo>
                  <a:cubicBezTo>
                    <a:pt x="978" y="227"/>
                    <a:pt x="1118" y="367"/>
                    <a:pt x="1118" y="604"/>
                  </a:cubicBezTo>
                  <a:cubicBezTo>
                    <a:pt x="1118" y="1372"/>
                    <a:pt x="14" y="1330"/>
                    <a:pt x="0" y="2197"/>
                  </a:cubicBezTo>
                  <a:lnTo>
                    <a:pt x="1425" y="2197"/>
                  </a:lnTo>
                  <a:lnTo>
                    <a:pt x="1425" y="1959"/>
                  </a:lnTo>
                  <a:lnTo>
                    <a:pt x="308" y="1959"/>
                  </a:lnTo>
                  <a:cubicBezTo>
                    <a:pt x="349" y="1833"/>
                    <a:pt x="461" y="1736"/>
                    <a:pt x="559" y="1638"/>
                  </a:cubicBezTo>
                  <a:lnTo>
                    <a:pt x="1090" y="1163"/>
                  </a:lnTo>
                  <a:cubicBezTo>
                    <a:pt x="1522" y="784"/>
                    <a:pt x="1445" y="1"/>
                    <a:pt x="7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178775" y="1812600"/>
              <a:ext cx="40525" cy="43325"/>
            </a:xfrm>
            <a:custGeom>
              <a:rect b="b" l="l" r="r" t="t"/>
              <a:pathLst>
                <a:path extrusionOk="0" h="1733" w="1621">
                  <a:moveTo>
                    <a:pt x="1104" y="866"/>
                  </a:moveTo>
                  <a:lnTo>
                    <a:pt x="1104" y="866"/>
                  </a:lnTo>
                  <a:cubicBezTo>
                    <a:pt x="1118" y="1258"/>
                    <a:pt x="936" y="1495"/>
                    <a:pt x="573" y="1523"/>
                  </a:cubicBezTo>
                  <a:cubicBezTo>
                    <a:pt x="405" y="1523"/>
                    <a:pt x="294" y="1397"/>
                    <a:pt x="294" y="1230"/>
                  </a:cubicBezTo>
                  <a:cubicBezTo>
                    <a:pt x="294" y="824"/>
                    <a:pt x="727" y="894"/>
                    <a:pt x="1104" y="866"/>
                  </a:cubicBezTo>
                  <a:close/>
                  <a:moveTo>
                    <a:pt x="755" y="0"/>
                  </a:moveTo>
                  <a:cubicBezTo>
                    <a:pt x="377" y="0"/>
                    <a:pt x="126" y="126"/>
                    <a:pt x="84" y="447"/>
                  </a:cubicBezTo>
                  <a:lnTo>
                    <a:pt x="377" y="475"/>
                  </a:lnTo>
                  <a:cubicBezTo>
                    <a:pt x="377" y="266"/>
                    <a:pt x="531" y="210"/>
                    <a:pt x="741" y="210"/>
                  </a:cubicBezTo>
                  <a:cubicBezTo>
                    <a:pt x="1020" y="210"/>
                    <a:pt x="1118" y="377"/>
                    <a:pt x="1104" y="685"/>
                  </a:cubicBezTo>
                  <a:cubicBezTo>
                    <a:pt x="1078" y="685"/>
                    <a:pt x="1052" y="685"/>
                    <a:pt x="1026" y="685"/>
                  </a:cubicBezTo>
                  <a:cubicBezTo>
                    <a:pt x="507" y="685"/>
                    <a:pt x="0" y="697"/>
                    <a:pt x="0" y="1230"/>
                  </a:cubicBezTo>
                  <a:cubicBezTo>
                    <a:pt x="0" y="1537"/>
                    <a:pt x="196" y="1719"/>
                    <a:pt x="517" y="1732"/>
                  </a:cubicBezTo>
                  <a:cubicBezTo>
                    <a:pt x="838" y="1732"/>
                    <a:pt x="978" y="1565"/>
                    <a:pt x="1104" y="1383"/>
                  </a:cubicBezTo>
                  <a:lnTo>
                    <a:pt x="1104" y="1383"/>
                  </a:lnTo>
                  <a:cubicBezTo>
                    <a:pt x="1093" y="1598"/>
                    <a:pt x="1248" y="1706"/>
                    <a:pt x="1440" y="1706"/>
                  </a:cubicBezTo>
                  <a:cubicBezTo>
                    <a:pt x="1498" y="1706"/>
                    <a:pt x="1559" y="1696"/>
                    <a:pt x="1621" y="1677"/>
                  </a:cubicBezTo>
                  <a:lnTo>
                    <a:pt x="1621" y="1509"/>
                  </a:lnTo>
                  <a:cubicBezTo>
                    <a:pt x="1593" y="1515"/>
                    <a:pt x="1567" y="1519"/>
                    <a:pt x="1544" y="1519"/>
                  </a:cubicBezTo>
                  <a:cubicBezTo>
                    <a:pt x="1419" y="1519"/>
                    <a:pt x="1371" y="1425"/>
                    <a:pt x="1383" y="1271"/>
                  </a:cubicBezTo>
                  <a:lnTo>
                    <a:pt x="1383" y="559"/>
                  </a:lnTo>
                  <a:cubicBezTo>
                    <a:pt x="1383"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4222425" y="17979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5" y="796"/>
                    <a:pt x="724" y="796"/>
                  </a:cubicBezTo>
                  <a:close/>
                  <a:moveTo>
                    <a:pt x="1132" y="1"/>
                  </a:moveTo>
                  <a:lnTo>
                    <a:pt x="1146" y="867"/>
                  </a:lnTo>
                  <a:cubicBezTo>
                    <a:pt x="1034" y="699"/>
                    <a:pt x="894" y="587"/>
                    <a:pt x="615" y="587"/>
                  </a:cubicBezTo>
                  <a:cubicBezTo>
                    <a:pt x="210" y="587"/>
                    <a:pt x="0" y="881"/>
                    <a:pt x="0" y="1453"/>
                  </a:cubicBezTo>
                  <a:cubicBezTo>
                    <a:pt x="14" y="1970"/>
                    <a:pt x="154" y="2319"/>
                    <a:pt x="615" y="2319"/>
                  </a:cubicBezTo>
                  <a:cubicBezTo>
                    <a:pt x="894"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4266075" y="17979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6" y="796"/>
                    <a:pt x="724" y="796"/>
                  </a:cubicBezTo>
                  <a:close/>
                  <a:moveTo>
                    <a:pt x="1132" y="1"/>
                  </a:moveTo>
                  <a:lnTo>
                    <a:pt x="1146" y="867"/>
                  </a:lnTo>
                  <a:cubicBezTo>
                    <a:pt x="1034" y="699"/>
                    <a:pt x="895" y="587"/>
                    <a:pt x="615" y="587"/>
                  </a:cubicBezTo>
                  <a:cubicBezTo>
                    <a:pt x="210" y="587"/>
                    <a:pt x="1" y="881"/>
                    <a:pt x="1" y="1453"/>
                  </a:cubicBezTo>
                  <a:cubicBezTo>
                    <a:pt x="14" y="1970"/>
                    <a:pt x="154" y="2319"/>
                    <a:pt x="615" y="2319"/>
                  </a:cubicBezTo>
                  <a:cubicBezTo>
                    <a:pt x="895"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4311825" y="1812575"/>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2"/>
                  </a:lnTo>
                  <a:lnTo>
                    <a:pt x="294" y="1692"/>
                  </a:lnTo>
                  <a:cubicBezTo>
                    <a:pt x="320" y="1106"/>
                    <a:pt x="140" y="253"/>
                    <a:pt x="658" y="253"/>
                  </a:cubicBezTo>
                  <a:cubicBezTo>
                    <a:pt x="696" y="253"/>
                    <a:pt x="737" y="257"/>
                    <a:pt x="783" y="267"/>
                  </a:cubicBezTo>
                  <a:lnTo>
                    <a:pt x="783" y="15"/>
                  </a:lnTo>
                  <a:cubicBezTo>
                    <a:pt x="740" y="6"/>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4335575" y="1812600"/>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8"/>
                  </a:lnTo>
                  <a:cubicBezTo>
                    <a:pt x="1146" y="1411"/>
                    <a:pt x="992" y="1523"/>
                    <a:pt x="769" y="1523"/>
                  </a:cubicBezTo>
                  <a:cubicBezTo>
                    <a:pt x="433" y="1509"/>
                    <a:pt x="308" y="1271"/>
                    <a:pt x="308" y="922"/>
                  </a:cubicBezTo>
                  <a:lnTo>
                    <a:pt x="1481"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4378525" y="1812675"/>
              <a:ext cx="34600" cy="43350"/>
            </a:xfrm>
            <a:custGeom>
              <a:rect b="b" l="l" r="r" t="t"/>
              <a:pathLst>
                <a:path extrusionOk="0" h="1734" w="1384">
                  <a:moveTo>
                    <a:pt x="692" y="0"/>
                  </a:moveTo>
                  <a:cubicBezTo>
                    <a:pt x="368" y="0"/>
                    <a:pt x="42" y="137"/>
                    <a:pt x="70" y="472"/>
                  </a:cubicBezTo>
                  <a:cubicBezTo>
                    <a:pt x="112" y="1115"/>
                    <a:pt x="1006" y="766"/>
                    <a:pt x="1090" y="1255"/>
                  </a:cubicBezTo>
                  <a:cubicBezTo>
                    <a:pt x="1090" y="1438"/>
                    <a:pt x="911" y="1517"/>
                    <a:pt x="717" y="1517"/>
                  </a:cubicBezTo>
                  <a:cubicBezTo>
                    <a:pt x="498" y="1517"/>
                    <a:pt x="260" y="1417"/>
                    <a:pt x="238" y="1255"/>
                  </a:cubicBezTo>
                  <a:lnTo>
                    <a:pt x="1" y="1296"/>
                  </a:lnTo>
                  <a:cubicBezTo>
                    <a:pt x="28" y="1580"/>
                    <a:pt x="370" y="1733"/>
                    <a:pt x="705" y="1733"/>
                  </a:cubicBezTo>
                  <a:cubicBezTo>
                    <a:pt x="1048" y="1733"/>
                    <a:pt x="1384" y="1573"/>
                    <a:pt x="1370" y="1227"/>
                  </a:cubicBezTo>
                  <a:cubicBezTo>
                    <a:pt x="1328" y="542"/>
                    <a:pt x="462" y="905"/>
                    <a:pt x="322" y="444"/>
                  </a:cubicBezTo>
                  <a:cubicBezTo>
                    <a:pt x="329" y="280"/>
                    <a:pt x="506" y="203"/>
                    <a:pt x="689" y="203"/>
                  </a:cubicBezTo>
                  <a:cubicBezTo>
                    <a:pt x="879" y="203"/>
                    <a:pt x="1076" y="287"/>
                    <a:pt x="1090" y="444"/>
                  </a:cubicBezTo>
                  <a:lnTo>
                    <a:pt x="1342" y="402"/>
                  </a:lnTo>
                  <a:cubicBezTo>
                    <a:pt x="1314" y="263"/>
                    <a:pt x="1230" y="165"/>
                    <a:pt x="1132" y="95"/>
                  </a:cubicBezTo>
                  <a:cubicBezTo>
                    <a:pt x="1016" y="35"/>
                    <a:pt x="854" y="0"/>
                    <a:pt x="6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417650" y="1812675"/>
              <a:ext cx="34775" cy="43350"/>
            </a:xfrm>
            <a:custGeom>
              <a:rect b="b" l="l" r="r" t="t"/>
              <a:pathLst>
                <a:path extrusionOk="0" h="1734" w="1391">
                  <a:moveTo>
                    <a:pt x="695" y="0"/>
                  </a:moveTo>
                  <a:cubicBezTo>
                    <a:pt x="374" y="0"/>
                    <a:pt x="51" y="137"/>
                    <a:pt x="70" y="472"/>
                  </a:cubicBezTo>
                  <a:cubicBezTo>
                    <a:pt x="112" y="1115"/>
                    <a:pt x="1020" y="766"/>
                    <a:pt x="1104" y="1255"/>
                  </a:cubicBezTo>
                  <a:cubicBezTo>
                    <a:pt x="1097" y="1438"/>
                    <a:pt x="914" y="1517"/>
                    <a:pt x="720" y="1517"/>
                  </a:cubicBezTo>
                  <a:cubicBezTo>
                    <a:pt x="501" y="1517"/>
                    <a:pt x="266" y="1417"/>
                    <a:pt x="252" y="1255"/>
                  </a:cubicBezTo>
                  <a:lnTo>
                    <a:pt x="0" y="1296"/>
                  </a:lnTo>
                  <a:cubicBezTo>
                    <a:pt x="35" y="1580"/>
                    <a:pt x="380" y="1733"/>
                    <a:pt x="715" y="1733"/>
                  </a:cubicBezTo>
                  <a:cubicBezTo>
                    <a:pt x="1058" y="1733"/>
                    <a:pt x="1390" y="1573"/>
                    <a:pt x="1369" y="1227"/>
                  </a:cubicBezTo>
                  <a:cubicBezTo>
                    <a:pt x="1341" y="542"/>
                    <a:pt x="461" y="905"/>
                    <a:pt x="335" y="444"/>
                  </a:cubicBezTo>
                  <a:cubicBezTo>
                    <a:pt x="342" y="280"/>
                    <a:pt x="516" y="203"/>
                    <a:pt x="695" y="203"/>
                  </a:cubicBezTo>
                  <a:cubicBezTo>
                    <a:pt x="882" y="203"/>
                    <a:pt x="1075" y="287"/>
                    <a:pt x="1090" y="444"/>
                  </a:cubicBezTo>
                  <a:lnTo>
                    <a:pt x="1341" y="402"/>
                  </a:lnTo>
                  <a:cubicBezTo>
                    <a:pt x="1327" y="263"/>
                    <a:pt x="1243" y="165"/>
                    <a:pt x="1132" y="95"/>
                  </a:cubicBezTo>
                  <a:cubicBezTo>
                    <a:pt x="1015" y="35"/>
                    <a:pt x="855" y="0"/>
                    <a:pt x="6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453600" y="1865675"/>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4503550" y="17979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4518925" y="1797925"/>
              <a:ext cx="35275" cy="58000"/>
            </a:xfrm>
            <a:custGeom>
              <a:rect b="b" l="l" r="r" t="t"/>
              <a:pathLst>
                <a:path extrusionOk="0" h="2320" w="1411">
                  <a:moveTo>
                    <a:pt x="723" y="796"/>
                  </a:moveTo>
                  <a:cubicBezTo>
                    <a:pt x="1052" y="796"/>
                    <a:pt x="1132" y="1071"/>
                    <a:pt x="1132" y="1425"/>
                  </a:cubicBezTo>
                  <a:cubicBezTo>
                    <a:pt x="1132" y="1817"/>
                    <a:pt x="1048" y="2096"/>
                    <a:pt x="685" y="2096"/>
                  </a:cubicBezTo>
                  <a:cubicBezTo>
                    <a:pt x="349" y="2096"/>
                    <a:pt x="293" y="1803"/>
                    <a:pt x="293" y="1453"/>
                  </a:cubicBezTo>
                  <a:cubicBezTo>
                    <a:pt x="293" y="1090"/>
                    <a:pt x="349" y="797"/>
                    <a:pt x="699" y="797"/>
                  </a:cubicBezTo>
                  <a:cubicBezTo>
                    <a:pt x="707" y="797"/>
                    <a:pt x="715" y="796"/>
                    <a:pt x="723" y="796"/>
                  </a:cubicBezTo>
                  <a:close/>
                  <a:moveTo>
                    <a:pt x="1132" y="1"/>
                  </a:moveTo>
                  <a:lnTo>
                    <a:pt x="1132" y="867"/>
                  </a:lnTo>
                  <a:cubicBezTo>
                    <a:pt x="1034" y="699"/>
                    <a:pt x="880" y="587"/>
                    <a:pt x="615" y="587"/>
                  </a:cubicBezTo>
                  <a:cubicBezTo>
                    <a:pt x="210" y="587"/>
                    <a:pt x="0" y="881"/>
                    <a:pt x="0" y="1453"/>
                  </a:cubicBezTo>
                  <a:cubicBezTo>
                    <a:pt x="14" y="1970"/>
                    <a:pt x="154" y="2319"/>
                    <a:pt x="615" y="2319"/>
                  </a:cubicBezTo>
                  <a:cubicBezTo>
                    <a:pt x="880" y="2319"/>
                    <a:pt x="1048" y="2208"/>
                    <a:pt x="1132" y="2012"/>
                  </a:cubicBezTo>
                  <a:cubicBezTo>
                    <a:pt x="1160" y="2082"/>
                    <a:pt x="1132" y="2194"/>
                    <a:pt x="1160" y="2278"/>
                  </a:cubicBezTo>
                  <a:lnTo>
                    <a:pt x="1411"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4796200" y="17979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4813650" y="1812575"/>
              <a:ext cx="39550" cy="42300"/>
            </a:xfrm>
            <a:custGeom>
              <a:rect b="b" l="l" r="r" t="t"/>
              <a:pathLst>
                <a:path extrusionOk="0" h="1692" w="1582">
                  <a:moveTo>
                    <a:pt x="856" y="0"/>
                  </a:moveTo>
                  <a:cubicBezTo>
                    <a:pt x="841" y="0"/>
                    <a:pt x="826" y="1"/>
                    <a:pt x="811" y="1"/>
                  </a:cubicBezTo>
                  <a:cubicBezTo>
                    <a:pt x="532" y="1"/>
                    <a:pt x="378" y="127"/>
                    <a:pt x="280" y="309"/>
                  </a:cubicBezTo>
                  <a:cubicBezTo>
                    <a:pt x="252" y="239"/>
                    <a:pt x="266" y="127"/>
                    <a:pt x="266" y="29"/>
                  </a:cubicBezTo>
                  <a:lnTo>
                    <a:pt x="1" y="29"/>
                  </a:lnTo>
                  <a:lnTo>
                    <a:pt x="1" y="1692"/>
                  </a:lnTo>
                  <a:lnTo>
                    <a:pt x="280" y="1692"/>
                  </a:lnTo>
                  <a:cubicBezTo>
                    <a:pt x="336" y="1105"/>
                    <a:pt x="85" y="239"/>
                    <a:pt x="713" y="211"/>
                  </a:cubicBezTo>
                  <a:cubicBezTo>
                    <a:pt x="979" y="211"/>
                    <a:pt x="1049" y="365"/>
                    <a:pt x="1049" y="630"/>
                  </a:cubicBezTo>
                  <a:lnTo>
                    <a:pt x="1049" y="1692"/>
                  </a:lnTo>
                  <a:lnTo>
                    <a:pt x="1328" y="1692"/>
                  </a:lnTo>
                  <a:cubicBezTo>
                    <a:pt x="1273" y="1020"/>
                    <a:pt x="158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4853125" y="1803875"/>
              <a:ext cx="19925" cy="51775"/>
            </a:xfrm>
            <a:custGeom>
              <a:rect b="b" l="l" r="r" t="t"/>
              <a:pathLst>
                <a:path extrusionOk="0" h="2071" w="797">
                  <a:moveTo>
                    <a:pt x="294" y="0"/>
                  </a:moveTo>
                  <a:lnTo>
                    <a:pt x="210" y="377"/>
                  </a:lnTo>
                  <a:lnTo>
                    <a:pt x="0" y="377"/>
                  </a:lnTo>
                  <a:lnTo>
                    <a:pt x="0" y="587"/>
                  </a:lnTo>
                  <a:lnTo>
                    <a:pt x="196" y="587"/>
                  </a:lnTo>
                  <a:lnTo>
                    <a:pt x="196" y="1690"/>
                  </a:lnTo>
                  <a:cubicBezTo>
                    <a:pt x="196" y="1969"/>
                    <a:pt x="359" y="2070"/>
                    <a:pt x="554" y="2070"/>
                  </a:cubicBezTo>
                  <a:cubicBezTo>
                    <a:pt x="632" y="2070"/>
                    <a:pt x="716" y="2054"/>
                    <a:pt x="797" y="2026"/>
                  </a:cubicBezTo>
                  <a:lnTo>
                    <a:pt x="797" y="1816"/>
                  </a:lnTo>
                  <a:cubicBezTo>
                    <a:pt x="748" y="1836"/>
                    <a:pt x="698" y="1847"/>
                    <a:pt x="652" y="1847"/>
                  </a:cubicBezTo>
                  <a:cubicBezTo>
                    <a:pt x="541" y="1847"/>
                    <a:pt x="456" y="1783"/>
                    <a:pt x="475" y="1634"/>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4876875" y="1812600"/>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8"/>
                  </a:lnTo>
                  <a:cubicBezTo>
                    <a:pt x="1146" y="1411"/>
                    <a:pt x="992" y="1523"/>
                    <a:pt x="769" y="1523"/>
                  </a:cubicBezTo>
                  <a:cubicBezTo>
                    <a:pt x="433" y="1509"/>
                    <a:pt x="308" y="1271"/>
                    <a:pt x="308" y="922"/>
                  </a:cubicBezTo>
                  <a:lnTo>
                    <a:pt x="1481"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4920875" y="1812600"/>
              <a:ext cx="42575" cy="58500"/>
            </a:xfrm>
            <a:custGeom>
              <a:rect b="b" l="l" r="r" t="t"/>
              <a:pathLst>
                <a:path extrusionOk="0" h="2340" w="1703">
                  <a:moveTo>
                    <a:pt x="685" y="210"/>
                  </a:moveTo>
                  <a:cubicBezTo>
                    <a:pt x="1006" y="210"/>
                    <a:pt x="1118" y="489"/>
                    <a:pt x="1118" y="866"/>
                  </a:cubicBezTo>
                  <a:cubicBezTo>
                    <a:pt x="1118" y="1216"/>
                    <a:pt x="1006" y="1495"/>
                    <a:pt x="685" y="1495"/>
                  </a:cubicBezTo>
                  <a:cubicBezTo>
                    <a:pt x="336" y="1495"/>
                    <a:pt x="280" y="1216"/>
                    <a:pt x="280" y="866"/>
                  </a:cubicBezTo>
                  <a:cubicBezTo>
                    <a:pt x="280" y="503"/>
                    <a:pt x="350" y="210"/>
                    <a:pt x="685" y="210"/>
                  </a:cubicBezTo>
                  <a:close/>
                  <a:moveTo>
                    <a:pt x="615" y="0"/>
                  </a:moveTo>
                  <a:cubicBezTo>
                    <a:pt x="140" y="14"/>
                    <a:pt x="0" y="377"/>
                    <a:pt x="0" y="866"/>
                  </a:cubicBezTo>
                  <a:cubicBezTo>
                    <a:pt x="0" y="1341"/>
                    <a:pt x="112" y="1705"/>
                    <a:pt x="587" y="1705"/>
                  </a:cubicBezTo>
                  <a:cubicBezTo>
                    <a:pt x="866" y="1705"/>
                    <a:pt x="1020" y="1565"/>
                    <a:pt x="1118" y="1383"/>
                  </a:cubicBezTo>
                  <a:lnTo>
                    <a:pt x="1118" y="1649"/>
                  </a:lnTo>
                  <a:cubicBezTo>
                    <a:pt x="1176" y="1958"/>
                    <a:pt x="934" y="2132"/>
                    <a:pt x="704" y="2132"/>
                  </a:cubicBezTo>
                  <a:cubicBezTo>
                    <a:pt x="549" y="2132"/>
                    <a:pt x="400" y="2054"/>
                    <a:pt x="350" y="1886"/>
                  </a:cubicBezTo>
                  <a:lnTo>
                    <a:pt x="70" y="1942"/>
                  </a:lnTo>
                  <a:cubicBezTo>
                    <a:pt x="112" y="2138"/>
                    <a:pt x="252" y="2263"/>
                    <a:pt x="447" y="2305"/>
                  </a:cubicBezTo>
                  <a:cubicBezTo>
                    <a:pt x="559" y="2329"/>
                    <a:pt x="659" y="2340"/>
                    <a:pt x="747" y="2340"/>
                  </a:cubicBezTo>
                  <a:cubicBezTo>
                    <a:pt x="1703" y="2340"/>
                    <a:pt x="1335" y="1026"/>
                    <a:pt x="1411" y="28"/>
                  </a:cubicBezTo>
                  <a:lnTo>
                    <a:pt x="1146" y="28"/>
                  </a:lnTo>
                  <a:cubicBezTo>
                    <a:pt x="1132" y="112"/>
                    <a:pt x="1146" y="224"/>
                    <a:pt x="1132" y="308"/>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4964175" y="1812600"/>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4" y="209"/>
                    <a:pt x="753" y="209"/>
                  </a:cubicBezTo>
                  <a:close/>
                  <a:moveTo>
                    <a:pt x="755" y="0"/>
                  </a:moveTo>
                  <a:cubicBezTo>
                    <a:pt x="238" y="0"/>
                    <a:pt x="15" y="322"/>
                    <a:pt x="15" y="852"/>
                  </a:cubicBezTo>
                  <a:cubicBezTo>
                    <a:pt x="1" y="1397"/>
                    <a:pt x="266" y="1732"/>
                    <a:pt x="769" y="1732"/>
                  </a:cubicBezTo>
                  <a:cubicBezTo>
                    <a:pt x="1118" y="1732"/>
                    <a:pt x="1342" y="1579"/>
                    <a:pt x="1439" y="1327"/>
                  </a:cubicBezTo>
                  <a:lnTo>
                    <a:pt x="1202" y="1258"/>
                  </a:lnTo>
                  <a:cubicBezTo>
                    <a:pt x="1146" y="1411"/>
                    <a:pt x="992" y="1523"/>
                    <a:pt x="769" y="1523"/>
                  </a:cubicBezTo>
                  <a:cubicBezTo>
                    <a:pt x="434" y="1509"/>
                    <a:pt x="308" y="1271"/>
                    <a:pt x="308" y="922"/>
                  </a:cubicBezTo>
                  <a:lnTo>
                    <a:pt x="1481" y="922"/>
                  </a:lnTo>
                  <a:cubicBezTo>
                    <a:pt x="1509"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5009925" y="1812575"/>
              <a:ext cx="19925" cy="42300"/>
            </a:xfrm>
            <a:custGeom>
              <a:rect b="b" l="l" r="r" t="t"/>
              <a:pathLst>
                <a:path extrusionOk="0" h="1692" w="797">
                  <a:moveTo>
                    <a:pt x="677" y="1"/>
                  </a:moveTo>
                  <a:cubicBezTo>
                    <a:pt x="448" y="1"/>
                    <a:pt x="328" y="174"/>
                    <a:pt x="280" y="378"/>
                  </a:cubicBezTo>
                  <a:cubicBezTo>
                    <a:pt x="252" y="281"/>
                    <a:pt x="280" y="141"/>
                    <a:pt x="266" y="29"/>
                  </a:cubicBezTo>
                  <a:lnTo>
                    <a:pt x="1" y="29"/>
                  </a:lnTo>
                  <a:lnTo>
                    <a:pt x="14" y="1692"/>
                  </a:lnTo>
                  <a:lnTo>
                    <a:pt x="294" y="1692"/>
                  </a:lnTo>
                  <a:cubicBezTo>
                    <a:pt x="320" y="1106"/>
                    <a:pt x="140" y="253"/>
                    <a:pt x="669" y="253"/>
                  </a:cubicBezTo>
                  <a:cubicBezTo>
                    <a:pt x="708" y="253"/>
                    <a:pt x="750" y="257"/>
                    <a:pt x="797" y="267"/>
                  </a:cubicBezTo>
                  <a:lnTo>
                    <a:pt x="797" y="15"/>
                  </a:lnTo>
                  <a:cubicBezTo>
                    <a:pt x="754" y="6"/>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4177725" y="1952375"/>
              <a:ext cx="34775" cy="43325"/>
            </a:xfrm>
            <a:custGeom>
              <a:rect b="b" l="l" r="r" t="t"/>
              <a:pathLst>
                <a:path extrusionOk="0" h="1733" w="1391">
                  <a:moveTo>
                    <a:pt x="706" y="0"/>
                  </a:moveTo>
                  <a:cubicBezTo>
                    <a:pt x="381" y="0"/>
                    <a:pt x="52" y="137"/>
                    <a:pt x="70" y="472"/>
                  </a:cubicBezTo>
                  <a:cubicBezTo>
                    <a:pt x="112" y="1114"/>
                    <a:pt x="1020" y="765"/>
                    <a:pt x="1104" y="1254"/>
                  </a:cubicBezTo>
                  <a:cubicBezTo>
                    <a:pt x="1097" y="1438"/>
                    <a:pt x="915" y="1517"/>
                    <a:pt x="720" y="1517"/>
                  </a:cubicBezTo>
                  <a:cubicBezTo>
                    <a:pt x="501" y="1517"/>
                    <a:pt x="267" y="1417"/>
                    <a:pt x="252" y="1254"/>
                  </a:cubicBezTo>
                  <a:lnTo>
                    <a:pt x="0" y="1296"/>
                  </a:lnTo>
                  <a:cubicBezTo>
                    <a:pt x="35" y="1579"/>
                    <a:pt x="380" y="1733"/>
                    <a:pt x="715" y="1733"/>
                  </a:cubicBezTo>
                  <a:cubicBezTo>
                    <a:pt x="1058" y="1733"/>
                    <a:pt x="1391" y="1572"/>
                    <a:pt x="1369" y="1226"/>
                  </a:cubicBezTo>
                  <a:cubicBezTo>
                    <a:pt x="1341" y="542"/>
                    <a:pt x="461" y="905"/>
                    <a:pt x="336" y="444"/>
                  </a:cubicBezTo>
                  <a:cubicBezTo>
                    <a:pt x="342" y="280"/>
                    <a:pt x="520" y="203"/>
                    <a:pt x="701" y="203"/>
                  </a:cubicBezTo>
                  <a:cubicBezTo>
                    <a:pt x="890" y="203"/>
                    <a:pt x="1083" y="287"/>
                    <a:pt x="1090" y="444"/>
                  </a:cubicBezTo>
                  <a:lnTo>
                    <a:pt x="1355" y="402"/>
                  </a:lnTo>
                  <a:cubicBezTo>
                    <a:pt x="1327" y="262"/>
                    <a:pt x="1244" y="165"/>
                    <a:pt x="1146" y="95"/>
                  </a:cubicBezTo>
                  <a:cubicBezTo>
                    <a:pt x="1029" y="34"/>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4216125" y="1943550"/>
              <a:ext cx="19950" cy="51775"/>
            </a:xfrm>
            <a:custGeom>
              <a:rect b="b" l="l" r="r" t="t"/>
              <a:pathLst>
                <a:path extrusionOk="0" h="2071" w="798">
                  <a:moveTo>
                    <a:pt x="280" y="1"/>
                  </a:moveTo>
                  <a:lnTo>
                    <a:pt x="210" y="378"/>
                  </a:lnTo>
                  <a:lnTo>
                    <a:pt x="1" y="378"/>
                  </a:lnTo>
                  <a:lnTo>
                    <a:pt x="1" y="587"/>
                  </a:lnTo>
                  <a:lnTo>
                    <a:pt x="183" y="587"/>
                  </a:lnTo>
                  <a:lnTo>
                    <a:pt x="183" y="1691"/>
                  </a:lnTo>
                  <a:cubicBezTo>
                    <a:pt x="183" y="1969"/>
                    <a:pt x="353" y="2071"/>
                    <a:pt x="551" y="2071"/>
                  </a:cubicBezTo>
                  <a:cubicBezTo>
                    <a:pt x="632" y="2071"/>
                    <a:pt x="717" y="2054"/>
                    <a:pt x="797" y="2026"/>
                  </a:cubicBezTo>
                  <a:lnTo>
                    <a:pt x="797" y="1817"/>
                  </a:lnTo>
                  <a:cubicBezTo>
                    <a:pt x="748" y="1837"/>
                    <a:pt x="698" y="1848"/>
                    <a:pt x="652" y="1848"/>
                  </a:cubicBezTo>
                  <a:cubicBezTo>
                    <a:pt x="540" y="1848"/>
                    <a:pt x="452" y="1784"/>
                    <a:pt x="462" y="1635"/>
                  </a:cubicBezTo>
                  <a:lnTo>
                    <a:pt x="462" y="587"/>
                  </a:lnTo>
                  <a:lnTo>
                    <a:pt x="769" y="587"/>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4239875" y="1952275"/>
              <a:ext cx="40550" cy="43350"/>
            </a:xfrm>
            <a:custGeom>
              <a:rect b="b" l="l" r="r" t="t"/>
              <a:pathLst>
                <a:path extrusionOk="0" h="1734" w="1622">
                  <a:moveTo>
                    <a:pt x="1104" y="867"/>
                  </a:moveTo>
                  <a:cubicBezTo>
                    <a:pt x="1118" y="1258"/>
                    <a:pt x="937" y="1496"/>
                    <a:pt x="574" y="1524"/>
                  </a:cubicBezTo>
                  <a:cubicBezTo>
                    <a:pt x="406" y="1524"/>
                    <a:pt x="294" y="1398"/>
                    <a:pt x="294" y="1230"/>
                  </a:cubicBezTo>
                  <a:cubicBezTo>
                    <a:pt x="294" y="825"/>
                    <a:pt x="727" y="895"/>
                    <a:pt x="1104" y="867"/>
                  </a:cubicBezTo>
                  <a:close/>
                  <a:moveTo>
                    <a:pt x="755" y="1"/>
                  </a:moveTo>
                  <a:cubicBezTo>
                    <a:pt x="378" y="1"/>
                    <a:pt x="127" y="127"/>
                    <a:pt x="85" y="448"/>
                  </a:cubicBezTo>
                  <a:lnTo>
                    <a:pt x="378" y="476"/>
                  </a:lnTo>
                  <a:cubicBezTo>
                    <a:pt x="378" y="266"/>
                    <a:pt x="532" y="210"/>
                    <a:pt x="741" y="210"/>
                  </a:cubicBezTo>
                  <a:cubicBezTo>
                    <a:pt x="1021" y="210"/>
                    <a:pt x="1118" y="378"/>
                    <a:pt x="1104" y="685"/>
                  </a:cubicBezTo>
                  <a:cubicBezTo>
                    <a:pt x="1078" y="685"/>
                    <a:pt x="1052" y="685"/>
                    <a:pt x="1027" y="685"/>
                  </a:cubicBezTo>
                  <a:cubicBezTo>
                    <a:pt x="508" y="685"/>
                    <a:pt x="1" y="698"/>
                    <a:pt x="1" y="1230"/>
                  </a:cubicBezTo>
                  <a:cubicBezTo>
                    <a:pt x="1" y="1537"/>
                    <a:pt x="196" y="1719"/>
                    <a:pt x="518" y="1733"/>
                  </a:cubicBezTo>
                  <a:cubicBezTo>
                    <a:pt x="839" y="1733"/>
                    <a:pt x="979" y="1565"/>
                    <a:pt x="1104" y="1384"/>
                  </a:cubicBezTo>
                  <a:lnTo>
                    <a:pt x="1104" y="1384"/>
                  </a:lnTo>
                  <a:cubicBezTo>
                    <a:pt x="1094" y="1599"/>
                    <a:pt x="1248" y="1706"/>
                    <a:pt x="1441" y="1706"/>
                  </a:cubicBezTo>
                  <a:cubicBezTo>
                    <a:pt x="1499" y="1706"/>
                    <a:pt x="1560" y="1697"/>
                    <a:pt x="1621" y="1677"/>
                  </a:cubicBezTo>
                  <a:lnTo>
                    <a:pt x="1621" y="1510"/>
                  </a:lnTo>
                  <a:cubicBezTo>
                    <a:pt x="1593" y="1516"/>
                    <a:pt x="1568" y="1519"/>
                    <a:pt x="1545" y="1519"/>
                  </a:cubicBezTo>
                  <a:cubicBezTo>
                    <a:pt x="1420" y="1519"/>
                    <a:pt x="1372" y="1426"/>
                    <a:pt x="1384" y="1272"/>
                  </a:cubicBezTo>
                  <a:lnTo>
                    <a:pt x="1384" y="560"/>
                  </a:lnTo>
                  <a:cubicBezTo>
                    <a:pt x="1384"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4285625" y="1952275"/>
              <a:ext cx="19600" cy="42300"/>
            </a:xfrm>
            <a:custGeom>
              <a:rect b="b" l="l" r="r" t="t"/>
              <a:pathLst>
                <a:path extrusionOk="0" h="1692" w="784">
                  <a:moveTo>
                    <a:pt x="664" y="1"/>
                  </a:moveTo>
                  <a:cubicBezTo>
                    <a:pt x="438" y="1"/>
                    <a:pt x="328" y="174"/>
                    <a:pt x="280" y="378"/>
                  </a:cubicBezTo>
                  <a:cubicBezTo>
                    <a:pt x="252" y="280"/>
                    <a:pt x="266" y="141"/>
                    <a:pt x="266" y="29"/>
                  </a:cubicBezTo>
                  <a:lnTo>
                    <a:pt x="1" y="29"/>
                  </a:lnTo>
                  <a:lnTo>
                    <a:pt x="15" y="1691"/>
                  </a:lnTo>
                  <a:lnTo>
                    <a:pt x="294" y="1691"/>
                  </a:lnTo>
                  <a:cubicBezTo>
                    <a:pt x="320" y="1105"/>
                    <a:pt x="140" y="252"/>
                    <a:pt x="658" y="252"/>
                  </a:cubicBezTo>
                  <a:cubicBezTo>
                    <a:pt x="696" y="252"/>
                    <a:pt x="738" y="257"/>
                    <a:pt x="783" y="266"/>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4307625" y="1943550"/>
              <a:ext cx="19950" cy="51775"/>
            </a:xfrm>
            <a:custGeom>
              <a:rect b="b" l="l" r="r" t="t"/>
              <a:pathLst>
                <a:path extrusionOk="0" h="2071" w="798">
                  <a:moveTo>
                    <a:pt x="280" y="1"/>
                  </a:moveTo>
                  <a:lnTo>
                    <a:pt x="210" y="378"/>
                  </a:lnTo>
                  <a:lnTo>
                    <a:pt x="1" y="378"/>
                  </a:lnTo>
                  <a:lnTo>
                    <a:pt x="1" y="587"/>
                  </a:lnTo>
                  <a:lnTo>
                    <a:pt x="182" y="587"/>
                  </a:lnTo>
                  <a:lnTo>
                    <a:pt x="182" y="1691"/>
                  </a:lnTo>
                  <a:cubicBezTo>
                    <a:pt x="182" y="1969"/>
                    <a:pt x="345" y="2071"/>
                    <a:pt x="545" y="2071"/>
                  </a:cubicBezTo>
                  <a:cubicBezTo>
                    <a:pt x="626" y="2071"/>
                    <a:pt x="713" y="2054"/>
                    <a:pt x="797" y="2026"/>
                  </a:cubicBezTo>
                  <a:lnTo>
                    <a:pt x="797" y="1817"/>
                  </a:lnTo>
                  <a:cubicBezTo>
                    <a:pt x="748" y="1837"/>
                    <a:pt x="698" y="1848"/>
                    <a:pt x="652" y="1848"/>
                  </a:cubicBezTo>
                  <a:cubicBezTo>
                    <a:pt x="540" y="1848"/>
                    <a:pt x="452" y="1784"/>
                    <a:pt x="462" y="1635"/>
                  </a:cubicBezTo>
                  <a:lnTo>
                    <a:pt x="462" y="587"/>
                  </a:lnTo>
                  <a:lnTo>
                    <a:pt x="769" y="587"/>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4327200" y="2005375"/>
              <a:ext cx="45425" cy="4900"/>
            </a:xfrm>
            <a:custGeom>
              <a:rect b="b" l="l" r="r" t="t"/>
              <a:pathLst>
                <a:path extrusionOk="0" h="196" w="1817">
                  <a:moveTo>
                    <a:pt x="0" y="0"/>
                  </a:moveTo>
                  <a:lnTo>
                    <a:pt x="0" y="196"/>
                  </a:lnTo>
                  <a:lnTo>
                    <a:pt x="1816" y="196"/>
                  </a:ln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4372950" y="1943550"/>
              <a:ext cx="20275" cy="51775"/>
            </a:xfrm>
            <a:custGeom>
              <a:rect b="b" l="l" r="r" t="t"/>
              <a:pathLst>
                <a:path extrusionOk="0" h="2071" w="811">
                  <a:moveTo>
                    <a:pt x="293" y="1"/>
                  </a:moveTo>
                  <a:lnTo>
                    <a:pt x="210" y="378"/>
                  </a:lnTo>
                  <a:lnTo>
                    <a:pt x="0" y="378"/>
                  </a:lnTo>
                  <a:lnTo>
                    <a:pt x="0" y="587"/>
                  </a:lnTo>
                  <a:lnTo>
                    <a:pt x="196" y="587"/>
                  </a:lnTo>
                  <a:lnTo>
                    <a:pt x="196" y="1691"/>
                  </a:lnTo>
                  <a:cubicBezTo>
                    <a:pt x="196" y="1969"/>
                    <a:pt x="359" y="2071"/>
                    <a:pt x="558" y="2071"/>
                  </a:cubicBezTo>
                  <a:cubicBezTo>
                    <a:pt x="639" y="2071"/>
                    <a:pt x="726" y="2054"/>
                    <a:pt x="810" y="2026"/>
                  </a:cubicBezTo>
                  <a:lnTo>
                    <a:pt x="810" y="1817"/>
                  </a:lnTo>
                  <a:cubicBezTo>
                    <a:pt x="757" y="1837"/>
                    <a:pt x="706" y="1848"/>
                    <a:pt x="659" y="1848"/>
                  </a:cubicBezTo>
                  <a:cubicBezTo>
                    <a:pt x="546" y="1848"/>
                    <a:pt x="465" y="1784"/>
                    <a:pt x="475" y="1635"/>
                  </a:cubicBezTo>
                  <a:lnTo>
                    <a:pt x="475" y="587"/>
                  </a:lnTo>
                  <a:lnTo>
                    <a:pt x="782" y="587"/>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4398775" y="19376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4416250" y="1952275"/>
              <a:ext cx="61375" cy="42300"/>
            </a:xfrm>
            <a:custGeom>
              <a:rect b="b" l="l" r="r" t="t"/>
              <a:pathLst>
                <a:path extrusionOk="0" h="1692" w="2455">
                  <a:moveTo>
                    <a:pt x="1733" y="1"/>
                  </a:moveTo>
                  <a:cubicBezTo>
                    <a:pt x="1728" y="1"/>
                    <a:pt x="1723" y="1"/>
                    <a:pt x="1718" y="1"/>
                  </a:cubicBezTo>
                  <a:cubicBezTo>
                    <a:pt x="1453" y="1"/>
                    <a:pt x="1313" y="127"/>
                    <a:pt x="1216" y="308"/>
                  </a:cubicBezTo>
                  <a:cubicBezTo>
                    <a:pt x="1182" y="99"/>
                    <a:pt x="982" y="4"/>
                    <a:pt x="775" y="4"/>
                  </a:cubicBezTo>
                  <a:cubicBezTo>
                    <a:pt x="553" y="4"/>
                    <a:pt x="323" y="113"/>
                    <a:pt x="280" y="308"/>
                  </a:cubicBezTo>
                  <a:cubicBezTo>
                    <a:pt x="252" y="238"/>
                    <a:pt x="266" y="127"/>
                    <a:pt x="266" y="29"/>
                  </a:cubicBezTo>
                  <a:lnTo>
                    <a:pt x="0" y="29"/>
                  </a:lnTo>
                  <a:lnTo>
                    <a:pt x="0" y="1691"/>
                  </a:lnTo>
                  <a:lnTo>
                    <a:pt x="280" y="1691"/>
                  </a:lnTo>
                  <a:cubicBezTo>
                    <a:pt x="335" y="1118"/>
                    <a:pt x="84" y="252"/>
                    <a:pt x="657" y="210"/>
                  </a:cubicBezTo>
                  <a:cubicBezTo>
                    <a:pt x="666" y="210"/>
                    <a:pt x="676" y="210"/>
                    <a:pt x="685" y="210"/>
                  </a:cubicBezTo>
                  <a:cubicBezTo>
                    <a:pt x="925" y="210"/>
                    <a:pt x="964" y="387"/>
                    <a:pt x="964" y="630"/>
                  </a:cubicBezTo>
                  <a:lnTo>
                    <a:pt x="964" y="1691"/>
                  </a:lnTo>
                  <a:lnTo>
                    <a:pt x="1243" y="1691"/>
                  </a:lnTo>
                  <a:cubicBezTo>
                    <a:pt x="1285" y="1132"/>
                    <a:pt x="1034" y="238"/>
                    <a:pt x="1621" y="210"/>
                  </a:cubicBezTo>
                  <a:cubicBezTo>
                    <a:pt x="1886" y="210"/>
                    <a:pt x="1928" y="378"/>
                    <a:pt x="1928" y="630"/>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4479100" y="1952275"/>
              <a:ext cx="37750" cy="43350"/>
            </a:xfrm>
            <a:custGeom>
              <a:rect b="b" l="l" r="r" t="t"/>
              <a:pathLst>
                <a:path extrusionOk="0" h="1734" w="1510">
                  <a:moveTo>
                    <a:pt x="754" y="210"/>
                  </a:moveTo>
                  <a:cubicBezTo>
                    <a:pt x="994" y="210"/>
                    <a:pt x="1241" y="389"/>
                    <a:pt x="1216" y="699"/>
                  </a:cubicBezTo>
                  <a:lnTo>
                    <a:pt x="308" y="699"/>
                  </a:lnTo>
                  <a:cubicBezTo>
                    <a:pt x="308" y="616"/>
                    <a:pt x="336" y="518"/>
                    <a:pt x="364" y="462"/>
                  </a:cubicBezTo>
                  <a:cubicBezTo>
                    <a:pt x="436" y="289"/>
                    <a:pt x="594" y="210"/>
                    <a:pt x="754" y="210"/>
                  </a:cubicBezTo>
                  <a:close/>
                  <a:moveTo>
                    <a:pt x="755" y="1"/>
                  </a:moveTo>
                  <a:cubicBezTo>
                    <a:pt x="238" y="1"/>
                    <a:pt x="29" y="322"/>
                    <a:pt x="15" y="853"/>
                  </a:cubicBezTo>
                  <a:cubicBezTo>
                    <a:pt x="1" y="1398"/>
                    <a:pt x="266" y="1733"/>
                    <a:pt x="769" y="1733"/>
                  </a:cubicBezTo>
                  <a:cubicBezTo>
                    <a:pt x="1118" y="1733"/>
                    <a:pt x="1356" y="1579"/>
                    <a:pt x="1453" y="1328"/>
                  </a:cubicBezTo>
                  <a:lnTo>
                    <a:pt x="1202" y="1258"/>
                  </a:lnTo>
                  <a:cubicBezTo>
                    <a:pt x="1146" y="1412"/>
                    <a:pt x="1006" y="1524"/>
                    <a:pt x="769" y="1524"/>
                  </a:cubicBezTo>
                  <a:cubicBezTo>
                    <a:pt x="434" y="1510"/>
                    <a:pt x="308" y="1272"/>
                    <a:pt x="308" y="923"/>
                  </a:cubicBezTo>
                  <a:lnTo>
                    <a:pt x="1495" y="923"/>
                  </a:lnTo>
                  <a:cubicBezTo>
                    <a:pt x="1509"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4794450" y="1937625"/>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6"/>
                    <a:pt x="685" y="796"/>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3"/>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837775" y="1952275"/>
              <a:ext cx="40525" cy="43350"/>
            </a:xfrm>
            <a:custGeom>
              <a:rect b="b" l="l" r="r" t="t"/>
              <a:pathLst>
                <a:path extrusionOk="0" h="1734" w="1621">
                  <a:moveTo>
                    <a:pt x="1103" y="867"/>
                  </a:moveTo>
                  <a:cubicBezTo>
                    <a:pt x="1131" y="1258"/>
                    <a:pt x="936" y="1496"/>
                    <a:pt x="573" y="1524"/>
                  </a:cubicBezTo>
                  <a:cubicBezTo>
                    <a:pt x="405" y="1524"/>
                    <a:pt x="293" y="1398"/>
                    <a:pt x="293" y="1230"/>
                  </a:cubicBezTo>
                  <a:cubicBezTo>
                    <a:pt x="293" y="825"/>
                    <a:pt x="726" y="895"/>
                    <a:pt x="1103" y="867"/>
                  </a:cubicBezTo>
                  <a:close/>
                  <a:moveTo>
                    <a:pt x="754" y="1"/>
                  </a:moveTo>
                  <a:cubicBezTo>
                    <a:pt x="377" y="1"/>
                    <a:pt x="139" y="127"/>
                    <a:pt x="84" y="448"/>
                  </a:cubicBezTo>
                  <a:lnTo>
                    <a:pt x="377" y="476"/>
                  </a:lnTo>
                  <a:cubicBezTo>
                    <a:pt x="391" y="266"/>
                    <a:pt x="531" y="210"/>
                    <a:pt x="740" y="210"/>
                  </a:cubicBezTo>
                  <a:cubicBezTo>
                    <a:pt x="1020" y="210"/>
                    <a:pt x="1131" y="378"/>
                    <a:pt x="1103" y="685"/>
                  </a:cubicBezTo>
                  <a:cubicBezTo>
                    <a:pt x="1077" y="685"/>
                    <a:pt x="1051" y="685"/>
                    <a:pt x="1025" y="685"/>
                  </a:cubicBezTo>
                  <a:cubicBezTo>
                    <a:pt x="507" y="685"/>
                    <a:pt x="0" y="698"/>
                    <a:pt x="14" y="1230"/>
                  </a:cubicBezTo>
                  <a:cubicBezTo>
                    <a:pt x="14" y="1537"/>
                    <a:pt x="209" y="1719"/>
                    <a:pt x="517" y="1733"/>
                  </a:cubicBezTo>
                  <a:cubicBezTo>
                    <a:pt x="838" y="1733"/>
                    <a:pt x="978" y="1565"/>
                    <a:pt x="1117" y="1384"/>
                  </a:cubicBezTo>
                  <a:lnTo>
                    <a:pt x="1117" y="1384"/>
                  </a:lnTo>
                  <a:cubicBezTo>
                    <a:pt x="1096" y="1599"/>
                    <a:pt x="1248" y="1706"/>
                    <a:pt x="1440" y="1706"/>
                  </a:cubicBezTo>
                  <a:cubicBezTo>
                    <a:pt x="1498" y="1706"/>
                    <a:pt x="1559" y="1697"/>
                    <a:pt x="1620" y="1677"/>
                  </a:cubicBezTo>
                  <a:lnTo>
                    <a:pt x="1620" y="1510"/>
                  </a:lnTo>
                  <a:cubicBezTo>
                    <a:pt x="1592" y="1516"/>
                    <a:pt x="1567" y="1519"/>
                    <a:pt x="1544" y="1519"/>
                  </a:cubicBezTo>
                  <a:cubicBezTo>
                    <a:pt x="1419" y="1519"/>
                    <a:pt x="1371" y="1426"/>
                    <a:pt x="1383" y="1272"/>
                  </a:cubicBezTo>
                  <a:lnTo>
                    <a:pt x="1383" y="560"/>
                  </a:lnTo>
                  <a:cubicBezTo>
                    <a:pt x="1383" y="169"/>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4879675" y="1943550"/>
              <a:ext cx="19925" cy="51775"/>
            </a:xfrm>
            <a:custGeom>
              <a:rect b="b" l="l" r="r" t="t"/>
              <a:pathLst>
                <a:path extrusionOk="0" h="2071" w="797">
                  <a:moveTo>
                    <a:pt x="279" y="1"/>
                  </a:moveTo>
                  <a:lnTo>
                    <a:pt x="210" y="378"/>
                  </a:lnTo>
                  <a:lnTo>
                    <a:pt x="0" y="378"/>
                  </a:lnTo>
                  <a:lnTo>
                    <a:pt x="0" y="587"/>
                  </a:lnTo>
                  <a:lnTo>
                    <a:pt x="182" y="587"/>
                  </a:lnTo>
                  <a:lnTo>
                    <a:pt x="182" y="1691"/>
                  </a:lnTo>
                  <a:cubicBezTo>
                    <a:pt x="182" y="1969"/>
                    <a:pt x="345" y="2071"/>
                    <a:pt x="544" y="2071"/>
                  </a:cubicBezTo>
                  <a:cubicBezTo>
                    <a:pt x="625" y="2071"/>
                    <a:pt x="712" y="2054"/>
                    <a:pt x="796" y="2026"/>
                  </a:cubicBezTo>
                  <a:lnTo>
                    <a:pt x="796" y="1817"/>
                  </a:lnTo>
                  <a:cubicBezTo>
                    <a:pt x="747" y="1837"/>
                    <a:pt x="697" y="1848"/>
                    <a:pt x="651" y="1848"/>
                  </a:cubicBezTo>
                  <a:cubicBezTo>
                    <a:pt x="539" y="1848"/>
                    <a:pt x="451" y="1784"/>
                    <a:pt x="461" y="1635"/>
                  </a:cubicBezTo>
                  <a:lnTo>
                    <a:pt x="461" y="587"/>
                  </a:lnTo>
                  <a:lnTo>
                    <a:pt x="768" y="587"/>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4903400" y="19522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3" y="289"/>
                    <a:pt x="582" y="210"/>
                    <a:pt x="744" y="210"/>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4"/>
                    <a:pt x="769" y="1524"/>
                  </a:cubicBezTo>
                  <a:cubicBezTo>
                    <a:pt x="420" y="1510"/>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4944975" y="1943550"/>
              <a:ext cx="20275" cy="51775"/>
            </a:xfrm>
            <a:custGeom>
              <a:rect b="b" l="l" r="r" t="t"/>
              <a:pathLst>
                <a:path extrusionOk="0" h="2071" w="811">
                  <a:moveTo>
                    <a:pt x="294" y="1"/>
                  </a:moveTo>
                  <a:lnTo>
                    <a:pt x="210" y="378"/>
                  </a:lnTo>
                  <a:lnTo>
                    <a:pt x="0" y="378"/>
                  </a:lnTo>
                  <a:lnTo>
                    <a:pt x="0" y="587"/>
                  </a:lnTo>
                  <a:lnTo>
                    <a:pt x="196" y="587"/>
                  </a:lnTo>
                  <a:lnTo>
                    <a:pt x="196" y="1691"/>
                  </a:lnTo>
                  <a:cubicBezTo>
                    <a:pt x="196" y="1969"/>
                    <a:pt x="359" y="2071"/>
                    <a:pt x="559" y="2071"/>
                  </a:cubicBezTo>
                  <a:cubicBezTo>
                    <a:pt x="639" y="2071"/>
                    <a:pt x="726" y="2054"/>
                    <a:pt x="810" y="2026"/>
                  </a:cubicBezTo>
                  <a:lnTo>
                    <a:pt x="810" y="1817"/>
                  </a:lnTo>
                  <a:cubicBezTo>
                    <a:pt x="758" y="1837"/>
                    <a:pt x="706" y="1848"/>
                    <a:pt x="659" y="1848"/>
                  </a:cubicBezTo>
                  <a:cubicBezTo>
                    <a:pt x="547" y="1848"/>
                    <a:pt x="465" y="1784"/>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4970800" y="19376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988275" y="1952275"/>
              <a:ext cx="61375" cy="42300"/>
            </a:xfrm>
            <a:custGeom>
              <a:rect b="b" l="l" r="r" t="t"/>
              <a:pathLst>
                <a:path extrusionOk="0" h="1692" w="2455">
                  <a:moveTo>
                    <a:pt x="1733" y="1"/>
                  </a:moveTo>
                  <a:cubicBezTo>
                    <a:pt x="1728" y="1"/>
                    <a:pt x="1724" y="1"/>
                    <a:pt x="1719" y="1"/>
                  </a:cubicBezTo>
                  <a:cubicBezTo>
                    <a:pt x="1453" y="1"/>
                    <a:pt x="1314" y="127"/>
                    <a:pt x="1216" y="308"/>
                  </a:cubicBezTo>
                  <a:cubicBezTo>
                    <a:pt x="1182" y="99"/>
                    <a:pt x="982" y="4"/>
                    <a:pt x="775" y="4"/>
                  </a:cubicBezTo>
                  <a:cubicBezTo>
                    <a:pt x="553" y="4"/>
                    <a:pt x="323" y="113"/>
                    <a:pt x="280" y="308"/>
                  </a:cubicBezTo>
                  <a:cubicBezTo>
                    <a:pt x="252" y="238"/>
                    <a:pt x="266" y="127"/>
                    <a:pt x="266" y="29"/>
                  </a:cubicBezTo>
                  <a:lnTo>
                    <a:pt x="0" y="29"/>
                  </a:lnTo>
                  <a:lnTo>
                    <a:pt x="0" y="1691"/>
                  </a:lnTo>
                  <a:lnTo>
                    <a:pt x="280" y="1691"/>
                  </a:lnTo>
                  <a:cubicBezTo>
                    <a:pt x="336" y="1118"/>
                    <a:pt x="84" y="252"/>
                    <a:pt x="657" y="210"/>
                  </a:cubicBezTo>
                  <a:cubicBezTo>
                    <a:pt x="667" y="210"/>
                    <a:pt x="676" y="210"/>
                    <a:pt x="685" y="210"/>
                  </a:cubicBezTo>
                  <a:cubicBezTo>
                    <a:pt x="925" y="210"/>
                    <a:pt x="964" y="387"/>
                    <a:pt x="964" y="630"/>
                  </a:cubicBezTo>
                  <a:lnTo>
                    <a:pt x="964" y="1691"/>
                  </a:lnTo>
                  <a:lnTo>
                    <a:pt x="1244" y="1691"/>
                  </a:lnTo>
                  <a:cubicBezTo>
                    <a:pt x="1286" y="1132"/>
                    <a:pt x="1034" y="238"/>
                    <a:pt x="1621" y="210"/>
                  </a:cubicBezTo>
                  <a:cubicBezTo>
                    <a:pt x="1886" y="210"/>
                    <a:pt x="1928" y="378"/>
                    <a:pt x="1928" y="630"/>
                  </a:cubicBezTo>
                  <a:lnTo>
                    <a:pt x="1928" y="1691"/>
                  </a:lnTo>
                  <a:lnTo>
                    <a:pt x="2194" y="1691"/>
                  </a:lnTo>
                  <a:cubicBezTo>
                    <a:pt x="2124"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5051125" y="1952275"/>
              <a:ext cx="37750" cy="43350"/>
            </a:xfrm>
            <a:custGeom>
              <a:rect b="b" l="l" r="r" t="t"/>
              <a:pathLst>
                <a:path extrusionOk="0" h="1734" w="1510">
                  <a:moveTo>
                    <a:pt x="754" y="210"/>
                  </a:moveTo>
                  <a:cubicBezTo>
                    <a:pt x="994" y="210"/>
                    <a:pt x="1241" y="389"/>
                    <a:pt x="1216" y="699"/>
                  </a:cubicBezTo>
                  <a:lnTo>
                    <a:pt x="308" y="699"/>
                  </a:lnTo>
                  <a:cubicBezTo>
                    <a:pt x="308" y="616"/>
                    <a:pt x="336" y="518"/>
                    <a:pt x="364" y="462"/>
                  </a:cubicBezTo>
                  <a:cubicBezTo>
                    <a:pt x="437" y="289"/>
                    <a:pt x="594" y="210"/>
                    <a:pt x="754" y="210"/>
                  </a:cubicBezTo>
                  <a:close/>
                  <a:moveTo>
                    <a:pt x="755" y="1"/>
                  </a:moveTo>
                  <a:cubicBezTo>
                    <a:pt x="238" y="1"/>
                    <a:pt x="29" y="322"/>
                    <a:pt x="15" y="853"/>
                  </a:cubicBezTo>
                  <a:cubicBezTo>
                    <a:pt x="1" y="1398"/>
                    <a:pt x="266" y="1733"/>
                    <a:pt x="769" y="1733"/>
                  </a:cubicBezTo>
                  <a:cubicBezTo>
                    <a:pt x="1118" y="1733"/>
                    <a:pt x="1356" y="1579"/>
                    <a:pt x="1454" y="1328"/>
                  </a:cubicBezTo>
                  <a:lnTo>
                    <a:pt x="1202" y="1258"/>
                  </a:lnTo>
                  <a:cubicBezTo>
                    <a:pt x="1146" y="1412"/>
                    <a:pt x="1007" y="1524"/>
                    <a:pt x="769" y="1524"/>
                  </a:cubicBezTo>
                  <a:cubicBezTo>
                    <a:pt x="434" y="1510"/>
                    <a:pt x="308" y="1272"/>
                    <a:pt x="308" y="923"/>
                  </a:cubicBezTo>
                  <a:lnTo>
                    <a:pt x="1496" y="923"/>
                  </a:lnTo>
                  <a:cubicBezTo>
                    <a:pt x="1510"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4177725" y="2092050"/>
              <a:ext cx="34775" cy="43350"/>
            </a:xfrm>
            <a:custGeom>
              <a:rect b="b" l="l" r="r" t="t"/>
              <a:pathLst>
                <a:path extrusionOk="0" h="1734" w="1391">
                  <a:moveTo>
                    <a:pt x="706" y="1"/>
                  </a:moveTo>
                  <a:cubicBezTo>
                    <a:pt x="381" y="1"/>
                    <a:pt x="52" y="137"/>
                    <a:pt x="70" y="472"/>
                  </a:cubicBezTo>
                  <a:cubicBezTo>
                    <a:pt x="112" y="1115"/>
                    <a:pt x="1020" y="766"/>
                    <a:pt x="1104" y="1255"/>
                  </a:cubicBezTo>
                  <a:cubicBezTo>
                    <a:pt x="1097" y="1439"/>
                    <a:pt x="915" y="1518"/>
                    <a:pt x="720" y="1518"/>
                  </a:cubicBezTo>
                  <a:cubicBezTo>
                    <a:pt x="501" y="1518"/>
                    <a:pt x="267" y="1417"/>
                    <a:pt x="252" y="1255"/>
                  </a:cubicBezTo>
                  <a:lnTo>
                    <a:pt x="0" y="1297"/>
                  </a:lnTo>
                  <a:cubicBezTo>
                    <a:pt x="35" y="1580"/>
                    <a:pt x="380" y="1733"/>
                    <a:pt x="715" y="1733"/>
                  </a:cubicBezTo>
                  <a:cubicBezTo>
                    <a:pt x="1058" y="1733"/>
                    <a:pt x="1391" y="1573"/>
                    <a:pt x="1369" y="1227"/>
                  </a:cubicBezTo>
                  <a:cubicBezTo>
                    <a:pt x="1341" y="542"/>
                    <a:pt x="461" y="905"/>
                    <a:pt x="336" y="445"/>
                  </a:cubicBezTo>
                  <a:cubicBezTo>
                    <a:pt x="342" y="281"/>
                    <a:pt x="520" y="203"/>
                    <a:pt x="701" y="203"/>
                  </a:cubicBezTo>
                  <a:cubicBezTo>
                    <a:pt x="890" y="203"/>
                    <a:pt x="1083" y="288"/>
                    <a:pt x="1090" y="445"/>
                  </a:cubicBezTo>
                  <a:lnTo>
                    <a:pt x="1355" y="403"/>
                  </a:lnTo>
                  <a:cubicBezTo>
                    <a:pt x="1327" y="263"/>
                    <a:pt x="1244" y="165"/>
                    <a:pt x="1146" y="95"/>
                  </a:cubicBezTo>
                  <a:cubicBezTo>
                    <a:pt x="1029" y="35"/>
                    <a:pt x="868" y="1"/>
                    <a:pt x="7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4216125" y="2083250"/>
              <a:ext cx="19950" cy="51775"/>
            </a:xfrm>
            <a:custGeom>
              <a:rect b="b" l="l" r="r" t="t"/>
              <a:pathLst>
                <a:path extrusionOk="0" h="2071" w="798">
                  <a:moveTo>
                    <a:pt x="280" y="0"/>
                  </a:moveTo>
                  <a:lnTo>
                    <a:pt x="210" y="377"/>
                  </a:lnTo>
                  <a:lnTo>
                    <a:pt x="1" y="377"/>
                  </a:lnTo>
                  <a:lnTo>
                    <a:pt x="1" y="587"/>
                  </a:lnTo>
                  <a:lnTo>
                    <a:pt x="183" y="587"/>
                  </a:lnTo>
                  <a:lnTo>
                    <a:pt x="183" y="1691"/>
                  </a:lnTo>
                  <a:cubicBezTo>
                    <a:pt x="183" y="1969"/>
                    <a:pt x="353" y="2070"/>
                    <a:pt x="551" y="2070"/>
                  </a:cubicBezTo>
                  <a:cubicBezTo>
                    <a:pt x="632" y="2070"/>
                    <a:pt x="717"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4239875" y="2091975"/>
              <a:ext cx="37400" cy="43325"/>
            </a:xfrm>
            <a:custGeom>
              <a:rect b="b" l="l" r="r" t="t"/>
              <a:pathLst>
                <a:path extrusionOk="0" h="1733" w="1496">
                  <a:moveTo>
                    <a:pt x="755" y="210"/>
                  </a:moveTo>
                  <a:cubicBezTo>
                    <a:pt x="1132" y="210"/>
                    <a:pt x="1202" y="489"/>
                    <a:pt x="1202" y="867"/>
                  </a:cubicBezTo>
                  <a:cubicBezTo>
                    <a:pt x="1202" y="1244"/>
                    <a:pt x="1118" y="1523"/>
                    <a:pt x="741" y="1523"/>
                  </a:cubicBezTo>
                  <a:cubicBezTo>
                    <a:pt x="378" y="1509"/>
                    <a:pt x="294" y="1244"/>
                    <a:pt x="294" y="867"/>
                  </a:cubicBezTo>
                  <a:cubicBezTo>
                    <a:pt x="294" y="489"/>
                    <a:pt x="378" y="210"/>
                    <a:pt x="755" y="210"/>
                  </a:cubicBezTo>
                  <a:close/>
                  <a:moveTo>
                    <a:pt x="787" y="0"/>
                  </a:moveTo>
                  <a:cubicBezTo>
                    <a:pt x="776" y="0"/>
                    <a:pt x="766" y="0"/>
                    <a:pt x="755" y="1"/>
                  </a:cubicBezTo>
                  <a:cubicBezTo>
                    <a:pt x="252" y="1"/>
                    <a:pt x="1" y="280"/>
                    <a:pt x="1" y="867"/>
                  </a:cubicBezTo>
                  <a:cubicBezTo>
                    <a:pt x="15" y="1383"/>
                    <a:pt x="224" y="1733"/>
                    <a:pt x="741" y="1733"/>
                  </a:cubicBezTo>
                  <a:cubicBezTo>
                    <a:pt x="1258" y="1733"/>
                    <a:pt x="1496" y="1411"/>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4285275" y="2091975"/>
              <a:ext cx="35650" cy="58700"/>
            </a:xfrm>
            <a:custGeom>
              <a:rect b="b" l="l" r="r" t="t"/>
              <a:pathLst>
                <a:path extrusionOk="0" h="2348" w="1426">
                  <a:moveTo>
                    <a:pt x="741" y="210"/>
                  </a:moveTo>
                  <a:cubicBezTo>
                    <a:pt x="1076" y="224"/>
                    <a:pt x="1132" y="503"/>
                    <a:pt x="1132" y="867"/>
                  </a:cubicBezTo>
                  <a:cubicBezTo>
                    <a:pt x="1132" y="1216"/>
                    <a:pt x="1090" y="1523"/>
                    <a:pt x="741" y="1523"/>
                  </a:cubicBezTo>
                  <a:cubicBezTo>
                    <a:pt x="378" y="1523"/>
                    <a:pt x="294" y="1258"/>
                    <a:pt x="294" y="881"/>
                  </a:cubicBezTo>
                  <a:cubicBezTo>
                    <a:pt x="294" y="489"/>
                    <a:pt x="378" y="210"/>
                    <a:pt x="741" y="210"/>
                  </a:cubicBezTo>
                  <a:close/>
                  <a:moveTo>
                    <a:pt x="811" y="1"/>
                  </a:moveTo>
                  <a:cubicBezTo>
                    <a:pt x="546" y="1"/>
                    <a:pt x="378" y="112"/>
                    <a:pt x="294" y="294"/>
                  </a:cubicBezTo>
                  <a:lnTo>
                    <a:pt x="280" y="28"/>
                  </a:lnTo>
                  <a:lnTo>
                    <a:pt x="1" y="28"/>
                  </a:lnTo>
                  <a:lnTo>
                    <a:pt x="15" y="2347"/>
                  </a:lnTo>
                  <a:lnTo>
                    <a:pt x="294" y="2347"/>
                  </a:lnTo>
                  <a:lnTo>
                    <a:pt x="280" y="1425"/>
                  </a:lnTo>
                  <a:lnTo>
                    <a:pt x="280" y="1425"/>
                  </a:lnTo>
                  <a:cubicBezTo>
                    <a:pt x="378" y="1607"/>
                    <a:pt x="546" y="1733"/>
                    <a:pt x="811" y="1733"/>
                  </a:cubicBezTo>
                  <a:cubicBezTo>
                    <a:pt x="1286" y="1705"/>
                    <a:pt x="1426" y="1355"/>
                    <a:pt x="1426" y="853"/>
                  </a:cubicBezTo>
                  <a:cubicBezTo>
                    <a:pt x="1426"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4323000" y="2145050"/>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4368750" y="20832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0"/>
                    <a:pt x="559" y="2070"/>
                  </a:cubicBezTo>
                  <a:cubicBezTo>
                    <a:pt x="639" y="2070"/>
                    <a:pt x="726" y="2054"/>
                    <a:pt x="811" y="2026"/>
                  </a:cubicBezTo>
                  <a:lnTo>
                    <a:pt x="811" y="1816"/>
                  </a:lnTo>
                  <a:cubicBezTo>
                    <a:pt x="758" y="1837"/>
                    <a:pt x="706" y="1847"/>
                    <a:pt x="660"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4394950" y="2077300"/>
              <a:ext cx="7000" cy="56950"/>
            </a:xfrm>
            <a:custGeom>
              <a:rect b="b" l="l" r="r" t="t"/>
              <a:pathLst>
                <a:path extrusionOk="0" h="2278" w="280">
                  <a:moveTo>
                    <a:pt x="0" y="1"/>
                  </a:moveTo>
                  <a:lnTo>
                    <a:pt x="0" y="266"/>
                  </a:lnTo>
                  <a:lnTo>
                    <a:pt x="279" y="266"/>
                  </a:lnTo>
                  <a:lnTo>
                    <a:pt x="279" y="1"/>
                  </a:lnTo>
                  <a:close/>
                  <a:moveTo>
                    <a:pt x="0" y="615"/>
                  </a:moveTo>
                  <a:lnTo>
                    <a:pt x="0" y="2278"/>
                  </a:lnTo>
                  <a:lnTo>
                    <a:pt x="279" y="2278"/>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4412050" y="2091975"/>
              <a:ext cx="61375" cy="42275"/>
            </a:xfrm>
            <a:custGeom>
              <a:rect b="b" l="l" r="r" t="t"/>
              <a:pathLst>
                <a:path extrusionOk="0" h="1691" w="2455">
                  <a:moveTo>
                    <a:pt x="1733" y="0"/>
                  </a:moveTo>
                  <a:cubicBezTo>
                    <a:pt x="1729" y="0"/>
                    <a:pt x="1724" y="0"/>
                    <a:pt x="1719" y="1"/>
                  </a:cubicBezTo>
                  <a:cubicBezTo>
                    <a:pt x="1453" y="1"/>
                    <a:pt x="1314" y="126"/>
                    <a:pt x="1216" y="308"/>
                  </a:cubicBezTo>
                  <a:cubicBezTo>
                    <a:pt x="1182" y="99"/>
                    <a:pt x="982" y="4"/>
                    <a:pt x="775" y="4"/>
                  </a:cubicBezTo>
                  <a:cubicBezTo>
                    <a:pt x="553" y="4"/>
                    <a:pt x="323" y="113"/>
                    <a:pt x="280" y="308"/>
                  </a:cubicBezTo>
                  <a:cubicBezTo>
                    <a:pt x="252" y="238"/>
                    <a:pt x="266" y="126"/>
                    <a:pt x="266" y="28"/>
                  </a:cubicBezTo>
                  <a:lnTo>
                    <a:pt x="1" y="28"/>
                  </a:lnTo>
                  <a:lnTo>
                    <a:pt x="15" y="1691"/>
                  </a:lnTo>
                  <a:lnTo>
                    <a:pt x="280" y="1691"/>
                  </a:lnTo>
                  <a:cubicBezTo>
                    <a:pt x="336" y="1118"/>
                    <a:pt x="84" y="252"/>
                    <a:pt x="657" y="210"/>
                  </a:cubicBezTo>
                  <a:cubicBezTo>
                    <a:pt x="667" y="210"/>
                    <a:pt x="676" y="209"/>
                    <a:pt x="685" y="209"/>
                  </a:cubicBezTo>
                  <a:cubicBezTo>
                    <a:pt x="926" y="209"/>
                    <a:pt x="964" y="387"/>
                    <a:pt x="964" y="629"/>
                  </a:cubicBezTo>
                  <a:lnTo>
                    <a:pt x="964" y="1691"/>
                  </a:lnTo>
                  <a:lnTo>
                    <a:pt x="1244" y="1691"/>
                  </a:lnTo>
                  <a:cubicBezTo>
                    <a:pt x="1286" y="1132"/>
                    <a:pt x="1034" y="238"/>
                    <a:pt x="1621" y="210"/>
                  </a:cubicBezTo>
                  <a:cubicBezTo>
                    <a:pt x="1886" y="210"/>
                    <a:pt x="1928" y="378"/>
                    <a:pt x="1928" y="629"/>
                  </a:cubicBezTo>
                  <a:lnTo>
                    <a:pt x="1928" y="1691"/>
                  </a:lnTo>
                  <a:lnTo>
                    <a:pt x="2194" y="1691"/>
                  </a:lnTo>
                  <a:cubicBezTo>
                    <a:pt x="2124"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4475250" y="2091975"/>
              <a:ext cx="37400" cy="43325"/>
            </a:xfrm>
            <a:custGeom>
              <a:rect b="b" l="l" r="r" t="t"/>
              <a:pathLst>
                <a:path extrusionOk="0" h="1733" w="1496">
                  <a:moveTo>
                    <a:pt x="744" y="209"/>
                  </a:moveTo>
                  <a:cubicBezTo>
                    <a:pt x="987" y="209"/>
                    <a:pt x="1236" y="389"/>
                    <a:pt x="1202" y="699"/>
                  </a:cubicBezTo>
                  <a:lnTo>
                    <a:pt x="294" y="699"/>
                  </a:lnTo>
                  <a:cubicBezTo>
                    <a:pt x="294" y="615"/>
                    <a:pt x="322" y="517"/>
                    <a:pt x="350" y="461"/>
                  </a:cubicBezTo>
                  <a:cubicBezTo>
                    <a:pt x="423" y="289"/>
                    <a:pt x="582" y="209"/>
                    <a:pt x="744" y="209"/>
                  </a:cubicBezTo>
                  <a:close/>
                  <a:moveTo>
                    <a:pt x="741" y="1"/>
                  </a:moveTo>
                  <a:cubicBezTo>
                    <a:pt x="224" y="1"/>
                    <a:pt x="15" y="322"/>
                    <a:pt x="1" y="853"/>
                  </a:cubicBezTo>
                  <a:cubicBezTo>
                    <a:pt x="1" y="1397"/>
                    <a:pt x="252" y="1733"/>
                    <a:pt x="769" y="1733"/>
                  </a:cubicBezTo>
                  <a:cubicBezTo>
                    <a:pt x="1118" y="1733"/>
                    <a:pt x="1342" y="1579"/>
                    <a:pt x="1440" y="1328"/>
                  </a:cubicBezTo>
                  <a:lnTo>
                    <a:pt x="1188" y="1258"/>
                  </a:lnTo>
                  <a:cubicBezTo>
                    <a:pt x="1132" y="1411"/>
                    <a:pt x="993" y="1523"/>
                    <a:pt x="769" y="1523"/>
                  </a:cubicBezTo>
                  <a:cubicBezTo>
                    <a:pt x="420" y="1509"/>
                    <a:pt x="294" y="1272"/>
                    <a:pt x="294" y="922"/>
                  </a:cubicBezTo>
                  <a:lnTo>
                    <a:pt x="1482" y="922"/>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4794450" y="2077300"/>
              <a:ext cx="35300" cy="58000"/>
            </a:xfrm>
            <a:custGeom>
              <a:rect b="b" l="l" r="r" t="t"/>
              <a:pathLst>
                <a:path extrusionOk="0" h="2320" w="1412">
                  <a:moveTo>
                    <a:pt x="711" y="797"/>
                  </a:moveTo>
                  <a:cubicBezTo>
                    <a:pt x="1052" y="797"/>
                    <a:pt x="1118" y="1071"/>
                    <a:pt x="1118" y="1426"/>
                  </a:cubicBezTo>
                  <a:cubicBezTo>
                    <a:pt x="1118" y="1817"/>
                    <a:pt x="1048" y="2096"/>
                    <a:pt x="685" y="2096"/>
                  </a:cubicBezTo>
                  <a:cubicBezTo>
                    <a:pt x="336" y="2096"/>
                    <a:pt x="280" y="1803"/>
                    <a:pt x="280" y="1454"/>
                  </a:cubicBezTo>
                  <a:cubicBezTo>
                    <a:pt x="280" y="1090"/>
                    <a:pt x="336" y="797"/>
                    <a:pt x="685" y="797"/>
                  </a:cubicBezTo>
                  <a:cubicBezTo>
                    <a:pt x="694" y="797"/>
                    <a:pt x="702" y="797"/>
                    <a:pt x="711" y="797"/>
                  </a:cubicBezTo>
                  <a:close/>
                  <a:moveTo>
                    <a:pt x="1118" y="1"/>
                  </a:moveTo>
                  <a:lnTo>
                    <a:pt x="1132" y="867"/>
                  </a:lnTo>
                  <a:cubicBezTo>
                    <a:pt x="1034" y="699"/>
                    <a:pt x="881" y="588"/>
                    <a:pt x="615" y="588"/>
                  </a:cubicBezTo>
                  <a:cubicBezTo>
                    <a:pt x="196" y="588"/>
                    <a:pt x="1" y="881"/>
                    <a:pt x="1" y="1454"/>
                  </a:cubicBezTo>
                  <a:cubicBezTo>
                    <a:pt x="1" y="1970"/>
                    <a:pt x="140" y="2320"/>
                    <a:pt x="615" y="2320"/>
                  </a:cubicBezTo>
                  <a:cubicBezTo>
                    <a:pt x="881" y="2320"/>
                    <a:pt x="1034" y="2208"/>
                    <a:pt x="1118" y="2012"/>
                  </a:cubicBezTo>
                  <a:cubicBezTo>
                    <a:pt x="1146" y="2082"/>
                    <a:pt x="1132" y="2194"/>
                    <a:pt x="1146" y="2278"/>
                  </a:cubicBezTo>
                  <a:lnTo>
                    <a:pt x="1412" y="2278"/>
                  </a:lnTo>
                  <a:lnTo>
                    <a:pt x="13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4837775" y="2091975"/>
              <a:ext cx="40525" cy="43325"/>
            </a:xfrm>
            <a:custGeom>
              <a:rect b="b" l="l" r="r" t="t"/>
              <a:pathLst>
                <a:path extrusionOk="0" h="1733" w="1621">
                  <a:moveTo>
                    <a:pt x="1103" y="867"/>
                  </a:moveTo>
                  <a:cubicBezTo>
                    <a:pt x="1131" y="1258"/>
                    <a:pt x="936" y="1495"/>
                    <a:pt x="573" y="1523"/>
                  </a:cubicBezTo>
                  <a:cubicBezTo>
                    <a:pt x="405" y="1523"/>
                    <a:pt x="293" y="1397"/>
                    <a:pt x="293" y="1230"/>
                  </a:cubicBezTo>
                  <a:cubicBezTo>
                    <a:pt x="293" y="825"/>
                    <a:pt x="726" y="895"/>
                    <a:pt x="1103" y="867"/>
                  </a:cubicBezTo>
                  <a:close/>
                  <a:moveTo>
                    <a:pt x="754" y="1"/>
                  </a:moveTo>
                  <a:cubicBezTo>
                    <a:pt x="377" y="1"/>
                    <a:pt x="139" y="126"/>
                    <a:pt x="84" y="448"/>
                  </a:cubicBezTo>
                  <a:lnTo>
                    <a:pt x="377" y="475"/>
                  </a:lnTo>
                  <a:cubicBezTo>
                    <a:pt x="391" y="266"/>
                    <a:pt x="531" y="210"/>
                    <a:pt x="740" y="210"/>
                  </a:cubicBezTo>
                  <a:cubicBezTo>
                    <a:pt x="1020" y="210"/>
                    <a:pt x="1131" y="378"/>
                    <a:pt x="1103" y="685"/>
                  </a:cubicBezTo>
                  <a:cubicBezTo>
                    <a:pt x="1077" y="685"/>
                    <a:pt x="1051" y="685"/>
                    <a:pt x="1025" y="685"/>
                  </a:cubicBezTo>
                  <a:cubicBezTo>
                    <a:pt x="507" y="685"/>
                    <a:pt x="0" y="698"/>
                    <a:pt x="14" y="1230"/>
                  </a:cubicBezTo>
                  <a:cubicBezTo>
                    <a:pt x="14" y="1537"/>
                    <a:pt x="209" y="1719"/>
                    <a:pt x="517" y="1733"/>
                  </a:cubicBezTo>
                  <a:cubicBezTo>
                    <a:pt x="838" y="1733"/>
                    <a:pt x="978" y="1565"/>
                    <a:pt x="1117" y="1383"/>
                  </a:cubicBezTo>
                  <a:lnTo>
                    <a:pt x="1117" y="1383"/>
                  </a:lnTo>
                  <a:cubicBezTo>
                    <a:pt x="1096" y="1598"/>
                    <a:pt x="1248" y="1706"/>
                    <a:pt x="1440" y="1706"/>
                  </a:cubicBezTo>
                  <a:cubicBezTo>
                    <a:pt x="1498" y="1706"/>
                    <a:pt x="1559" y="1696"/>
                    <a:pt x="1620" y="1677"/>
                  </a:cubicBezTo>
                  <a:lnTo>
                    <a:pt x="1620" y="1509"/>
                  </a:lnTo>
                  <a:cubicBezTo>
                    <a:pt x="1592" y="1516"/>
                    <a:pt x="1567" y="1519"/>
                    <a:pt x="1544" y="1519"/>
                  </a:cubicBezTo>
                  <a:cubicBezTo>
                    <a:pt x="1419" y="1519"/>
                    <a:pt x="1371" y="1425"/>
                    <a:pt x="1383" y="1272"/>
                  </a:cubicBezTo>
                  <a:lnTo>
                    <a:pt x="1383" y="559"/>
                  </a:lnTo>
                  <a:cubicBezTo>
                    <a:pt x="1383"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4879675" y="2083250"/>
              <a:ext cx="19925" cy="51775"/>
            </a:xfrm>
            <a:custGeom>
              <a:rect b="b" l="l" r="r" t="t"/>
              <a:pathLst>
                <a:path extrusionOk="0" h="2071" w="797">
                  <a:moveTo>
                    <a:pt x="279" y="0"/>
                  </a:moveTo>
                  <a:lnTo>
                    <a:pt x="210" y="377"/>
                  </a:lnTo>
                  <a:lnTo>
                    <a:pt x="0" y="377"/>
                  </a:lnTo>
                  <a:lnTo>
                    <a:pt x="0" y="587"/>
                  </a:lnTo>
                  <a:lnTo>
                    <a:pt x="182" y="587"/>
                  </a:lnTo>
                  <a:lnTo>
                    <a:pt x="182" y="1691"/>
                  </a:lnTo>
                  <a:cubicBezTo>
                    <a:pt x="182" y="1969"/>
                    <a:pt x="345" y="2070"/>
                    <a:pt x="544" y="2070"/>
                  </a:cubicBezTo>
                  <a:cubicBezTo>
                    <a:pt x="625" y="2070"/>
                    <a:pt x="712" y="2054"/>
                    <a:pt x="796" y="2026"/>
                  </a:cubicBezTo>
                  <a:lnTo>
                    <a:pt x="796" y="1816"/>
                  </a:lnTo>
                  <a:cubicBezTo>
                    <a:pt x="747" y="1837"/>
                    <a:pt x="697" y="1847"/>
                    <a:pt x="651" y="1847"/>
                  </a:cubicBezTo>
                  <a:cubicBezTo>
                    <a:pt x="539" y="1847"/>
                    <a:pt x="451" y="1783"/>
                    <a:pt x="461" y="1635"/>
                  </a:cubicBezTo>
                  <a:lnTo>
                    <a:pt x="461" y="587"/>
                  </a:lnTo>
                  <a:lnTo>
                    <a:pt x="768" y="587"/>
                  </a:lnTo>
                  <a:lnTo>
                    <a:pt x="768"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4903400" y="2091975"/>
              <a:ext cx="37400" cy="43325"/>
            </a:xfrm>
            <a:custGeom>
              <a:rect b="b" l="l" r="r" t="t"/>
              <a:pathLst>
                <a:path extrusionOk="0" h="1733" w="1496">
                  <a:moveTo>
                    <a:pt x="744" y="209"/>
                  </a:moveTo>
                  <a:cubicBezTo>
                    <a:pt x="987" y="209"/>
                    <a:pt x="1236" y="389"/>
                    <a:pt x="1202" y="699"/>
                  </a:cubicBezTo>
                  <a:lnTo>
                    <a:pt x="308" y="699"/>
                  </a:lnTo>
                  <a:cubicBezTo>
                    <a:pt x="308" y="615"/>
                    <a:pt x="322" y="517"/>
                    <a:pt x="350" y="461"/>
                  </a:cubicBezTo>
                  <a:cubicBezTo>
                    <a:pt x="423"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6" y="1411"/>
                    <a:pt x="993" y="1523"/>
                    <a:pt x="769" y="1523"/>
                  </a:cubicBezTo>
                  <a:cubicBezTo>
                    <a:pt x="420" y="1509"/>
                    <a:pt x="308" y="1272"/>
                    <a:pt x="308" y="922"/>
                  </a:cubicBezTo>
                  <a:lnTo>
                    <a:pt x="1482" y="922"/>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4944975" y="20832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0"/>
                    <a:pt x="559" y="2070"/>
                  </a:cubicBezTo>
                  <a:cubicBezTo>
                    <a:pt x="639" y="2070"/>
                    <a:pt x="726" y="2054"/>
                    <a:pt x="810" y="2026"/>
                  </a:cubicBezTo>
                  <a:lnTo>
                    <a:pt x="810" y="1816"/>
                  </a:lnTo>
                  <a:cubicBezTo>
                    <a:pt x="758" y="1837"/>
                    <a:pt x="706" y="1847"/>
                    <a:pt x="659"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4970800" y="20773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4988275" y="2091975"/>
              <a:ext cx="61375" cy="42275"/>
            </a:xfrm>
            <a:custGeom>
              <a:rect b="b" l="l" r="r" t="t"/>
              <a:pathLst>
                <a:path extrusionOk="0" h="1691" w="2455">
                  <a:moveTo>
                    <a:pt x="1733" y="0"/>
                  </a:moveTo>
                  <a:cubicBezTo>
                    <a:pt x="1728" y="0"/>
                    <a:pt x="1724" y="0"/>
                    <a:pt x="1719" y="1"/>
                  </a:cubicBezTo>
                  <a:cubicBezTo>
                    <a:pt x="1453" y="1"/>
                    <a:pt x="1314" y="126"/>
                    <a:pt x="1216" y="308"/>
                  </a:cubicBezTo>
                  <a:cubicBezTo>
                    <a:pt x="1182" y="99"/>
                    <a:pt x="982" y="4"/>
                    <a:pt x="775" y="4"/>
                  </a:cubicBezTo>
                  <a:cubicBezTo>
                    <a:pt x="553" y="4"/>
                    <a:pt x="323" y="113"/>
                    <a:pt x="280" y="308"/>
                  </a:cubicBezTo>
                  <a:cubicBezTo>
                    <a:pt x="252" y="238"/>
                    <a:pt x="266" y="126"/>
                    <a:pt x="266" y="28"/>
                  </a:cubicBezTo>
                  <a:lnTo>
                    <a:pt x="0" y="28"/>
                  </a:lnTo>
                  <a:lnTo>
                    <a:pt x="0" y="1691"/>
                  </a:lnTo>
                  <a:lnTo>
                    <a:pt x="280" y="1691"/>
                  </a:lnTo>
                  <a:cubicBezTo>
                    <a:pt x="336" y="1118"/>
                    <a:pt x="84" y="252"/>
                    <a:pt x="657" y="210"/>
                  </a:cubicBezTo>
                  <a:cubicBezTo>
                    <a:pt x="667" y="210"/>
                    <a:pt x="676" y="209"/>
                    <a:pt x="685" y="209"/>
                  </a:cubicBezTo>
                  <a:cubicBezTo>
                    <a:pt x="925" y="209"/>
                    <a:pt x="964" y="387"/>
                    <a:pt x="964" y="629"/>
                  </a:cubicBezTo>
                  <a:lnTo>
                    <a:pt x="964" y="1691"/>
                  </a:lnTo>
                  <a:lnTo>
                    <a:pt x="1244" y="1691"/>
                  </a:lnTo>
                  <a:cubicBezTo>
                    <a:pt x="1286" y="1132"/>
                    <a:pt x="1034" y="238"/>
                    <a:pt x="1621" y="210"/>
                  </a:cubicBezTo>
                  <a:cubicBezTo>
                    <a:pt x="1886" y="210"/>
                    <a:pt x="1928" y="378"/>
                    <a:pt x="1928" y="629"/>
                  </a:cubicBezTo>
                  <a:lnTo>
                    <a:pt x="1928" y="1691"/>
                  </a:lnTo>
                  <a:lnTo>
                    <a:pt x="2194" y="1691"/>
                  </a:lnTo>
                  <a:cubicBezTo>
                    <a:pt x="2124"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5051125" y="2091975"/>
              <a:ext cx="37750" cy="43325"/>
            </a:xfrm>
            <a:custGeom>
              <a:rect b="b" l="l" r="r" t="t"/>
              <a:pathLst>
                <a:path extrusionOk="0" h="1733" w="1510">
                  <a:moveTo>
                    <a:pt x="754" y="209"/>
                  </a:moveTo>
                  <a:cubicBezTo>
                    <a:pt x="994" y="209"/>
                    <a:pt x="1241" y="389"/>
                    <a:pt x="1216" y="699"/>
                  </a:cubicBezTo>
                  <a:lnTo>
                    <a:pt x="308" y="699"/>
                  </a:lnTo>
                  <a:cubicBezTo>
                    <a:pt x="308" y="615"/>
                    <a:pt x="336" y="517"/>
                    <a:pt x="364" y="461"/>
                  </a:cubicBezTo>
                  <a:cubicBezTo>
                    <a:pt x="437" y="289"/>
                    <a:pt x="594" y="209"/>
                    <a:pt x="754" y="209"/>
                  </a:cubicBezTo>
                  <a:close/>
                  <a:moveTo>
                    <a:pt x="755" y="1"/>
                  </a:moveTo>
                  <a:cubicBezTo>
                    <a:pt x="238" y="1"/>
                    <a:pt x="29" y="322"/>
                    <a:pt x="15" y="853"/>
                  </a:cubicBezTo>
                  <a:cubicBezTo>
                    <a:pt x="1" y="1397"/>
                    <a:pt x="266" y="1733"/>
                    <a:pt x="769" y="1733"/>
                  </a:cubicBezTo>
                  <a:cubicBezTo>
                    <a:pt x="1118" y="1733"/>
                    <a:pt x="1356" y="1579"/>
                    <a:pt x="1454" y="1328"/>
                  </a:cubicBezTo>
                  <a:lnTo>
                    <a:pt x="1202" y="1258"/>
                  </a:lnTo>
                  <a:cubicBezTo>
                    <a:pt x="1146" y="1411"/>
                    <a:pt x="1007" y="1523"/>
                    <a:pt x="769" y="1523"/>
                  </a:cubicBezTo>
                  <a:cubicBezTo>
                    <a:pt x="434" y="1509"/>
                    <a:pt x="308" y="1272"/>
                    <a:pt x="308" y="922"/>
                  </a:cubicBezTo>
                  <a:lnTo>
                    <a:pt x="1496" y="922"/>
                  </a:lnTo>
                  <a:cubicBezTo>
                    <a:pt x="1510"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178775" y="2217000"/>
              <a:ext cx="35650" cy="58000"/>
            </a:xfrm>
            <a:custGeom>
              <a:rect b="b" l="l" r="r" t="t"/>
              <a:pathLst>
                <a:path extrusionOk="0" h="2320" w="1426">
                  <a:moveTo>
                    <a:pt x="723" y="796"/>
                  </a:moveTo>
                  <a:cubicBezTo>
                    <a:pt x="1052" y="796"/>
                    <a:pt x="1132" y="1071"/>
                    <a:pt x="1132" y="1425"/>
                  </a:cubicBezTo>
                  <a:cubicBezTo>
                    <a:pt x="1132" y="1816"/>
                    <a:pt x="1048" y="2096"/>
                    <a:pt x="685" y="2096"/>
                  </a:cubicBezTo>
                  <a:cubicBezTo>
                    <a:pt x="350" y="2096"/>
                    <a:pt x="294" y="1802"/>
                    <a:pt x="294" y="1453"/>
                  </a:cubicBezTo>
                  <a:cubicBezTo>
                    <a:pt x="294" y="1090"/>
                    <a:pt x="350" y="797"/>
                    <a:pt x="699" y="797"/>
                  </a:cubicBezTo>
                  <a:cubicBezTo>
                    <a:pt x="707" y="796"/>
                    <a:pt x="715" y="796"/>
                    <a:pt x="723" y="796"/>
                  </a:cubicBezTo>
                  <a:close/>
                  <a:moveTo>
                    <a:pt x="1132" y="0"/>
                  </a:moveTo>
                  <a:lnTo>
                    <a:pt x="1146" y="866"/>
                  </a:lnTo>
                  <a:cubicBezTo>
                    <a:pt x="1034" y="699"/>
                    <a:pt x="894" y="587"/>
                    <a:pt x="615" y="587"/>
                  </a:cubicBezTo>
                  <a:cubicBezTo>
                    <a:pt x="210" y="587"/>
                    <a:pt x="0" y="880"/>
                    <a:pt x="0" y="1453"/>
                  </a:cubicBezTo>
                  <a:cubicBezTo>
                    <a:pt x="14" y="1970"/>
                    <a:pt x="154" y="2319"/>
                    <a:pt x="615" y="2319"/>
                  </a:cubicBezTo>
                  <a:cubicBezTo>
                    <a:pt x="894" y="2319"/>
                    <a:pt x="1048" y="2207"/>
                    <a:pt x="1132" y="2012"/>
                  </a:cubicBezTo>
                  <a:cubicBezTo>
                    <a:pt x="1160" y="2082"/>
                    <a:pt x="1146" y="2194"/>
                    <a:pt x="1160" y="2277"/>
                  </a:cubicBezTo>
                  <a:lnTo>
                    <a:pt x="1425"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4222425" y="2231675"/>
              <a:ext cx="37400" cy="43325"/>
            </a:xfrm>
            <a:custGeom>
              <a:rect b="b" l="l" r="r" t="t"/>
              <a:pathLst>
                <a:path extrusionOk="0" h="1733" w="1496">
                  <a:moveTo>
                    <a:pt x="749" y="209"/>
                  </a:moveTo>
                  <a:cubicBezTo>
                    <a:pt x="992" y="209"/>
                    <a:pt x="1235" y="388"/>
                    <a:pt x="1202" y="699"/>
                  </a:cubicBezTo>
                  <a:lnTo>
                    <a:pt x="308" y="699"/>
                  </a:lnTo>
                  <a:cubicBezTo>
                    <a:pt x="308" y="615"/>
                    <a:pt x="336" y="517"/>
                    <a:pt x="350" y="461"/>
                  </a:cubicBezTo>
                  <a:cubicBezTo>
                    <a:pt x="428" y="288"/>
                    <a:pt x="588" y="209"/>
                    <a:pt x="749" y="209"/>
                  </a:cubicBezTo>
                  <a:close/>
                  <a:moveTo>
                    <a:pt x="755" y="0"/>
                  </a:moveTo>
                  <a:cubicBezTo>
                    <a:pt x="238" y="0"/>
                    <a:pt x="14" y="321"/>
                    <a:pt x="0" y="852"/>
                  </a:cubicBezTo>
                  <a:cubicBezTo>
                    <a:pt x="0" y="1397"/>
                    <a:pt x="266" y="1732"/>
                    <a:pt x="769" y="1732"/>
                  </a:cubicBezTo>
                  <a:cubicBezTo>
                    <a:pt x="1118" y="1732"/>
                    <a:pt x="1341" y="1579"/>
                    <a:pt x="1439" y="1327"/>
                  </a:cubicBezTo>
                  <a:lnTo>
                    <a:pt x="1188" y="1257"/>
                  </a:lnTo>
                  <a:cubicBezTo>
                    <a:pt x="1146" y="1411"/>
                    <a:pt x="992" y="1523"/>
                    <a:pt x="769" y="1523"/>
                  </a:cubicBezTo>
                  <a:cubicBezTo>
                    <a:pt x="419"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4265025" y="2231750"/>
              <a:ext cx="34775" cy="43325"/>
            </a:xfrm>
            <a:custGeom>
              <a:rect b="b" l="l" r="r" t="t"/>
              <a:pathLst>
                <a:path extrusionOk="0" h="1733" w="1391">
                  <a:moveTo>
                    <a:pt x="706" y="0"/>
                  </a:moveTo>
                  <a:cubicBezTo>
                    <a:pt x="381" y="0"/>
                    <a:pt x="52" y="137"/>
                    <a:pt x="70" y="472"/>
                  </a:cubicBezTo>
                  <a:cubicBezTo>
                    <a:pt x="112" y="1115"/>
                    <a:pt x="1020" y="765"/>
                    <a:pt x="1104" y="1254"/>
                  </a:cubicBezTo>
                  <a:cubicBezTo>
                    <a:pt x="1098" y="1438"/>
                    <a:pt x="915" y="1517"/>
                    <a:pt x="720" y="1517"/>
                  </a:cubicBezTo>
                  <a:cubicBezTo>
                    <a:pt x="501" y="1517"/>
                    <a:pt x="267" y="1417"/>
                    <a:pt x="252" y="1254"/>
                  </a:cubicBezTo>
                  <a:lnTo>
                    <a:pt x="1" y="1296"/>
                  </a:lnTo>
                  <a:cubicBezTo>
                    <a:pt x="35" y="1579"/>
                    <a:pt x="380" y="1733"/>
                    <a:pt x="716" y="1733"/>
                  </a:cubicBezTo>
                  <a:cubicBezTo>
                    <a:pt x="1058" y="1733"/>
                    <a:pt x="1391" y="1572"/>
                    <a:pt x="1370" y="1226"/>
                  </a:cubicBezTo>
                  <a:cubicBezTo>
                    <a:pt x="1342" y="542"/>
                    <a:pt x="462" y="905"/>
                    <a:pt x="336" y="444"/>
                  </a:cubicBezTo>
                  <a:cubicBezTo>
                    <a:pt x="343" y="280"/>
                    <a:pt x="520" y="203"/>
                    <a:pt x="701" y="203"/>
                  </a:cubicBezTo>
                  <a:cubicBezTo>
                    <a:pt x="890" y="203"/>
                    <a:pt x="1083" y="287"/>
                    <a:pt x="1090" y="444"/>
                  </a:cubicBezTo>
                  <a:lnTo>
                    <a:pt x="1356" y="402"/>
                  </a:lnTo>
                  <a:cubicBezTo>
                    <a:pt x="1328" y="263"/>
                    <a:pt x="1244" y="165"/>
                    <a:pt x="1146" y="95"/>
                  </a:cubicBezTo>
                  <a:cubicBezTo>
                    <a:pt x="1030" y="34"/>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4304175" y="2231950"/>
              <a:ext cx="35275" cy="43050"/>
            </a:xfrm>
            <a:custGeom>
              <a:rect b="b" l="l" r="r" t="t"/>
              <a:pathLst>
                <a:path extrusionOk="0" h="1722" w="1411">
                  <a:moveTo>
                    <a:pt x="783" y="0"/>
                  </a:moveTo>
                  <a:cubicBezTo>
                    <a:pt x="392" y="0"/>
                    <a:pt x="0" y="326"/>
                    <a:pt x="55" y="855"/>
                  </a:cubicBezTo>
                  <a:cubicBezTo>
                    <a:pt x="111" y="1358"/>
                    <a:pt x="251" y="1721"/>
                    <a:pt x="767" y="1721"/>
                  </a:cubicBezTo>
                  <a:cubicBezTo>
                    <a:pt x="1145" y="1721"/>
                    <a:pt x="1368" y="1512"/>
                    <a:pt x="1410" y="1176"/>
                  </a:cubicBezTo>
                  <a:lnTo>
                    <a:pt x="1131" y="1162"/>
                  </a:lnTo>
                  <a:cubicBezTo>
                    <a:pt x="1117" y="1372"/>
                    <a:pt x="977" y="1498"/>
                    <a:pt x="767" y="1498"/>
                  </a:cubicBezTo>
                  <a:cubicBezTo>
                    <a:pt x="418" y="1498"/>
                    <a:pt x="348" y="1190"/>
                    <a:pt x="348" y="841"/>
                  </a:cubicBezTo>
                  <a:cubicBezTo>
                    <a:pt x="348" y="492"/>
                    <a:pt x="418" y="199"/>
                    <a:pt x="767" y="199"/>
                  </a:cubicBezTo>
                  <a:cubicBezTo>
                    <a:pt x="977" y="199"/>
                    <a:pt x="1089" y="324"/>
                    <a:pt x="1117" y="506"/>
                  </a:cubicBezTo>
                  <a:lnTo>
                    <a:pt x="1396" y="478"/>
                  </a:lnTo>
                  <a:cubicBezTo>
                    <a:pt x="1382" y="408"/>
                    <a:pt x="1368" y="352"/>
                    <a:pt x="1340" y="296"/>
                  </a:cubicBezTo>
                  <a:cubicBezTo>
                    <a:pt x="1199" y="93"/>
                    <a:pt x="991"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4346750" y="2231650"/>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14" y="1691"/>
                  </a:lnTo>
                  <a:lnTo>
                    <a:pt x="294" y="1691"/>
                  </a:lnTo>
                  <a:cubicBezTo>
                    <a:pt x="320" y="1105"/>
                    <a:pt x="139" y="252"/>
                    <a:pt x="658" y="252"/>
                  </a:cubicBezTo>
                  <a:cubicBezTo>
                    <a:pt x="696" y="252"/>
                    <a:pt x="737" y="257"/>
                    <a:pt x="783" y="267"/>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4372600" y="221700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4389700" y="2231675"/>
              <a:ext cx="35300" cy="58675"/>
            </a:xfrm>
            <a:custGeom>
              <a:rect b="b" l="l" r="r" t="t"/>
              <a:pathLst>
                <a:path extrusionOk="0" h="2347" w="1412">
                  <a:moveTo>
                    <a:pt x="741" y="210"/>
                  </a:moveTo>
                  <a:cubicBezTo>
                    <a:pt x="1076" y="224"/>
                    <a:pt x="1132" y="503"/>
                    <a:pt x="1132" y="866"/>
                  </a:cubicBezTo>
                  <a:cubicBezTo>
                    <a:pt x="1132" y="1215"/>
                    <a:pt x="1090" y="1523"/>
                    <a:pt x="741" y="1523"/>
                  </a:cubicBezTo>
                  <a:cubicBezTo>
                    <a:pt x="378" y="1523"/>
                    <a:pt x="294" y="1257"/>
                    <a:pt x="294" y="880"/>
                  </a:cubicBezTo>
                  <a:cubicBezTo>
                    <a:pt x="294" y="489"/>
                    <a:pt x="364" y="210"/>
                    <a:pt x="741" y="210"/>
                  </a:cubicBezTo>
                  <a:close/>
                  <a:moveTo>
                    <a:pt x="811" y="0"/>
                  </a:moveTo>
                  <a:cubicBezTo>
                    <a:pt x="531" y="0"/>
                    <a:pt x="378" y="112"/>
                    <a:pt x="294" y="293"/>
                  </a:cubicBezTo>
                  <a:lnTo>
                    <a:pt x="280" y="28"/>
                  </a:lnTo>
                  <a:lnTo>
                    <a:pt x="1" y="28"/>
                  </a:lnTo>
                  <a:lnTo>
                    <a:pt x="15" y="2347"/>
                  </a:lnTo>
                  <a:lnTo>
                    <a:pt x="294" y="2347"/>
                  </a:lnTo>
                  <a:lnTo>
                    <a:pt x="280" y="1425"/>
                  </a:lnTo>
                  <a:lnTo>
                    <a:pt x="280" y="1425"/>
                  </a:lnTo>
                  <a:cubicBezTo>
                    <a:pt x="378" y="1607"/>
                    <a:pt x="531" y="1732"/>
                    <a:pt x="811" y="1732"/>
                  </a:cubicBezTo>
                  <a:cubicBezTo>
                    <a:pt x="1272" y="1704"/>
                    <a:pt x="1411" y="1355"/>
                    <a:pt x="1411" y="852"/>
                  </a:cubicBezTo>
                  <a:cubicBezTo>
                    <a:pt x="1411" y="349"/>
                    <a:pt x="1286" y="0"/>
                    <a:pt x="8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4429525" y="2222925"/>
              <a:ext cx="19925" cy="51800"/>
            </a:xfrm>
            <a:custGeom>
              <a:rect b="b" l="l" r="r" t="t"/>
              <a:pathLst>
                <a:path extrusionOk="0" h="2072" w="797">
                  <a:moveTo>
                    <a:pt x="293" y="1"/>
                  </a:moveTo>
                  <a:lnTo>
                    <a:pt x="210" y="378"/>
                  </a:lnTo>
                  <a:lnTo>
                    <a:pt x="0" y="378"/>
                  </a:lnTo>
                  <a:lnTo>
                    <a:pt x="0" y="588"/>
                  </a:lnTo>
                  <a:lnTo>
                    <a:pt x="196" y="588"/>
                  </a:lnTo>
                  <a:lnTo>
                    <a:pt x="196" y="1691"/>
                  </a:lnTo>
                  <a:cubicBezTo>
                    <a:pt x="196" y="1970"/>
                    <a:pt x="359" y="2071"/>
                    <a:pt x="553" y="2071"/>
                  </a:cubicBezTo>
                  <a:cubicBezTo>
                    <a:pt x="632" y="2071"/>
                    <a:pt x="716" y="2055"/>
                    <a:pt x="796" y="2026"/>
                  </a:cubicBezTo>
                  <a:lnTo>
                    <a:pt x="796" y="1817"/>
                  </a:lnTo>
                  <a:cubicBezTo>
                    <a:pt x="747" y="1837"/>
                    <a:pt x="697" y="1848"/>
                    <a:pt x="652" y="1848"/>
                  </a:cubicBezTo>
                  <a:cubicBezTo>
                    <a:pt x="541" y="1848"/>
                    <a:pt x="455" y="1784"/>
                    <a:pt x="475" y="1635"/>
                  </a:cubicBezTo>
                  <a:lnTo>
                    <a:pt x="475" y="588"/>
                  </a:lnTo>
                  <a:lnTo>
                    <a:pt x="782" y="588"/>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4455350" y="22170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4470725" y="22316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8" y="1510"/>
                    <a:pt x="294" y="1244"/>
                    <a:pt x="294" y="867"/>
                  </a:cubicBezTo>
                  <a:cubicBezTo>
                    <a:pt x="294" y="490"/>
                    <a:pt x="378" y="211"/>
                    <a:pt x="755" y="211"/>
                  </a:cubicBezTo>
                  <a:close/>
                  <a:moveTo>
                    <a:pt x="773" y="1"/>
                  </a:moveTo>
                  <a:cubicBezTo>
                    <a:pt x="762" y="1"/>
                    <a:pt x="752" y="1"/>
                    <a:pt x="741" y="1"/>
                  </a:cubicBezTo>
                  <a:cubicBezTo>
                    <a:pt x="252" y="1"/>
                    <a:pt x="0" y="280"/>
                    <a:pt x="0" y="867"/>
                  </a:cubicBezTo>
                  <a:cubicBezTo>
                    <a:pt x="14" y="1384"/>
                    <a:pt x="224" y="1733"/>
                    <a:pt x="741" y="1733"/>
                  </a:cubicBezTo>
                  <a:cubicBezTo>
                    <a:pt x="1244" y="1733"/>
                    <a:pt x="1495" y="1412"/>
                    <a:pt x="1481" y="867"/>
                  </a:cubicBezTo>
                  <a:cubicBezTo>
                    <a:pt x="1481" y="333"/>
                    <a:pt x="1293"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4516475" y="2231625"/>
              <a:ext cx="39175" cy="42325"/>
            </a:xfrm>
            <a:custGeom>
              <a:rect b="b" l="l" r="r" t="t"/>
              <a:pathLst>
                <a:path extrusionOk="0" h="1693" w="1567">
                  <a:moveTo>
                    <a:pt x="854" y="1"/>
                  </a:moveTo>
                  <a:cubicBezTo>
                    <a:pt x="840" y="1"/>
                    <a:pt x="825" y="1"/>
                    <a:pt x="811" y="2"/>
                  </a:cubicBezTo>
                  <a:cubicBezTo>
                    <a:pt x="531" y="2"/>
                    <a:pt x="377" y="128"/>
                    <a:pt x="280" y="309"/>
                  </a:cubicBezTo>
                  <a:cubicBezTo>
                    <a:pt x="252" y="240"/>
                    <a:pt x="266" y="128"/>
                    <a:pt x="252" y="30"/>
                  </a:cubicBezTo>
                  <a:lnTo>
                    <a:pt x="0" y="30"/>
                  </a:lnTo>
                  <a:lnTo>
                    <a:pt x="0" y="1692"/>
                  </a:lnTo>
                  <a:lnTo>
                    <a:pt x="280" y="1692"/>
                  </a:lnTo>
                  <a:cubicBezTo>
                    <a:pt x="322" y="1106"/>
                    <a:pt x="84" y="240"/>
                    <a:pt x="713" y="212"/>
                  </a:cubicBezTo>
                  <a:cubicBezTo>
                    <a:pt x="978" y="212"/>
                    <a:pt x="1048" y="365"/>
                    <a:pt x="1048" y="631"/>
                  </a:cubicBezTo>
                  <a:lnTo>
                    <a:pt x="1048" y="1692"/>
                  </a:lnTo>
                  <a:lnTo>
                    <a:pt x="1327" y="1692"/>
                  </a:lnTo>
                  <a:cubicBezTo>
                    <a:pt x="1273" y="1021"/>
                    <a:pt x="1567" y="1"/>
                    <a:pt x="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4792350" y="2222925"/>
              <a:ext cx="19950" cy="51800"/>
            </a:xfrm>
            <a:custGeom>
              <a:rect b="b" l="l" r="r" t="t"/>
              <a:pathLst>
                <a:path extrusionOk="0" h="2072" w="798">
                  <a:moveTo>
                    <a:pt x="280" y="1"/>
                  </a:moveTo>
                  <a:lnTo>
                    <a:pt x="210" y="378"/>
                  </a:lnTo>
                  <a:lnTo>
                    <a:pt x="1" y="378"/>
                  </a:lnTo>
                  <a:lnTo>
                    <a:pt x="1" y="588"/>
                  </a:lnTo>
                  <a:lnTo>
                    <a:pt x="182" y="588"/>
                  </a:lnTo>
                  <a:lnTo>
                    <a:pt x="182" y="1691"/>
                  </a:lnTo>
                  <a:cubicBezTo>
                    <a:pt x="182" y="1970"/>
                    <a:pt x="345" y="2071"/>
                    <a:pt x="545" y="2071"/>
                  </a:cubicBezTo>
                  <a:cubicBezTo>
                    <a:pt x="626" y="2071"/>
                    <a:pt x="713"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4816100" y="2231675"/>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1"/>
                    <a:pt x="1" y="852"/>
                  </a:cubicBezTo>
                  <a:cubicBezTo>
                    <a:pt x="1" y="1397"/>
                    <a:pt x="252" y="1732"/>
                    <a:pt x="769" y="1732"/>
                  </a:cubicBezTo>
                  <a:cubicBezTo>
                    <a:pt x="1118" y="1732"/>
                    <a:pt x="1342" y="1579"/>
                    <a:pt x="1440" y="1327"/>
                  </a:cubicBezTo>
                  <a:lnTo>
                    <a:pt x="1188" y="1257"/>
                  </a:lnTo>
                  <a:cubicBezTo>
                    <a:pt x="1146" y="1411"/>
                    <a:pt x="993" y="1523"/>
                    <a:pt x="769" y="1523"/>
                  </a:cubicBezTo>
                  <a:cubicBezTo>
                    <a:pt x="420"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4857325" y="2232375"/>
              <a:ext cx="37725" cy="41575"/>
            </a:xfrm>
            <a:custGeom>
              <a:rect b="b" l="l" r="r" t="t"/>
              <a:pathLst>
                <a:path extrusionOk="0" h="1663" w="1509">
                  <a:moveTo>
                    <a:pt x="28" y="0"/>
                  </a:moveTo>
                  <a:lnTo>
                    <a:pt x="601" y="810"/>
                  </a:lnTo>
                  <a:lnTo>
                    <a:pt x="0" y="1662"/>
                  </a:lnTo>
                  <a:lnTo>
                    <a:pt x="307" y="1662"/>
                  </a:lnTo>
                  <a:lnTo>
                    <a:pt x="754" y="978"/>
                  </a:lnTo>
                  <a:lnTo>
                    <a:pt x="1201" y="1662"/>
                  </a:lnTo>
                  <a:lnTo>
                    <a:pt x="1509" y="1662"/>
                  </a:lnTo>
                  <a:lnTo>
                    <a:pt x="908" y="810"/>
                  </a:lnTo>
                  <a:lnTo>
                    <a:pt x="1467" y="0"/>
                  </a:lnTo>
                  <a:lnTo>
                    <a:pt x="1173" y="0"/>
                  </a:lnTo>
                  <a:lnTo>
                    <a:pt x="754" y="657"/>
                  </a:lnTo>
                  <a:lnTo>
                    <a:pt x="3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4897125" y="2222925"/>
              <a:ext cx="19925" cy="51800"/>
            </a:xfrm>
            <a:custGeom>
              <a:rect b="b" l="l" r="r" t="t"/>
              <a:pathLst>
                <a:path extrusionOk="0" h="2072" w="797">
                  <a:moveTo>
                    <a:pt x="280" y="1"/>
                  </a:moveTo>
                  <a:lnTo>
                    <a:pt x="210" y="378"/>
                  </a:lnTo>
                  <a:lnTo>
                    <a:pt x="1" y="378"/>
                  </a:lnTo>
                  <a:lnTo>
                    <a:pt x="1" y="588"/>
                  </a:lnTo>
                  <a:lnTo>
                    <a:pt x="182" y="588"/>
                  </a:lnTo>
                  <a:lnTo>
                    <a:pt x="182" y="1691"/>
                  </a:lnTo>
                  <a:cubicBezTo>
                    <a:pt x="182" y="1970"/>
                    <a:pt x="345" y="2071"/>
                    <a:pt x="545" y="2071"/>
                  </a:cubicBezTo>
                  <a:cubicBezTo>
                    <a:pt x="626" y="2071"/>
                    <a:pt x="712"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4178775" y="2371350"/>
              <a:ext cx="40525" cy="43325"/>
            </a:xfrm>
            <a:custGeom>
              <a:rect b="b" l="l" r="r" t="t"/>
              <a:pathLst>
                <a:path extrusionOk="0" h="1733" w="1621">
                  <a:moveTo>
                    <a:pt x="1104" y="867"/>
                  </a:moveTo>
                  <a:lnTo>
                    <a:pt x="1104" y="867"/>
                  </a:lnTo>
                  <a:cubicBezTo>
                    <a:pt x="1118" y="1258"/>
                    <a:pt x="936" y="1495"/>
                    <a:pt x="573" y="1523"/>
                  </a:cubicBezTo>
                  <a:cubicBezTo>
                    <a:pt x="405" y="1523"/>
                    <a:pt x="294" y="1398"/>
                    <a:pt x="294" y="1230"/>
                  </a:cubicBezTo>
                  <a:cubicBezTo>
                    <a:pt x="294" y="825"/>
                    <a:pt x="727" y="895"/>
                    <a:pt x="1104" y="867"/>
                  </a:cubicBezTo>
                  <a:close/>
                  <a:moveTo>
                    <a:pt x="755" y="1"/>
                  </a:moveTo>
                  <a:cubicBezTo>
                    <a:pt x="377" y="1"/>
                    <a:pt x="126" y="126"/>
                    <a:pt x="84" y="448"/>
                  </a:cubicBezTo>
                  <a:lnTo>
                    <a:pt x="377" y="476"/>
                  </a:lnTo>
                  <a:cubicBezTo>
                    <a:pt x="377"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8" y="1706"/>
                    <a:pt x="1440" y="1706"/>
                  </a:cubicBezTo>
                  <a:cubicBezTo>
                    <a:pt x="1498" y="1706"/>
                    <a:pt x="1559" y="1696"/>
                    <a:pt x="1621" y="1677"/>
                  </a:cubicBezTo>
                  <a:lnTo>
                    <a:pt x="1621" y="1509"/>
                  </a:lnTo>
                  <a:cubicBezTo>
                    <a:pt x="1593" y="1516"/>
                    <a:pt x="1567" y="1519"/>
                    <a:pt x="1544" y="1519"/>
                  </a:cubicBezTo>
                  <a:cubicBezTo>
                    <a:pt x="1419" y="1519"/>
                    <a:pt x="1371"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4221050" y="2371625"/>
              <a:ext cx="35625" cy="43050"/>
            </a:xfrm>
            <a:custGeom>
              <a:rect b="b" l="l" r="r" t="t"/>
              <a:pathLst>
                <a:path extrusionOk="0" h="1722" w="1425">
                  <a:moveTo>
                    <a:pt x="790" y="1"/>
                  </a:moveTo>
                  <a:cubicBezTo>
                    <a:pt x="398" y="1"/>
                    <a:pt x="1" y="327"/>
                    <a:pt x="55" y="856"/>
                  </a:cubicBezTo>
                  <a:cubicBezTo>
                    <a:pt x="111" y="1359"/>
                    <a:pt x="265" y="1722"/>
                    <a:pt x="782" y="1722"/>
                  </a:cubicBezTo>
                  <a:cubicBezTo>
                    <a:pt x="1159" y="1722"/>
                    <a:pt x="1368" y="1512"/>
                    <a:pt x="1424" y="1177"/>
                  </a:cubicBezTo>
                  <a:lnTo>
                    <a:pt x="1145" y="1163"/>
                  </a:lnTo>
                  <a:cubicBezTo>
                    <a:pt x="1131" y="1373"/>
                    <a:pt x="977" y="1498"/>
                    <a:pt x="768" y="1498"/>
                  </a:cubicBezTo>
                  <a:cubicBezTo>
                    <a:pt x="433" y="1498"/>
                    <a:pt x="349" y="1191"/>
                    <a:pt x="349" y="842"/>
                  </a:cubicBezTo>
                  <a:cubicBezTo>
                    <a:pt x="349" y="493"/>
                    <a:pt x="419" y="199"/>
                    <a:pt x="768" y="199"/>
                  </a:cubicBezTo>
                  <a:cubicBezTo>
                    <a:pt x="991" y="199"/>
                    <a:pt x="1089" y="325"/>
                    <a:pt x="1131" y="507"/>
                  </a:cubicBezTo>
                  <a:lnTo>
                    <a:pt x="1410" y="479"/>
                  </a:lnTo>
                  <a:cubicBezTo>
                    <a:pt x="1382" y="409"/>
                    <a:pt x="1382" y="353"/>
                    <a:pt x="1341" y="297"/>
                  </a:cubicBezTo>
                  <a:cubicBezTo>
                    <a:pt x="1205" y="93"/>
                    <a:pt x="998"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4259800" y="2362625"/>
              <a:ext cx="19925" cy="51775"/>
            </a:xfrm>
            <a:custGeom>
              <a:rect b="b" l="l" r="r" t="t"/>
              <a:pathLst>
                <a:path extrusionOk="0" h="2071" w="797">
                  <a:moveTo>
                    <a:pt x="279" y="0"/>
                  </a:moveTo>
                  <a:lnTo>
                    <a:pt x="210" y="378"/>
                  </a:lnTo>
                  <a:lnTo>
                    <a:pt x="0" y="378"/>
                  </a:lnTo>
                  <a:lnTo>
                    <a:pt x="0" y="587"/>
                  </a:lnTo>
                  <a:lnTo>
                    <a:pt x="182" y="587"/>
                  </a:lnTo>
                  <a:lnTo>
                    <a:pt x="182" y="1691"/>
                  </a:lnTo>
                  <a:cubicBezTo>
                    <a:pt x="182" y="1969"/>
                    <a:pt x="352" y="2071"/>
                    <a:pt x="550" y="2071"/>
                  </a:cubicBezTo>
                  <a:cubicBezTo>
                    <a:pt x="631" y="2071"/>
                    <a:pt x="716" y="2054"/>
                    <a:pt x="796" y="2026"/>
                  </a:cubicBezTo>
                  <a:lnTo>
                    <a:pt x="796" y="1816"/>
                  </a:lnTo>
                  <a:cubicBezTo>
                    <a:pt x="747" y="1837"/>
                    <a:pt x="697" y="1848"/>
                    <a:pt x="651" y="1848"/>
                  </a:cubicBezTo>
                  <a:cubicBezTo>
                    <a:pt x="539" y="1848"/>
                    <a:pt x="451" y="1783"/>
                    <a:pt x="461" y="1635"/>
                  </a:cubicBezTo>
                  <a:lnTo>
                    <a:pt x="461" y="587"/>
                  </a:lnTo>
                  <a:lnTo>
                    <a:pt x="768" y="587"/>
                  </a:lnTo>
                  <a:lnTo>
                    <a:pt x="768" y="378"/>
                  </a:lnTo>
                  <a:lnTo>
                    <a:pt x="461" y="378"/>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4285625" y="2356675"/>
              <a:ext cx="7025" cy="56950"/>
            </a:xfrm>
            <a:custGeom>
              <a:rect b="b" l="l" r="r" t="t"/>
              <a:pathLst>
                <a:path extrusionOk="0" h="2278" w="281">
                  <a:moveTo>
                    <a:pt x="1" y="1"/>
                  </a:moveTo>
                  <a:lnTo>
                    <a:pt x="1" y="266"/>
                  </a:lnTo>
                  <a:lnTo>
                    <a:pt x="280" y="266"/>
                  </a:lnTo>
                  <a:lnTo>
                    <a:pt x="280" y="1"/>
                  </a:lnTo>
                  <a:close/>
                  <a:moveTo>
                    <a:pt x="1" y="616"/>
                  </a:moveTo>
                  <a:lnTo>
                    <a:pt x="1"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a:off x="4297850" y="2372050"/>
              <a:ext cx="38800" cy="41575"/>
            </a:xfrm>
            <a:custGeom>
              <a:rect b="b" l="l" r="r" t="t"/>
              <a:pathLst>
                <a:path extrusionOk="0" h="1663" w="1552">
                  <a:moveTo>
                    <a:pt x="1" y="1"/>
                  </a:moveTo>
                  <a:lnTo>
                    <a:pt x="601" y="1663"/>
                  </a:lnTo>
                  <a:lnTo>
                    <a:pt x="937" y="1663"/>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a:off x="4340100" y="237135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3" y="289"/>
                    <a:pt x="582" y="209"/>
                    <a:pt x="744" y="209"/>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3"/>
                    <a:pt x="769" y="1523"/>
                  </a:cubicBezTo>
                  <a:cubicBezTo>
                    <a:pt x="420" y="1509"/>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a:off x="4796200" y="2356675"/>
              <a:ext cx="35300" cy="58000"/>
            </a:xfrm>
            <a:custGeom>
              <a:rect b="b" l="l" r="r" t="t"/>
              <a:pathLst>
                <a:path extrusionOk="0" h="2320" w="1412">
                  <a:moveTo>
                    <a:pt x="727" y="797"/>
                  </a:moveTo>
                  <a:cubicBezTo>
                    <a:pt x="1076" y="797"/>
                    <a:pt x="1118" y="1105"/>
                    <a:pt x="1118" y="1454"/>
                  </a:cubicBezTo>
                  <a:cubicBezTo>
                    <a:pt x="1118" y="1803"/>
                    <a:pt x="1076" y="2110"/>
                    <a:pt x="727" y="2110"/>
                  </a:cubicBezTo>
                  <a:cubicBezTo>
                    <a:pt x="378" y="2110"/>
                    <a:pt x="280" y="1845"/>
                    <a:pt x="280" y="1468"/>
                  </a:cubicBezTo>
                  <a:cubicBezTo>
                    <a:pt x="280" y="1077"/>
                    <a:pt x="364" y="797"/>
                    <a:pt x="727" y="797"/>
                  </a:cubicBezTo>
                  <a:close/>
                  <a:moveTo>
                    <a:pt x="0" y="1"/>
                  </a:moveTo>
                  <a:lnTo>
                    <a:pt x="0" y="2278"/>
                  </a:lnTo>
                  <a:lnTo>
                    <a:pt x="266" y="2278"/>
                  </a:lnTo>
                  <a:lnTo>
                    <a:pt x="280" y="2013"/>
                  </a:lnTo>
                  <a:cubicBezTo>
                    <a:pt x="378" y="2222"/>
                    <a:pt x="531" y="2306"/>
                    <a:pt x="797" y="2320"/>
                  </a:cubicBezTo>
                  <a:cubicBezTo>
                    <a:pt x="1216" y="2320"/>
                    <a:pt x="1411" y="2013"/>
                    <a:pt x="1411" y="1440"/>
                  </a:cubicBezTo>
                  <a:cubicBezTo>
                    <a:pt x="1397" y="923"/>
                    <a:pt x="1258" y="588"/>
                    <a:pt x="797" y="588"/>
                  </a:cubicBezTo>
                  <a:cubicBezTo>
                    <a:pt x="531" y="588"/>
                    <a:pt x="378" y="685"/>
                    <a:pt x="280" y="881"/>
                  </a:cubicBez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a:off x="4838100" y="2371350"/>
              <a:ext cx="37400" cy="43325"/>
            </a:xfrm>
            <a:custGeom>
              <a:rect b="b" l="l" r="r" t="t"/>
              <a:pathLst>
                <a:path extrusionOk="0" h="1733" w="1496">
                  <a:moveTo>
                    <a:pt x="755" y="210"/>
                  </a:moveTo>
                  <a:cubicBezTo>
                    <a:pt x="1118" y="210"/>
                    <a:pt x="1188" y="490"/>
                    <a:pt x="1188" y="867"/>
                  </a:cubicBezTo>
                  <a:cubicBezTo>
                    <a:pt x="1188" y="1244"/>
                    <a:pt x="1118" y="1523"/>
                    <a:pt x="727" y="1523"/>
                  </a:cubicBezTo>
                  <a:cubicBezTo>
                    <a:pt x="378" y="1509"/>
                    <a:pt x="280" y="1244"/>
                    <a:pt x="280" y="867"/>
                  </a:cubicBezTo>
                  <a:cubicBezTo>
                    <a:pt x="280" y="490"/>
                    <a:pt x="378" y="210"/>
                    <a:pt x="755" y="210"/>
                  </a:cubicBezTo>
                  <a:close/>
                  <a:moveTo>
                    <a:pt x="774" y="0"/>
                  </a:moveTo>
                  <a:cubicBezTo>
                    <a:pt x="763" y="0"/>
                    <a:pt x="752" y="0"/>
                    <a:pt x="741" y="1"/>
                  </a:cubicBezTo>
                  <a:cubicBezTo>
                    <a:pt x="238" y="1"/>
                    <a:pt x="1" y="280"/>
                    <a:pt x="1" y="867"/>
                  </a:cubicBezTo>
                  <a:cubicBezTo>
                    <a:pt x="1" y="1384"/>
                    <a:pt x="210" y="1733"/>
                    <a:pt x="727" y="1733"/>
                  </a:cubicBezTo>
                  <a:cubicBezTo>
                    <a:pt x="1244" y="1733"/>
                    <a:pt x="1495" y="1412"/>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a:off x="4881750" y="2371350"/>
              <a:ext cx="37400" cy="43325"/>
            </a:xfrm>
            <a:custGeom>
              <a:rect b="b" l="l" r="r" t="t"/>
              <a:pathLst>
                <a:path extrusionOk="0" h="1733" w="1496">
                  <a:moveTo>
                    <a:pt x="755" y="210"/>
                  </a:moveTo>
                  <a:cubicBezTo>
                    <a:pt x="1118" y="210"/>
                    <a:pt x="1188" y="490"/>
                    <a:pt x="1188" y="867"/>
                  </a:cubicBezTo>
                  <a:cubicBezTo>
                    <a:pt x="1188" y="1244"/>
                    <a:pt x="1118" y="1523"/>
                    <a:pt x="727" y="1523"/>
                  </a:cubicBezTo>
                  <a:cubicBezTo>
                    <a:pt x="378" y="1509"/>
                    <a:pt x="280" y="1244"/>
                    <a:pt x="280" y="867"/>
                  </a:cubicBezTo>
                  <a:cubicBezTo>
                    <a:pt x="280" y="490"/>
                    <a:pt x="378" y="210"/>
                    <a:pt x="755" y="210"/>
                  </a:cubicBezTo>
                  <a:close/>
                  <a:moveTo>
                    <a:pt x="774" y="0"/>
                  </a:moveTo>
                  <a:cubicBezTo>
                    <a:pt x="763" y="0"/>
                    <a:pt x="752" y="0"/>
                    <a:pt x="741" y="1"/>
                  </a:cubicBezTo>
                  <a:cubicBezTo>
                    <a:pt x="238" y="1"/>
                    <a:pt x="1" y="280"/>
                    <a:pt x="1" y="867"/>
                  </a:cubicBezTo>
                  <a:cubicBezTo>
                    <a:pt x="1" y="1384"/>
                    <a:pt x="210" y="1733"/>
                    <a:pt x="727" y="1733"/>
                  </a:cubicBezTo>
                  <a:cubicBezTo>
                    <a:pt x="1244" y="1733"/>
                    <a:pt x="1496" y="1412"/>
                    <a:pt x="1482" y="867"/>
                  </a:cubicBezTo>
                  <a:cubicBezTo>
                    <a:pt x="1482"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
            <p:cNvSpPr/>
            <p:nvPr/>
          </p:nvSpPr>
          <p:spPr>
            <a:xfrm>
              <a:off x="4927150" y="2356675"/>
              <a:ext cx="7025" cy="56950"/>
            </a:xfrm>
            <a:custGeom>
              <a:rect b="b" l="l" r="r" t="t"/>
              <a:pathLst>
                <a:path extrusionOk="0" h="2278" w="281">
                  <a:moveTo>
                    <a:pt x="1" y="1"/>
                  </a:moveTo>
                  <a:lnTo>
                    <a:pt x="1" y="2278"/>
                  </a:lnTo>
                  <a:lnTo>
                    <a:pt x="280" y="2278"/>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a:off x="4942525" y="2371350"/>
              <a:ext cx="37400" cy="43325"/>
            </a:xfrm>
            <a:custGeom>
              <a:rect b="b" l="l" r="r" t="t"/>
              <a:pathLst>
                <a:path extrusionOk="0" h="1733" w="1496">
                  <a:moveTo>
                    <a:pt x="744" y="209"/>
                  </a:moveTo>
                  <a:cubicBezTo>
                    <a:pt x="987" y="209"/>
                    <a:pt x="1235" y="389"/>
                    <a:pt x="1202" y="699"/>
                  </a:cubicBezTo>
                  <a:lnTo>
                    <a:pt x="294" y="699"/>
                  </a:lnTo>
                  <a:cubicBezTo>
                    <a:pt x="294" y="615"/>
                    <a:pt x="322" y="518"/>
                    <a:pt x="350" y="462"/>
                  </a:cubicBezTo>
                  <a:cubicBezTo>
                    <a:pt x="422" y="289"/>
                    <a:pt x="582" y="209"/>
                    <a:pt x="744" y="209"/>
                  </a:cubicBezTo>
                  <a:close/>
                  <a:moveTo>
                    <a:pt x="741" y="1"/>
                  </a:moveTo>
                  <a:cubicBezTo>
                    <a:pt x="224" y="1"/>
                    <a:pt x="14" y="322"/>
                    <a:pt x="0" y="853"/>
                  </a:cubicBezTo>
                  <a:cubicBezTo>
                    <a:pt x="0" y="1398"/>
                    <a:pt x="252" y="1733"/>
                    <a:pt x="769" y="1733"/>
                  </a:cubicBezTo>
                  <a:cubicBezTo>
                    <a:pt x="1118" y="1733"/>
                    <a:pt x="1342" y="1579"/>
                    <a:pt x="1439" y="1328"/>
                  </a:cubicBezTo>
                  <a:lnTo>
                    <a:pt x="1188" y="1258"/>
                  </a:lnTo>
                  <a:cubicBezTo>
                    <a:pt x="1132" y="1412"/>
                    <a:pt x="992" y="1523"/>
                    <a:pt x="769" y="1523"/>
                  </a:cubicBezTo>
                  <a:cubicBezTo>
                    <a:pt x="420" y="1509"/>
                    <a:pt x="294" y="1272"/>
                    <a:pt x="294"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a:off x="4986175" y="2371350"/>
              <a:ext cx="40550" cy="43325"/>
            </a:xfrm>
            <a:custGeom>
              <a:rect b="b" l="l" r="r" t="t"/>
              <a:pathLst>
                <a:path extrusionOk="0" h="1733" w="1622">
                  <a:moveTo>
                    <a:pt x="1090" y="867"/>
                  </a:moveTo>
                  <a:cubicBezTo>
                    <a:pt x="1118" y="1258"/>
                    <a:pt x="923" y="1495"/>
                    <a:pt x="573" y="1523"/>
                  </a:cubicBezTo>
                  <a:cubicBezTo>
                    <a:pt x="392" y="1523"/>
                    <a:pt x="294" y="1398"/>
                    <a:pt x="294" y="1230"/>
                  </a:cubicBezTo>
                  <a:cubicBezTo>
                    <a:pt x="294" y="825"/>
                    <a:pt x="713" y="895"/>
                    <a:pt x="1090" y="867"/>
                  </a:cubicBezTo>
                  <a:close/>
                  <a:moveTo>
                    <a:pt x="741" y="1"/>
                  </a:moveTo>
                  <a:cubicBezTo>
                    <a:pt x="364" y="1"/>
                    <a:pt x="126" y="126"/>
                    <a:pt x="84" y="448"/>
                  </a:cubicBezTo>
                  <a:lnTo>
                    <a:pt x="364" y="476"/>
                  </a:lnTo>
                  <a:cubicBezTo>
                    <a:pt x="378" y="266"/>
                    <a:pt x="531" y="210"/>
                    <a:pt x="741" y="210"/>
                  </a:cubicBezTo>
                  <a:cubicBezTo>
                    <a:pt x="1020" y="210"/>
                    <a:pt x="1118" y="378"/>
                    <a:pt x="1090" y="685"/>
                  </a:cubicBezTo>
                  <a:cubicBezTo>
                    <a:pt x="1065" y="685"/>
                    <a:pt x="1040" y="685"/>
                    <a:pt x="1014" y="685"/>
                  </a:cubicBezTo>
                  <a:cubicBezTo>
                    <a:pt x="507" y="685"/>
                    <a:pt x="1" y="698"/>
                    <a:pt x="1" y="1230"/>
                  </a:cubicBezTo>
                  <a:cubicBezTo>
                    <a:pt x="1" y="1537"/>
                    <a:pt x="196" y="1719"/>
                    <a:pt x="504" y="1733"/>
                  </a:cubicBezTo>
                  <a:cubicBezTo>
                    <a:pt x="839" y="1733"/>
                    <a:pt x="978" y="1565"/>
                    <a:pt x="1104" y="1384"/>
                  </a:cubicBezTo>
                  <a:lnTo>
                    <a:pt x="1104" y="1384"/>
                  </a:lnTo>
                  <a:cubicBezTo>
                    <a:pt x="1093" y="1599"/>
                    <a:pt x="1240" y="1706"/>
                    <a:pt x="1435" y="1706"/>
                  </a:cubicBezTo>
                  <a:cubicBezTo>
                    <a:pt x="1494" y="1706"/>
                    <a:pt x="1557" y="1696"/>
                    <a:pt x="1621" y="1677"/>
                  </a:cubicBezTo>
                  <a:lnTo>
                    <a:pt x="1621" y="1509"/>
                  </a:lnTo>
                  <a:cubicBezTo>
                    <a:pt x="1593" y="1516"/>
                    <a:pt x="1567" y="1519"/>
                    <a:pt x="1545" y="1519"/>
                  </a:cubicBezTo>
                  <a:cubicBezTo>
                    <a:pt x="1419" y="1519"/>
                    <a:pt x="1370" y="1425"/>
                    <a:pt x="1370" y="1272"/>
                  </a:cubicBezTo>
                  <a:lnTo>
                    <a:pt x="1370" y="559"/>
                  </a:lnTo>
                  <a:cubicBezTo>
                    <a:pt x="1370" y="168"/>
                    <a:pt x="1132"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a:off x="5031925" y="2371325"/>
              <a:ext cx="39525" cy="42300"/>
            </a:xfrm>
            <a:custGeom>
              <a:rect b="b" l="l" r="r" t="t"/>
              <a:pathLst>
                <a:path extrusionOk="0" h="1692" w="1581">
                  <a:moveTo>
                    <a:pt x="855" y="0"/>
                  </a:moveTo>
                  <a:cubicBezTo>
                    <a:pt x="841" y="0"/>
                    <a:pt x="826" y="1"/>
                    <a:pt x="811" y="2"/>
                  </a:cubicBezTo>
                  <a:cubicBezTo>
                    <a:pt x="531" y="2"/>
                    <a:pt x="378" y="127"/>
                    <a:pt x="280" y="309"/>
                  </a:cubicBezTo>
                  <a:cubicBezTo>
                    <a:pt x="252" y="239"/>
                    <a:pt x="266" y="127"/>
                    <a:pt x="266" y="30"/>
                  </a:cubicBezTo>
                  <a:lnTo>
                    <a:pt x="1" y="30"/>
                  </a:lnTo>
                  <a:lnTo>
                    <a:pt x="1" y="1692"/>
                  </a:lnTo>
                  <a:lnTo>
                    <a:pt x="280" y="1692"/>
                  </a:lnTo>
                  <a:cubicBezTo>
                    <a:pt x="336" y="1105"/>
                    <a:pt x="84" y="239"/>
                    <a:pt x="713" y="211"/>
                  </a:cubicBezTo>
                  <a:cubicBezTo>
                    <a:pt x="978" y="211"/>
                    <a:pt x="1048" y="365"/>
                    <a:pt x="1048" y="630"/>
                  </a:cubicBezTo>
                  <a:lnTo>
                    <a:pt x="1048" y="1692"/>
                  </a:lnTo>
                  <a:lnTo>
                    <a:pt x="1328" y="1692"/>
                  </a:lnTo>
                  <a:cubicBezTo>
                    <a:pt x="1273"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5287900" y="1699450"/>
              <a:ext cx="350300" cy="1571525"/>
            </a:xfrm>
            <a:custGeom>
              <a:rect b="b" l="l" r="r" t="t"/>
              <a:pathLst>
                <a:path extrusionOk="0" fill="none" h="62861" w="14012">
                  <a:moveTo>
                    <a:pt x="4052" y="62861"/>
                  </a:moveTo>
                  <a:lnTo>
                    <a:pt x="12266" y="62861"/>
                  </a:lnTo>
                  <a:cubicBezTo>
                    <a:pt x="13229" y="62861"/>
                    <a:pt x="14012" y="62079"/>
                    <a:pt x="14012" y="61115"/>
                  </a:cubicBezTo>
                  <a:lnTo>
                    <a:pt x="14012" y="1746"/>
                  </a:lnTo>
                  <a:cubicBezTo>
                    <a:pt x="14012" y="783"/>
                    <a:pt x="13229" y="0"/>
                    <a:pt x="12266" y="0"/>
                  </a:cubicBezTo>
                  <a:lnTo>
                    <a:pt x="1"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5207925" y="1655800"/>
              <a:ext cx="87350" cy="87325"/>
            </a:xfrm>
            <a:custGeom>
              <a:rect b="b" l="l" r="r" t="t"/>
              <a:pathLst>
                <a:path extrusionOk="0" h="3493" w="3494">
                  <a:moveTo>
                    <a:pt x="1" y="0"/>
                  </a:moveTo>
                  <a:lnTo>
                    <a:pt x="1" y="3492"/>
                  </a:lnTo>
                  <a:lnTo>
                    <a:pt x="3493" y="174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5207925" y="1655800"/>
              <a:ext cx="181275" cy="1658825"/>
            </a:xfrm>
            <a:custGeom>
              <a:rect b="b" l="l" r="r" t="t"/>
              <a:pathLst>
                <a:path extrusionOk="0" fill="none" h="66353" w="7251">
                  <a:moveTo>
                    <a:pt x="7251" y="66353"/>
                  </a:moveTo>
                  <a:lnTo>
                    <a:pt x="7251" y="62861"/>
                  </a:lnTo>
                  <a:moveTo>
                    <a:pt x="3759" y="64607"/>
                  </a:moveTo>
                  <a:lnTo>
                    <a:pt x="7251" y="64607"/>
                  </a:lnTo>
                  <a:moveTo>
                    <a:pt x="1" y="0"/>
                  </a:moveTo>
                  <a:lnTo>
                    <a:pt x="3493" y="1746"/>
                  </a:lnTo>
                  <a:lnTo>
                    <a:pt x="1" y="3492"/>
                  </a:lnTo>
                  <a:moveTo>
                    <a:pt x="1" y="1746"/>
                  </a:moveTo>
                  <a:lnTo>
                    <a:pt x="3493"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1648975" y="1315300"/>
              <a:ext cx="1353275" cy="454025"/>
            </a:xfrm>
            <a:custGeom>
              <a:rect b="b" l="l" r="r" t="t"/>
              <a:pathLst>
                <a:path extrusionOk="0" h="18161" w="54131">
                  <a:moveTo>
                    <a:pt x="1" y="0"/>
                  </a:moveTo>
                  <a:lnTo>
                    <a:pt x="1" y="18160"/>
                  </a:lnTo>
                  <a:lnTo>
                    <a:pt x="54131" y="18160"/>
                  </a:lnTo>
                  <a:lnTo>
                    <a:pt x="54131"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a:off x="1648975" y="1629600"/>
              <a:ext cx="1353275" cy="139725"/>
            </a:xfrm>
            <a:custGeom>
              <a:rect b="b" l="l" r="r" t="t"/>
              <a:pathLst>
                <a:path extrusionOk="0" h="5589" w="54131">
                  <a:moveTo>
                    <a:pt x="1" y="1"/>
                  </a:moveTo>
                  <a:lnTo>
                    <a:pt x="1" y="5588"/>
                  </a:lnTo>
                  <a:lnTo>
                    <a:pt x="54131" y="5588"/>
                  </a:lnTo>
                  <a:lnTo>
                    <a:pt x="54131" y="1"/>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3"/>
            <p:cNvSpPr/>
            <p:nvPr/>
          </p:nvSpPr>
          <p:spPr>
            <a:xfrm>
              <a:off x="1648975" y="1315300"/>
              <a:ext cx="1353275" cy="174625"/>
            </a:xfrm>
            <a:custGeom>
              <a:rect b="b" l="l" r="r" t="t"/>
              <a:pathLst>
                <a:path extrusionOk="0" h="6985" w="54131">
                  <a:moveTo>
                    <a:pt x="1" y="0"/>
                  </a:moveTo>
                  <a:lnTo>
                    <a:pt x="1" y="6985"/>
                  </a:lnTo>
                  <a:lnTo>
                    <a:pt x="54131" y="6985"/>
                  </a:lnTo>
                  <a:lnTo>
                    <a:pt x="54131"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1648975" y="1315300"/>
              <a:ext cx="1353275" cy="454025"/>
            </a:xfrm>
            <a:custGeom>
              <a:rect b="b" l="l" r="r" t="t"/>
              <a:pathLst>
                <a:path extrusionOk="0" fill="none" h="18161" w="54131">
                  <a:moveTo>
                    <a:pt x="1" y="0"/>
                  </a:moveTo>
                  <a:lnTo>
                    <a:pt x="54131" y="0"/>
                  </a:lnTo>
                  <a:lnTo>
                    <a:pt x="54131" y="18160"/>
                  </a:lnTo>
                  <a:lnTo>
                    <a:pt x="1" y="18160"/>
                  </a:lnTo>
                  <a:close/>
                  <a:moveTo>
                    <a:pt x="1" y="6985"/>
                  </a:moveTo>
                  <a:lnTo>
                    <a:pt x="54131" y="6985"/>
                  </a:lnTo>
                  <a:moveTo>
                    <a:pt x="14082" y="6985"/>
                  </a:moveTo>
                  <a:lnTo>
                    <a:pt x="14082" y="18160"/>
                  </a:lnTo>
                  <a:moveTo>
                    <a:pt x="40050" y="6985"/>
                  </a:moveTo>
                  <a:lnTo>
                    <a:pt x="40050" y="1816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a:off x="2127075" y="1364200"/>
              <a:ext cx="52050" cy="54150"/>
            </a:xfrm>
            <a:custGeom>
              <a:rect b="b" l="l" r="r" t="t"/>
              <a:pathLst>
                <a:path extrusionOk="0" h="2166" w="2082">
                  <a:moveTo>
                    <a:pt x="1048" y="224"/>
                  </a:moveTo>
                  <a:lnTo>
                    <a:pt x="1453" y="1299"/>
                  </a:lnTo>
                  <a:lnTo>
                    <a:pt x="643" y="1299"/>
                  </a:lnTo>
                  <a:cubicBezTo>
                    <a:pt x="769" y="950"/>
                    <a:pt x="936" y="615"/>
                    <a:pt x="1048" y="224"/>
                  </a:cubicBezTo>
                  <a:close/>
                  <a:moveTo>
                    <a:pt x="880" y="0"/>
                  </a:moveTo>
                  <a:lnTo>
                    <a:pt x="0" y="2165"/>
                  </a:lnTo>
                  <a:lnTo>
                    <a:pt x="308" y="2165"/>
                  </a:lnTo>
                  <a:lnTo>
                    <a:pt x="559" y="1537"/>
                  </a:lnTo>
                  <a:lnTo>
                    <a:pt x="1537" y="1537"/>
                  </a:lnTo>
                  <a:lnTo>
                    <a:pt x="1788" y="2165"/>
                  </a:lnTo>
                  <a:lnTo>
                    <a:pt x="2082" y="2165"/>
                  </a:lnTo>
                  <a:lnTo>
                    <a:pt x="12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a:off x="2180500" y="1367325"/>
              <a:ext cx="19925" cy="51725"/>
            </a:xfrm>
            <a:custGeom>
              <a:rect b="b" l="l" r="r" t="t"/>
              <a:pathLst>
                <a:path extrusionOk="0" h="2069" w="797">
                  <a:moveTo>
                    <a:pt x="280" y="1"/>
                  </a:moveTo>
                  <a:lnTo>
                    <a:pt x="210" y="378"/>
                  </a:lnTo>
                  <a:lnTo>
                    <a:pt x="1" y="378"/>
                  </a:lnTo>
                  <a:lnTo>
                    <a:pt x="1" y="588"/>
                  </a:lnTo>
                  <a:lnTo>
                    <a:pt x="196" y="588"/>
                  </a:lnTo>
                  <a:lnTo>
                    <a:pt x="196" y="1691"/>
                  </a:lnTo>
                  <a:cubicBezTo>
                    <a:pt x="196" y="1964"/>
                    <a:pt x="364" y="2069"/>
                    <a:pt x="563" y="2069"/>
                  </a:cubicBezTo>
                  <a:cubicBezTo>
                    <a:pt x="639" y="2069"/>
                    <a:pt x="720" y="2053"/>
                    <a:pt x="797" y="2026"/>
                  </a:cubicBezTo>
                  <a:lnTo>
                    <a:pt x="797" y="1817"/>
                  </a:lnTo>
                  <a:cubicBezTo>
                    <a:pt x="748" y="1837"/>
                    <a:pt x="698" y="1848"/>
                    <a:pt x="652" y="1848"/>
                  </a:cubicBezTo>
                  <a:cubicBezTo>
                    <a:pt x="541" y="1848"/>
                    <a:pt x="456" y="1784"/>
                    <a:pt x="476" y="1635"/>
                  </a:cubicBezTo>
                  <a:lnTo>
                    <a:pt x="476" y="588"/>
                  </a:lnTo>
                  <a:lnTo>
                    <a:pt x="769" y="588"/>
                  </a:lnTo>
                  <a:lnTo>
                    <a:pt x="769"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a:off x="2202150" y="1367325"/>
              <a:ext cx="20275" cy="51725"/>
            </a:xfrm>
            <a:custGeom>
              <a:rect b="b" l="l" r="r" t="t"/>
              <a:pathLst>
                <a:path extrusionOk="0" h="2069" w="811">
                  <a:moveTo>
                    <a:pt x="294" y="1"/>
                  </a:moveTo>
                  <a:lnTo>
                    <a:pt x="210" y="378"/>
                  </a:lnTo>
                  <a:lnTo>
                    <a:pt x="1" y="378"/>
                  </a:lnTo>
                  <a:lnTo>
                    <a:pt x="1" y="588"/>
                  </a:lnTo>
                  <a:lnTo>
                    <a:pt x="196" y="588"/>
                  </a:lnTo>
                  <a:lnTo>
                    <a:pt x="196" y="1691"/>
                  </a:lnTo>
                  <a:cubicBezTo>
                    <a:pt x="196" y="1964"/>
                    <a:pt x="364" y="2069"/>
                    <a:pt x="569" y="2069"/>
                  </a:cubicBezTo>
                  <a:cubicBezTo>
                    <a:pt x="647" y="2069"/>
                    <a:pt x="730" y="2053"/>
                    <a:pt x="811" y="2026"/>
                  </a:cubicBezTo>
                  <a:lnTo>
                    <a:pt x="811" y="1817"/>
                  </a:lnTo>
                  <a:cubicBezTo>
                    <a:pt x="758" y="1837"/>
                    <a:pt x="706" y="1848"/>
                    <a:pt x="660" y="1848"/>
                  </a:cubicBezTo>
                  <a:cubicBezTo>
                    <a:pt x="547" y="1848"/>
                    <a:pt x="466" y="1784"/>
                    <a:pt x="476" y="1635"/>
                  </a:cubicBezTo>
                  <a:lnTo>
                    <a:pt x="476" y="588"/>
                  </a:lnTo>
                  <a:lnTo>
                    <a:pt x="783" y="588"/>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a:off x="2225900" y="1376075"/>
              <a:ext cx="37750" cy="42975"/>
            </a:xfrm>
            <a:custGeom>
              <a:rect b="b" l="l" r="r" t="t"/>
              <a:pathLst>
                <a:path extrusionOk="0" h="1719"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9" y="321"/>
                    <a:pt x="15" y="852"/>
                  </a:cubicBezTo>
                  <a:cubicBezTo>
                    <a:pt x="1" y="1397"/>
                    <a:pt x="266" y="1718"/>
                    <a:pt x="769" y="1718"/>
                  </a:cubicBezTo>
                  <a:cubicBezTo>
                    <a:pt x="1118" y="1718"/>
                    <a:pt x="1356" y="1579"/>
                    <a:pt x="1453" y="1327"/>
                  </a:cubicBezTo>
                  <a:lnTo>
                    <a:pt x="1202" y="1257"/>
                  </a:lnTo>
                  <a:cubicBezTo>
                    <a:pt x="1146" y="1411"/>
                    <a:pt x="1006" y="1523"/>
                    <a:pt x="769" y="1523"/>
                  </a:cubicBezTo>
                  <a:cubicBezTo>
                    <a:pt x="434" y="1509"/>
                    <a:pt x="308" y="1271"/>
                    <a:pt x="308" y="922"/>
                  </a:cubicBezTo>
                  <a:lnTo>
                    <a:pt x="1495" y="922"/>
                  </a:lnTo>
                  <a:cubicBezTo>
                    <a:pt x="1509" y="363"/>
                    <a:pt x="1314"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a:off x="2272000" y="1376025"/>
              <a:ext cx="39200" cy="42325"/>
            </a:xfrm>
            <a:custGeom>
              <a:rect b="b" l="l" r="r" t="t"/>
              <a:pathLst>
                <a:path extrusionOk="0" h="1693" w="1568">
                  <a:moveTo>
                    <a:pt x="854" y="1"/>
                  </a:moveTo>
                  <a:cubicBezTo>
                    <a:pt x="840" y="1"/>
                    <a:pt x="826" y="1"/>
                    <a:pt x="811" y="2"/>
                  </a:cubicBezTo>
                  <a:cubicBezTo>
                    <a:pt x="531" y="2"/>
                    <a:pt x="378" y="128"/>
                    <a:pt x="280" y="309"/>
                  </a:cubicBezTo>
                  <a:cubicBezTo>
                    <a:pt x="252" y="240"/>
                    <a:pt x="266" y="128"/>
                    <a:pt x="252" y="30"/>
                  </a:cubicBezTo>
                  <a:lnTo>
                    <a:pt x="0" y="30"/>
                  </a:lnTo>
                  <a:lnTo>
                    <a:pt x="0" y="1692"/>
                  </a:lnTo>
                  <a:lnTo>
                    <a:pt x="280" y="1692"/>
                  </a:lnTo>
                  <a:cubicBezTo>
                    <a:pt x="322" y="1106"/>
                    <a:pt x="84" y="240"/>
                    <a:pt x="713" y="212"/>
                  </a:cubicBezTo>
                  <a:cubicBezTo>
                    <a:pt x="978" y="212"/>
                    <a:pt x="1048" y="365"/>
                    <a:pt x="1048" y="631"/>
                  </a:cubicBezTo>
                  <a:lnTo>
                    <a:pt x="1048" y="1692"/>
                  </a:lnTo>
                  <a:lnTo>
                    <a:pt x="1328" y="1692"/>
                  </a:lnTo>
                  <a:cubicBezTo>
                    <a:pt x="1273" y="1021"/>
                    <a:pt x="1567" y="1"/>
                    <a:pt x="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a:off x="2313550" y="1361400"/>
              <a:ext cx="35300" cy="57650"/>
            </a:xfrm>
            <a:custGeom>
              <a:rect b="b" l="l" r="r" t="t"/>
              <a:pathLst>
                <a:path extrusionOk="0" h="2306" w="1412">
                  <a:moveTo>
                    <a:pt x="711" y="796"/>
                  </a:moveTo>
                  <a:cubicBezTo>
                    <a:pt x="1052" y="796"/>
                    <a:pt x="1132" y="1071"/>
                    <a:pt x="1132" y="1425"/>
                  </a:cubicBezTo>
                  <a:cubicBezTo>
                    <a:pt x="1132" y="1816"/>
                    <a:pt x="1048" y="2096"/>
                    <a:pt x="685" y="2096"/>
                  </a:cubicBezTo>
                  <a:cubicBezTo>
                    <a:pt x="336" y="2096"/>
                    <a:pt x="294" y="1802"/>
                    <a:pt x="294" y="1453"/>
                  </a:cubicBezTo>
                  <a:cubicBezTo>
                    <a:pt x="294" y="1090"/>
                    <a:pt x="336" y="797"/>
                    <a:pt x="685" y="797"/>
                  </a:cubicBezTo>
                  <a:cubicBezTo>
                    <a:pt x="694" y="796"/>
                    <a:pt x="703" y="796"/>
                    <a:pt x="711" y="796"/>
                  </a:cubicBezTo>
                  <a:close/>
                  <a:moveTo>
                    <a:pt x="1132" y="0"/>
                  </a:moveTo>
                  <a:lnTo>
                    <a:pt x="1132" y="866"/>
                  </a:lnTo>
                  <a:cubicBezTo>
                    <a:pt x="1035" y="699"/>
                    <a:pt x="881" y="587"/>
                    <a:pt x="615" y="587"/>
                  </a:cubicBezTo>
                  <a:cubicBezTo>
                    <a:pt x="196" y="587"/>
                    <a:pt x="1" y="880"/>
                    <a:pt x="1" y="1453"/>
                  </a:cubicBezTo>
                  <a:cubicBezTo>
                    <a:pt x="15" y="1970"/>
                    <a:pt x="154" y="2305"/>
                    <a:pt x="615" y="2305"/>
                  </a:cubicBezTo>
                  <a:cubicBezTo>
                    <a:pt x="881" y="2305"/>
                    <a:pt x="1035" y="2207"/>
                    <a:pt x="1132" y="2012"/>
                  </a:cubicBezTo>
                  <a:cubicBezTo>
                    <a:pt x="1160" y="2082"/>
                    <a:pt x="1132" y="2194"/>
                    <a:pt x="1160" y="2277"/>
                  </a:cubicBezTo>
                  <a:lnTo>
                    <a:pt x="1412"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2356850" y="1376075"/>
              <a:ext cx="40900" cy="43000"/>
            </a:xfrm>
            <a:custGeom>
              <a:rect b="b" l="l" r="r" t="t"/>
              <a:pathLst>
                <a:path extrusionOk="0" h="1720" w="1636">
                  <a:moveTo>
                    <a:pt x="1105" y="866"/>
                  </a:moveTo>
                  <a:cubicBezTo>
                    <a:pt x="1132" y="1257"/>
                    <a:pt x="937" y="1495"/>
                    <a:pt x="588" y="1523"/>
                  </a:cubicBezTo>
                  <a:cubicBezTo>
                    <a:pt x="406" y="1523"/>
                    <a:pt x="308" y="1397"/>
                    <a:pt x="308" y="1229"/>
                  </a:cubicBezTo>
                  <a:cubicBezTo>
                    <a:pt x="308" y="824"/>
                    <a:pt x="727" y="894"/>
                    <a:pt x="1105" y="866"/>
                  </a:cubicBezTo>
                  <a:close/>
                  <a:moveTo>
                    <a:pt x="755" y="0"/>
                  </a:moveTo>
                  <a:cubicBezTo>
                    <a:pt x="378" y="0"/>
                    <a:pt x="141" y="126"/>
                    <a:pt x="99" y="447"/>
                  </a:cubicBezTo>
                  <a:lnTo>
                    <a:pt x="378" y="475"/>
                  </a:lnTo>
                  <a:cubicBezTo>
                    <a:pt x="392" y="266"/>
                    <a:pt x="546" y="210"/>
                    <a:pt x="755" y="210"/>
                  </a:cubicBezTo>
                  <a:cubicBezTo>
                    <a:pt x="1035" y="210"/>
                    <a:pt x="1132" y="377"/>
                    <a:pt x="1105" y="671"/>
                  </a:cubicBezTo>
                  <a:cubicBezTo>
                    <a:pt x="560" y="671"/>
                    <a:pt x="1" y="671"/>
                    <a:pt x="15" y="1229"/>
                  </a:cubicBezTo>
                  <a:cubicBezTo>
                    <a:pt x="15" y="1537"/>
                    <a:pt x="211" y="1718"/>
                    <a:pt x="518" y="1718"/>
                  </a:cubicBezTo>
                  <a:cubicBezTo>
                    <a:pt x="530" y="1719"/>
                    <a:pt x="543" y="1719"/>
                    <a:pt x="555" y="1719"/>
                  </a:cubicBezTo>
                  <a:cubicBezTo>
                    <a:pt x="850" y="1719"/>
                    <a:pt x="984" y="1557"/>
                    <a:pt x="1118" y="1369"/>
                  </a:cubicBezTo>
                  <a:lnTo>
                    <a:pt x="1118" y="1369"/>
                  </a:lnTo>
                  <a:cubicBezTo>
                    <a:pt x="1108" y="1595"/>
                    <a:pt x="1255" y="1705"/>
                    <a:pt x="1451" y="1705"/>
                  </a:cubicBezTo>
                  <a:cubicBezTo>
                    <a:pt x="1509" y="1705"/>
                    <a:pt x="1571" y="1696"/>
                    <a:pt x="1635" y="1676"/>
                  </a:cubicBezTo>
                  <a:lnTo>
                    <a:pt x="1635" y="1509"/>
                  </a:lnTo>
                  <a:cubicBezTo>
                    <a:pt x="1609" y="1515"/>
                    <a:pt x="1586" y="1518"/>
                    <a:pt x="1564" y="1518"/>
                  </a:cubicBezTo>
                  <a:cubicBezTo>
                    <a:pt x="1435" y="1518"/>
                    <a:pt x="1384" y="141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2402950" y="1376025"/>
              <a:ext cx="39200" cy="42325"/>
            </a:xfrm>
            <a:custGeom>
              <a:rect b="b" l="l" r="r" t="t"/>
              <a:pathLst>
                <a:path extrusionOk="0" h="1693" w="1568">
                  <a:moveTo>
                    <a:pt x="855" y="1"/>
                  </a:moveTo>
                  <a:cubicBezTo>
                    <a:pt x="841" y="1"/>
                    <a:pt x="826" y="1"/>
                    <a:pt x="811" y="2"/>
                  </a:cubicBezTo>
                  <a:cubicBezTo>
                    <a:pt x="532" y="2"/>
                    <a:pt x="378" y="128"/>
                    <a:pt x="280" y="309"/>
                  </a:cubicBezTo>
                  <a:cubicBezTo>
                    <a:pt x="252" y="240"/>
                    <a:pt x="266" y="128"/>
                    <a:pt x="252" y="30"/>
                  </a:cubicBezTo>
                  <a:lnTo>
                    <a:pt x="1" y="30"/>
                  </a:lnTo>
                  <a:lnTo>
                    <a:pt x="1" y="1692"/>
                  </a:lnTo>
                  <a:lnTo>
                    <a:pt x="280" y="1692"/>
                  </a:lnTo>
                  <a:cubicBezTo>
                    <a:pt x="322" y="1106"/>
                    <a:pt x="85" y="240"/>
                    <a:pt x="713" y="212"/>
                  </a:cubicBezTo>
                  <a:cubicBezTo>
                    <a:pt x="979" y="212"/>
                    <a:pt x="1049" y="365"/>
                    <a:pt x="1049" y="631"/>
                  </a:cubicBezTo>
                  <a:lnTo>
                    <a:pt x="1049" y="1692"/>
                  </a:lnTo>
                  <a:lnTo>
                    <a:pt x="1328" y="1692"/>
                  </a:lnTo>
                  <a:cubicBezTo>
                    <a:pt x="1273" y="1021"/>
                    <a:pt x="1568"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2443150" y="1376250"/>
              <a:ext cx="35625" cy="42800"/>
            </a:xfrm>
            <a:custGeom>
              <a:rect b="b" l="l" r="r" t="t"/>
              <a:pathLst>
                <a:path extrusionOk="0" h="1712" w="1425">
                  <a:moveTo>
                    <a:pt x="778" y="1"/>
                  </a:moveTo>
                  <a:cubicBezTo>
                    <a:pt x="388" y="1"/>
                    <a:pt x="1" y="324"/>
                    <a:pt x="55" y="859"/>
                  </a:cubicBezTo>
                  <a:cubicBezTo>
                    <a:pt x="111" y="1362"/>
                    <a:pt x="251" y="1711"/>
                    <a:pt x="768" y="1711"/>
                  </a:cubicBezTo>
                  <a:cubicBezTo>
                    <a:pt x="1145" y="1711"/>
                    <a:pt x="1368" y="1516"/>
                    <a:pt x="1424" y="1180"/>
                  </a:cubicBezTo>
                  <a:lnTo>
                    <a:pt x="1145" y="1166"/>
                  </a:lnTo>
                  <a:cubicBezTo>
                    <a:pt x="1117" y="1376"/>
                    <a:pt x="977" y="1502"/>
                    <a:pt x="768" y="1502"/>
                  </a:cubicBezTo>
                  <a:cubicBezTo>
                    <a:pt x="418" y="1502"/>
                    <a:pt x="349" y="1194"/>
                    <a:pt x="349" y="845"/>
                  </a:cubicBezTo>
                  <a:cubicBezTo>
                    <a:pt x="349" y="496"/>
                    <a:pt x="418" y="203"/>
                    <a:pt x="768" y="203"/>
                  </a:cubicBezTo>
                  <a:cubicBezTo>
                    <a:pt x="977" y="203"/>
                    <a:pt x="1089" y="328"/>
                    <a:pt x="1117" y="510"/>
                  </a:cubicBezTo>
                  <a:lnTo>
                    <a:pt x="1396" y="482"/>
                  </a:lnTo>
                  <a:cubicBezTo>
                    <a:pt x="1382" y="412"/>
                    <a:pt x="1368" y="356"/>
                    <a:pt x="1340" y="300"/>
                  </a:cubicBezTo>
                  <a:cubicBezTo>
                    <a:pt x="1198" y="95"/>
                    <a:pt x="988" y="1"/>
                    <a:pt x="7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2483625" y="1376075"/>
              <a:ext cx="37400" cy="42975"/>
            </a:xfrm>
            <a:custGeom>
              <a:rect b="b" l="l" r="r" t="t"/>
              <a:pathLst>
                <a:path extrusionOk="0" h="1719" w="1496">
                  <a:moveTo>
                    <a:pt x="753" y="209"/>
                  </a:moveTo>
                  <a:cubicBezTo>
                    <a:pt x="992" y="209"/>
                    <a:pt x="1236"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18"/>
                    <a:pt x="769" y="1718"/>
                  </a:cubicBezTo>
                  <a:cubicBezTo>
                    <a:pt x="1118" y="1718"/>
                    <a:pt x="1342" y="1579"/>
                    <a:pt x="1440" y="1327"/>
                  </a:cubicBezTo>
                  <a:lnTo>
                    <a:pt x="1202" y="1257"/>
                  </a:lnTo>
                  <a:cubicBezTo>
                    <a:pt x="1146" y="1411"/>
                    <a:pt x="993" y="1523"/>
                    <a:pt x="769" y="1523"/>
                  </a:cubicBezTo>
                  <a:cubicBezTo>
                    <a:pt x="434"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a:off x="1686000" y="1521300"/>
              <a:ext cx="41925" cy="54200"/>
            </a:xfrm>
            <a:custGeom>
              <a:rect b="b" l="l" r="r" t="t"/>
              <a:pathLst>
                <a:path extrusionOk="0" h="2168" w="1677">
                  <a:moveTo>
                    <a:pt x="690" y="238"/>
                  </a:moveTo>
                  <a:cubicBezTo>
                    <a:pt x="1057" y="238"/>
                    <a:pt x="1383" y="278"/>
                    <a:pt x="1383" y="659"/>
                  </a:cubicBezTo>
                  <a:cubicBezTo>
                    <a:pt x="1383" y="1047"/>
                    <a:pt x="1070" y="1099"/>
                    <a:pt x="705" y="1099"/>
                  </a:cubicBezTo>
                  <a:cubicBezTo>
                    <a:pt x="571" y="1099"/>
                    <a:pt x="429" y="1092"/>
                    <a:pt x="294" y="1092"/>
                  </a:cubicBezTo>
                  <a:lnTo>
                    <a:pt x="294" y="240"/>
                  </a:lnTo>
                  <a:cubicBezTo>
                    <a:pt x="328" y="241"/>
                    <a:pt x="363" y="241"/>
                    <a:pt x="399" y="241"/>
                  </a:cubicBezTo>
                  <a:cubicBezTo>
                    <a:pt x="495" y="241"/>
                    <a:pt x="594" y="238"/>
                    <a:pt x="690" y="238"/>
                  </a:cubicBezTo>
                  <a:close/>
                  <a:moveTo>
                    <a:pt x="538" y="1"/>
                  </a:moveTo>
                  <a:cubicBezTo>
                    <a:pt x="404" y="1"/>
                    <a:pt x="267" y="3"/>
                    <a:pt x="132" y="3"/>
                  </a:cubicBezTo>
                  <a:cubicBezTo>
                    <a:pt x="88" y="3"/>
                    <a:pt x="44" y="3"/>
                    <a:pt x="1" y="2"/>
                  </a:cubicBezTo>
                  <a:lnTo>
                    <a:pt x="1" y="2167"/>
                  </a:lnTo>
                  <a:lnTo>
                    <a:pt x="294" y="2167"/>
                  </a:lnTo>
                  <a:lnTo>
                    <a:pt x="294" y="1315"/>
                  </a:lnTo>
                  <a:cubicBezTo>
                    <a:pt x="426" y="1323"/>
                    <a:pt x="557" y="1329"/>
                    <a:pt x="682" y="1329"/>
                  </a:cubicBezTo>
                  <a:cubicBezTo>
                    <a:pt x="1232" y="1329"/>
                    <a:pt x="1677" y="1216"/>
                    <a:pt x="1677" y="659"/>
                  </a:cubicBezTo>
                  <a:cubicBezTo>
                    <a:pt x="1677" y="56"/>
                    <a:pt x="1137" y="1"/>
                    <a:pt x="5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1738375" y="1521350"/>
              <a:ext cx="45075" cy="54150"/>
            </a:xfrm>
            <a:custGeom>
              <a:rect b="b" l="l" r="r" t="t"/>
              <a:pathLst>
                <a:path extrusionOk="0" h="2166" w="1803">
                  <a:moveTo>
                    <a:pt x="1" y="0"/>
                  </a:moveTo>
                  <a:lnTo>
                    <a:pt x="1" y="2165"/>
                  </a:lnTo>
                  <a:lnTo>
                    <a:pt x="294" y="2165"/>
                  </a:lnTo>
                  <a:lnTo>
                    <a:pt x="294" y="1341"/>
                  </a:lnTo>
                  <a:lnTo>
                    <a:pt x="574" y="1118"/>
                  </a:lnTo>
                  <a:lnTo>
                    <a:pt x="1440"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1791475" y="1567100"/>
              <a:ext cx="8050" cy="18525"/>
            </a:xfrm>
            <a:custGeom>
              <a:rect b="b" l="l" r="r" t="t"/>
              <a:pathLst>
                <a:path extrusionOk="0" h="741" w="322">
                  <a:moveTo>
                    <a:pt x="0" y="0"/>
                  </a:moveTo>
                  <a:lnTo>
                    <a:pt x="0" y="335"/>
                  </a:lnTo>
                  <a:lnTo>
                    <a:pt x="140" y="335"/>
                  </a:lnTo>
                  <a:cubicBezTo>
                    <a:pt x="140" y="517"/>
                    <a:pt x="70" y="629"/>
                    <a:pt x="0" y="740"/>
                  </a:cubicBezTo>
                  <a:lnTo>
                    <a:pt x="182" y="740"/>
                  </a:lnTo>
                  <a:cubicBezTo>
                    <a:pt x="307" y="573"/>
                    <a:pt x="321" y="307"/>
                    <a:pt x="3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1834425" y="1521350"/>
              <a:ext cx="38425" cy="54150"/>
            </a:xfrm>
            <a:custGeom>
              <a:rect b="b" l="l" r="r" t="t"/>
              <a:pathLst>
                <a:path extrusionOk="0" h="2166" w="1537">
                  <a:moveTo>
                    <a:pt x="0" y="0"/>
                  </a:moveTo>
                  <a:lnTo>
                    <a:pt x="0" y="2165"/>
                  </a:lnTo>
                  <a:lnTo>
                    <a:pt x="294" y="2165"/>
                  </a:lnTo>
                  <a:lnTo>
                    <a:pt x="294" y="1299"/>
                  </a:lnTo>
                  <a:lnTo>
                    <a:pt x="1495" y="1299"/>
                  </a:lnTo>
                  <a:lnTo>
                    <a:pt x="1495" y="1048"/>
                  </a:lnTo>
                  <a:lnTo>
                    <a:pt x="294" y="1048"/>
                  </a:lnTo>
                  <a:lnTo>
                    <a:pt x="294" y="252"/>
                  </a:lnTo>
                  <a:lnTo>
                    <a:pt x="1537" y="252"/>
                  </a:lnTo>
                  <a:lnTo>
                    <a:pt x="1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a:off x="1882275" y="1521350"/>
              <a:ext cx="45075" cy="54150"/>
            </a:xfrm>
            <a:custGeom>
              <a:rect b="b" l="l" r="r" t="t"/>
              <a:pathLst>
                <a:path extrusionOk="0" h="2166" w="1803">
                  <a:moveTo>
                    <a:pt x="0" y="0"/>
                  </a:moveTo>
                  <a:lnTo>
                    <a:pt x="0" y="2165"/>
                  </a:lnTo>
                  <a:lnTo>
                    <a:pt x="293" y="2165"/>
                  </a:lnTo>
                  <a:lnTo>
                    <a:pt x="293" y="1341"/>
                  </a:lnTo>
                  <a:lnTo>
                    <a:pt x="573" y="1118"/>
                  </a:lnTo>
                  <a:lnTo>
                    <a:pt x="1439" y="2165"/>
                  </a:lnTo>
                  <a:lnTo>
                    <a:pt x="1802" y="2165"/>
                  </a:lnTo>
                  <a:lnTo>
                    <a:pt x="768" y="950"/>
                  </a:lnTo>
                  <a:lnTo>
                    <a:pt x="1676" y="0"/>
                  </a:lnTo>
                  <a:lnTo>
                    <a:pt x="1327" y="0"/>
                  </a:lnTo>
                  <a:lnTo>
                    <a:pt x="293" y="1090"/>
                  </a:lnTo>
                  <a:lnTo>
                    <a:pt x="29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a:off x="1933950" y="1521350"/>
              <a:ext cx="34250" cy="54150"/>
            </a:xfrm>
            <a:custGeom>
              <a:rect b="b" l="l" r="r" t="t"/>
              <a:pathLst>
                <a:path extrusionOk="0" h="2166" w="1370">
                  <a:moveTo>
                    <a:pt x="587" y="0"/>
                  </a:moveTo>
                  <a:lnTo>
                    <a:pt x="70" y="363"/>
                  </a:lnTo>
                  <a:lnTo>
                    <a:pt x="70" y="615"/>
                  </a:lnTo>
                  <a:lnTo>
                    <a:pt x="559" y="266"/>
                  </a:lnTo>
                  <a:lnTo>
                    <a:pt x="559" y="1928"/>
                  </a:lnTo>
                  <a:lnTo>
                    <a:pt x="1" y="1928"/>
                  </a:lnTo>
                  <a:lnTo>
                    <a:pt x="1" y="2165"/>
                  </a:lnTo>
                  <a:lnTo>
                    <a:pt x="1369" y="2165"/>
                  </a:lnTo>
                  <a:lnTo>
                    <a:pt x="1369" y="1928"/>
                  </a:lnTo>
                  <a:lnTo>
                    <a:pt x="839" y="1928"/>
                  </a:lnTo>
                  <a:lnTo>
                    <a:pt x="8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a:off x="2028250" y="1533200"/>
              <a:ext cx="61375" cy="42300"/>
            </a:xfrm>
            <a:custGeom>
              <a:rect b="b" l="l" r="r" t="t"/>
              <a:pathLst>
                <a:path extrusionOk="0" h="1692" w="2455">
                  <a:moveTo>
                    <a:pt x="1733" y="1"/>
                  </a:moveTo>
                  <a:cubicBezTo>
                    <a:pt x="1728" y="1"/>
                    <a:pt x="1723" y="1"/>
                    <a:pt x="1718" y="1"/>
                  </a:cubicBezTo>
                  <a:cubicBezTo>
                    <a:pt x="1439" y="1"/>
                    <a:pt x="1299" y="127"/>
                    <a:pt x="1215" y="308"/>
                  </a:cubicBezTo>
                  <a:cubicBezTo>
                    <a:pt x="1182" y="99"/>
                    <a:pt x="982" y="4"/>
                    <a:pt x="775" y="4"/>
                  </a:cubicBezTo>
                  <a:cubicBezTo>
                    <a:pt x="553" y="4"/>
                    <a:pt x="323" y="113"/>
                    <a:pt x="280" y="308"/>
                  </a:cubicBezTo>
                  <a:cubicBezTo>
                    <a:pt x="252" y="239"/>
                    <a:pt x="266" y="127"/>
                    <a:pt x="252" y="29"/>
                  </a:cubicBezTo>
                  <a:lnTo>
                    <a:pt x="0" y="29"/>
                  </a:lnTo>
                  <a:lnTo>
                    <a:pt x="0" y="1691"/>
                  </a:lnTo>
                  <a:lnTo>
                    <a:pt x="280" y="1691"/>
                  </a:lnTo>
                  <a:cubicBezTo>
                    <a:pt x="321" y="1119"/>
                    <a:pt x="84" y="253"/>
                    <a:pt x="657" y="211"/>
                  </a:cubicBezTo>
                  <a:cubicBezTo>
                    <a:pt x="666" y="210"/>
                    <a:pt x="676" y="210"/>
                    <a:pt x="685" y="210"/>
                  </a:cubicBezTo>
                  <a:cubicBezTo>
                    <a:pt x="925" y="210"/>
                    <a:pt x="964" y="387"/>
                    <a:pt x="964" y="630"/>
                  </a:cubicBezTo>
                  <a:lnTo>
                    <a:pt x="964" y="1691"/>
                  </a:lnTo>
                  <a:lnTo>
                    <a:pt x="1229" y="1691"/>
                  </a:lnTo>
                  <a:cubicBezTo>
                    <a:pt x="1285" y="1133"/>
                    <a:pt x="1034" y="239"/>
                    <a:pt x="1621" y="211"/>
                  </a:cubicBezTo>
                  <a:cubicBezTo>
                    <a:pt x="1886" y="211"/>
                    <a:pt x="1928" y="378"/>
                    <a:pt x="1928" y="630"/>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a:off x="2091100" y="1533225"/>
              <a:ext cx="37750" cy="43325"/>
            </a:xfrm>
            <a:custGeom>
              <a:rect b="b" l="l" r="r" t="t"/>
              <a:pathLst>
                <a:path extrusionOk="0" h="1733"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8" y="321"/>
                    <a:pt x="15" y="852"/>
                  </a:cubicBezTo>
                  <a:cubicBezTo>
                    <a:pt x="1" y="1397"/>
                    <a:pt x="266" y="1732"/>
                    <a:pt x="769" y="1732"/>
                  </a:cubicBezTo>
                  <a:cubicBezTo>
                    <a:pt x="1118" y="1732"/>
                    <a:pt x="1356" y="1579"/>
                    <a:pt x="1439" y="1327"/>
                  </a:cubicBezTo>
                  <a:lnTo>
                    <a:pt x="1202" y="1257"/>
                  </a:lnTo>
                  <a:cubicBezTo>
                    <a:pt x="1146" y="1411"/>
                    <a:pt x="1006" y="1523"/>
                    <a:pt x="769" y="1523"/>
                  </a:cubicBezTo>
                  <a:cubicBezTo>
                    <a:pt x="434"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a:off x="2134750" y="1533225"/>
              <a:ext cx="37750" cy="43325"/>
            </a:xfrm>
            <a:custGeom>
              <a:rect b="b" l="l" r="r" t="t"/>
              <a:pathLst>
                <a:path extrusionOk="0" h="1733"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9" y="321"/>
                    <a:pt x="15" y="852"/>
                  </a:cubicBezTo>
                  <a:cubicBezTo>
                    <a:pt x="1" y="1397"/>
                    <a:pt x="266" y="1732"/>
                    <a:pt x="769" y="1732"/>
                  </a:cubicBezTo>
                  <a:cubicBezTo>
                    <a:pt x="1118" y="1732"/>
                    <a:pt x="1356" y="1579"/>
                    <a:pt x="1439" y="1327"/>
                  </a:cubicBezTo>
                  <a:lnTo>
                    <a:pt x="1202" y="1257"/>
                  </a:lnTo>
                  <a:cubicBezTo>
                    <a:pt x="1146" y="1411"/>
                    <a:pt x="1006" y="1523"/>
                    <a:pt x="769" y="1523"/>
                  </a:cubicBezTo>
                  <a:cubicBezTo>
                    <a:pt x="434"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a:off x="2176650" y="1524475"/>
              <a:ext cx="19950" cy="51800"/>
            </a:xfrm>
            <a:custGeom>
              <a:rect b="b" l="l" r="r" t="t"/>
              <a:pathLst>
                <a:path extrusionOk="0" h="2072" w="798">
                  <a:moveTo>
                    <a:pt x="280" y="1"/>
                  </a:moveTo>
                  <a:lnTo>
                    <a:pt x="210" y="378"/>
                  </a:lnTo>
                  <a:lnTo>
                    <a:pt x="1" y="378"/>
                  </a:lnTo>
                  <a:lnTo>
                    <a:pt x="1" y="588"/>
                  </a:lnTo>
                  <a:lnTo>
                    <a:pt x="183" y="588"/>
                  </a:lnTo>
                  <a:lnTo>
                    <a:pt x="183" y="1691"/>
                  </a:lnTo>
                  <a:cubicBezTo>
                    <a:pt x="183" y="1970"/>
                    <a:pt x="353" y="2071"/>
                    <a:pt x="551" y="2071"/>
                  </a:cubicBezTo>
                  <a:cubicBezTo>
                    <a:pt x="632" y="2071"/>
                    <a:pt x="717"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2202500" y="151855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a:off x="2219625" y="1533175"/>
              <a:ext cx="39525" cy="42325"/>
            </a:xfrm>
            <a:custGeom>
              <a:rect b="b" l="l" r="r" t="t"/>
              <a:pathLst>
                <a:path extrusionOk="0" h="1693" w="1581">
                  <a:moveTo>
                    <a:pt x="868" y="1"/>
                  </a:moveTo>
                  <a:cubicBezTo>
                    <a:pt x="854" y="1"/>
                    <a:pt x="839" y="1"/>
                    <a:pt x="824" y="2"/>
                  </a:cubicBezTo>
                  <a:cubicBezTo>
                    <a:pt x="545" y="2"/>
                    <a:pt x="377" y="128"/>
                    <a:pt x="280" y="309"/>
                  </a:cubicBezTo>
                  <a:cubicBezTo>
                    <a:pt x="266" y="240"/>
                    <a:pt x="280" y="128"/>
                    <a:pt x="266" y="30"/>
                  </a:cubicBezTo>
                  <a:lnTo>
                    <a:pt x="0" y="30"/>
                  </a:lnTo>
                  <a:lnTo>
                    <a:pt x="14" y="1692"/>
                  </a:lnTo>
                  <a:lnTo>
                    <a:pt x="293" y="1692"/>
                  </a:lnTo>
                  <a:cubicBezTo>
                    <a:pt x="335" y="1106"/>
                    <a:pt x="98" y="240"/>
                    <a:pt x="727"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261525" y="15332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26" y="1704"/>
                    <a:pt x="587" y="1704"/>
                  </a:cubicBezTo>
                  <a:cubicBezTo>
                    <a:pt x="867" y="1704"/>
                    <a:pt x="1034" y="1565"/>
                    <a:pt x="1118" y="1383"/>
                  </a:cubicBezTo>
                  <a:lnTo>
                    <a:pt x="1118" y="1648"/>
                  </a:lnTo>
                  <a:cubicBezTo>
                    <a:pt x="1177" y="1958"/>
                    <a:pt x="934" y="2132"/>
                    <a:pt x="704" y="2132"/>
                  </a:cubicBezTo>
                  <a:cubicBezTo>
                    <a:pt x="549" y="2132"/>
                    <a:pt x="400" y="2054"/>
                    <a:pt x="350" y="1886"/>
                  </a:cubicBezTo>
                  <a:lnTo>
                    <a:pt x="70" y="1942"/>
                  </a:lnTo>
                  <a:cubicBezTo>
                    <a:pt x="126" y="2137"/>
                    <a:pt x="252" y="2263"/>
                    <a:pt x="447" y="2305"/>
                  </a:cubicBezTo>
                  <a:cubicBezTo>
                    <a:pt x="559" y="2329"/>
                    <a:pt x="659" y="2340"/>
                    <a:pt x="747" y="2340"/>
                  </a:cubicBezTo>
                  <a:cubicBezTo>
                    <a:pt x="1703" y="2340"/>
                    <a:pt x="1335" y="1026"/>
                    <a:pt x="1411" y="28"/>
                  </a:cubicBezTo>
                  <a:lnTo>
                    <a:pt x="1146" y="28"/>
                  </a:lnTo>
                  <a:cubicBezTo>
                    <a:pt x="1132" y="112"/>
                    <a:pt x="1146" y="224"/>
                    <a:pt x="1132" y="307"/>
                  </a:cubicBezTo>
                  <a:cubicBezTo>
                    <a:pt x="1034" y="140"/>
                    <a:pt x="867"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2300625" y="1586300"/>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a:off x="2350575" y="1518550"/>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365950" y="1518550"/>
              <a:ext cx="35300" cy="58000"/>
            </a:xfrm>
            <a:custGeom>
              <a:rect b="b" l="l" r="r" t="t"/>
              <a:pathLst>
                <a:path extrusionOk="0" h="2320" w="1412">
                  <a:moveTo>
                    <a:pt x="723" y="796"/>
                  </a:moveTo>
                  <a:cubicBezTo>
                    <a:pt x="1052" y="796"/>
                    <a:pt x="1132" y="1071"/>
                    <a:pt x="1132" y="1425"/>
                  </a:cubicBezTo>
                  <a:cubicBezTo>
                    <a:pt x="1132" y="1816"/>
                    <a:pt x="1048" y="2096"/>
                    <a:pt x="685" y="2096"/>
                  </a:cubicBezTo>
                  <a:cubicBezTo>
                    <a:pt x="349" y="2096"/>
                    <a:pt x="294" y="1802"/>
                    <a:pt x="294" y="1453"/>
                  </a:cubicBezTo>
                  <a:cubicBezTo>
                    <a:pt x="294" y="1090"/>
                    <a:pt x="349" y="797"/>
                    <a:pt x="699" y="797"/>
                  </a:cubicBezTo>
                  <a:cubicBezTo>
                    <a:pt x="707" y="796"/>
                    <a:pt x="715" y="796"/>
                    <a:pt x="723" y="796"/>
                  </a:cubicBezTo>
                  <a:close/>
                  <a:moveTo>
                    <a:pt x="1132" y="0"/>
                  </a:moveTo>
                  <a:lnTo>
                    <a:pt x="1132" y="867"/>
                  </a:lnTo>
                  <a:cubicBezTo>
                    <a:pt x="1034" y="699"/>
                    <a:pt x="880" y="587"/>
                    <a:pt x="615" y="587"/>
                  </a:cubicBezTo>
                  <a:cubicBezTo>
                    <a:pt x="210" y="587"/>
                    <a:pt x="0" y="880"/>
                    <a:pt x="0" y="1453"/>
                  </a:cubicBezTo>
                  <a:cubicBezTo>
                    <a:pt x="14" y="1970"/>
                    <a:pt x="154" y="2319"/>
                    <a:pt x="615" y="2319"/>
                  </a:cubicBezTo>
                  <a:cubicBezTo>
                    <a:pt x="880" y="2319"/>
                    <a:pt x="1048" y="2208"/>
                    <a:pt x="1132" y="2012"/>
                  </a:cubicBezTo>
                  <a:cubicBezTo>
                    <a:pt x="1160" y="2082"/>
                    <a:pt x="1132" y="2194"/>
                    <a:pt x="1160" y="2277"/>
                  </a:cubicBezTo>
                  <a:lnTo>
                    <a:pt x="1411"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2677100" y="1518550"/>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2694225" y="1533175"/>
              <a:ext cx="39525" cy="42325"/>
            </a:xfrm>
            <a:custGeom>
              <a:rect b="b" l="l" r="r" t="t"/>
              <a:pathLst>
                <a:path extrusionOk="0" h="1693" w="1581">
                  <a:moveTo>
                    <a:pt x="868" y="1"/>
                  </a:moveTo>
                  <a:cubicBezTo>
                    <a:pt x="854" y="1"/>
                    <a:pt x="839" y="1"/>
                    <a:pt x="824" y="2"/>
                  </a:cubicBezTo>
                  <a:cubicBezTo>
                    <a:pt x="545" y="2"/>
                    <a:pt x="377" y="128"/>
                    <a:pt x="279" y="309"/>
                  </a:cubicBezTo>
                  <a:cubicBezTo>
                    <a:pt x="265" y="240"/>
                    <a:pt x="279" y="128"/>
                    <a:pt x="265" y="30"/>
                  </a:cubicBezTo>
                  <a:lnTo>
                    <a:pt x="0" y="30"/>
                  </a:lnTo>
                  <a:lnTo>
                    <a:pt x="14" y="1692"/>
                  </a:lnTo>
                  <a:lnTo>
                    <a:pt x="293" y="1692"/>
                  </a:lnTo>
                  <a:cubicBezTo>
                    <a:pt x="335" y="1106"/>
                    <a:pt x="98" y="240"/>
                    <a:pt x="726"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2734025" y="1524475"/>
              <a:ext cx="19925" cy="51800"/>
            </a:xfrm>
            <a:custGeom>
              <a:rect b="b" l="l" r="r" t="t"/>
              <a:pathLst>
                <a:path extrusionOk="0" h="2072" w="797">
                  <a:moveTo>
                    <a:pt x="280" y="1"/>
                  </a:moveTo>
                  <a:lnTo>
                    <a:pt x="210" y="378"/>
                  </a:lnTo>
                  <a:lnTo>
                    <a:pt x="0" y="378"/>
                  </a:lnTo>
                  <a:lnTo>
                    <a:pt x="0" y="588"/>
                  </a:lnTo>
                  <a:lnTo>
                    <a:pt x="182" y="588"/>
                  </a:lnTo>
                  <a:lnTo>
                    <a:pt x="182" y="1691"/>
                  </a:lnTo>
                  <a:cubicBezTo>
                    <a:pt x="182" y="1970"/>
                    <a:pt x="345" y="2071"/>
                    <a:pt x="545" y="2071"/>
                  </a:cubicBezTo>
                  <a:cubicBezTo>
                    <a:pt x="626" y="2071"/>
                    <a:pt x="712" y="2055"/>
                    <a:pt x="797" y="2026"/>
                  </a:cubicBezTo>
                  <a:lnTo>
                    <a:pt x="797" y="1817"/>
                  </a:lnTo>
                  <a:cubicBezTo>
                    <a:pt x="748" y="1837"/>
                    <a:pt x="698" y="1848"/>
                    <a:pt x="652" y="1848"/>
                  </a:cubicBezTo>
                  <a:cubicBezTo>
                    <a:pt x="540" y="1848"/>
                    <a:pt x="452" y="1784"/>
                    <a:pt x="461" y="1635"/>
                  </a:cubicBezTo>
                  <a:lnTo>
                    <a:pt x="461" y="588"/>
                  </a:lnTo>
                  <a:lnTo>
                    <a:pt x="769" y="588"/>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2757775" y="1533225"/>
              <a:ext cx="37400" cy="43325"/>
            </a:xfrm>
            <a:custGeom>
              <a:rect b="b" l="l" r="r" t="t"/>
              <a:pathLst>
                <a:path extrusionOk="0" h="1733" w="1496">
                  <a:moveTo>
                    <a:pt x="743" y="209"/>
                  </a:moveTo>
                  <a:cubicBezTo>
                    <a:pt x="987" y="209"/>
                    <a:pt x="1235" y="388"/>
                    <a:pt x="1202" y="699"/>
                  </a:cubicBezTo>
                  <a:lnTo>
                    <a:pt x="308" y="699"/>
                  </a:lnTo>
                  <a:cubicBezTo>
                    <a:pt x="308" y="615"/>
                    <a:pt x="322" y="517"/>
                    <a:pt x="350" y="461"/>
                  </a:cubicBezTo>
                  <a:cubicBezTo>
                    <a:pt x="422" y="288"/>
                    <a:pt x="582" y="209"/>
                    <a:pt x="743" y="209"/>
                  </a:cubicBezTo>
                  <a:close/>
                  <a:moveTo>
                    <a:pt x="741" y="0"/>
                  </a:moveTo>
                  <a:cubicBezTo>
                    <a:pt x="238" y="0"/>
                    <a:pt x="14" y="321"/>
                    <a:pt x="0" y="852"/>
                  </a:cubicBezTo>
                  <a:cubicBezTo>
                    <a:pt x="0" y="1397"/>
                    <a:pt x="252" y="1732"/>
                    <a:pt x="769" y="1732"/>
                  </a:cubicBezTo>
                  <a:cubicBezTo>
                    <a:pt x="1118" y="1732"/>
                    <a:pt x="1341" y="1579"/>
                    <a:pt x="1439" y="1327"/>
                  </a:cubicBezTo>
                  <a:lnTo>
                    <a:pt x="1188" y="1257"/>
                  </a:lnTo>
                  <a:cubicBezTo>
                    <a:pt x="1146" y="1411"/>
                    <a:pt x="992" y="1523"/>
                    <a:pt x="769" y="1523"/>
                  </a:cubicBezTo>
                  <a:cubicBezTo>
                    <a:pt x="419"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2801425" y="1533225"/>
              <a:ext cx="42600" cy="58500"/>
            </a:xfrm>
            <a:custGeom>
              <a:rect b="b" l="l" r="r" t="t"/>
              <a:pathLst>
                <a:path extrusionOk="0" h="2340" w="1704">
                  <a:moveTo>
                    <a:pt x="699" y="210"/>
                  </a:moveTo>
                  <a:cubicBezTo>
                    <a:pt x="1006" y="210"/>
                    <a:pt x="1132" y="489"/>
                    <a:pt x="1132" y="866"/>
                  </a:cubicBezTo>
                  <a:cubicBezTo>
                    <a:pt x="1132" y="1215"/>
                    <a:pt x="1006" y="1495"/>
                    <a:pt x="699" y="1495"/>
                  </a:cubicBezTo>
                  <a:cubicBezTo>
                    <a:pt x="350" y="1495"/>
                    <a:pt x="294" y="1215"/>
                    <a:pt x="294" y="866"/>
                  </a:cubicBezTo>
                  <a:cubicBezTo>
                    <a:pt x="294" y="503"/>
                    <a:pt x="350" y="210"/>
                    <a:pt x="699" y="210"/>
                  </a:cubicBezTo>
                  <a:close/>
                  <a:moveTo>
                    <a:pt x="629" y="0"/>
                  </a:moveTo>
                  <a:cubicBezTo>
                    <a:pt x="140" y="14"/>
                    <a:pt x="1" y="377"/>
                    <a:pt x="1" y="866"/>
                  </a:cubicBezTo>
                  <a:cubicBezTo>
                    <a:pt x="1" y="1341"/>
                    <a:pt x="126" y="1704"/>
                    <a:pt x="601" y="1704"/>
                  </a:cubicBezTo>
                  <a:cubicBezTo>
                    <a:pt x="881" y="1704"/>
                    <a:pt x="1034" y="1565"/>
                    <a:pt x="1132" y="1383"/>
                  </a:cubicBezTo>
                  <a:lnTo>
                    <a:pt x="1132" y="1648"/>
                  </a:lnTo>
                  <a:cubicBezTo>
                    <a:pt x="1191" y="1958"/>
                    <a:pt x="949" y="2132"/>
                    <a:pt x="715" y="2132"/>
                  </a:cubicBezTo>
                  <a:cubicBezTo>
                    <a:pt x="558" y="2132"/>
                    <a:pt x="406" y="2054"/>
                    <a:pt x="350" y="1886"/>
                  </a:cubicBezTo>
                  <a:lnTo>
                    <a:pt x="70" y="1942"/>
                  </a:lnTo>
                  <a:cubicBezTo>
                    <a:pt x="126" y="2137"/>
                    <a:pt x="252" y="2263"/>
                    <a:pt x="461" y="2305"/>
                  </a:cubicBezTo>
                  <a:cubicBezTo>
                    <a:pt x="572" y="2329"/>
                    <a:pt x="670" y="2340"/>
                    <a:pt x="757" y="2340"/>
                  </a:cubicBezTo>
                  <a:cubicBezTo>
                    <a:pt x="1703" y="2340"/>
                    <a:pt x="1336" y="1026"/>
                    <a:pt x="1425" y="28"/>
                  </a:cubicBezTo>
                  <a:lnTo>
                    <a:pt x="1160" y="28"/>
                  </a:lnTo>
                  <a:cubicBezTo>
                    <a:pt x="1146" y="112"/>
                    <a:pt x="1146" y="224"/>
                    <a:pt x="1146" y="307"/>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2845075" y="1533225"/>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1"/>
                    <a:pt x="1" y="852"/>
                  </a:cubicBezTo>
                  <a:cubicBezTo>
                    <a:pt x="1" y="1397"/>
                    <a:pt x="252" y="1732"/>
                    <a:pt x="769" y="1732"/>
                  </a:cubicBezTo>
                  <a:cubicBezTo>
                    <a:pt x="1118" y="1732"/>
                    <a:pt x="1342" y="1579"/>
                    <a:pt x="1439" y="1327"/>
                  </a:cubicBezTo>
                  <a:lnTo>
                    <a:pt x="1188" y="1257"/>
                  </a:lnTo>
                  <a:cubicBezTo>
                    <a:pt x="1146" y="1411"/>
                    <a:pt x="992" y="1523"/>
                    <a:pt x="769" y="1523"/>
                  </a:cubicBezTo>
                  <a:cubicBezTo>
                    <a:pt x="420"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2890825" y="1533200"/>
              <a:ext cx="19575" cy="42300"/>
            </a:xfrm>
            <a:custGeom>
              <a:rect b="b" l="l" r="r" t="t"/>
              <a:pathLst>
                <a:path extrusionOk="0" h="1692" w="783">
                  <a:moveTo>
                    <a:pt x="664" y="1"/>
                  </a:moveTo>
                  <a:cubicBezTo>
                    <a:pt x="438" y="1"/>
                    <a:pt x="328" y="174"/>
                    <a:pt x="280" y="378"/>
                  </a:cubicBezTo>
                  <a:cubicBezTo>
                    <a:pt x="252" y="281"/>
                    <a:pt x="266" y="141"/>
                    <a:pt x="266" y="29"/>
                  </a:cubicBezTo>
                  <a:lnTo>
                    <a:pt x="1" y="29"/>
                  </a:lnTo>
                  <a:lnTo>
                    <a:pt x="15" y="1691"/>
                  </a:lnTo>
                  <a:lnTo>
                    <a:pt x="294" y="1691"/>
                  </a:lnTo>
                  <a:cubicBezTo>
                    <a:pt x="320" y="1105"/>
                    <a:pt x="128" y="253"/>
                    <a:pt x="656" y="253"/>
                  </a:cubicBezTo>
                  <a:cubicBezTo>
                    <a:pt x="694" y="253"/>
                    <a:pt x="736" y="257"/>
                    <a:pt x="783" y="267"/>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1686000" y="1661000"/>
              <a:ext cx="41925" cy="54175"/>
            </a:xfrm>
            <a:custGeom>
              <a:rect b="b" l="l" r="r" t="t"/>
              <a:pathLst>
                <a:path extrusionOk="0" h="2167" w="1677">
                  <a:moveTo>
                    <a:pt x="690" y="238"/>
                  </a:moveTo>
                  <a:cubicBezTo>
                    <a:pt x="1057" y="238"/>
                    <a:pt x="1383" y="277"/>
                    <a:pt x="1383" y="658"/>
                  </a:cubicBezTo>
                  <a:cubicBezTo>
                    <a:pt x="1383" y="1046"/>
                    <a:pt x="1070" y="1098"/>
                    <a:pt x="705" y="1098"/>
                  </a:cubicBezTo>
                  <a:cubicBezTo>
                    <a:pt x="571" y="1098"/>
                    <a:pt x="429" y="1091"/>
                    <a:pt x="294" y="1091"/>
                  </a:cubicBezTo>
                  <a:lnTo>
                    <a:pt x="294" y="239"/>
                  </a:lnTo>
                  <a:cubicBezTo>
                    <a:pt x="328" y="240"/>
                    <a:pt x="363" y="241"/>
                    <a:pt x="399" y="241"/>
                  </a:cubicBezTo>
                  <a:cubicBezTo>
                    <a:pt x="495" y="241"/>
                    <a:pt x="594" y="238"/>
                    <a:pt x="690" y="238"/>
                  </a:cubicBezTo>
                  <a:close/>
                  <a:moveTo>
                    <a:pt x="538" y="0"/>
                  </a:moveTo>
                  <a:cubicBezTo>
                    <a:pt x="404" y="0"/>
                    <a:pt x="267" y="3"/>
                    <a:pt x="132" y="3"/>
                  </a:cubicBezTo>
                  <a:cubicBezTo>
                    <a:pt x="88" y="3"/>
                    <a:pt x="44" y="3"/>
                    <a:pt x="1" y="2"/>
                  </a:cubicBezTo>
                  <a:lnTo>
                    <a:pt x="1" y="2167"/>
                  </a:lnTo>
                  <a:lnTo>
                    <a:pt x="294" y="2167"/>
                  </a:lnTo>
                  <a:lnTo>
                    <a:pt x="294" y="1315"/>
                  </a:lnTo>
                  <a:cubicBezTo>
                    <a:pt x="426" y="1323"/>
                    <a:pt x="557" y="1328"/>
                    <a:pt x="682" y="1328"/>
                  </a:cubicBezTo>
                  <a:cubicBezTo>
                    <a:pt x="1232" y="1328"/>
                    <a:pt x="1677" y="1216"/>
                    <a:pt x="1677" y="658"/>
                  </a:cubicBezTo>
                  <a:cubicBezTo>
                    <a:pt x="1677" y="55"/>
                    <a:pt x="1137" y="0"/>
                    <a:pt x="5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a:off x="1738375" y="1661025"/>
              <a:ext cx="45075" cy="54150"/>
            </a:xfrm>
            <a:custGeom>
              <a:rect b="b" l="l" r="r" t="t"/>
              <a:pathLst>
                <a:path extrusionOk="0" h="2166" w="1803">
                  <a:moveTo>
                    <a:pt x="1" y="1"/>
                  </a:moveTo>
                  <a:lnTo>
                    <a:pt x="1" y="2166"/>
                  </a:lnTo>
                  <a:lnTo>
                    <a:pt x="294" y="2166"/>
                  </a:lnTo>
                  <a:lnTo>
                    <a:pt x="294" y="1342"/>
                  </a:lnTo>
                  <a:lnTo>
                    <a:pt x="574" y="1118"/>
                  </a:lnTo>
                  <a:lnTo>
                    <a:pt x="1440"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1791475" y="1706775"/>
              <a:ext cx="8050" cy="18550"/>
            </a:xfrm>
            <a:custGeom>
              <a:rect b="b" l="l" r="r" t="t"/>
              <a:pathLst>
                <a:path extrusionOk="0" h="742" w="322">
                  <a:moveTo>
                    <a:pt x="0" y="1"/>
                  </a:moveTo>
                  <a:lnTo>
                    <a:pt x="0" y="336"/>
                  </a:lnTo>
                  <a:lnTo>
                    <a:pt x="140" y="336"/>
                  </a:lnTo>
                  <a:cubicBezTo>
                    <a:pt x="140" y="518"/>
                    <a:pt x="70" y="629"/>
                    <a:pt x="0" y="741"/>
                  </a:cubicBezTo>
                  <a:lnTo>
                    <a:pt x="182" y="741"/>
                  </a:lnTo>
                  <a:cubicBezTo>
                    <a:pt x="307" y="573"/>
                    <a:pt x="321" y="308"/>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1834425" y="1661025"/>
              <a:ext cx="38425" cy="54150"/>
            </a:xfrm>
            <a:custGeom>
              <a:rect b="b" l="l" r="r" t="t"/>
              <a:pathLst>
                <a:path extrusionOk="0" h="2166" w="1537">
                  <a:moveTo>
                    <a:pt x="0" y="1"/>
                  </a:moveTo>
                  <a:lnTo>
                    <a:pt x="0" y="2166"/>
                  </a:lnTo>
                  <a:lnTo>
                    <a:pt x="294" y="2166"/>
                  </a:lnTo>
                  <a:lnTo>
                    <a:pt x="294" y="1300"/>
                  </a:lnTo>
                  <a:lnTo>
                    <a:pt x="1495" y="1300"/>
                  </a:lnTo>
                  <a:lnTo>
                    <a:pt x="1495" y="1048"/>
                  </a:lnTo>
                  <a:lnTo>
                    <a:pt x="294" y="1048"/>
                  </a:lnTo>
                  <a:lnTo>
                    <a:pt x="294" y="252"/>
                  </a:lnTo>
                  <a:lnTo>
                    <a:pt x="1537" y="252"/>
                  </a:lnTo>
                  <a:lnTo>
                    <a:pt x="15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1882275" y="1661025"/>
              <a:ext cx="45075" cy="54150"/>
            </a:xfrm>
            <a:custGeom>
              <a:rect b="b" l="l" r="r" t="t"/>
              <a:pathLst>
                <a:path extrusionOk="0" h="2166" w="1803">
                  <a:moveTo>
                    <a:pt x="0" y="1"/>
                  </a:moveTo>
                  <a:lnTo>
                    <a:pt x="0" y="2166"/>
                  </a:lnTo>
                  <a:lnTo>
                    <a:pt x="293" y="2166"/>
                  </a:lnTo>
                  <a:lnTo>
                    <a:pt x="293" y="1342"/>
                  </a:lnTo>
                  <a:lnTo>
                    <a:pt x="573" y="1118"/>
                  </a:lnTo>
                  <a:lnTo>
                    <a:pt x="1439" y="2166"/>
                  </a:lnTo>
                  <a:lnTo>
                    <a:pt x="1802" y="2166"/>
                  </a:lnTo>
                  <a:lnTo>
                    <a:pt x="768" y="951"/>
                  </a:lnTo>
                  <a:lnTo>
                    <a:pt x="1676" y="1"/>
                  </a:lnTo>
                  <a:lnTo>
                    <a:pt x="1327" y="1"/>
                  </a:lnTo>
                  <a:lnTo>
                    <a:pt x="293" y="1090"/>
                  </a:lnTo>
                  <a:lnTo>
                    <a:pt x="2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1932200" y="1660275"/>
              <a:ext cx="38100" cy="54900"/>
            </a:xfrm>
            <a:custGeom>
              <a:rect b="b" l="l" r="r" t="t"/>
              <a:pathLst>
                <a:path extrusionOk="0" h="2196" w="1524">
                  <a:moveTo>
                    <a:pt x="795" y="0"/>
                  </a:moveTo>
                  <a:cubicBezTo>
                    <a:pt x="773" y="0"/>
                    <a:pt x="750" y="1"/>
                    <a:pt x="727" y="3"/>
                  </a:cubicBezTo>
                  <a:cubicBezTo>
                    <a:pt x="308" y="45"/>
                    <a:pt x="71" y="212"/>
                    <a:pt x="15" y="562"/>
                  </a:cubicBezTo>
                  <a:lnTo>
                    <a:pt x="294" y="590"/>
                  </a:lnTo>
                  <a:cubicBezTo>
                    <a:pt x="322" y="366"/>
                    <a:pt x="476" y="226"/>
                    <a:pt x="727" y="226"/>
                  </a:cubicBezTo>
                  <a:cubicBezTo>
                    <a:pt x="978" y="226"/>
                    <a:pt x="1118" y="366"/>
                    <a:pt x="1118" y="604"/>
                  </a:cubicBezTo>
                  <a:cubicBezTo>
                    <a:pt x="1118" y="1372"/>
                    <a:pt x="15" y="1330"/>
                    <a:pt x="1" y="2196"/>
                  </a:cubicBezTo>
                  <a:lnTo>
                    <a:pt x="1425" y="2196"/>
                  </a:lnTo>
                  <a:lnTo>
                    <a:pt x="1425" y="1959"/>
                  </a:lnTo>
                  <a:lnTo>
                    <a:pt x="308" y="1959"/>
                  </a:lnTo>
                  <a:cubicBezTo>
                    <a:pt x="350" y="1833"/>
                    <a:pt x="462" y="1735"/>
                    <a:pt x="559" y="1637"/>
                  </a:cubicBezTo>
                  <a:lnTo>
                    <a:pt x="1104" y="1162"/>
                  </a:lnTo>
                  <a:cubicBezTo>
                    <a:pt x="1523" y="784"/>
                    <a:pt x="1445" y="0"/>
                    <a:pt x="7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a:off x="2028250" y="1672900"/>
              <a:ext cx="61375" cy="42275"/>
            </a:xfrm>
            <a:custGeom>
              <a:rect b="b" l="l" r="r" t="t"/>
              <a:pathLst>
                <a:path extrusionOk="0" h="1691" w="2455">
                  <a:moveTo>
                    <a:pt x="1733" y="1"/>
                  </a:moveTo>
                  <a:cubicBezTo>
                    <a:pt x="1728" y="1"/>
                    <a:pt x="1723" y="1"/>
                    <a:pt x="1718" y="1"/>
                  </a:cubicBezTo>
                  <a:cubicBezTo>
                    <a:pt x="1439" y="1"/>
                    <a:pt x="1299" y="126"/>
                    <a:pt x="1215" y="308"/>
                  </a:cubicBezTo>
                  <a:cubicBezTo>
                    <a:pt x="1182" y="99"/>
                    <a:pt x="982" y="4"/>
                    <a:pt x="775" y="4"/>
                  </a:cubicBezTo>
                  <a:cubicBezTo>
                    <a:pt x="553" y="4"/>
                    <a:pt x="323" y="113"/>
                    <a:pt x="280" y="308"/>
                  </a:cubicBezTo>
                  <a:cubicBezTo>
                    <a:pt x="252" y="238"/>
                    <a:pt x="266" y="126"/>
                    <a:pt x="252" y="29"/>
                  </a:cubicBezTo>
                  <a:lnTo>
                    <a:pt x="0" y="29"/>
                  </a:lnTo>
                  <a:lnTo>
                    <a:pt x="0" y="1691"/>
                  </a:lnTo>
                  <a:lnTo>
                    <a:pt x="280" y="1691"/>
                  </a:lnTo>
                  <a:cubicBezTo>
                    <a:pt x="321" y="1118"/>
                    <a:pt x="84" y="252"/>
                    <a:pt x="657" y="210"/>
                  </a:cubicBezTo>
                  <a:cubicBezTo>
                    <a:pt x="666" y="210"/>
                    <a:pt x="676" y="210"/>
                    <a:pt x="685" y="210"/>
                  </a:cubicBezTo>
                  <a:cubicBezTo>
                    <a:pt x="925" y="210"/>
                    <a:pt x="964" y="387"/>
                    <a:pt x="964" y="629"/>
                  </a:cubicBezTo>
                  <a:lnTo>
                    <a:pt x="964" y="1691"/>
                  </a:lnTo>
                  <a:lnTo>
                    <a:pt x="1229" y="1691"/>
                  </a:lnTo>
                  <a:cubicBezTo>
                    <a:pt x="1285" y="1132"/>
                    <a:pt x="1034" y="238"/>
                    <a:pt x="1621" y="210"/>
                  </a:cubicBezTo>
                  <a:cubicBezTo>
                    <a:pt x="1886" y="210"/>
                    <a:pt x="1928" y="378"/>
                    <a:pt x="1928" y="629"/>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a:off x="2091100" y="1672900"/>
              <a:ext cx="37750" cy="43325"/>
            </a:xfrm>
            <a:custGeom>
              <a:rect b="b" l="l" r="r" t="t"/>
              <a:pathLst>
                <a:path extrusionOk="0" h="1733" w="1510">
                  <a:moveTo>
                    <a:pt x="754" y="209"/>
                  </a:moveTo>
                  <a:cubicBezTo>
                    <a:pt x="994" y="209"/>
                    <a:pt x="1241" y="389"/>
                    <a:pt x="1216" y="699"/>
                  </a:cubicBezTo>
                  <a:lnTo>
                    <a:pt x="308" y="699"/>
                  </a:lnTo>
                  <a:cubicBezTo>
                    <a:pt x="308" y="615"/>
                    <a:pt x="336" y="518"/>
                    <a:pt x="364" y="462"/>
                  </a:cubicBezTo>
                  <a:cubicBezTo>
                    <a:pt x="436" y="289"/>
                    <a:pt x="594" y="209"/>
                    <a:pt x="754" y="209"/>
                  </a:cubicBezTo>
                  <a:close/>
                  <a:moveTo>
                    <a:pt x="755" y="1"/>
                  </a:moveTo>
                  <a:cubicBezTo>
                    <a:pt x="238" y="1"/>
                    <a:pt x="28" y="322"/>
                    <a:pt x="15" y="853"/>
                  </a:cubicBezTo>
                  <a:cubicBezTo>
                    <a:pt x="1" y="1398"/>
                    <a:pt x="266" y="1733"/>
                    <a:pt x="769" y="1733"/>
                  </a:cubicBezTo>
                  <a:cubicBezTo>
                    <a:pt x="1118" y="1733"/>
                    <a:pt x="1356" y="1579"/>
                    <a:pt x="1439" y="1328"/>
                  </a:cubicBezTo>
                  <a:lnTo>
                    <a:pt x="1202" y="1258"/>
                  </a:lnTo>
                  <a:cubicBezTo>
                    <a:pt x="1146" y="1412"/>
                    <a:pt x="1006" y="1523"/>
                    <a:pt x="769" y="1523"/>
                  </a:cubicBezTo>
                  <a:cubicBezTo>
                    <a:pt x="434" y="1509"/>
                    <a:pt x="308" y="1272"/>
                    <a:pt x="308" y="923"/>
                  </a:cubicBezTo>
                  <a:lnTo>
                    <a:pt x="1495"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a:off x="2137200" y="1672900"/>
              <a:ext cx="61375" cy="42275"/>
            </a:xfrm>
            <a:custGeom>
              <a:rect b="b" l="l" r="r" t="t"/>
              <a:pathLst>
                <a:path extrusionOk="0" h="1691" w="2455">
                  <a:moveTo>
                    <a:pt x="1733" y="1"/>
                  </a:moveTo>
                  <a:cubicBezTo>
                    <a:pt x="1728" y="1"/>
                    <a:pt x="1724" y="1"/>
                    <a:pt x="1719" y="1"/>
                  </a:cubicBezTo>
                  <a:cubicBezTo>
                    <a:pt x="1439" y="1"/>
                    <a:pt x="1300" y="126"/>
                    <a:pt x="1202" y="308"/>
                  </a:cubicBezTo>
                  <a:cubicBezTo>
                    <a:pt x="1168" y="99"/>
                    <a:pt x="972" y="4"/>
                    <a:pt x="768" y="4"/>
                  </a:cubicBezTo>
                  <a:cubicBezTo>
                    <a:pt x="550" y="4"/>
                    <a:pt x="323" y="113"/>
                    <a:pt x="280" y="308"/>
                  </a:cubicBezTo>
                  <a:cubicBezTo>
                    <a:pt x="252" y="238"/>
                    <a:pt x="266" y="126"/>
                    <a:pt x="252" y="29"/>
                  </a:cubicBezTo>
                  <a:lnTo>
                    <a:pt x="0" y="29"/>
                  </a:lnTo>
                  <a:lnTo>
                    <a:pt x="0" y="1691"/>
                  </a:lnTo>
                  <a:lnTo>
                    <a:pt x="280" y="1691"/>
                  </a:lnTo>
                  <a:cubicBezTo>
                    <a:pt x="322" y="1118"/>
                    <a:pt x="84" y="252"/>
                    <a:pt x="657" y="210"/>
                  </a:cubicBezTo>
                  <a:cubicBezTo>
                    <a:pt x="667" y="210"/>
                    <a:pt x="676" y="210"/>
                    <a:pt x="685" y="210"/>
                  </a:cubicBezTo>
                  <a:cubicBezTo>
                    <a:pt x="925" y="210"/>
                    <a:pt x="964" y="387"/>
                    <a:pt x="964" y="629"/>
                  </a:cubicBezTo>
                  <a:lnTo>
                    <a:pt x="964" y="1691"/>
                  </a:lnTo>
                  <a:lnTo>
                    <a:pt x="1230" y="1691"/>
                  </a:lnTo>
                  <a:cubicBezTo>
                    <a:pt x="1286" y="1132"/>
                    <a:pt x="1034" y="238"/>
                    <a:pt x="1621" y="210"/>
                  </a:cubicBezTo>
                  <a:cubicBezTo>
                    <a:pt x="1886" y="210"/>
                    <a:pt x="1928" y="378"/>
                    <a:pt x="1928" y="629"/>
                  </a:cubicBezTo>
                  <a:lnTo>
                    <a:pt x="1928" y="1691"/>
                  </a:lnTo>
                  <a:lnTo>
                    <a:pt x="2194" y="1691"/>
                  </a:lnTo>
                  <a:cubicBezTo>
                    <a:pt x="2124"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a:off x="2202150" y="1658250"/>
              <a:ext cx="35300" cy="57975"/>
            </a:xfrm>
            <a:custGeom>
              <a:rect b="b" l="l" r="r" t="t"/>
              <a:pathLst>
                <a:path extrusionOk="0" h="2319" w="1412">
                  <a:moveTo>
                    <a:pt x="727" y="796"/>
                  </a:moveTo>
                  <a:cubicBezTo>
                    <a:pt x="1076" y="796"/>
                    <a:pt x="1118" y="1104"/>
                    <a:pt x="1118" y="1453"/>
                  </a:cubicBezTo>
                  <a:cubicBezTo>
                    <a:pt x="1118" y="1802"/>
                    <a:pt x="1076" y="2109"/>
                    <a:pt x="727" y="2109"/>
                  </a:cubicBezTo>
                  <a:cubicBezTo>
                    <a:pt x="378" y="2109"/>
                    <a:pt x="280" y="1844"/>
                    <a:pt x="280" y="1467"/>
                  </a:cubicBezTo>
                  <a:cubicBezTo>
                    <a:pt x="280" y="1076"/>
                    <a:pt x="364" y="796"/>
                    <a:pt x="727" y="796"/>
                  </a:cubicBezTo>
                  <a:close/>
                  <a:moveTo>
                    <a:pt x="1" y="0"/>
                  </a:moveTo>
                  <a:lnTo>
                    <a:pt x="1" y="2277"/>
                  </a:lnTo>
                  <a:lnTo>
                    <a:pt x="266" y="2277"/>
                  </a:lnTo>
                  <a:lnTo>
                    <a:pt x="280" y="2012"/>
                  </a:lnTo>
                  <a:cubicBezTo>
                    <a:pt x="378" y="2221"/>
                    <a:pt x="532" y="2305"/>
                    <a:pt x="797" y="2319"/>
                  </a:cubicBezTo>
                  <a:cubicBezTo>
                    <a:pt x="1216" y="2319"/>
                    <a:pt x="1412" y="2012"/>
                    <a:pt x="1412" y="1439"/>
                  </a:cubicBezTo>
                  <a:cubicBezTo>
                    <a:pt x="1398" y="922"/>
                    <a:pt x="1258" y="587"/>
                    <a:pt x="797" y="587"/>
                  </a:cubicBezTo>
                  <a:cubicBezTo>
                    <a:pt x="532" y="587"/>
                    <a:pt x="378" y="685"/>
                    <a:pt x="280" y="880"/>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2243725" y="1672900"/>
              <a:ext cx="37725" cy="43325"/>
            </a:xfrm>
            <a:custGeom>
              <a:rect b="b" l="l" r="r" t="t"/>
              <a:pathLst>
                <a:path extrusionOk="0" h="1733" w="1509">
                  <a:moveTo>
                    <a:pt x="752" y="209"/>
                  </a:moveTo>
                  <a:cubicBezTo>
                    <a:pt x="991" y="209"/>
                    <a:pt x="1235" y="389"/>
                    <a:pt x="1201" y="699"/>
                  </a:cubicBezTo>
                  <a:lnTo>
                    <a:pt x="307" y="699"/>
                  </a:lnTo>
                  <a:cubicBezTo>
                    <a:pt x="307" y="615"/>
                    <a:pt x="335" y="518"/>
                    <a:pt x="363" y="462"/>
                  </a:cubicBezTo>
                  <a:cubicBezTo>
                    <a:pt x="436" y="289"/>
                    <a:pt x="593" y="209"/>
                    <a:pt x="752" y="209"/>
                  </a:cubicBezTo>
                  <a:close/>
                  <a:moveTo>
                    <a:pt x="754" y="1"/>
                  </a:moveTo>
                  <a:cubicBezTo>
                    <a:pt x="237" y="1"/>
                    <a:pt x="14" y="322"/>
                    <a:pt x="14" y="853"/>
                  </a:cubicBezTo>
                  <a:cubicBezTo>
                    <a:pt x="0" y="1398"/>
                    <a:pt x="265" y="1733"/>
                    <a:pt x="768" y="1733"/>
                  </a:cubicBezTo>
                  <a:cubicBezTo>
                    <a:pt x="1118" y="1733"/>
                    <a:pt x="1341" y="1579"/>
                    <a:pt x="1439" y="1328"/>
                  </a:cubicBezTo>
                  <a:lnTo>
                    <a:pt x="1201" y="1258"/>
                  </a:lnTo>
                  <a:cubicBezTo>
                    <a:pt x="1145" y="1412"/>
                    <a:pt x="992" y="1523"/>
                    <a:pt x="768" y="1523"/>
                  </a:cubicBezTo>
                  <a:cubicBezTo>
                    <a:pt x="433" y="1509"/>
                    <a:pt x="307" y="1272"/>
                    <a:pt x="307" y="923"/>
                  </a:cubicBezTo>
                  <a:lnTo>
                    <a:pt x="1481" y="923"/>
                  </a:lnTo>
                  <a:cubicBezTo>
                    <a:pt x="1509"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a:off x="2289450" y="1672900"/>
              <a:ext cx="19950" cy="42275"/>
            </a:xfrm>
            <a:custGeom>
              <a:rect b="b" l="l" r="r" t="t"/>
              <a:pathLst>
                <a:path extrusionOk="0" h="1691" w="798">
                  <a:moveTo>
                    <a:pt x="677" y="0"/>
                  </a:moveTo>
                  <a:cubicBezTo>
                    <a:pt x="449" y="0"/>
                    <a:pt x="328" y="174"/>
                    <a:pt x="280" y="378"/>
                  </a:cubicBezTo>
                  <a:cubicBezTo>
                    <a:pt x="266" y="280"/>
                    <a:pt x="280" y="140"/>
                    <a:pt x="266" y="29"/>
                  </a:cubicBezTo>
                  <a:lnTo>
                    <a:pt x="1" y="29"/>
                  </a:lnTo>
                  <a:lnTo>
                    <a:pt x="15" y="1691"/>
                  </a:lnTo>
                  <a:lnTo>
                    <a:pt x="294" y="1691"/>
                  </a:lnTo>
                  <a:cubicBezTo>
                    <a:pt x="333" y="1105"/>
                    <a:pt x="142" y="252"/>
                    <a:pt x="670" y="252"/>
                  </a:cubicBezTo>
                  <a:cubicBezTo>
                    <a:pt x="708" y="252"/>
                    <a:pt x="751" y="257"/>
                    <a:pt x="797" y="266"/>
                  </a:cubicBezTo>
                  <a:lnTo>
                    <a:pt x="797" y="15"/>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a:off x="2312500" y="1672975"/>
              <a:ext cx="34800" cy="43350"/>
            </a:xfrm>
            <a:custGeom>
              <a:rect b="b" l="l" r="r" t="t"/>
              <a:pathLst>
                <a:path extrusionOk="0" h="1734" w="1392">
                  <a:moveTo>
                    <a:pt x="696" y="1"/>
                  </a:moveTo>
                  <a:cubicBezTo>
                    <a:pt x="375" y="1"/>
                    <a:pt x="52" y="137"/>
                    <a:pt x="71" y="473"/>
                  </a:cubicBezTo>
                  <a:cubicBezTo>
                    <a:pt x="113" y="1115"/>
                    <a:pt x="1021" y="766"/>
                    <a:pt x="1104" y="1255"/>
                  </a:cubicBezTo>
                  <a:cubicBezTo>
                    <a:pt x="1098" y="1439"/>
                    <a:pt x="915" y="1518"/>
                    <a:pt x="721" y="1518"/>
                  </a:cubicBezTo>
                  <a:cubicBezTo>
                    <a:pt x="501" y="1518"/>
                    <a:pt x="267" y="1418"/>
                    <a:pt x="252" y="1255"/>
                  </a:cubicBezTo>
                  <a:lnTo>
                    <a:pt x="1" y="1297"/>
                  </a:lnTo>
                  <a:cubicBezTo>
                    <a:pt x="29" y="1580"/>
                    <a:pt x="374" y="1733"/>
                    <a:pt x="711" y="1733"/>
                  </a:cubicBezTo>
                  <a:cubicBezTo>
                    <a:pt x="1055" y="1733"/>
                    <a:pt x="1391" y="1573"/>
                    <a:pt x="1370" y="1227"/>
                  </a:cubicBezTo>
                  <a:cubicBezTo>
                    <a:pt x="1342" y="543"/>
                    <a:pt x="462" y="906"/>
                    <a:pt x="336" y="445"/>
                  </a:cubicBezTo>
                  <a:cubicBezTo>
                    <a:pt x="336" y="281"/>
                    <a:pt x="510" y="204"/>
                    <a:pt x="691" y="204"/>
                  </a:cubicBezTo>
                  <a:cubicBezTo>
                    <a:pt x="880" y="204"/>
                    <a:pt x="1076" y="288"/>
                    <a:pt x="1090" y="445"/>
                  </a:cubicBezTo>
                  <a:lnTo>
                    <a:pt x="1342" y="403"/>
                  </a:lnTo>
                  <a:cubicBezTo>
                    <a:pt x="1314" y="263"/>
                    <a:pt x="1244" y="165"/>
                    <a:pt x="1132" y="96"/>
                  </a:cubicBezTo>
                  <a:cubicBezTo>
                    <a:pt x="1016" y="35"/>
                    <a:pt x="856"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2355125" y="1658250"/>
              <a:ext cx="39475" cy="56925"/>
            </a:xfrm>
            <a:custGeom>
              <a:rect b="b" l="l" r="r" t="t"/>
              <a:pathLst>
                <a:path extrusionOk="0" h="2277" w="1579">
                  <a:moveTo>
                    <a:pt x="0" y="0"/>
                  </a:moveTo>
                  <a:lnTo>
                    <a:pt x="0" y="2277"/>
                  </a:lnTo>
                  <a:lnTo>
                    <a:pt x="280" y="2277"/>
                  </a:lnTo>
                  <a:cubicBezTo>
                    <a:pt x="321" y="1690"/>
                    <a:pt x="84" y="796"/>
                    <a:pt x="713" y="796"/>
                  </a:cubicBezTo>
                  <a:cubicBezTo>
                    <a:pt x="978" y="796"/>
                    <a:pt x="1062" y="936"/>
                    <a:pt x="1048" y="1215"/>
                  </a:cubicBezTo>
                  <a:lnTo>
                    <a:pt x="1048" y="2277"/>
                  </a:lnTo>
                  <a:lnTo>
                    <a:pt x="1327" y="2277"/>
                  </a:lnTo>
                  <a:cubicBezTo>
                    <a:pt x="1271" y="1592"/>
                    <a:pt x="1579" y="587"/>
                    <a:pt x="796" y="587"/>
                  </a:cubicBezTo>
                  <a:cubicBezTo>
                    <a:pt x="517" y="587"/>
                    <a:pt x="377" y="712"/>
                    <a:pt x="266" y="894"/>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398425"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415525" y="1672900"/>
              <a:ext cx="35300" cy="58700"/>
            </a:xfrm>
            <a:custGeom>
              <a:rect b="b" l="l" r="r" t="t"/>
              <a:pathLst>
                <a:path extrusionOk="0" h="2348" w="1412">
                  <a:moveTo>
                    <a:pt x="741" y="210"/>
                  </a:moveTo>
                  <a:cubicBezTo>
                    <a:pt x="1076" y="224"/>
                    <a:pt x="1132" y="504"/>
                    <a:pt x="1132" y="867"/>
                  </a:cubicBezTo>
                  <a:cubicBezTo>
                    <a:pt x="1132" y="1216"/>
                    <a:pt x="1090" y="1523"/>
                    <a:pt x="741" y="1523"/>
                  </a:cubicBezTo>
                  <a:cubicBezTo>
                    <a:pt x="378" y="1523"/>
                    <a:pt x="294" y="1258"/>
                    <a:pt x="294" y="881"/>
                  </a:cubicBezTo>
                  <a:cubicBezTo>
                    <a:pt x="294" y="490"/>
                    <a:pt x="364" y="210"/>
                    <a:pt x="741" y="210"/>
                  </a:cubicBezTo>
                  <a:close/>
                  <a:moveTo>
                    <a:pt x="811" y="1"/>
                  </a:moveTo>
                  <a:cubicBezTo>
                    <a:pt x="532" y="1"/>
                    <a:pt x="378" y="112"/>
                    <a:pt x="294" y="294"/>
                  </a:cubicBezTo>
                  <a:lnTo>
                    <a:pt x="266" y="29"/>
                  </a:lnTo>
                  <a:lnTo>
                    <a:pt x="1" y="29"/>
                  </a:lnTo>
                  <a:lnTo>
                    <a:pt x="15" y="2348"/>
                  </a:lnTo>
                  <a:lnTo>
                    <a:pt x="294" y="2348"/>
                  </a:lnTo>
                  <a:lnTo>
                    <a:pt x="280" y="1426"/>
                  </a:lnTo>
                  <a:lnTo>
                    <a:pt x="280" y="1426"/>
                  </a:lnTo>
                  <a:cubicBezTo>
                    <a:pt x="378" y="1607"/>
                    <a:pt x="532" y="1733"/>
                    <a:pt x="811" y="1733"/>
                  </a:cubicBezTo>
                  <a:cubicBezTo>
                    <a:pt x="1272" y="1705"/>
                    <a:pt x="1412" y="1356"/>
                    <a:pt x="1412" y="853"/>
                  </a:cubicBezTo>
                  <a:cubicBezTo>
                    <a:pt x="1412"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2453250" y="1726000"/>
              <a:ext cx="45425" cy="4900"/>
            </a:xfrm>
            <a:custGeom>
              <a:rect b="b" l="l" r="r" t="t"/>
              <a:pathLst>
                <a:path extrusionOk="0" h="196" w="1817">
                  <a:moveTo>
                    <a:pt x="0" y="0"/>
                  </a:moveTo>
                  <a:lnTo>
                    <a:pt x="0" y="196"/>
                  </a:lnTo>
                  <a:lnTo>
                    <a:pt x="1816" y="196"/>
                  </a:ln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2503175" y="1658250"/>
              <a:ext cx="7025" cy="56925"/>
            </a:xfrm>
            <a:custGeom>
              <a:rect b="b" l="l" r="r" t="t"/>
              <a:pathLst>
                <a:path extrusionOk="0" h="2277" w="281">
                  <a:moveTo>
                    <a:pt x="1" y="0"/>
                  </a:moveTo>
                  <a:lnTo>
                    <a:pt x="1" y="265"/>
                  </a:lnTo>
                  <a:lnTo>
                    <a:pt x="280" y="265"/>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2518200" y="1658250"/>
              <a:ext cx="35650" cy="57975"/>
            </a:xfrm>
            <a:custGeom>
              <a:rect b="b" l="l" r="r" t="t"/>
              <a:pathLst>
                <a:path extrusionOk="0" h="2319" w="1426">
                  <a:moveTo>
                    <a:pt x="724" y="796"/>
                  </a:moveTo>
                  <a:cubicBezTo>
                    <a:pt x="1052" y="796"/>
                    <a:pt x="1132" y="1070"/>
                    <a:pt x="1132" y="1425"/>
                  </a:cubicBezTo>
                  <a:cubicBezTo>
                    <a:pt x="1132" y="1816"/>
                    <a:pt x="1048" y="2095"/>
                    <a:pt x="685" y="2095"/>
                  </a:cubicBezTo>
                  <a:cubicBezTo>
                    <a:pt x="350" y="2095"/>
                    <a:pt x="294" y="1802"/>
                    <a:pt x="294" y="1453"/>
                  </a:cubicBezTo>
                  <a:cubicBezTo>
                    <a:pt x="294" y="1090"/>
                    <a:pt x="350" y="796"/>
                    <a:pt x="699" y="796"/>
                  </a:cubicBezTo>
                  <a:cubicBezTo>
                    <a:pt x="707" y="796"/>
                    <a:pt x="716" y="796"/>
                    <a:pt x="724" y="796"/>
                  </a:cubicBezTo>
                  <a:close/>
                  <a:moveTo>
                    <a:pt x="1132" y="0"/>
                  </a:moveTo>
                  <a:lnTo>
                    <a:pt x="1146" y="866"/>
                  </a:lnTo>
                  <a:cubicBezTo>
                    <a:pt x="1034" y="698"/>
                    <a:pt x="895" y="587"/>
                    <a:pt x="615" y="587"/>
                  </a:cubicBezTo>
                  <a:cubicBezTo>
                    <a:pt x="210" y="587"/>
                    <a:pt x="1" y="880"/>
                    <a:pt x="1" y="1453"/>
                  </a:cubicBezTo>
                  <a:cubicBezTo>
                    <a:pt x="15" y="1970"/>
                    <a:pt x="154" y="2319"/>
                    <a:pt x="615" y="2319"/>
                  </a:cubicBezTo>
                  <a:cubicBezTo>
                    <a:pt x="895" y="2319"/>
                    <a:pt x="1048" y="2207"/>
                    <a:pt x="1132" y="2012"/>
                  </a:cubicBezTo>
                  <a:cubicBezTo>
                    <a:pt x="1160" y="2081"/>
                    <a:pt x="1146" y="2193"/>
                    <a:pt x="1160" y="2277"/>
                  </a:cubicBezTo>
                  <a:lnTo>
                    <a:pt x="1425"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2677100" y="1658250"/>
              <a:ext cx="7000" cy="56925"/>
            </a:xfrm>
            <a:custGeom>
              <a:rect b="b" l="l" r="r" t="t"/>
              <a:pathLst>
                <a:path extrusionOk="0" h="2277" w="280">
                  <a:moveTo>
                    <a:pt x="1" y="0"/>
                  </a:moveTo>
                  <a:lnTo>
                    <a:pt x="1" y="265"/>
                  </a:lnTo>
                  <a:lnTo>
                    <a:pt x="280" y="265"/>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2694225" y="1672875"/>
              <a:ext cx="39525" cy="42300"/>
            </a:xfrm>
            <a:custGeom>
              <a:rect b="b" l="l" r="r" t="t"/>
              <a:pathLst>
                <a:path extrusionOk="0" h="1692" w="1581">
                  <a:moveTo>
                    <a:pt x="868" y="1"/>
                  </a:moveTo>
                  <a:cubicBezTo>
                    <a:pt x="854" y="1"/>
                    <a:pt x="839" y="1"/>
                    <a:pt x="824" y="2"/>
                  </a:cubicBezTo>
                  <a:cubicBezTo>
                    <a:pt x="545" y="2"/>
                    <a:pt x="377" y="127"/>
                    <a:pt x="279" y="309"/>
                  </a:cubicBezTo>
                  <a:cubicBezTo>
                    <a:pt x="265" y="239"/>
                    <a:pt x="279" y="127"/>
                    <a:pt x="265" y="30"/>
                  </a:cubicBezTo>
                  <a:lnTo>
                    <a:pt x="0" y="30"/>
                  </a:lnTo>
                  <a:lnTo>
                    <a:pt x="14" y="1692"/>
                  </a:lnTo>
                  <a:lnTo>
                    <a:pt x="293" y="1692"/>
                  </a:lnTo>
                  <a:cubicBezTo>
                    <a:pt x="335" y="1105"/>
                    <a:pt x="98" y="239"/>
                    <a:pt x="726" y="211"/>
                  </a:cubicBezTo>
                  <a:cubicBezTo>
                    <a:pt x="992" y="211"/>
                    <a:pt x="1062" y="365"/>
                    <a:pt x="1062" y="630"/>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2734025" y="1664175"/>
              <a:ext cx="19925" cy="51775"/>
            </a:xfrm>
            <a:custGeom>
              <a:rect b="b" l="l" r="r" t="t"/>
              <a:pathLst>
                <a:path extrusionOk="0" h="2071" w="797">
                  <a:moveTo>
                    <a:pt x="280" y="1"/>
                  </a:moveTo>
                  <a:lnTo>
                    <a:pt x="210" y="378"/>
                  </a:lnTo>
                  <a:lnTo>
                    <a:pt x="0" y="378"/>
                  </a:lnTo>
                  <a:lnTo>
                    <a:pt x="0" y="587"/>
                  </a:lnTo>
                  <a:lnTo>
                    <a:pt x="182" y="587"/>
                  </a:lnTo>
                  <a:lnTo>
                    <a:pt x="182" y="1691"/>
                  </a:lnTo>
                  <a:cubicBezTo>
                    <a:pt x="182" y="1969"/>
                    <a:pt x="345" y="2071"/>
                    <a:pt x="545" y="2071"/>
                  </a:cubicBezTo>
                  <a:cubicBezTo>
                    <a:pt x="626" y="2071"/>
                    <a:pt x="712" y="2054"/>
                    <a:pt x="797" y="2026"/>
                  </a:cubicBezTo>
                  <a:lnTo>
                    <a:pt x="797" y="1816"/>
                  </a:lnTo>
                  <a:cubicBezTo>
                    <a:pt x="748" y="1837"/>
                    <a:pt x="698" y="1848"/>
                    <a:pt x="652" y="1848"/>
                  </a:cubicBezTo>
                  <a:cubicBezTo>
                    <a:pt x="540" y="1848"/>
                    <a:pt x="452" y="1783"/>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2757775" y="1672900"/>
              <a:ext cx="37400" cy="43325"/>
            </a:xfrm>
            <a:custGeom>
              <a:rect b="b" l="l" r="r" t="t"/>
              <a:pathLst>
                <a:path extrusionOk="0" h="1733" w="1496">
                  <a:moveTo>
                    <a:pt x="743" y="209"/>
                  </a:moveTo>
                  <a:cubicBezTo>
                    <a:pt x="987" y="209"/>
                    <a:pt x="1235" y="389"/>
                    <a:pt x="1202" y="699"/>
                  </a:cubicBezTo>
                  <a:lnTo>
                    <a:pt x="308" y="699"/>
                  </a:lnTo>
                  <a:cubicBezTo>
                    <a:pt x="308" y="615"/>
                    <a:pt x="322" y="518"/>
                    <a:pt x="350" y="462"/>
                  </a:cubicBezTo>
                  <a:cubicBezTo>
                    <a:pt x="422" y="289"/>
                    <a:pt x="582" y="209"/>
                    <a:pt x="743" y="209"/>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3"/>
                    <a:pt x="769" y="1523"/>
                  </a:cubicBezTo>
                  <a:cubicBezTo>
                    <a:pt x="419"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2801425" y="1672900"/>
              <a:ext cx="42600" cy="58525"/>
            </a:xfrm>
            <a:custGeom>
              <a:rect b="b" l="l" r="r" t="t"/>
              <a:pathLst>
                <a:path extrusionOk="0" h="2341" w="1704">
                  <a:moveTo>
                    <a:pt x="699" y="210"/>
                  </a:moveTo>
                  <a:cubicBezTo>
                    <a:pt x="1006" y="210"/>
                    <a:pt x="1132" y="490"/>
                    <a:pt x="1132" y="867"/>
                  </a:cubicBezTo>
                  <a:cubicBezTo>
                    <a:pt x="1132" y="1216"/>
                    <a:pt x="1006" y="1495"/>
                    <a:pt x="699" y="1495"/>
                  </a:cubicBezTo>
                  <a:cubicBezTo>
                    <a:pt x="350" y="1495"/>
                    <a:pt x="294" y="1216"/>
                    <a:pt x="294" y="867"/>
                  </a:cubicBezTo>
                  <a:cubicBezTo>
                    <a:pt x="294" y="504"/>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9"/>
                    <a:pt x="949" y="2133"/>
                    <a:pt x="715" y="2133"/>
                  </a:cubicBezTo>
                  <a:cubicBezTo>
                    <a:pt x="558" y="2133"/>
                    <a:pt x="406" y="2055"/>
                    <a:pt x="350" y="1887"/>
                  </a:cubicBezTo>
                  <a:lnTo>
                    <a:pt x="70" y="1942"/>
                  </a:lnTo>
                  <a:cubicBezTo>
                    <a:pt x="126" y="2138"/>
                    <a:pt x="252" y="2264"/>
                    <a:pt x="461" y="2306"/>
                  </a:cubicBezTo>
                  <a:cubicBezTo>
                    <a:pt x="572" y="2329"/>
                    <a:pt x="670" y="2340"/>
                    <a:pt x="757" y="2340"/>
                  </a:cubicBezTo>
                  <a:cubicBezTo>
                    <a:pt x="1703" y="2340"/>
                    <a:pt x="1336" y="1026"/>
                    <a:pt x="1425" y="29"/>
                  </a:cubicBezTo>
                  <a:lnTo>
                    <a:pt x="1160" y="29"/>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2845075" y="167290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2" y="289"/>
                    <a:pt x="582" y="209"/>
                    <a:pt x="744" y="209"/>
                  </a:cubicBezTo>
                  <a:close/>
                  <a:moveTo>
                    <a:pt x="741" y="1"/>
                  </a:moveTo>
                  <a:cubicBezTo>
                    <a:pt x="238" y="1"/>
                    <a:pt x="15" y="322"/>
                    <a:pt x="1" y="853"/>
                  </a:cubicBezTo>
                  <a:cubicBezTo>
                    <a:pt x="1" y="1398"/>
                    <a:pt x="252" y="1733"/>
                    <a:pt x="769" y="1733"/>
                  </a:cubicBezTo>
                  <a:cubicBezTo>
                    <a:pt x="1118" y="1733"/>
                    <a:pt x="1342" y="1579"/>
                    <a:pt x="1439" y="1328"/>
                  </a:cubicBezTo>
                  <a:lnTo>
                    <a:pt x="1188" y="1258"/>
                  </a:lnTo>
                  <a:cubicBezTo>
                    <a:pt x="1146" y="1412"/>
                    <a:pt x="992"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2890825" y="1672900"/>
              <a:ext cx="19575" cy="42275"/>
            </a:xfrm>
            <a:custGeom>
              <a:rect b="b" l="l" r="r" t="t"/>
              <a:pathLst>
                <a:path extrusionOk="0" h="1691" w="783">
                  <a:moveTo>
                    <a:pt x="664" y="0"/>
                  </a:moveTo>
                  <a:cubicBezTo>
                    <a:pt x="438" y="0"/>
                    <a:pt x="328" y="174"/>
                    <a:pt x="280" y="378"/>
                  </a:cubicBezTo>
                  <a:cubicBezTo>
                    <a:pt x="252" y="280"/>
                    <a:pt x="266" y="140"/>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3088850" y="1559750"/>
              <a:ext cx="711375" cy="25"/>
            </a:xfrm>
            <a:custGeom>
              <a:rect b="b" l="l" r="r" t="t"/>
              <a:pathLst>
                <a:path extrusionOk="0" fill="none" h="1" w="28455">
                  <a:moveTo>
                    <a:pt x="28455" y="1"/>
                  </a:move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3008525" y="1516100"/>
              <a:ext cx="87325" cy="87325"/>
            </a:xfrm>
            <a:custGeom>
              <a:rect b="b" l="l" r="r" t="t"/>
              <a:pathLst>
                <a:path extrusionOk="0" h="3493" w="3493">
                  <a:moveTo>
                    <a:pt x="0" y="1"/>
                  </a:moveTo>
                  <a:lnTo>
                    <a:pt x="0" y="3493"/>
                  </a:lnTo>
                  <a:lnTo>
                    <a:pt x="3492"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3008525" y="1516100"/>
              <a:ext cx="879025" cy="87325"/>
            </a:xfrm>
            <a:custGeom>
              <a:rect b="b" l="l" r="r" t="t"/>
              <a:pathLst>
                <a:path extrusionOk="0" fill="none" h="3493" w="35161">
                  <a:moveTo>
                    <a:pt x="31668" y="1"/>
                  </a:moveTo>
                  <a:lnTo>
                    <a:pt x="31668" y="3493"/>
                  </a:lnTo>
                  <a:moveTo>
                    <a:pt x="35160" y="1747"/>
                  </a:moveTo>
                  <a:lnTo>
                    <a:pt x="31668" y="1747"/>
                  </a:lnTo>
                  <a:moveTo>
                    <a:pt x="0" y="1"/>
                  </a:moveTo>
                  <a:lnTo>
                    <a:pt x="3492" y="1747"/>
                  </a:lnTo>
                  <a:lnTo>
                    <a:pt x="0" y="3493"/>
                  </a:lnTo>
                  <a:moveTo>
                    <a:pt x="0" y="1747"/>
                  </a:moveTo>
                  <a:lnTo>
                    <a:pt x="3492"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1470175" y="1699450"/>
              <a:ext cx="92225" cy="995300"/>
            </a:xfrm>
            <a:custGeom>
              <a:rect b="b" l="l" r="r" t="t"/>
              <a:pathLst>
                <a:path extrusionOk="0" fill="none" h="39812" w="3689">
                  <a:moveTo>
                    <a:pt x="3493" y="39812"/>
                  </a:moveTo>
                  <a:lnTo>
                    <a:pt x="1747" y="39812"/>
                  </a:lnTo>
                  <a:cubicBezTo>
                    <a:pt x="769" y="39812"/>
                    <a:pt x="1" y="39030"/>
                    <a:pt x="1" y="38066"/>
                  </a:cubicBezTo>
                  <a:lnTo>
                    <a:pt x="1" y="1746"/>
                  </a:lnTo>
                  <a:cubicBezTo>
                    <a:pt x="1" y="783"/>
                    <a:pt x="769" y="0"/>
                    <a:pt x="1747" y="0"/>
                  </a:cubicBezTo>
                  <a:lnTo>
                    <a:pt x="3688"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1555400" y="1655800"/>
              <a:ext cx="87325" cy="87325"/>
            </a:xfrm>
            <a:custGeom>
              <a:rect b="b" l="l" r="r" t="t"/>
              <a:pathLst>
                <a:path extrusionOk="0" h="3493" w="3493">
                  <a:moveTo>
                    <a:pt x="3492" y="0"/>
                  </a:moveTo>
                  <a:lnTo>
                    <a:pt x="0" y="1746"/>
                  </a:lnTo>
                  <a:lnTo>
                    <a:pt x="3492" y="3492"/>
                  </a:lnTo>
                  <a:lnTo>
                    <a:pt x="34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1555400" y="1655800"/>
              <a:ext cx="89425" cy="1082625"/>
            </a:xfrm>
            <a:custGeom>
              <a:rect b="b" l="l" r="r" t="t"/>
              <a:pathLst>
                <a:path extrusionOk="0" fill="none" h="43305" w="3577">
                  <a:moveTo>
                    <a:pt x="84" y="39812"/>
                  </a:moveTo>
                  <a:lnTo>
                    <a:pt x="84" y="43304"/>
                  </a:lnTo>
                  <a:moveTo>
                    <a:pt x="3576" y="41558"/>
                  </a:moveTo>
                  <a:lnTo>
                    <a:pt x="84" y="41558"/>
                  </a:lnTo>
                  <a:moveTo>
                    <a:pt x="3492" y="3492"/>
                  </a:moveTo>
                  <a:lnTo>
                    <a:pt x="0" y="1746"/>
                  </a:lnTo>
                  <a:lnTo>
                    <a:pt x="3492" y="0"/>
                  </a:lnTo>
                  <a:moveTo>
                    <a:pt x="3492" y="1746"/>
                  </a:moveTo>
                  <a:lnTo>
                    <a:pt x="0"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3554350" y="1839125"/>
              <a:ext cx="251125" cy="202225"/>
            </a:xfrm>
            <a:custGeom>
              <a:rect b="b" l="l" r="r" t="t"/>
              <a:pathLst>
                <a:path extrusionOk="0" fill="none" h="8089" w="10045">
                  <a:moveTo>
                    <a:pt x="1" y="8089"/>
                  </a:moveTo>
                  <a:lnTo>
                    <a:pt x="3172" y="8089"/>
                  </a:lnTo>
                  <a:cubicBezTo>
                    <a:pt x="4136" y="8089"/>
                    <a:pt x="4918" y="7307"/>
                    <a:pt x="4918" y="6343"/>
                  </a:cubicBezTo>
                  <a:lnTo>
                    <a:pt x="4918" y="1747"/>
                  </a:lnTo>
                  <a:cubicBezTo>
                    <a:pt x="4918" y="783"/>
                    <a:pt x="5700" y="1"/>
                    <a:pt x="6664" y="1"/>
                  </a:cubicBezTo>
                  <a:lnTo>
                    <a:pt x="10044"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3798125" y="1795475"/>
              <a:ext cx="87325" cy="87350"/>
            </a:xfrm>
            <a:custGeom>
              <a:rect b="b" l="l" r="r" t="t"/>
              <a:pathLst>
                <a:path extrusionOk="0" h="3494" w="3493">
                  <a:moveTo>
                    <a:pt x="3492" y="1"/>
                  </a:moveTo>
                  <a:lnTo>
                    <a:pt x="0" y="1747"/>
                  </a:lnTo>
                  <a:lnTo>
                    <a:pt x="3492" y="3493"/>
                  </a:lnTo>
                  <a:lnTo>
                    <a:pt x="34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3467050" y="1795475"/>
              <a:ext cx="418400" cy="289550"/>
            </a:xfrm>
            <a:custGeom>
              <a:rect b="b" l="l" r="r" t="t"/>
              <a:pathLst>
                <a:path extrusionOk="0" fill="none" h="11582" w="16736">
                  <a:moveTo>
                    <a:pt x="3493" y="11581"/>
                  </a:moveTo>
                  <a:lnTo>
                    <a:pt x="3493" y="8089"/>
                  </a:lnTo>
                  <a:moveTo>
                    <a:pt x="0" y="9835"/>
                  </a:moveTo>
                  <a:lnTo>
                    <a:pt x="3493" y="9835"/>
                  </a:lnTo>
                  <a:moveTo>
                    <a:pt x="16735" y="3493"/>
                  </a:moveTo>
                  <a:lnTo>
                    <a:pt x="13243" y="1747"/>
                  </a:lnTo>
                  <a:lnTo>
                    <a:pt x="16735" y="1"/>
                  </a:lnTo>
                  <a:moveTo>
                    <a:pt x="16735" y="1747"/>
                  </a:moveTo>
                  <a:lnTo>
                    <a:pt x="1324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3113275" y="1926450"/>
              <a:ext cx="349250" cy="229800"/>
            </a:xfrm>
            <a:custGeom>
              <a:rect b="b" l="l" r="r" t="t"/>
              <a:pathLst>
                <a:path extrusionOk="0" h="9192" w="13970">
                  <a:moveTo>
                    <a:pt x="1" y="0"/>
                  </a:moveTo>
                  <a:lnTo>
                    <a:pt x="1" y="9192"/>
                  </a:lnTo>
                  <a:lnTo>
                    <a:pt x="13970" y="9192"/>
                  </a:lnTo>
                  <a:lnTo>
                    <a:pt x="13970" y="0"/>
                  </a:lnTo>
                  <a:close/>
                </a:path>
              </a:pathLst>
            </a:custGeom>
            <a:solidFill>
              <a:srgbClr val="C7E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3113275" y="1926450"/>
              <a:ext cx="349250" cy="229800"/>
            </a:xfrm>
            <a:custGeom>
              <a:rect b="b" l="l" r="r" t="t"/>
              <a:pathLst>
                <a:path extrusionOk="0" fill="none" h="9192" w="13970">
                  <a:moveTo>
                    <a:pt x="1230" y="0"/>
                  </a:moveTo>
                  <a:lnTo>
                    <a:pt x="2278" y="0"/>
                  </a:lnTo>
                  <a:moveTo>
                    <a:pt x="2976" y="0"/>
                  </a:moveTo>
                  <a:lnTo>
                    <a:pt x="4024" y="0"/>
                  </a:lnTo>
                  <a:moveTo>
                    <a:pt x="4722" y="0"/>
                  </a:moveTo>
                  <a:lnTo>
                    <a:pt x="5770" y="0"/>
                  </a:lnTo>
                  <a:moveTo>
                    <a:pt x="6468" y="0"/>
                  </a:moveTo>
                  <a:lnTo>
                    <a:pt x="7516" y="0"/>
                  </a:lnTo>
                  <a:moveTo>
                    <a:pt x="8215" y="0"/>
                  </a:moveTo>
                  <a:lnTo>
                    <a:pt x="9262" y="0"/>
                  </a:lnTo>
                  <a:moveTo>
                    <a:pt x="9961" y="0"/>
                  </a:moveTo>
                  <a:lnTo>
                    <a:pt x="11008" y="0"/>
                  </a:lnTo>
                  <a:moveTo>
                    <a:pt x="11707" y="0"/>
                  </a:moveTo>
                  <a:lnTo>
                    <a:pt x="12755" y="0"/>
                  </a:lnTo>
                  <a:moveTo>
                    <a:pt x="13453" y="0"/>
                  </a:moveTo>
                  <a:lnTo>
                    <a:pt x="13970" y="0"/>
                  </a:lnTo>
                  <a:lnTo>
                    <a:pt x="13970" y="559"/>
                  </a:lnTo>
                  <a:moveTo>
                    <a:pt x="13970" y="1285"/>
                  </a:moveTo>
                  <a:lnTo>
                    <a:pt x="13970" y="2389"/>
                  </a:lnTo>
                  <a:moveTo>
                    <a:pt x="13970" y="3129"/>
                  </a:moveTo>
                  <a:lnTo>
                    <a:pt x="13970" y="4233"/>
                  </a:lnTo>
                  <a:moveTo>
                    <a:pt x="13970" y="4959"/>
                  </a:moveTo>
                  <a:lnTo>
                    <a:pt x="13970" y="6063"/>
                  </a:lnTo>
                  <a:moveTo>
                    <a:pt x="13970" y="6803"/>
                  </a:moveTo>
                  <a:lnTo>
                    <a:pt x="13970" y="7907"/>
                  </a:lnTo>
                  <a:moveTo>
                    <a:pt x="13970" y="8633"/>
                  </a:moveTo>
                  <a:lnTo>
                    <a:pt x="13970" y="9192"/>
                  </a:lnTo>
                  <a:lnTo>
                    <a:pt x="13453" y="9192"/>
                  </a:lnTo>
                  <a:moveTo>
                    <a:pt x="12755" y="9192"/>
                  </a:moveTo>
                  <a:lnTo>
                    <a:pt x="11707" y="9192"/>
                  </a:lnTo>
                  <a:moveTo>
                    <a:pt x="11008" y="9192"/>
                  </a:moveTo>
                  <a:lnTo>
                    <a:pt x="9961" y="9192"/>
                  </a:lnTo>
                  <a:moveTo>
                    <a:pt x="9262" y="9192"/>
                  </a:moveTo>
                  <a:lnTo>
                    <a:pt x="8215" y="9192"/>
                  </a:lnTo>
                  <a:moveTo>
                    <a:pt x="7516" y="9192"/>
                  </a:moveTo>
                  <a:lnTo>
                    <a:pt x="6468" y="9192"/>
                  </a:lnTo>
                  <a:moveTo>
                    <a:pt x="5770" y="9192"/>
                  </a:moveTo>
                  <a:lnTo>
                    <a:pt x="4722" y="9192"/>
                  </a:lnTo>
                  <a:moveTo>
                    <a:pt x="4024" y="9192"/>
                  </a:moveTo>
                  <a:lnTo>
                    <a:pt x="2976" y="9192"/>
                  </a:lnTo>
                  <a:moveTo>
                    <a:pt x="2278" y="9192"/>
                  </a:moveTo>
                  <a:lnTo>
                    <a:pt x="1230" y="9192"/>
                  </a:lnTo>
                  <a:moveTo>
                    <a:pt x="532" y="9192"/>
                  </a:moveTo>
                  <a:lnTo>
                    <a:pt x="1" y="9192"/>
                  </a:lnTo>
                  <a:lnTo>
                    <a:pt x="1" y="8647"/>
                  </a:lnTo>
                  <a:moveTo>
                    <a:pt x="1" y="7907"/>
                  </a:moveTo>
                  <a:lnTo>
                    <a:pt x="1" y="6803"/>
                  </a:lnTo>
                  <a:moveTo>
                    <a:pt x="1" y="6063"/>
                  </a:moveTo>
                  <a:lnTo>
                    <a:pt x="1" y="4959"/>
                  </a:lnTo>
                  <a:moveTo>
                    <a:pt x="1" y="4233"/>
                  </a:moveTo>
                  <a:lnTo>
                    <a:pt x="1" y="3129"/>
                  </a:lnTo>
                  <a:moveTo>
                    <a:pt x="1" y="2389"/>
                  </a:moveTo>
                  <a:lnTo>
                    <a:pt x="1" y="1285"/>
                  </a:lnTo>
                  <a:moveTo>
                    <a:pt x="1" y="559"/>
                  </a:moveTo>
                  <a:lnTo>
                    <a:pt x="1" y="0"/>
                  </a:lnTo>
                  <a:lnTo>
                    <a:pt x="532"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3134925" y="2004325"/>
              <a:ext cx="52075" cy="53450"/>
            </a:xfrm>
            <a:custGeom>
              <a:rect b="b" l="l" r="r" t="t"/>
              <a:pathLst>
                <a:path extrusionOk="0" h="2138" w="2083">
                  <a:moveTo>
                    <a:pt x="1049" y="322"/>
                  </a:moveTo>
                  <a:lnTo>
                    <a:pt x="1356" y="1257"/>
                  </a:lnTo>
                  <a:lnTo>
                    <a:pt x="741" y="1257"/>
                  </a:lnTo>
                  <a:cubicBezTo>
                    <a:pt x="839" y="950"/>
                    <a:pt x="965" y="657"/>
                    <a:pt x="1049" y="322"/>
                  </a:cubicBezTo>
                  <a:close/>
                  <a:moveTo>
                    <a:pt x="783" y="0"/>
                  </a:moveTo>
                  <a:lnTo>
                    <a:pt x="1" y="2138"/>
                  </a:lnTo>
                  <a:lnTo>
                    <a:pt x="448" y="2138"/>
                  </a:lnTo>
                  <a:lnTo>
                    <a:pt x="643" y="1593"/>
                  </a:lnTo>
                  <a:lnTo>
                    <a:pt x="1454" y="1593"/>
                  </a:lnTo>
                  <a:lnTo>
                    <a:pt x="1649" y="2138"/>
                  </a:lnTo>
                  <a:lnTo>
                    <a:pt x="2082" y="2138"/>
                  </a:lnTo>
                  <a:lnTo>
                    <a:pt x="13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3192200" y="2001525"/>
              <a:ext cx="39150" cy="56950"/>
            </a:xfrm>
            <a:custGeom>
              <a:rect b="b" l="l" r="r" t="t"/>
              <a:pathLst>
                <a:path extrusionOk="0" h="2278" w="1566">
                  <a:moveTo>
                    <a:pt x="769" y="867"/>
                  </a:moveTo>
                  <a:cubicBezTo>
                    <a:pt x="1049" y="867"/>
                    <a:pt x="1132" y="1104"/>
                    <a:pt x="1132" y="1411"/>
                  </a:cubicBezTo>
                  <a:cubicBezTo>
                    <a:pt x="1118" y="1733"/>
                    <a:pt x="1062" y="1984"/>
                    <a:pt x="769" y="1984"/>
                  </a:cubicBezTo>
                  <a:cubicBezTo>
                    <a:pt x="546" y="1984"/>
                    <a:pt x="434" y="1803"/>
                    <a:pt x="434" y="1425"/>
                  </a:cubicBezTo>
                  <a:cubicBezTo>
                    <a:pt x="448" y="1118"/>
                    <a:pt x="504" y="867"/>
                    <a:pt x="769" y="867"/>
                  </a:cubicBezTo>
                  <a:close/>
                  <a:moveTo>
                    <a:pt x="1118" y="1"/>
                  </a:moveTo>
                  <a:lnTo>
                    <a:pt x="1132" y="867"/>
                  </a:lnTo>
                  <a:cubicBezTo>
                    <a:pt x="1026" y="707"/>
                    <a:pt x="906" y="572"/>
                    <a:pt x="665" y="572"/>
                  </a:cubicBezTo>
                  <a:cubicBezTo>
                    <a:pt x="654" y="572"/>
                    <a:pt x="642" y="573"/>
                    <a:pt x="629" y="573"/>
                  </a:cubicBezTo>
                  <a:cubicBezTo>
                    <a:pt x="168" y="587"/>
                    <a:pt x="1" y="936"/>
                    <a:pt x="1" y="1425"/>
                  </a:cubicBezTo>
                  <a:cubicBezTo>
                    <a:pt x="15" y="1886"/>
                    <a:pt x="141" y="2277"/>
                    <a:pt x="601" y="2277"/>
                  </a:cubicBezTo>
                  <a:cubicBezTo>
                    <a:pt x="867" y="2277"/>
                    <a:pt x="1021" y="2180"/>
                    <a:pt x="1118" y="1984"/>
                  </a:cubicBezTo>
                  <a:cubicBezTo>
                    <a:pt x="1146" y="2040"/>
                    <a:pt x="1132" y="2166"/>
                    <a:pt x="1146" y="2250"/>
                  </a:cubicBezTo>
                  <a:lnTo>
                    <a:pt x="1565" y="2250"/>
                  </a:lnTo>
                  <a:lnTo>
                    <a:pt x="15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3239350" y="2001525"/>
              <a:ext cx="39150" cy="56950"/>
            </a:xfrm>
            <a:custGeom>
              <a:rect b="b" l="l" r="r" t="t"/>
              <a:pathLst>
                <a:path extrusionOk="0" h="2278" w="1566">
                  <a:moveTo>
                    <a:pt x="783" y="867"/>
                  </a:moveTo>
                  <a:cubicBezTo>
                    <a:pt x="1048" y="867"/>
                    <a:pt x="1146" y="1104"/>
                    <a:pt x="1132" y="1411"/>
                  </a:cubicBezTo>
                  <a:cubicBezTo>
                    <a:pt x="1118" y="1733"/>
                    <a:pt x="1062" y="1984"/>
                    <a:pt x="783" y="1984"/>
                  </a:cubicBezTo>
                  <a:cubicBezTo>
                    <a:pt x="559" y="1984"/>
                    <a:pt x="448" y="1803"/>
                    <a:pt x="448" y="1425"/>
                  </a:cubicBezTo>
                  <a:cubicBezTo>
                    <a:pt x="448" y="1118"/>
                    <a:pt x="504" y="867"/>
                    <a:pt x="783" y="867"/>
                  </a:cubicBezTo>
                  <a:close/>
                  <a:moveTo>
                    <a:pt x="1118" y="1"/>
                  </a:moveTo>
                  <a:lnTo>
                    <a:pt x="1132" y="867"/>
                  </a:lnTo>
                  <a:cubicBezTo>
                    <a:pt x="1039" y="707"/>
                    <a:pt x="908" y="572"/>
                    <a:pt x="665" y="572"/>
                  </a:cubicBezTo>
                  <a:cubicBezTo>
                    <a:pt x="654" y="572"/>
                    <a:pt x="642" y="573"/>
                    <a:pt x="629" y="573"/>
                  </a:cubicBezTo>
                  <a:cubicBezTo>
                    <a:pt x="168" y="587"/>
                    <a:pt x="1" y="936"/>
                    <a:pt x="1" y="1425"/>
                  </a:cubicBezTo>
                  <a:cubicBezTo>
                    <a:pt x="15" y="1886"/>
                    <a:pt x="154" y="2277"/>
                    <a:pt x="601" y="2277"/>
                  </a:cubicBezTo>
                  <a:cubicBezTo>
                    <a:pt x="867" y="2277"/>
                    <a:pt x="1034" y="2180"/>
                    <a:pt x="1118" y="1984"/>
                  </a:cubicBezTo>
                  <a:cubicBezTo>
                    <a:pt x="1146" y="2040"/>
                    <a:pt x="1132" y="2166"/>
                    <a:pt x="1146" y="2250"/>
                  </a:cubicBezTo>
                  <a:lnTo>
                    <a:pt x="1565" y="2250"/>
                  </a:lnTo>
                  <a:lnTo>
                    <a:pt x="15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3288600" y="2015800"/>
              <a:ext cx="23775" cy="41975"/>
            </a:xfrm>
            <a:custGeom>
              <a:rect b="b" l="l" r="r" t="t"/>
              <a:pathLst>
                <a:path extrusionOk="0" h="1679" w="951">
                  <a:moveTo>
                    <a:pt x="801" y="1"/>
                  </a:moveTo>
                  <a:cubicBezTo>
                    <a:pt x="595" y="1"/>
                    <a:pt x="468" y="185"/>
                    <a:pt x="433" y="379"/>
                  </a:cubicBezTo>
                  <a:cubicBezTo>
                    <a:pt x="391" y="282"/>
                    <a:pt x="419" y="142"/>
                    <a:pt x="405" y="30"/>
                  </a:cubicBezTo>
                  <a:lnTo>
                    <a:pt x="0" y="30"/>
                  </a:lnTo>
                  <a:lnTo>
                    <a:pt x="0" y="1679"/>
                  </a:lnTo>
                  <a:lnTo>
                    <a:pt x="433" y="1679"/>
                  </a:lnTo>
                  <a:lnTo>
                    <a:pt x="433" y="868"/>
                  </a:lnTo>
                  <a:cubicBezTo>
                    <a:pt x="433" y="554"/>
                    <a:pt x="560" y="355"/>
                    <a:pt x="797" y="355"/>
                  </a:cubicBezTo>
                  <a:cubicBezTo>
                    <a:pt x="844" y="355"/>
                    <a:pt x="895" y="363"/>
                    <a:pt x="950" y="379"/>
                  </a:cubicBezTo>
                  <a:lnTo>
                    <a:pt x="950" y="30"/>
                  </a:lnTo>
                  <a:cubicBezTo>
                    <a:pt x="897" y="10"/>
                    <a:pt x="847" y="1"/>
                    <a:pt x="8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3316525" y="2015850"/>
              <a:ext cx="37400" cy="42650"/>
            </a:xfrm>
            <a:custGeom>
              <a:rect b="b" l="l" r="r" t="t"/>
              <a:pathLst>
                <a:path extrusionOk="0" h="1706" w="1496">
                  <a:moveTo>
                    <a:pt x="763" y="279"/>
                  </a:moveTo>
                  <a:cubicBezTo>
                    <a:pt x="935" y="279"/>
                    <a:pt x="1115" y="423"/>
                    <a:pt x="1090" y="657"/>
                  </a:cubicBezTo>
                  <a:lnTo>
                    <a:pt x="448" y="657"/>
                  </a:lnTo>
                  <a:cubicBezTo>
                    <a:pt x="448" y="601"/>
                    <a:pt x="462" y="531"/>
                    <a:pt x="490" y="489"/>
                  </a:cubicBezTo>
                  <a:cubicBezTo>
                    <a:pt x="535" y="343"/>
                    <a:pt x="647" y="279"/>
                    <a:pt x="763" y="279"/>
                  </a:cubicBezTo>
                  <a:close/>
                  <a:moveTo>
                    <a:pt x="783" y="0"/>
                  </a:moveTo>
                  <a:cubicBezTo>
                    <a:pt x="266" y="0"/>
                    <a:pt x="1" y="308"/>
                    <a:pt x="1" y="838"/>
                  </a:cubicBezTo>
                  <a:cubicBezTo>
                    <a:pt x="1" y="1383"/>
                    <a:pt x="252" y="1691"/>
                    <a:pt x="769" y="1704"/>
                  </a:cubicBezTo>
                  <a:cubicBezTo>
                    <a:pt x="782" y="1705"/>
                    <a:pt x="795" y="1705"/>
                    <a:pt x="808" y="1705"/>
                  </a:cubicBezTo>
                  <a:cubicBezTo>
                    <a:pt x="1174" y="1705"/>
                    <a:pt x="1374" y="1514"/>
                    <a:pt x="1482" y="1257"/>
                  </a:cubicBezTo>
                  <a:lnTo>
                    <a:pt x="1076" y="1230"/>
                  </a:lnTo>
                  <a:cubicBezTo>
                    <a:pt x="1048" y="1355"/>
                    <a:pt x="937" y="1411"/>
                    <a:pt x="783" y="1411"/>
                  </a:cubicBezTo>
                  <a:cubicBezTo>
                    <a:pt x="518" y="1411"/>
                    <a:pt x="448" y="1202"/>
                    <a:pt x="448" y="936"/>
                  </a:cubicBezTo>
                  <a:lnTo>
                    <a:pt x="1495" y="936"/>
                  </a:lnTo>
                  <a:cubicBezTo>
                    <a:pt x="1495" y="391"/>
                    <a:pt x="1314"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3359475" y="2015625"/>
              <a:ext cx="37225" cy="43025"/>
            </a:xfrm>
            <a:custGeom>
              <a:rect b="b" l="l" r="r" t="t"/>
              <a:pathLst>
                <a:path extrusionOk="0" h="1721" w="1489">
                  <a:moveTo>
                    <a:pt x="730" y="1"/>
                  </a:moveTo>
                  <a:cubicBezTo>
                    <a:pt x="385" y="1"/>
                    <a:pt x="50" y="161"/>
                    <a:pt x="57" y="512"/>
                  </a:cubicBezTo>
                  <a:cubicBezTo>
                    <a:pt x="71" y="987"/>
                    <a:pt x="588" y="959"/>
                    <a:pt x="951" y="1071"/>
                  </a:cubicBezTo>
                  <a:cubicBezTo>
                    <a:pt x="1217" y="1160"/>
                    <a:pt x="1069" y="1444"/>
                    <a:pt x="831" y="1444"/>
                  </a:cubicBezTo>
                  <a:cubicBezTo>
                    <a:pt x="807" y="1444"/>
                    <a:pt x="781" y="1441"/>
                    <a:pt x="755" y="1434"/>
                  </a:cubicBezTo>
                  <a:cubicBezTo>
                    <a:pt x="546" y="1434"/>
                    <a:pt x="406" y="1378"/>
                    <a:pt x="364" y="1211"/>
                  </a:cubicBezTo>
                  <a:lnTo>
                    <a:pt x="1" y="1280"/>
                  </a:lnTo>
                  <a:cubicBezTo>
                    <a:pt x="36" y="1564"/>
                    <a:pt x="401" y="1721"/>
                    <a:pt x="761" y="1721"/>
                  </a:cubicBezTo>
                  <a:cubicBezTo>
                    <a:pt x="1128" y="1721"/>
                    <a:pt x="1489" y="1557"/>
                    <a:pt x="1482" y="1197"/>
                  </a:cubicBezTo>
                  <a:cubicBezTo>
                    <a:pt x="1468" y="512"/>
                    <a:pt x="588" y="847"/>
                    <a:pt x="462" y="456"/>
                  </a:cubicBezTo>
                  <a:cubicBezTo>
                    <a:pt x="462" y="341"/>
                    <a:pt x="591" y="287"/>
                    <a:pt x="730" y="287"/>
                  </a:cubicBezTo>
                  <a:cubicBezTo>
                    <a:pt x="894" y="287"/>
                    <a:pt x="1070" y="362"/>
                    <a:pt x="1063" y="498"/>
                  </a:cubicBezTo>
                  <a:lnTo>
                    <a:pt x="1454" y="442"/>
                  </a:lnTo>
                  <a:cubicBezTo>
                    <a:pt x="1419" y="158"/>
                    <a:pt x="1070" y="1"/>
                    <a:pt x="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3402450" y="2015625"/>
              <a:ext cx="37375" cy="43025"/>
            </a:xfrm>
            <a:custGeom>
              <a:rect b="b" l="l" r="r" t="t"/>
              <a:pathLst>
                <a:path extrusionOk="0" h="1721" w="1495">
                  <a:moveTo>
                    <a:pt x="736" y="1"/>
                  </a:moveTo>
                  <a:cubicBezTo>
                    <a:pt x="391" y="1"/>
                    <a:pt x="56" y="161"/>
                    <a:pt x="70" y="512"/>
                  </a:cubicBezTo>
                  <a:cubicBezTo>
                    <a:pt x="84" y="987"/>
                    <a:pt x="587" y="959"/>
                    <a:pt x="964" y="1071"/>
                  </a:cubicBezTo>
                  <a:cubicBezTo>
                    <a:pt x="1217" y="1160"/>
                    <a:pt x="1069" y="1444"/>
                    <a:pt x="830" y="1444"/>
                  </a:cubicBezTo>
                  <a:cubicBezTo>
                    <a:pt x="806" y="1444"/>
                    <a:pt x="781" y="1441"/>
                    <a:pt x="755" y="1434"/>
                  </a:cubicBezTo>
                  <a:cubicBezTo>
                    <a:pt x="545" y="1434"/>
                    <a:pt x="405" y="1378"/>
                    <a:pt x="377" y="1211"/>
                  </a:cubicBezTo>
                  <a:lnTo>
                    <a:pt x="0" y="1280"/>
                  </a:lnTo>
                  <a:cubicBezTo>
                    <a:pt x="35" y="1564"/>
                    <a:pt x="401" y="1721"/>
                    <a:pt x="762" y="1721"/>
                  </a:cubicBezTo>
                  <a:cubicBezTo>
                    <a:pt x="1131" y="1721"/>
                    <a:pt x="1495" y="1557"/>
                    <a:pt x="1495" y="1197"/>
                  </a:cubicBezTo>
                  <a:cubicBezTo>
                    <a:pt x="1481" y="512"/>
                    <a:pt x="587" y="847"/>
                    <a:pt x="461" y="456"/>
                  </a:cubicBezTo>
                  <a:cubicBezTo>
                    <a:pt x="468" y="341"/>
                    <a:pt x="600" y="287"/>
                    <a:pt x="741" y="287"/>
                  </a:cubicBezTo>
                  <a:cubicBezTo>
                    <a:pt x="907" y="287"/>
                    <a:pt x="1083" y="362"/>
                    <a:pt x="1076" y="498"/>
                  </a:cubicBezTo>
                  <a:lnTo>
                    <a:pt x="1453" y="442"/>
                  </a:lnTo>
                  <a:cubicBezTo>
                    <a:pt x="1425" y="158"/>
                    <a:pt x="1076" y="1"/>
                    <a:pt x="7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312500" y="3410650"/>
              <a:ext cx="349250" cy="229800"/>
            </a:xfrm>
            <a:custGeom>
              <a:rect b="b" l="l" r="r" t="t"/>
              <a:pathLst>
                <a:path extrusionOk="0" h="9192" w="13970">
                  <a:moveTo>
                    <a:pt x="0" y="0"/>
                  </a:moveTo>
                  <a:lnTo>
                    <a:pt x="0" y="9192"/>
                  </a:lnTo>
                  <a:lnTo>
                    <a:pt x="13969" y="9192"/>
                  </a:lnTo>
                  <a:lnTo>
                    <a:pt x="13969"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312500" y="3410650"/>
              <a:ext cx="349250" cy="229800"/>
            </a:xfrm>
            <a:custGeom>
              <a:rect b="b" l="l" r="r" t="t"/>
              <a:pathLst>
                <a:path extrusionOk="0" fill="none" h="9192" w="13970">
                  <a:moveTo>
                    <a:pt x="1216" y="0"/>
                  </a:moveTo>
                  <a:lnTo>
                    <a:pt x="2263" y="0"/>
                  </a:lnTo>
                  <a:moveTo>
                    <a:pt x="2962" y="0"/>
                  </a:moveTo>
                  <a:lnTo>
                    <a:pt x="4010" y="0"/>
                  </a:lnTo>
                  <a:moveTo>
                    <a:pt x="4708" y="0"/>
                  </a:moveTo>
                  <a:lnTo>
                    <a:pt x="5756" y="0"/>
                  </a:lnTo>
                  <a:moveTo>
                    <a:pt x="6454" y="0"/>
                  </a:moveTo>
                  <a:lnTo>
                    <a:pt x="7502" y="0"/>
                  </a:lnTo>
                  <a:moveTo>
                    <a:pt x="8200" y="0"/>
                  </a:moveTo>
                  <a:lnTo>
                    <a:pt x="9248" y="0"/>
                  </a:lnTo>
                  <a:moveTo>
                    <a:pt x="9946" y="0"/>
                  </a:moveTo>
                  <a:lnTo>
                    <a:pt x="10994" y="0"/>
                  </a:lnTo>
                  <a:moveTo>
                    <a:pt x="11692" y="0"/>
                  </a:moveTo>
                  <a:lnTo>
                    <a:pt x="12740" y="0"/>
                  </a:lnTo>
                  <a:moveTo>
                    <a:pt x="13439" y="0"/>
                  </a:moveTo>
                  <a:lnTo>
                    <a:pt x="13969" y="0"/>
                  </a:lnTo>
                  <a:lnTo>
                    <a:pt x="13969" y="559"/>
                  </a:lnTo>
                  <a:moveTo>
                    <a:pt x="13969" y="1286"/>
                  </a:moveTo>
                  <a:lnTo>
                    <a:pt x="13969" y="2389"/>
                  </a:lnTo>
                  <a:moveTo>
                    <a:pt x="13969" y="3129"/>
                  </a:moveTo>
                  <a:lnTo>
                    <a:pt x="13969" y="4233"/>
                  </a:lnTo>
                  <a:moveTo>
                    <a:pt x="13969" y="4959"/>
                  </a:moveTo>
                  <a:lnTo>
                    <a:pt x="13969" y="6063"/>
                  </a:lnTo>
                  <a:moveTo>
                    <a:pt x="13969" y="6803"/>
                  </a:moveTo>
                  <a:lnTo>
                    <a:pt x="13969" y="7907"/>
                  </a:lnTo>
                  <a:moveTo>
                    <a:pt x="13969" y="8647"/>
                  </a:moveTo>
                  <a:lnTo>
                    <a:pt x="13969" y="9192"/>
                  </a:lnTo>
                  <a:lnTo>
                    <a:pt x="13439" y="9192"/>
                  </a:lnTo>
                  <a:moveTo>
                    <a:pt x="12740" y="9192"/>
                  </a:moveTo>
                  <a:lnTo>
                    <a:pt x="11692" y="9192"/>
                  </a:lnTo>
                  <a:moveTo>
                    <a:pt x="10994" y="9192"/>
                  </a:moveTo>
                  <a:lnTo>
                    <a:pt x="9946" y="9192"/>
                  </a:lnTo>
                  <a:moveTo>
                    <a:pt x="9248" y="9192"/>
                  </a:moveTo>
                  <a:lnTo>
                    <a:pt x="8200" y="9192"/>
                  </a:lnTo>
                  <a:moveTo>
                    <a:pt x="7502" y="9192"/>
                  </a:moveTo>
                  <a:lnTo>
                    <a:pt x="6454" y="9192"/>
                  </a:lnTo>
                  <a:moveTo>
                    <a:pt x="5756" y="9192"/>
                  </a:moveTo>
                  <a:lnTo>
                    <a:pt x="4708" y="9192"/>
                  </a:lnTo>
                  <a:moveTo>
                    <a:pt x="4010" y="9192"/>
                  </a:moveTo>
                  <a:lnTo>
                    <a:pt x="2962" y="9192"/>
                  </a:lnTo>
                  <a:moveTo>
                    <a:pt x="2263" y="9192"/>
                  </a:moveTo>
                  <a:lnTo>
                    <a:pt x="1216" y="9192"/>
                  </a:lnTo>
                  <a:moveTo>
                    <a:pt x="517" y="9192"/>
                  </a:moveTo>
                  <a:lnTo>
                    <a:pt x="0" y="9192"/>
                  </a:lnTo>
                  <a:lnTo>
                    <a:pt x="0" y="8647"/>
                  </a:lnTo>
                  <a:moveTo>
                    <a:pt x="0" y="7907"/>
                  </a:moveTo>
                  <a:lnTo>
                    <a:pt x="0" y="6803"/>
                  </a:lnTo>
                  <a:moveTo>
                    <a:pt x="0" y="6077"/>
                  </a:moveTo>
                  <a:lnTo>
                    <a:pt x="0" y="4959"/>
                  </a:lnTo>
                  <a:moveTo>
                    <a:pt x="0" y="4233"/>
                  </a:moveTo>
                  <a:lnTo>
                    <a:pt x="0" y="3129"/>
                  </a:lnTo>
                  <a:moveTo>
                    <a:pt x="0" y="2389"/>
                  </a:moveTo>
                  <a:lnTo>
                    <a:pt x="0" y="1286"/>
                  </a:lnTo>
                  <a:moveTo>
                    <a:pt x="0" y="559"/>
                  </a:moveTo>
                  <a:lnTo>
                    <a:pt x="0" y="0"/>
                  </a:lnTo>
                  <a:lnTo>
                    <a:pt x="51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360700" y="3488300"/>
              <a:ext cx="44525" cy="53675"/>
            </a:xfrm>
            <a:custGeom>
              <a:rect b="b" l="l" r="r" t="t"/>
              <a:pathLst>
                <a:path extrusionOk="0" h="2147" w="1781">
                  <a:moveTo>
                    <a:pt x="761" y="354"/>
                  </a:moveTo>
                  <a:cubicBezTo>
                    <a:pt x="1058" y="354"/>
                    <a:pt x="1313" y="393"/>
                    <a:pt x="1313" y="694"/>
                  </a:cubicBezTo>
                  <a:cubicBezTo>
                    <a:pt x="1313" y="1008"/>
                    <a:pt x="1062" y="1048"/>
                    <a:pt x="759" y="1048"/>
                  </a:cubicBezTo>
                  <a:cubicBezTo>
                    <a:pt x="658" y="1048"/>
                    <a:pt x="552" y="1043"/>
                    <a:pt x="447" y="1043"/>
                  </a:cubicBezTo>
                  <a:lnTo>
                    <a:pt x="447" y="359"/>
                  </a:lnTo>
                  <a:cubicBezTo>
                    <a:pt x="551" y="359"/>
                    <a:pt x="659" y="354"/>
                    <a:pt x="761" y="354"/>
                  </a:cubicBezTo>
                  <a:close/>
                  <a:moveTo>
                    <a:pt x="637" y="0"/>
                  </a:moveTo>
                  <a:cubicBezTo>
                    <a:pt x="427" y="0"/>
                    <a:pt x="208" y="9"/>
                    <a:pt x="0" y="9"/>
                  </a:cubicBezTo>
                  <a:lnTo>
                    <a:pt x="0" y="2147"/>
                  </a:lnTo>
                  <a:lnTo>
                    <a:pt x="447" y="2147"/>
                  </a:lnTo>
                  <a:lnTo>
                    <a:pt x="447" y="1392"/>
                  </a:lnTo>
                  <a:cubicBezTo>
                    <a:pt x="551" y="1400"/>
                    <a:pt x="653" y="1405"/>
                    <a:pt x="750" y="1405"/>
                  </a:cubicBezTo>
                  <a:cubicBezTo>
                    <a:pt x="1330" y="1405"/>
                    <a:pt x="1760" y="1242"/>
                    <a:pt x="1760" y="680"/>
                  </a:cubicBezTo>
                  <a:cubicBezTo>
                    <a:pt x="1781" y="78"/>
                    <a:pt x="1246" y="0"/>
                    <a:pt x="6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410275" y="3500050"/>
              <a:ext cx="37750" cy="42650"/>
            </a:xfrm>
            <a:custGeom>
              <a:rect b="b" l="l" r="r" t="t"/>
              <a:pathLst>
                <a:path extrusionOk="0" h="1706" w="1510">
                  <a:moveTo>
                    <a:pt x="763" y="279"/>
                  </a:moveTo>
                  <a:cubicBezTo>
                    <a:pt x="935" y="279"/>
                    <a:pt x="1115" y="423"/>
                    <a:pt x="1090" y="657"/>
                  </a:cubicBezTo>
                  <a:lnTo>
                    <a:pt x="448" y="657"/>
                  </a:lnTo>
                  <a:cubicBezTo>
                    <a:pt x="448" y="601"/>
                    <a:pt x="476" y="531"/>
                    <a:pt x="490" y="489"/>
                  </a:cubicBezTo>
                  <a:cubicBezTo>
                    <a:pt x="534" y="344"/>
                    <a:pt x="647" y="279"/>
                    <a:pt x="763" y="279"/>
                  </a:cubicBezTo>
                  <a:close/>
                  <a:moveTo>
                    <a:pt x="783" y="0"/>
                  </a:moveTo>
                  <a:cubicBezTo>
                    <a:pt x="266" y="0"/>
                    <a:pt x="1" y="308"/>
                    <a:pt x="1" y="839"/>
                  </a:cubicBezTo>
                  <a:cubicBezTo>
                    <a:pt x="1" y="1383"/>
                    <a:pt x="252" y="1691"/>
                    <a:pt x="769" y="1705"/>
                  </a:cubicBezTo>
                  <a:cubicBezTo>
                    <a:pt x="782" y="1705"/>
                    <a:pt x="795" y="1705"/>
                    <a:pt x="808" y="1705"/>
                  </a:cubicBezTo>
                  <a:cubicBezTo>
                    <a:pt x="1174" y="1705"/>
                    <a:pt x="1373" y="1514"/>
                    <a:pt x="1481" y="1258"/>
                  </a:cubicBezTo>
                  <a:lnTo>
                    <a:pt x="1090" y="1230"/>
                  </a:lnTo>
                  <a:cubicBezTo>
                    <a:pt x="1048" y="1355"/>
                    <a:pt x="951" y="1411"/>
                    <a:pt x="797" y="1411"/>
                  </a:cubicBezTo>
                  <a:cubicBezTo>
                    <a:pt x="518" y="1411"/>
                    <a:pt x="448" y="1202"/>
                    <a:pt x="448" y="936"/>
                  </a:cubicBezTo>
                  <a:lnTo>
                    <a:pt x="1509" y="936"/>
                  </a:lnTo>
                  <a:cubicBezTo>
                    <a:pt x="1495" y="392"/>
                    <a:pt x="1314"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455675" y="3500000"/>
              <a:ext cx="24125" cy="41975"/>
            </a:xfrm>
            <a:custGeom>
              <a:rect b="b" l="l" r="r" t="t"/>
              <a:pathLst>
                <a:path extrusionOk="0" h="1679" w="965">
                  <a:moveTo>
                    <a:pt x="815" y="1"/>
                  </a:moveTo>
                  <a:cubicBezTo>
                    <a:pt x="609" y="1"/>
                    <a:pt x="479" y="185"/>
                    <a:pt x="434" y="380"/>
                  </a:cubicBezTo>
                  <a:cubicBezTo>
                    <a:pt x="392" y="282"/>
                    <a:pt x="420" y="142"/>
                    <a:pt x="406" y="30"/>
                  </a:cubicBezTo>
                  <a:lnTo>
                    <a:pt x="1" y="30"/>
                  </a:lnTo>
                  <a:lnTo>
                    <a:pt x="15" y="1679"/>
                  </a:lnTo>
                  <a:lnTo>
                    <a:pt x="434" y="1679"/>
                  </a:lnTo>
                  <a:lnTo>
                    <a:pt x="434" y="869"/>
                  </a:lnTo>
                  <a:cubicBezTo>
                    <a:pt x="434" y="554"/>
                    <a:pt x="560" y="356"/>
                    <a:pt x="805" y="356"/>
                  </a:cubicBezTo>
                  <a:cubicBezTo>
                    <a:pt x="854" y="356"/>
                    <a:pt x="907" y="363"/>
                    <a:pt x="965" y="380"/>
                  </a:cubicBezTo>
                  <a:lnTo>
                    <a:pt x="965" y="30"/>
                  </a:lnTo>
                  <a:cubicBezTo>
                    <a:pt x="911" y="10"/>
                    <a:pt x="861" y="1"/>
                    <a:pt x="8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483625" y="3499825"/>
              <a:ext cx="37025" cy="43025"/>
            </a:xfrm>
            <a:custGeom>
              <a:rect b="b" l="l" r="r" t="t"/>
              <a:pathLst>
                <a:path extrusionOk="0" h="1721" w="1481">
                  <a:moveTo>
                    <a:pt x="727" y="1"/>
                  </a:moveTo>
                  <a:cubicBezTo>
                    <a:pt x="385" y="1"/>
                    <a:pt x="49" y="161"/>
                    <a:pt x="56" y="512"/>
                  </a:cubicBezTo>
                  <a:cubicBezTo>
                    <a:pt x="70" y="987"/>
                    <a:pt x="587" y="959"/>
                    <a:pt x="950" y="1071"/>
                  </a:cubicBezTo>
                  <a:cubicBezTo>
                    <a:pt x="1216" y="1160"/>
                    <a:pt x="1069" y="1444"/>
                    <a:pt x="820" y="1444"/>
                  </a:cubicBezTo>
                  <a:cubicBezTo>
                    <a:pt x="794" y="1444"/>
                    <a:pt x="768" y="1441"/>
                    <a:pt x="741" y="1434"/>
                  </a:cubicBezTo>
                  <a:cubicBezTo>
                    <a:pt x="545" y="1434"/>
                    <a:pt x="405" y="1378"/>
                    <a:pt x="363" y="1211"/>
                  </a:cubicBezTo>
                  <a:lnTo>
                    <a:pt x="0" y="1281"/>
                  </a:lnTo>
                  <a:cubicBezTo>
                    <a:pt x="35" y="1564"/>
                    <a:pt x="397" y="1721"/>
                    <a:pt x="755" y="1721"/>
                  </a:cubicBezTo>
                  <a:cubicBezTo>
                    <a:pt x="1120" y="1721"/>
                    <a:pt x="1481" y="1557"/>
                    <a:pt x="1481" y="1197"/>
                  </a:cubicBezTo>
                  <a:cubicBezTo>
                    <a:pt x="1467" y="512"/>
                    <a:pt x="587" y="848"/>
                    <a:pt x="447" y="456"/>
                  </a:cubicBezTo>
                  <a:cubicBezTo>
                    <a:pt x="454" y="341"/>
                    <a:pt x="586" y="288"/>
                    <a:pt x="727" y="288"/>
                  </a:cubicBezTo>
                  <a:cubicBezTo>
                    <a:pt x="893" y="288"/>
                    <a:pt x="1069" y="362"/>
                    <a:pt x="1062" y="498"/>
                  </a:cubicBezTo>
                  <a:lnTo>
                    <a:pt x="1439" y="442"/>
                  </a:lnTo>
                  <a:cubicBezTo>
                    <a:pt x="1411" y="158"/>
                    <a:pt x="1066" y="1"/>
                    <a:pt x="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526925" y="3500050"/>
              <a:ext cx="41225" cy="42625"/>
            </a:xfrm>
            <a:custGeom>
              <a:rect b="b" l="l" r="r" t="t"/>
              <a:pathLst>
                <a:path extrusionOk="0" h="1705" w="1649">
                  <a:moveTo>
                    <a:pt x="839" y="294"/>
                  </a:moveTo>
                  <a:cubicBezTo>
                    <a:pt x="1118" y="294"/>
                    <a:pt x="1202" y="503"/>
                    <a:pt x="1202" y="853"/>
                  </a:cubicBezTo>
                  <a:cubicBezTo>
                    <a:pt x="1202" y="1174"/>
                    <a:pt x="1118" y="1411"/>
                    <a:pt x="811" y="1411"/>
                  </a:cubicBezTo>
                  <a:cubicBezTo>
                    <a:pt x="531" y="1411"/>
                    <a:pt x="447" y="1160"/>
                    <a:pt x="447" y="853"/>
                  </a:cubicBezTo>
                  <a:cubicBezTo>
                    <a:pt x="447" y="517"/>
                    <a:pt x="545" y="294"/>
                    <a:pt x="839" y="294"/>
                  </a:cubicBezTo>
                  <a:close/>
                  <a:moveTo>
                    <a:pt x="825" y="0"/>
                  </a:moveTo>
                  <a:cubicBezTo>
                    <a:pt x="294" y="0"/>
                    <a:pt x="0" y="322"/>
                    <a:pt x="0" y="853"/>
                  </a:cubicBezTo>
                  <a:cubicBezTo>
                    <a:pt x="0" y="1397"/>
                    <a:pt x="294" y="1705"/>
                    <a:pt x="811" y="1705"/>
                  </a:cubicBezTo>
                  <a:cubicBezTo>
                    <a:pt x="1355" y="1705"/>
                    <a:pt x="1649" y="1411"/>
                    <a:pt x="1649" y="853"/>
                  </a:cubicBezTo>
                  <a:cubicBezTo>
                    <a:pt x="1649" y="308"/>
                    <a:pt x="1369" y="0"/>
                    <a:pt x="8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576150" y="3500050"/>
              <a:ext cx="42550" cy="41925"/>
            </a:xfrm>
            <a:custGeom>
              <a:rect b="b" l="l" r="r" t="t"/>
              <a:pathLst>
                <a:path extrusionOk="0" h="1677" w="1702">
                  <a:moveTo>
                    <a:pt x="980" y="0"/>
                  </a:moveTo>
                  <a:cubicBezTo>
                    <a:pt x="975" y="0"/>
                    <a:pt x="970" y="0"/>
                    <a:pt x="965" y="0"/>
                  </a:cubicBezTo>
                  <a:cubicBezTo>
                    <a:pt x="672" y="14"/>
                    <a:pt x="532" y="140"/>
                    <a:pt x="434" y="364"/>
                  </a:cubicBezTo>
                  <a:cubicBezTo>
                    <a:pt x="392" y="280"/>
                    <a:pt x="420" y="140"/>
                    <a:pt x="406" y="28"/>
                  </a:cubicBezTo>
                  <a:lnTo>
                    <a:pt x="1" y="28"/>
                  </a:lnTo>
                  <a:lnTo>
                    <a:pt x="15" y="1677"/>
                  </a:lnTo>
                  <a:lnTo>
                    <a:pt x="448" y="1677"/>
                  </a:lnTo>
                  <a:cubicBezTo>
                    <a:pt x="490" y="1160"/>
                    <a:pt x="266" y="322"/>
                    <a:pt x="783" y="322"/>
                  </a:cubicBezTo>
                  <a:cubicBezTo>
                    <a:pt x="1272" y="322"/>
                    <a:pt x="1007" y="1188"/>
                    <a:pt x="1077" y="1677"/>
                  </a:cubicBezTo>
                  <a:lnTo>
                    <a:pt x="1496" y="1677"/>
                  </a:lnTo>
                  <a:cubicBezTo>
                    <a:pt x="1454" y="983"/>
                    <a:pt x="1702" y="0"/>
                    <a:pt x="9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749025" y="791475"/>
              <a:ext cx="1047700" cy="261925"/>
            </a:xfrm>
            <a:custGeom>
              <a:rect b="b" l="l" r="r" t="t"/>
              <a:pathLst>
                <a:path extrusionOk="0" h="10477" w="41908">
                  <a:moveTo>
                    <a:pt x="2794" y="0"/>
                  </a:moveTo>
                  <a:cubicBezTo>
                    <a:pt x="1244" y="0"/>
                    <a:pt x="1" y="1243"/>
                    <a:pt x="1" y="2794"/>
                  </a:cubicBezTo>
                  <a:lnTo>
                    <a:pt x="1" y="7683"/>
                  </a:lnTo>
                  <a:cubicBezTo>
                    <a:pt x="1" y="9234"/>
                    <a:pt x="1244" y="10477"/>
                    <a:pt x="2794" y="10477"/>
                  </a:cubicBezTo>
                  <a:lnTo>
                    <a:pt x="39114" y="10477"/>
                  </a:lnTo>
                  <a:cubicBezTo>
                    <a:pt x="40650" y="10477"/>
                    <a:pt x="41908" y="9234"/>
                    <a:pt x="41908" y="7683"/>
                  </a:cubicBezTo>
                  <a:lnTo>
                    <a:pt x="41908" y="2794"/>
                  </a:lnTo>
                  <a:cubicBezTo>
                    <a:pt x="41908" y="1243"/>
                    <a:pt x="40650" y="0"/>
                    <a:pt x="39114" y="0"/>
                  </a:cubicBezTo>
                  <a:close/>
                </a:path>
              </a:pathLst>
            </a:custGeom>
            <a:solidFill>
              <a:srgbClr val="99D5CA"/>
            </a:solidFill>
            <a:ln cap="flat" cmpd="sng" w="4550">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970450" y="881225"/>
              <a:ext cx="77900" cy="129575"/>
            </a:xfrm>
            <a:custGeom>
              <a:rect b="b" l="l" r="r" t="t"/>
              <a:pathLst>
                <a:path extrusionOk="0" h="5183" w="3116">
                  <a:moveTo>
                    <a:pt x="1523" y="447"/>
                  </a:moveTo>
                  <a:cubicBezTo>
                    <a:pt x="1634" y="447"/>
                    <a:pt x="1760" y="475"/>
                    <a:pt x="1872" y="531"/>
                  </a:cubicBezTo>
                  <a:cubicBezTo>
                    <a:pt x="2305" y="740"/>
                    <a:pt x="2486" y="1215"/>
                    <a:pt x="2486" y="1858"/>
                  </a:cubicBezTo>
                  <a:cubicBezTo>
                    <a:pt x="2486" y="2640"/>
                    <a:pt x="2221" y="3227"/>
                    <a:pt x="1509" y="3255"/>
                  </a:cubicBezTo>
                  <a:cubicBezTo>
                    <a:pt x="1493" y="3255"/>
                    <a:pt x="1477" y="3256"/>
                    <a:pt x="1461" y="3256"/>
                  </a:cubicBezTo>
                  <a:cubicBezTo>
                    <a:pt x="736" y="3256"/>
                    <a:pt x="643" y="2624"/>
                    <a:pt x="643" y="1858"/>
                  </a:cubicBezTo>
                  <a:cubicBezTo>
                    <a:pt x="643" y="1076"/>
                    <a:pt x="754" y="461"/>
                    <a:pt x="1523" y="447"/>
                  </a:cubicBezTo>
                  <a:close/>
                  <a:moveTo>
                    <a:pt x="1369" y="0"/>
                  </a:moveTo>
                  <a:cubicBezTo>
                    <a:pt x="293" y="0"/>
                    <a:pt x="0" y="782"/>
                    <a:pt x="0" y="1872"/>
                  </a:cubicBezTo>
                  <a:cubicBezTo>
                    <a:pt x="0" y="2920"/>
                    <a:pt x="265" y="3702"/>
                    <a:pt x="1299" y="3702"/>
                  </a:cubicBezTo>
                  <a:cubicBezTo>
                    <a:pt x="1928" y="3702"/>
                    <a:pt x="2263" y="3395"/>
                    <a:pt x="2473" y="2989"/>
                  </a:cubicBezTo>
                  <a:cubicBezTo>
                    <a:pt x="2486" y="3199"/>
                    <a:pt x="2486" y="3436"/>
                    <a:pt x="2486" y="3646"/>
                  </a:cubicBezTo>
                  <a:cubicBezTo>
                    <a:pt x="2486" y="4302"/>
                    <a:pt x="2263" y="4722"/>
                    <a:pt x="1634" y="4722"/>
                  </a:cubicBezTo>
                  <a:cubicBezTo>
                    <a:pt x="1215" y="4722"/>
                    <a:pt x="950" y="4526"/>
                    <a:pt x="880" y="4191"/>
                  </a:cubicBezTo>
                  <a:lnTo>
                    <a:pt x="251" y="4275"/>
                  </a:lnTo>
                  <a:cubicBezTo>
                    <a:pt x="391" y="4889"/>
                    <a:pt x="852" y="5183"/>
                    <a:pt x="1620" y="5183"/>
                  </a:cubicBezTo>
                  <a:cubicBezTo>
                    <a:pt x="2626" y="5183"/>
                    <a:pt x="3087" y="4652"/>
                    <a:pt x="3087" y="3632"/>
                  </a:cubicBezTo>
                  <a:cubicBezTo>
                    <a:pt x="3101" y="2445"/>
                    <a:pt x="3073" y="1215"/>
                    <a:pt x="3115" y="56"/>
                  </a:cubicBezTo>
                  <a:lnTo>
                    <a:pt x="2528" y="56"/>
                  </a:lnTo>
                  <a:cubicBezTo>
                    <a:pt x="2500" y="224"/>
                    <a:pt x="2486" y="475"/>
                    <a:pt x="2486" y="685"/>
                  </a:cubicBezTo>
                  <a:lnTo>
                    <a:pt x="2473" y="685"/>
                  </a:lnTo>
                  <a:cubicBezTo>
                    <a:pt x="2291" y="279"/>
                    <a:pt x="1928" y="0"/>
                    <a:pt x="136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1083575" y="880875"/>
              <a:ext cx="68825" cy="93950"/>
            </a:xfrm>
            <a:custGeom>
              <a:rect b="b" l="l" r="r" t="t"/>
              <a:pathLst>
                <a:path extrusionOk="0" h="3758" w="2753">
                  <a:moveTo>
                    <a:pt x="2040" y="0"/>
                  </a:moveTo>
                  <a:cubicBezTo>
                    <a:pt x="1286" y="0"/>
                    <a:pt x="1007" y="405"/>
                    <a:pt x="769" y="922"/>
                  </a:cubicBezTo>
                  <a:lnTo>
                    <a:pt x="755" y="922"/>
                  </a:lnTo>
                  <a:cubicBezTo>
                    <a:pt x="727" y="615"/>
                    <a:pt x="658" y="321"/>
                    <a:pt x="588" y="70"/>
                  </a:cubicBezTo>
                  <a:lnTo>
                    <a:pt x="1" y="70"/>
                  </a:lnTo>
                  <a:cubicBezTo>
                    <a:pt x="294" y="1062"/>
                    <a:pt x="155" y="2501"/>
                    <a:pt x="183" y="3758"/>
                  </a:cubicBezTo>
                  <a:lnTo>
                    <a:pt x="797" y="3758"/>
                  </a:lnTo>
                  <a:lnTo>
                    <a:pt x="797" y="2026"/>
                  </a:lnTo>
                  <a:cubicBezTo>
                    <a:pt x="797" y="1369"/>
                    <a:pt x="1063" y="908"/>
                    <a:pt x="1510" y="671"/>
                  </a:cubicBezTo>
                  <a:cubicBezTo>
                    <a:pt x="1666" y="589"/>
                    <a:pt x="1871" y="561"/>
                    <a:pt x="2086" y="561"/>
                  </a:cubicBezTo>
                  <a:cubicBezTo>
                    <a:pt x="2313" y="561"/>
                    <a:pt x="2552" y="593"/>
                    <a:pt x="2753" y="629"/>
                  </a:cubicBezTo>
                  <a:lnTo>
                    <a:pt x="2753" y="56"/>
                  </a:lnTo>
                  <a:cubicBezTo>
                    <a:pt x="2543" y="28"/>
                    <a:pt x="2278" y="0"/>
                    <a:pt x="204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1178575" y="880875"/>
              <a:ext cx="83150" cy="95700"/>
            </a:xfrm>
            <a:custGeom>
              <a:rect b="b" l="l" r="r" t="t"/>
              <a:pathLst>
                <a:path extrusionOk="0" h="3828" w="3326">
                  <a:moveTo>
                    <a:pt x="1677" y="447"/>
                  </a:moveTo>
                  <a:cubicBezTo>
                    <a:pt x="2487" y="447"/>
                    <a:pt x="2669" y="1076"/>
                    <a:pt x="2669" y="1914"/>
                  </a:cubicBezTo>
                  <a:cubicBezTo>
                    <a:pt x="2669" y="2752"/>
                    <a:pt x="2459" y="3367"/>
                    <a:pt x="1649" y="3367"/>
                  </a:cubicBezTo>
                  <a:cubicBezTo>
                    <a:pt x="867" y="3367"/>
                    <a:pt x="657" y="2738"/>
                    <a:pt x="657" y="1914"/>
                  </a:cubicBezTo>
                  <a:cubicBezTo>
                    <a:pt x="657" y="1076"/>
                    <a:pt x="881" y="447"/>
                    <a:pt x="1677" y="447"/>
                  </a:cubicBezTo>
                  <a:close/>
                  <a:moveTo>
                    <a:pt x="1677" y="0"/>
                  </a:moveTo>
                  <a:cubicBezTo>
                    <a:pt x="545" y="0"/>
                    <a:pt x="1" y="712"/>
                    <a:pt x="15" y="1914"/>
                  </a:cubicBezTo>
                  <a:cubicBezTo>
                    <a:pt x="28" y="3073"/>
                    <a:pt x="503" y="3828"/>
                    <a:pt x="1649" y="3828"/>
                  </a:cubicBezTo>
                  <a:cubicBezTo>
                    <a:pt x="2808" y="3828"/>
                    <a:pt x="3311" y="3087"/>
                    <a:pt x="3311" y="1914"/>
                  </a:cubicBezTo>
                  <a:cubicBezTo>
                    <a:pt x="3325" y="685"/>
                    <a:pt x="2836" y="0"/>
                    <a:pt x="167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1288575" y="882600"/>
              <a:ext cx="74075" cy="93975"/>
            </a:xfrm>
            <a:custGeom>
              <a:rect b="b" l="l" r="r" t="t"/>
              <a:pathLst>
                <a:path extrusionOk="0" h="3759" w="2963">
                  <a:moveTo>
                    <a:pt x="1" y="1"/>
                  </a:moveTo>
                  <a:lnTo>
                    <a:pt x="1" y="2459"/>
                  </a:lnTo>
                  <a:cubicBezTo>
                    <a:pt x="1" y="3312"/>
                    <a:pt x="322" y="3759"/>
                    <a:pt x="1160" y="3759"/>
                  </a:cubicBezTo>
                  <a:cubicBezTo>
                    <a:pt x="1803" y="3759"/>
                    <a:pt x="2124" y="3465"/>
                    <a:pt x="2348" y="3060"/>
                  </a:cubicBezTo>
                  <a:lnTo>
                    <a:pt x="2362" y="3060"/>
                  </a:lnTo>
                  <a:cubicBezTo>
                    <a:pt x="2362" y="3256"/>
                    <a:pt x="2376" y="3507"/>
                    <a:pt x="2389" y="3689"/>
                  </a:cubicBezTo>
                  <a:lnTo>
                    <a:pt x="2962" y="3689"/>
                  </a:lnTo>
                  <a:cubicBezTo>
                    <a:pt x="2920" y="2487"/>
                    <a:pt x="2948" y="1230"/>
                    <a:pt x="2948" y="1"/>
                  </a:cubicBezTo>
                  <a:lnTo>
                    <a:pt x="2320" y="1"/>
                  </a:lnTo>
                  <a:lnTo>
                    <a:pt x="2320" y="2138"/>
                  </a:lnTo>
                  <a:cubicBezTo>
                    <a:pt x="2320" y="2823"/>
                    <a:pt x="2040" y="3256"/>
                    <a:pt x="1370" y="3284"/>
                  </a:cubicBezTo>
                  <a:cubicBezTo>
                    <a:pt x="1349" y="3285"/>
                    <a:pt x="1329" y="3285"/>
                    <a:pt x="1309" y="3285"/>
                  </a:cubicBezTo>
                  <a:cubicBezTo>
                    <a:pt x="758" y="3285"/>
                    <a:pt x="602" y="2914"/>
                    <a:pt x="615" y="2334"/>
                  </a:cubicBezTo>
                  <a:lnTo>
                    <a:pt x="61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1392650" y="880525"/>
              <a:ext cx="77900" cy="130625"/>
            </a:xfrm>
            <a:custGeom>
              <a:rect b="b" l="l" r="r" t="t"/>
              <a:pathLst>
                <a:path extrusionOk="0" h="5225" w="3116">
                  <a:moveTo>
                    <a:pt x="1607" y="475"/>
                  </a:moveTo>
                  <a:cubicBezTo>
                    <a:pt x="2361" y="475"/>
                    <a:pt x="2473" y="1146"/>
                    <a:pt x="2473" y="1914"/>
                  </a:cubicBezTo>
                  <a:cubicBezTo>
                    <a:pt x="2473" y="2696"/>
                    <a:pt x="2375" y="3381"/>
                    <a:pt x="1607" y="3381"/>
                  </a:cubicBezTo>
                  <a:cubicBezTo>
                    <a:pt x="825" y="3381"/>
                    <a:pt x="643" y="2794"/>
                    <a:pt x="643" y="1984"/>
                  </a:cubicBezTo>
                  <a:cubicBezTo>
                    <a:pt x="643" y="1132"/>
                    <a:pt x="811" y="475"/>
                    <a:pt x="1607" y="475"/>
                  </a:cubicBezTo>
                  <a:close/>
                  <a:moveTo>
                    <a:pt x="1775" y="0"/>
                  </a:moveTo>
                  <a:cubicBezTo>
                    <a:pt x="1160" y="0"/>
                    <a:pt x="853" y="266"/>
                    <a:pt x="643" y="685"/>
                  </a:cubicBezTo>
                  <a:lnTo>
                    <a:pt x="629" y="685"/>
                  </a:lnTo>
                  <a:cubicBezTo>
                    <a:pt x="629" y="489"/>
                    <a:pt x="615" y="252"/>
                    <a:pt x="601" y="84"/>
                  </a:cubicBezTo>
                  <a:lnTo>
                    <a:pt x="1" y="84"/>
                  </a:lnTo>
                  <a:cubicBezTo>
                    <a:pt x="15" y="307"/>
                    <a:pt x="28" y="587"/>
                    <a:pt x="28" y="838"/>
                  </a:cubicBezTo>
                  <a:lnTo>
                    <a:pt x="28" y="5225"/>
                  </a:lnTo>
                  <a:lnTo>
                    <a:pt x="643" y="5225"/>
                  </a:lnTo>
                  <a:cubicBezTo>
                    <a:pt x="629" y="4554"/>
                    <a:pt x="657" y="3856"/>
                    <a:pt x="629" y="3213"/>
                  </a:cubicBezTo>
                  <a:lnTo>
                    <a:pt x="643" y="3213"/>
                  </a:lnTo>
                  <a:cubicBezTo>
                    <a:pt x="825" y="3618"/>
                    <a:pt x="1202" y="3842"/>
                    <a:pt x="1775" y="3842"/>
                  </a:cubicBezTo>
                  <a:cubicBezTo>
                    <a:pt x="2836" y="3842"/>
                    <a:pt x="3116" y="2989"/>
                    <a:pt x="3116" y="1914"/>
                  </a:cubicBezTo>
                  <a:cubicBezTo>
                    <a:pt x="3116" y="838"/>
                    <a:pt x="2836" y="14"/>
                    <a:pt x="177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1496375" y="881200"/>
              <a:ext cx="76150" cy="95400"/>
            </a:xfrm>
            <a:custGeom>
              <a:rect b="b" l="l" r="r" t="t"/>
              <a:pathLst>
                <a:path extrusionOk="0" h="3816" w="3046">
                  <a:moveTo>
                    <a:pt x="1516" y="1"/>
                  </a:moveTo>
                  <a:cubicBezTo>
                    <a:pt x="717" y="1"/>
                    <a:pt x="154" y="337"/>
                    <a:pt x="154" y="1063"/>
                  </a:cubicBezTo>
                  <a:cubicBezTo>
                    <a:pt x="154" y="1789"/>
                    <a:pt x="783" y="1901"/>
                    <a:pt x="1341" y="2082"/>
                  </a:cubicBezTo>
                  <a:cubicBezTo>
                    <a:pt x="1816" y="2222"/>
                    <a:pt x="2473" y="2208"/>
                    <a:pt x="2473" y="2767"/>
                  </a:cubicBezTo>
                  <a:cubicBezTo>
                    <a:pt x="2473" y="3256"/>
                    <a:pt x="2040" y="3354"/>
                    <a:pt x="1551" y="3354"/>
                  </a:cubicBezTo>
                  <a:cubicBezTo>
                    <a:pt x="1524" y="3354"/>
                    <a:pt x="1498" y="3355"/>
                    <a:pt x="1473" y="3355"/>
                  </a:cubicBezTo>
                  <a:cubicBezTo>
                    <a:pt x="970" y="3355"/>
                    <a:pt x="625" y="3220"/>
                    <a:pt x="545" y="2795"/>
                  </a:cubicBezTo>
                  <a:lnTo>
                    <a:pt x="0" y="2893"/>
                  </a:lnTo>
                  <a:cubicBezTo>
                    <a:pt x="150" y="3559"/>
                    <a:pt x="684" y="3815"/>
                    <a:pt x="1486" y="3815"/>
                  </a:cubicBezTo>
                  <a:cubicBezTo>
                    <a:pt x="1507" y="3815"/>
                    <a:pt x="1529" y="3815"/>
                    <a:pt x="1551" y="3815"/>
                  </a:cubicBezTo>
                  <a:cubicBezTo>
                    <a:pt x="2403" y="3801"/>
                    <a:pt x="3046" y="3507"/>
                    <a:pt x="3046" y="2683"/>
                  </a:cubicBezTo>
                  <a:cubicBezTo>
                    <a:pt x="3046" y="1915"/>
                    <a:pt x="2347" y="1789"/>
                    <a:pt x="1732" y="1594"/>
                  </a:cubicBezTo>
                  <a:cubicBezTo>
                    <a:pt x="1299" y="1468"/>
                    <a:pt x="727" y="1482"/>
                    <a:pt x="727" y="965"/>
                  </a:cubicBezTo>
                  <a:cubicBezTo>
                    <a:pt x="727" y="630"/>
                    <a:pt x="1006" y="448"/>
                    <a:pt x="1565" y="448"/>
                  </a:cubicBezTo>
                  <a:cubicBezTo>
                    <a:pt x="2012" y="448"/>
                    <a:pt x="2347" y="560"/>
                    <a:pt x="2417" y="951"/>
                  </a:cubicBezTo>
                  <a:lnTo>
                    <a:pt x="2962" y="881"/>
                  </a:lnTo>
                  <a:cubicBezTo>
                    <a:pt x="2836" y="252"/>
                    <a:pt x="2305" y="1"/>
                    <a:pt x="1565" y="1"/>
                  </a:cubicBezTo>
                  <a:cubicBezTo>
                    <a:pt x="1548" y="1"/>
                    <a:pt x="1532" y="1"/>
                    <a:pt x="151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1447475" y="3847175"/>
              <a:ext cx="1756275" cy="733400"/>
            </a:xfrm>
            <a:custGeom>
              <a:rect b="b" l="l" r="r" t="t"/>
              <a:pathLst>
                <a:path extrusionOk="0" h="29336" w="70251">
                  <a:moveTo>
                    <a:pt x="1" y="1"/>
                  </a:moveTo>
                  <a:lnTo>
                    <a:pt x="1" y="29335"/>
                  </a:lnTo>
                  <a:lnTo>
                    <a:pt x="70251" y="29335"/>
                  </a:lnTo>
                  <a:lnTo>
                    <a:pt x="70251"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1447475" y="4161475"/>
              <a:ext cx="1756275" cy="419100"/>
            </a:xfrm>
            <a:custGeom>
              <a:rect b="b" l="l" r="r" t="t"/>
              <a:pathLst>
                <a:path extrusionOk="0" h="16764" w="70251">
                  <a:moveTo>
                    <a:pt x="1" y="1"/>
                  </a:moveTo>
                  <a:lnTo>
                    <a:pt x="1" y="5588"/>
                  </a:lnTo>
                  <a:lnTo>
                    <a:pt x="70251" y="5588"/>
                  </a:lnTo>
                  <a:lnTo>
                    <a:pt x="70251" y="1"/>
                  </a:lnTo>
                  <a:close/>
                  <a:moveTo>
                    <a:pt x="1" y="11176"/>
                  </a:moveTo>
                  <a:lnTo>
                    <a:pt x="1" y="16763"/>
                  </a:lnTo>
                  <a:lnTo>
                    <a:pt x="70251" y="16763"/>
                  </a:lnTo>
                  <a:lnTo>
                    <a:pt x="70251"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1447475" y="3847175"/>
              <a:ext cx="1756275" cy="174650"/>
            </a:xfrm>
            <a:custGeom>
              <a:rect b="b" l="l" r="r" t="t"/>
              <a:pathLst>
                <a:path extrusionOk="0" h="6986" w="70251">
                  <a:moveTo>
                    <a:pt x="1" y="1"/>
                  </a:moveTo>
                  <a:lnTo>
                    <a:pt x="1" y="6985"/>
                  </a:lnTo>
                  <a:lnTo>
                    <a:pt x="70251" y="6985"/>
                  </a:lnTo>
                  <a:lnTo>
                    <a:pt x="70251"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1447475" y="3847175"/>
              <a:ext cx="1756275" cy="733400"/>
            </a:xfrm>
            <a:custGeom>
              <a:rect b="b" l="l" r="r" t="t"/>
              <a:pathLst>
                <a:path extrusionOk="0" fill="none" h="29336" w="70251">
                  <a:moveTo>
                    <a:pt x="1" y="1"/>
                  </a:moveTo>
                  <a:lnTo>
                    <a:pt x="70251" y="1"/>
                  </a:lnTo>
                  <a:lnTo>
                    <a:pt x="70251" y="29335"/>
                  </a:lnTo>
                  <a:lnTo>
                    <a:pt x="1" y="29335"/>
                  </a:lnTo>
                  <a:close/>
                  <a:moveTo>
                    <a:pt x="1" y="6985"/>
                  </a:moveTo>
                  <a:lnTo>
                    <a:pt x="70251" y="6985"/>
                  </a:lnTo>
                  <a:moveTo>
                    <a:pt x="14123" y="6985"/>
                  </a:moveTo>
                  <a:lnTo>
                    <a:pt x="14123" y="29335"/>
                  </a:lnTo>
                  <a:moveTo>
                    <a:pt x="55150" y="6985"/>
                  </a:moveTo>
                  <a:lnTo>
                    <a:pt x="55150" y="29335"/>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2104375" y="3896075"/>
              <a:ext cx="52400" cy="54150"/>
            </a:xfrm>
            <a:custGeom>
              <a:rect b="b" l="l" r="r" t="t"/>
              <a:pathLst>
                <a:path extrusionOk="0" h="2166" w="2096">
                  <a:moveTo>
                    <a:pt x="0" y="0"/>
                  </a:moveTo>
                  <a:lnTo>
                    <a:pt x="0" y="2165"/>
                  </a:lnTo>
                  <a:lnTo>
                    <a:pt x="266" y="2165"/>
                  </a:lnTo>
                  <a:lnTo>
                    <a:pt x="252" y="266"/>
                  </a:lnTo>
                  <a:lnTo>
                    <a:pt x="964" y="2165"/>
                  </a:lnTo>
                  <a:lnTo>
                    <a:pt x="1160" y="2165"/>
                  </a:lnTo>
                  <a:cubicBezTo>
                    <a:pt x="1383" y="1523"/>
                    <a:pt x="1663" y="922"/>
                    <a:pt x="1858" y="266"/>
                  </a:cubicBezTo>
                  <a:lnTo>
                    <a:pt x="1858" y="266"/>
                  </a:lnTo>
                  <a:lnTo>
                    <a:pt x="1844" y="2165"/>
                  </a:lnTo>
                  <a:lnTo>
                    <a:pt x="2096" y="2165"/>
                  </a:lnTo>
                  <a:lnTo>
                    <a:pt x="2096" y="0"/>
                  </a:lnTo>
                  <a:lnTo>
                    <a:pt x="1733" y="0"/>
                  </a:lnTo>
                  <a:cubicBezTo>
                    <a:pt x="1509" y="615"/>
                    <a:pt x="1244" y="1188"/>
                    <a:pt x="1062" y="1844"/>
                  </a:cubicBezTo>
                  <a:lnTo>
                    <a:pt x="3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2166200" y="3907950"/>
              <a:ext cx="40875" cy="43325"/>
            </a:xfrm>
            <a:custGeom>
              <a:rect b="b" l="l" r="r" t="t"/>
              <a:pathLst>
                <a:path extrusionOk="0" h="1733" w="1635">
                  <a:moveTo>
                    <a:pt x="1103" y="866"/>
                  </a:moveTo>
                  <a:cubicBezTo>
                    <a:pt x="1131" y="1257"/>
                    <a:pt x="936" y="1495"/>
                    <a:pt x="587" y="1523"/>
                  </a:cubicBezTo>
                  <a:cubicBezTo>
                    <a:pt x="405" y="1523"/>
                    <a:pt x="307" y="1397"/>
                    <a:pt x="307" y="1229"/>
                  </a:cubicBezTo>
                  <a:cubicBezTo>
                    <a:pt x="307" y="824"/>
                    <a:pt x="726" y="894"/>
                    <a:pt x="1103" y="866"/>
                  </a:cubicBezTo>
                  <a:close/>
                  <a:moveTo>
                    <a:pt x="754" y="0"/>
                  </a:moveTo>
                  <a:cubicBezTo>
                    <a:pt x="377" y="0"/>
                    <a:pt x="140" y="126"/>
                    <a:pt x="98" y="447"/>
                  </a:cubicBezTo>
                  <a:lnTo>
                    <a:pt x="377" y="475"/>
                  </a:lnTo>
                  <a:cubicBezTo>
                    <a:pt x="391" y="266"/>
                    <a:pt x="531" y="210"/>
                    <a:pt x="740" y="210"/>
                  </a:cubicBezTo>
                  <a:cubicBezTo>
                    <a:pt x="1020" y="210"/>
                    <a:pt x="1131" y="377"/>
                    <a:pt x="1103" y="685"/>
                  </a:cubicBezTo>
                  <a:cubicBezTo>
                    <a:pt x="1077" y="685"/>
                    <a:pt x="1052" y="685"/>
                    <a:pt x="1026" y="685"/>
                  </a:cubicBezTo>
                  <a:cubicBezTo>
                    <a:pt x="507" y="685"/>
                    <a:pt x="1" y="697"/>
                    <a:pt x="14" y="1229"/>
                  </a:cubicBezTo>
                  <a:cubicBezTo>
                    <a:pt x="14" y="1537"/>
                    <a:pt x="209" y="1718"/>
                    <a:pt x="517" y="1732"/>
                  </a:cubicBezTo>
                  <a:cubicBezTo>
                    <a:pt x="838" y="1732"/>
                    <a:pt x="978" y="1565"/>
                    <a:pt x="1117" y="1383"/>
                  </a:cubicBezTo>
                  <a:lnTo>
                    <a:pt x="1117" y="1383"/>
                  </a:lnTo>
                  <a:cubicBezTo>
                    <a:pt x="1096" y="1598"/>
                    <a:pt x="1248" y="1705"/>
                    <a:pt x="1447" y="1705"/>
                  </a:cubicBezTo>
                  <a:cubicBezTo>
                    <a:pt x="1506" y="1705"/>
                    <a:pt x="1570" y="1696"/>
                    <a:pt x="1634" y="1676"/>
                  </a:cubicBezTo>
                  <a:lnTo>
                    <a:pt x="1634" y="1509"/>
                  </a:lnTo>
                  <a:cubicBezTo>
                    <a:pt x="1604" y="1515"/>
                    <a:pt x="1577" y="1518"/>
                    <a:pt x="1552" y="1518"/>
                  </a:cubicBezTo>
                  <a:cubicBezTo>
                    <a:pt x="1419" y="1518"/>
                    <a:pt x="1371" y="1425"/>
                    <a:pt x="1383" y="1271"/>
                  </a:cubicBezTo>
                  <a:lnTo>
                    <a:pt x="1383" y="559"/>
                  </a:lnTo>
                  <a:cubicBezTo>
                    <a:pt x="1383"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2212275" y="3907900"/>
              <a:ext cx="39200" cy="42325"/>
            </a:xfrm>
            <a:custGeom>
              <a:rect b="b" l="l" r="r" t="t"/>
              <a:pathLst>
                <a:path extrusionOk="0" h="1693" w="1568">
                  <a:moveTo>
                    <a:pt x="855" y="1"/>
                  </a:moveTo>
                  <a:cubicBezTo>
                    <a:pt x="841" y="1"/>
                    <a:pt x="826" y="1"/>
                    <a:pt x="811" y="2"/>
                  </a:cubicBezTo>
                  <a:cubicBezTo>
                    <a:pt x="532" y="2"/>
                    <a:pt x="364" y="128"/>
                    <a:pt x="280" y="310"/>
                  </a:cubicBezTo>
                  <a:cubicBezTo>
                    <a:pt x="252" y="240"/>
                    <a:pt x="266" y="128"/>
                    <a:pt x="252" y="30"/>
                  </a:cubicBezTo>
                  <a:lnTo>
                    <a:pt x="1" y="30"/>
                  </a:lnTo>
                  <a:lnTo>
                    <a:pt x="1" y="1692"/>
                  </a:lnTo>
                  <a:lnTo>
                    <a:pt x="280" y="1692"/>
                  </a:lnTo>
                  <a:cubicBezTo>
                    <a:pt x="322" y="1106"/>
                    <a:pt x="85" y="240"/>
                    <a:pt x="713" y="212"/>
                  </a:cubicBezTo>
                  <a:cubicBezTo>
                    <a:pt x="979" y="212"/>
                    <a:pt x="1048" y="365"/>
                    <a:pt x="1048" y="631"/>
                  </a:cubicBezTo>
                  <a:lnTo>
                    <a:pt x="1048" y="1692"/>
                  </a:lnTo>
                  <a:lnTo>
                    <a:pt x="1328" y="1692"/>
                  </a:lnTo>
                  <a:cubicBezTo>
                    <a:pt x="1273" y="1021"/>
                    <a:pt x="1567"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2253500" y="3907950"/>
              <a:ext cx="40875" cy="43325"/>
            </a:xfrm>
            <a:custGeom>
              <a:rect b="b" l="l" r="r" t="t"/>
              <a:pathLst>
                <a:path extrusionOk="0" h="1733" w="1635">
                  <a:moveTo>
                    <a:pt x="1104" y="866"/>
                  </a:moveTo>
                  <a:cubicBezTo>
                    <a:pt x="1132" y="1257"/>
                    <a:pt x="936" y="1495"/>
                    <a:pt x="587" y="1523"/>
                  </a:cubicBezTo>
                  <a:cubicBezTo>
                    <a:pt x="405" y="1523"/>
                    <a:pt x="307" y="1397"/>
                    <a:pt x="307" y="1229"/>
                  </a:cubicBezTo>
                  <a:cubicBezTo>
                    <a:pt x="307" y="824"/>
                    <a:pt x="727" y="894"/>
                    <a:pt x="1104" y="866"/>
                  </a:cubicBezTo>
                  <a:close/>
                  <a:moveTo>
                    <a:pt x="754" y="0"/>
                  </a:moveTo>
                  <a:cubicBezTo>
                    <a:pt x="377" y="0"/>
                    <a:pt x="140" y="126"/>
                    <a:pt x="98" y="447"/>
                  </a:cubicBezTo>
                  <a:lnTo>
                    <a:pt x="377" y="475"/>
                  </a:lnTo>
                  <a:cubicBezTo>
                    <a:pt x="391" y="266"/>
                    <a:pt x="531" y="210"/>
                    <a:pt x="740" y="210"/>
                  </a:cubicBezTo>
                  <a:cubicBezTo>
                    <a:pt x="1020" y="210"/>
                    <a:pt x="1132" y="377"/>
                    <a:pt x="1104" y="685"/>
                  </a:cubicBezTo>
                  <a:cubicBezTo>
                    <a:pt x="1078" y="685"/>
                    <a:pt x="1052" y="685"/>
                    <a:pt x="1026" y="685"/>
                  </a:cubicBezTo>
                  <a:cubicBezTo>
                    <a:pt x="507" y="685"/>
                    <a:pt x="1" y="697"/>
                    <a:pt x="14" y="1229"/>
                  </a:cubicBezTo>
                  <a:cubicBezTo>
                    <a:pt x="14" y="1537"/>
                    <a:pt x="210" y="1718"/>
                    <a:pt x="517" y="1732"/>
                  </a:cubicBezTo>
                  <a:cubicBezTo>
                    <a:pt x="838" y="1732"/>
                    <a:pt x="978" y="1565"/>
                    <a:pt x="1118" y="1383"/>
                  </a:cubicBezTo>
                  <a:lnTo>
                    <a:pt x="1118" y="1383"/>
                  </a:lnTo>
                  <a:cubicBezTo>
                    <a:pt x="1096" y="1598"/>
                    <a:pt x="1248" y="1705"/>
                    <a:pt x="1447" y="1705"/>
                  </a:cubicBezTo>
                  <a:cubicBezTo>
                    <a:pt x="1506" y="1705"/>
                    <a:pt x="1570" y="1696"/>
                    <a:pt x="1635" y="1676"/>
                  </a:cubicBezTo>
                  <a:lnTo>
                    <a:pt x="1635" y="1509"/>
                  </a:lnTo>
                  <a:cubicBezTo>
                    <a:pt x="1604" y="1515"/>
                    <a:pt x="1577" y="1518"/>
                    <a:pt x="1553"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2297500" y="3907950"/>
              <a:ext cx="42575" cy="58500"/>
            </a:xfrm>
            <a:custGeom>
              <a:rect b="b" l="l" r="r" t="t"/>
              <a:pathLst>
                <a:path extrusionOk="0" h="2340" w="1703">
                  <a:moveTo>
                    <a:pt x="685" y="210"/>
                  </a:moveTo>
                  <a:cubicBezTo>
                    <a:pt x="1006" y="210"/>
                    <a:pt x="1132" y="489"/>
                    <a:pt x="1132" y="866"/>
                  </a:cubicBezTo>
                  <a:cubicBezTo>
                    <a:pt x="1132" y="1215"/>
                    <a:pt x="1006" y="1495"/>
                    <a:pt x="685" y="1495"/>
                  </a:cubicBezTo>
                  <a:cubicBezTo>
                    <a:pt x="335" y="1495"/>
                    <a:pt x="294" y="1215"/>
                    <a:pt x="294" y="866"/>
                  </a:cubicBezTo>
                  <a:cubicBezTo>
                    <a:pt x="294" y="503"/>
                    <a:pt x="349" y="210"/>
                    <a:pt x="685" y="210"/>
                  </a:cubicBezTo>
                  <a:close/>
                  <a:moveTo>
                    <a:pt x="615" y="0"/>
                  </a:moveTo>
                  <a:cubicBezTo>
                    <a:pt x="140" y="14"/>
                    <a:pt x="0" y="377"/>
                    <a:pt x="0" y="866"/>
                  </a:cubicBezTo>
                  <a:cubicBezTo>
                    <a:pt x="0" y="1341"/>
                    <a:pt x="126" y="1704"/>
                    <a:pt x="587" y="1704"/>
                  </a:cubicBezTo>
                  <a:cubicBezTo>
                    <a:pt x="866" y="1704"/>
                    <a:pt x="1034" y="1565"/>
                    <a:pt x="1132" y="1383"/>
                  </a:cubicBezTo>
                  <a:lnTo>
                    <a:pt x="1132" y="1649"/>
                  </a:lnTo>
                  <a:cubicBezTo>
                    <a:pt x="1182" y="1958"/>
                    <a:pt x="937" y="2132"/>
                    <a:pt x="705" y="2132"/>
                  </a:cubicBezTo>
                  <a:cubicBezTo>
                    <a:pt x="549" y="2132"/>
                    <a:pt x="400" y="2054"/>
                    <a:pt x="349" y="1886"/>
                  </a:cubicBezTo>
                  <a:lnTo>
                    <a:pt x="70" y="1942"/>
                  </a:lnTo>
                  <a:cubicBezTo>
                    <a:pt x="126" y="2137"/>
                    <a:pt x="252" y="2263"/>
                    <a:pt x="447" y="2305"/>
                  </a:cubicBezTo>
                  <a:cubicBezTo>
                    <a:pt x="559" y="2329"/>
                    <a:pt x="658" y="2340"/>
                    <a:pt x="746" y="2340"/>
                  </a:cubicBezTo>
                  <a:cubicBezTo>
                    <a:pt x="1703" y="2340"/>
                    <a:pt x="1334" y="1026"/>
                    <a:pt x="1411" y="28"/>
                  </a:cubicBezTo>
                  <a:lnTo>
                    <a:pt x="1146" y="28"/>
                  </a:lnTo>
                  <a:cubicBezTo>
                    <a:pt x="1132" y="112"/>
                    <a:pt x="1146" y="224"/>
                    <a:pt x="1132" y="308"/>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2340800" y="3907950"/>
              <a:ext cx="37750" cy="43325"/>
            </a:xfrm>
            <a:custGeom>
              <a:rect b="b" l="l" r="r" t="t"/>
              <a:pathLst>
                <a:path extrusionOk="0" h="1733" w="1510">
                  <a:moveTo>
                    <a:pt x="753" y="209"/>
                  </a:moveTo>
                  <a:cubicBezTo>
                    <a:pt x="994" y="209"/>
                    <a:pt x="1241" y="388"/>
                    <a:pt x="1216" y="699"/>
                  </a:cubicBezTo>
                  <a:lnTo>
                    <a:pt x="308" y="699"/>
                  </a:lnTo>
                  <a:cubicBezTo>
                    <a:pt x="308" y="615"/>
                    <a:pt x="336" y="517"/>
                    <a:pt x="364" y="461"/>
                  </a:cubicBezTo>
                  <a:cubicBezTo>
                    <a:pt x="436" y="288"/>
                    <a:pt x="593" y="209"/>
                    <a:pt x="753" y="209"/>
                  </a:cubicBezTo>
                  <a:close/>
                  <a:moveTo>
                    <a:pt x="755" y="0"/>
                  </a:moveTo>
                  <a:cubicBezTo>
                    <a:pt x="238" y="0"/>
                    <a:pt x="28" y="321"/>
                    <a:pt x="14" y="852"/>
                  </a:cubicBezTo>
                  <a:cubicBezTo>
                    <a:pt x="0" y="1397"/>
                    <a:pt x="266" y="1732"/>
                    <a:pt x="769" y="1732"/>
                  </a:cubicBezTo>
                  <a:cubicBezTo>
                    <a:pt x="1118" y="1732"/>
                    <a:pt x="1355" y="1579"/>
                    <a:pt x="1439" y="1327"/>
                  </a:cubicBezTo>
                  <a:lnTo>
                    <a:pt x="1202" y="1257"/>
                  </a:lnTo>
                  <a:cubicBezTo>
                    <a:pt x="1146" y="1411"/>
                    <a:pt x="1006" y="1523"/>
                    <a:pt x="769" y="1523"/>
                  </a:cubicBezTo>
                  <a:cubicBezTo>
                    <a:pt x="433"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386900" y="3907950"/>
              <a:ext cx="61375" cy="42275"/>
            </a:xfrm>
            <a:custGeom>
              <a:rect b="b" l="l" r="r" t="t"/>
              <a:pathLst>
                <a:path extrusionOk="0" h="1691" w="2455">
                  <a:moveTo>
                    <a:pt x="1733" y="0"/>
                  </a:moveTo>
                  <a:cubicBezTo>
                    <a:pt x="1728" y="0"/>
                    <a:pt x="1723" y="0"/>
                    <a:pt x="1718" y="0"/>
                  </a:cubicBezTo>
                  <a:cubicBezTo>
                    <a:pt x="1439" y="0"/>
                    <a:pt x="1299" y="126"/>
                    <a:pt x="1202" y="308"/>
                  </a:cubicBezTo>
                  <a:cubicBezTo>
                    <a:pt x="1168" y="98"/>
                    <a:pt x="971" y="3"/>
                    <a:pt x="768" y="3"/>
                  </a:cubicBezTo>
                  <a:cubicBezTo>
                    <a:pt x="549" y="3"/>
                    <a:pt x="323" y="112"/>
                    <a:pt x="280" y="308"/>
                  </a:cubicBezTo>
                  <a:cubicBezTo>
                    <a:pt x="252" y="238"/>
                    <a:pt x="266" y="126"/>
                    <a:pt x="252" y="28"/>
                  </a:cubicBezTo>
                  <a:lnTo>
                    <a:pt x="0" y="28"/>
                  </a:lnTo>
                  <a:lnTo>
                    <a:pt x="0" y="1690"/>
                  </a:lnTo>
                  <a:lnTo>
                    <a:pt x="280" y="1690"/>
                  </a:lnTo>
                  <a:cubicBezTo>
                    <a:pt x="322" y="1118"/>
                    <a:pt x="84" y="252"/>
                    <a:pt x="657" y="210"/>
                  </a:cubicBezTo>
                  <a:cubicBezTo>
                    <a:pt x="666" y="209"/>
                    <a:pt x="676" y="209"/>
                    <a:pt x="685" y="209"/>
                  </a:cubicBezTo>
                  <a:cubicBezTo>
                    <a:pt x="925" y="209"/>
                    <a:pt x="964" y="386"/>
                    <a:pt x="964" y="629"/>
                  </a:cubicBezTo>
                  <a:lnTo>
                    <a:pt x="964" y="1690"/>
                  </a:lnTo>
                  <a:lnTo>
                    <a:pt x="1230" y="1690"/>
                  </a:lnTo>
                  <a:cubicBezTo>
                    <a:pt x="1285" y="1132"/>
                    <a:pt x="1034" y="238"/>
                    <a:pt x="1621" y="210"/>
                  </a:cubicBezTo>
                  <a:cubicBezTo>
                    <a:pt x="1886" y="210"/>
                    <a:pt x="1928" y="377"/>
                    <a:pt x="1928" y="629"/>
                  </a:cubicBezTo>
                  <a:lnTo>
                    <a:pt x="1928" y="1690"/>
                  </a:lnTo>
                  <a:lnTo>
                    <a:pt x="2193" y="1690"/>
                  </a:lnTo>
                  <a:cubicBezTo>
                    <a:pt x="2124" y="1038"/>
                    <a:pt x="2454"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2449750" y="3907950"/>
              <a:ext cx="37750" cy="43325"/>
            </a:xfrm>
            <a:custGeom>
              <a:rect b="b" l="l" r="r" t="t"/>
              <a:pathLst>
                <a:path extrusionOk="0" h="1733" w="1510">
                  <a:moveTo>
                    <a:pt x="753" y="209"/>
                  </a:moveTo>
                  <a:cubicBezTo>
                    <a:pt x="992" y="209"/>
                    <a:pt x="1236"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2495500" y="3907900"/>
              <a:ext cx="39550" cy="42325"/>
            </a:xfrm>
            <a:custGeom>
              <a:rect b="b" l="l" r="r" t="t"/>
              <a:pathLst>
                <a:path extrusionOk="0" h="1693" w="1582">
                  <a:moveTo>
                    <a:pt x="869" y="1"/>
                  </a:moveTo>
                  <a:cubicBezTo>
                    <a:pt x="854" y="1"/>
                    <a:pt x="840" y="1"/>
                    <a:pt x="825" y="2"/>
                  </a:cubicBezTo>
                  <a:cubicBezTo>
                    <a:pt x="545" y="2"/>
                    <a:pt x="378" y="128"/>
                    <a:pt x="280" y="310"/>
                  </a:cubicBezTo>
                  <a:cubicBezTo>
                    <a:pt x="266" y="240"/>
                    <a:pt x="280" y="128"/>
                    <a:pt x="266" y="30"/>
                  </a:cubicBezTo>
                  <a:lnTo>
                    <a:pt x="1" y="30"/>
                  </a:lnTo>
                  <a:lnTo>
                    <a:pt x="15" y="1692"/>
                  </a:lnTo>
                  <a:lnTo>
                    <a:pt x="294" y="1692"/>
                  </a:lnTo>
                  <a:cubicBezTo>
                    <a:pt x="336" y="1106"/>
                    <a:pt x="98" y="240"/>
                    <a:pt x="727" y="212"/>
                  </a:cubicBezTo>
                  <a:cubicBezTo>
                    <a:pt x="992" y="212"/>
                    <a:pt x="1062" y="365"/>
                    <a:pt x="1062" y="631"/>
                  </a:cubicBezTo>
                  <a:lnTo>
                    <a:pt x="1062" y="1692"/>
                  </a:lnTo>
                  <a:lnTo>
                    <a:pt x="1342" y="1692"/>
                  </a:lnTo>
                  <a:cubicBezTo>
                    <a:pt x="1287" y="1021"/>
                    <a:pt x="1581"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2535325" y="3899200"/>
              <a:ext cx="19925" cy="51800"/>
            </a:xfrm>
            <a:custGeom>
              <a:rect b="b" l="l" r="r" t="t"/>
              <a:pathLst>
                <a:path extrusionOk="0" h="2072" w="797">
                  <a:moveTo>
                    <a:pt x="280" y="1"/>
                  </a:moveTo>
                  <a:lnTo>
                    <a:pt x="210" y="378"/>
                  </a:lnTo>
                  <a:lnTo>
                    <a:pt x="0" y="378"/>
                  </a:lnTo>
                  <a:lnTo>
                    <a:pt x="0" y="588"/>
                  </a:lnTo>
                  <a:lnTo>
                    <a:pt x="182" y="588"/>
                  </a:lnTo>
                  <a:lnTo>
                    <a:pt x="182" y="1691"/>
                  </a:lnTo>
                  <a:cubicBezTo>
                    <a:pt x="182" y="1970"/>
                    <a:pt x="345" y="2071"/>
                    <a:pt x="544" y="2071"/>
                  </a:cubicBezTo>
                  <a:cubicBezTo>
                    <a:pt x="625" y="2071"/>
                    <a:pt x="712" y="2055"/>
                    <a:pt x="796" y="2026"/>
                  </a:cubicBezTo>
                  <a:lnTo>
                    <a:pt x="796" y="1817"/>
                  </a:lnTo>
                  <a:cubicBezTo>
                    <a:pt x="748" y="1837"/>
                    <a:pt x="698" y="1848"/>
                    <a:pt x="652" y="1848"/>
                  </a:cubicBezTo>
                  <a:cubicBezTo>
                    <a:pt x="540" y="1848"/>
                    <a:pt x="451" y="1784"/>
                    <a:pt x="461" y="1635"/>
                  </a:cubicBezTo>
                  <a:lnTo>
                    <a:pt x="461" y="588"/>
                  </a:lnTo>
                  <a:lnTo>
                    <a:pt x="768" y="588"/>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1484500" y="4053175"/>
              <a:ext cx="41575" cy="54200"/>
            </a:xfrm>
            <a:custGeom>
              <a:rect b="b" l="l" r="r" t="t"/>
              <a:pathLst>
                <a:path extrusionOk="0" h="2168" w="1663">
                  <a:moveTo>
                    <a:pt x="687" y="238"/>
                  </a:moveTo>
                  <a:cubicBezTo>
                    <a:pt x="1051" y="238"/>
                    <a:pt x="1369" y="278"/>
                    <a:pt x="1369" y="659"/>
                  </a:cubicBezTo>
                  <a:cubicBezTo>
                    <a:pt x="1369" y="1047"/>
                    <a:pt x="1056" y="1099"/>
                    <a:pt x="697" y="1099"/>
                  </a:cubicBezTo>
                  <a:cubicBezTo>
                    <a:pt x="564" y="1099"/>
                    <a:pt x="425" y="1092"/>
                    <a:pt x="294" y="1092"/>
                  </a:cubicBezTo>
                  <a:lnTo>
                    <a:pt x="294" y="240"/>
                  </a:lnTo>
                  <a:cubicBezTo>
                    <a:pt x="328" y="241"/>
                    <a:pt x="363" y="241"/>
                    <a:pt x="398" y="241"/>
                  </a:cubicBezTo>
                  <a:cubicBezTo>
                    <a:pt x="494" y="241"/>
                    <a:pt x="592" y="238"/>
                    <a:pt x="687" y="238"/>
                  </a:cubicBezTo>
                  <a:close/>
                  <a:moveTo>
                    <a:pt x="530" y="1"/>
                  </a:moveTo>
                  <a:cubicBezTo>
                    <a:pt x="398" y="1"/>
                    <a:pt x="262" y="3"/>
                    <a:pt x="130" y="3"/>
                  </a:cubicBezTo>
                  <a:cubicBezTo>
                    <a:pt x="86" y="3"/>
                    <a:pt x="43" y="3"/>
                    <a:pt x="0" y="2"/>
                  </a:cubicBezTo>
                  <a:lnTo>
                    <a:pt x="0" y="2167"/>
                  </a:lnTo>
                  <a:lnTo>
                    <a:pt x="294" y="2167"/>
                  </a:lnTo>
                  <a:lnTo>
                    <a:pt x="294" y="1315"/>
                  </a:lnTo>
                  <a:cubicBezTo>
                    <a:pt x="423" y="1323"/>
                    <a:pt x="552" y="1329"/>
                    <a:pt x="676" y="1329"/>
                  </a:cubicBezTo>
                  <a:cubicBezTo>
                    <a:pt x="1218" y="1329"/>
                    <a:pt x="1663" y="1216"/>
                    <a:pt x="1663" y="659"/>
                  </a:cubicBezTo>
                  <a:cubicBezTo>
                    <a:pt x="1663" y="56"/>
                    <a:pt x="1123"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536875" y="4053225"/>
              <a:ext cx="45075" cy="54150"/>
            </a:xfrm>
            <a:custGeom>
              <a:rect b="b" l="l" r="r" t="t"/>
              <a:pathLst>
                <a:path extrusionOk="0" h="2166" w="1803">
                  <a:moveTo>
                    <a:pt x="1" y="0"/>
                  </a:moveTo>
                  <a:lnTo>
                    <a:pt x="1" y="2165"/>
                  </a:lnTo>
                  <a:lnTo>
                    <a:pt x="294" y="2165"/>
                  </a:lnTo>
                  <a:lnTo>
                    <a:pt x="294" y="1341"/>
                  </a:lnTo>
                  <a:lnTo>
                    <a:pt x="573" y="1118"/>
                  </a:lnTo>
                  <a:lnTo>
                    <a:pt x="1440" y="2165"/>
                  </a:lnTo>
                  <a:lnTo>
                    <a:pt x="1803" y="2165"/>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1589625" y="4098975"/>
              <a:ext cx="8050" cy="18525"/>
            </a:xfrm>
            <a:custGeom>
              <a:rect b="b" l="l" r="r" t="t"/>
              <a:pathLst>
                <a:path extrusionOk="0" h="741" w="322">
                  <a:moveTo>
                    <a:pt x="14" y="0"/>
                  </a:moveTo>
                  <a:lnTo>
                    <a:pt x="14" y="335"/>
                  </a:lnTo>
                  <a:lnTo>
                    <a:pt x="154" y="335"/>
                  </a:lnTo>
                  <a:cubicBezTo>
                    <a:pt x="154" y="517"/>
                    <a:pt x="84" y="629"/>
                    <a:pt x="0" y="741"/>
                  </a:cubicBezTo>
                  <a:lnTo>
                    <a:pt x="196" y="741"/>
                  </a:lnTo>
                  <a:cubicBezTo>
                    <a:pt x="321" y="573"/>
                    <a:pt x="321" y="308"/>
                    <a:pt x="3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1632925" y="4053225"/>
              <a:ext cx="38075" cy="54150"/>
            </a:xfrm>
            <a:custGeom>
              <a:rect b="b" l="l" r="r" t="t"/>
              <a:pathLst>
                <a:path extrusionOk="0" h="2166" w="1523">
                  <a:moveTo>
                    <a:pt x="0" y="0"/>
                  </a:moveTo>
                  <a:lnTo>
                    <a:pt x="0" y="2165"/>
                  </a:lnTo>
                  <a:lnTo>
                    <a:pt x="294" y="2165"/>
                  </a:lnTo>
                  <a:lnTo>
                    <a:pt x="294" y="1299"/>
                  </a:lnTo>
                  <a:lnTo>
                    <a:pt x="1495" y="1299"/>
                  </a:lnTo>
                  <a:lnTo>
                    <a:pt x="1495" y="1048"/>
                  </a:lnTo>
                  <a:lnTo>
                    <a:pt x="294" y="1048"/>
                  </a:lnTo>
                  <a:lnTo>
                    <a:pt x="294" y="252"/>
                  </a:lnTo>
                  <a:lnTo>
                    <a:pt x="1523" y="252"/>
                  </a:lnTo>
                  <a:lnTo>
                    <a:pt x="1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1680750" y="4053225"/>
              <a:ext cx="45075" cy="54150"/>
            </a:xfrm>
            <a:custGeom>
              <a:rect b="b" l="l" r="r" t="t"/>
              <a:pathLst>
                <a:path extrusionOk="0" h="2166" w="1803">
                  <a:moveTo>
                    <a:pt x="1" y="0"/>
                  </a:moveTo>
                  <a:lnTo>
                    <a:pt x="1" y="2165"/>
                  </a:lnTo>
                  <a:lnTo>
                    <a:pt x="294" y="2165"/>
                  </a:lnTo>
                  <a:lnTo>
                    <a:pt x="294" y="1341"/>
                  </a:lnTo>
                  <a:lnTo>
                    <a:pt x="574" y="1118"/>
                  </a:lnTo>
                  <a:lnTo>
                    <a:pt x="1426" y="2165"/>
                  </a:lnTo>
                  <a:lnTo>
                    <a:pt x="1803" y="2165"/>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1732450" y="4053225"/>
              <a:ext cx="34250" cy="54150"/>
            </a:xfrm>
            <a:custGeom>
              <a:rect b="b" l="l" r="r" t="t"/>
              <a:pathLst>
                <a:path extrusionOk="0" h="2166" w="1370">
                  <a:moveTo>
                    <a:pt x="573" y="0"/>
                  </a:moveTo>
                  <a:lnTo>
                    <a:pt x="70" y="363"/>
                  </a:lnTo>
                  <a:lnTo>
                    <a:pt x="70" y="615"/>
                  </a:lnTo>
                  <a:lnTo>
                    <a:pt x="559" y="266"/>
                  </a:lnTo>
                  <a:lnTo>
                    <a:pt x="559" y="1928"/>
                  </a:lnTo>
                  <a:lnTo>
                    <a:pt x="0" y="1928"/>
                  </a:lnTo>
                  <a:lnTo>
                    <a:pt x="0" y="2165"/>
                  </a:lnTo>
                  <a:lnTo>
                    <a:pt x="1369" y="2165"/>
                  </a:lnTo>
                  <a:lnTo>
                    <a:pt x="1369" y="1928"/>
                  </a:lnTo>
                  <a:lnTo>
                    <a:pt x="825" y="1928"/>
                  </a:lnTo>
                  <a:lnTo>
                    <a:pt x="8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827425" y="4065100"/>
              <a:ext cx="35300" cy="58700"/>
            </a:xfrm>
            <a:custGeom>
              <a:rect b="b" l="l" r="r" t="t"/>
              <a:pathLst>
                <a:path extrusionOk="0" h="2348" w="1412">
                  <a:moveTo>
                    <a:pt x="727" y="210"/>
                  </a:moveTo>
                  <a:cubicBezTo>
                    <a:pt x="1077" y="224"/>
                    <a:pt x="1118" y="503"/>
                    <a:pt x="1118" y="866"/>
                  </a:cubicBezTo>
                  <a:cubicBezTo>
                    <a:pt x="1118" y="1216"/>
                    <a:pt x="1077" y="1523"/>
                    <a:pt x="727" y="1523"/>
                  </a:cubicBezTo>
                  <a:cubicBezTo>
                    <a:pt x="378" y="1523"/>
                    <a:pt x="280" y="1257"/>
                    <a:pt x="280" y="880"/>
                  </a:cubicBezTo>
                  <a:cubicBezTo>
                    <a:pt x="280" y="489"/>
                    <a:pt x="364" y="210"/>
                    <a:pt x="727" y="210"/>
                  </a:cubicBezTo>
                  <a:close/>
                  <a:moveTo>
                    <a:pt x="797" y="0"/>
                  </a:moveTo>
                  <a:cubicBezTo>
                    <a:pt x="532" y="0"/>
                    <a:pt x="378" y="112"/>
                    <a:pt x="280" y="294"/>
                  </a:cubicBezTo>
                  <a:lnTo>
                    <a:pt x="266" y="28"/>
                  </a:lnTo>
                  <a:lnTo>
                    <a:pt x="1" y="28"/>
                  </a:lnTo>
                  <a:lnTo>
                    <a:pt x="1" y="2347"/>
                  </a:lnTo>
                  <a:lnTo>
                    <a:pt x="280" y="2347"/>
                  </a:lnTo>
                  <a:lnTo>
                    <a:pt x="280" y="1425"/>
                  </a:lnTo>
                  <a:cubicBezTo>
                    <a:pt x="378" y="1607"/>
                    <a:pt x="532" y="1732"/>
                    <a:pt x="797" y="1732"/>
                  </a:cubicBezTo>
                  <a:cubicBezTo>
                    <a:pt x="1272" y="1704"/>
                    <a:pt x="1412" y="1355"/>
                    <a:pt x="1412" y="852"/>
                  </a:cubicBezTo>
                  <a:cubicBezTo>
                    <a:pt x="1412" y="349"/>
                    <a:pt x="1286" y="0"/>
                    <a:pt x="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1869000" y="4065100"/>
              <a:ext cx="37725" cy="43325"/>
            </a:xfrm>
            <a:custGeom>
              <a:rect b="b" l="l" r="r" t="t"/>
              <a:pathLst>
                <a:path extrusionOk="0" h="1733" w="1509">
                  <a:moveTo>
                    <a:pt x="752" y="209"/>
                  </a:moveTo>
                  <a:cubicBezTo>
                    <a:pt x="992" y="209"/>
                    <a:pt x="1235" y="388"/>
                    <a:pt x="1202" y="699"/>
                  </a:cubicBezTo>
                  <a:lnTo>
                    <a:pt x="308" y="699"/>
                  </a:lnTo>
                  <a:cubicBezTo>
                    <a:pt x="308" y="615"/>
                    <a:pt x="336" y="517"/>
                    <a:pt x="363"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1914750" y="4065075"/>
              <a:ext cx="19925" cy="42300"/>
            </a:xfrm>
            <a:custGeom>
              <a:rect b="b" l="l" r="r" t="t"/>
              <a:pathLst>
                <a:path extrusionOk="0" h="1692" w="797">
                  <a:moveTo>
                    <a:pt x="676" y="1"/>
                  </a:moveTo>
                  <a:cubicBezTo>
                    <a:pt x="448" y="1"/>
                    <a:pt x="328" y="174"/>
                    <a:pt x="280" y="378"/>
                  </a:cubicBezTo>
                  <a:cubicBezTo>
                    <a:pt x="252" y="281"/>
                    <a:pt x="280" y="141"/>
                    <a:pt x="266" y="29"/>
                  </a:cubicBezTo>
                  <a:lnTo>
                    <a:pt x="0" y="29"/>
                  </a:lnTo>
                  <a:lnTo>
                    <a:pt x="14" y="1691"/>
                  </a:lnTo>
                  <a:lnTo>
                    <a:pt x="294" y="1691"/>
                  </a:lnTo>
                  <a:cubicBezTo>
                    <a:pt x="320" y="1106"/>
                    <a:pt x="139" y="253"/>
                    <a:pt x="669" y="253"/>
                  </a:cubicBezTo>
                  <a:cubicBezTo>
                    <a:pt x="708" y="253"/>
                    <a:pt x="750" y="257"/>
                    <a:pt x="796" y="267"/>
                  </a:cubicBezTo>
                  <a:lnTo>
                    <a:pt x="796" y="15"/>
                  </a:lnTo>
                  <a:cubicBezTo>
                    <a:pt x="753" y="5"/>
                    <a:pt x="714" y="1"/>
                    <a:pt x="6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1937800" y="4065175"/>
              <a:ext cx="34775" cy="43325"/>
            </a:xfrm>
            <a:custGeom>
              <a:rect b="b" l="l" r="r" t="t"/>
              <a:pathLst>
                <a:path extrusionOk="0" h="1733" w="1391">
                  <a:moveTo>
                    <a:pt x="692" y="0"/>
                  </a:moveTo>
                  <a:cubicBezTo>
                    <a:pt x="368" y="0"/>
                    <a:pt x="42" y="137"/>
                    <a:pt x="70" y="472"/>
                  </a:cubicBezTo>
                  <a:cubicBezTo>
                    <a:pt x="112" y="1115"/>
                    <a:pt x="1006" y="766"/>
                    <a:pt x="1104" y="1254"/>
                  </a:cubicBezTo>
                  <a:cubicBezTo>
                    <a:pt x="1097" y="1438"/>
                    <a:pt x="914" y="1517"/>
                    <a:pt x="718" y="1517"/>
                  </a:cubicBezTo>
                  <a:cubicBezTo>
                    <a:pt x="498" y="1517"/>
                    <a:pt x="260" y="1417"/>
                    <a:pt x="238" y="1254"/>
                  </a:cubicBezTo>
                  <a:lnTo>
                    <a:pt x="0" y="1296"/>
                  </a:lnTo>
                  <a:cubicBezTo>
                    <a:pt x="28" y="1580"/>
                    <a:pt x="373" y="1733"/>
                    <a:pt x="710" y="1733"/>
                  </a:cubicBezTo>
                  <a:cubicBezTo>
                    <a:pt x="1054" y="1733"/>
                    <a:pt x="1390" y="1573"/>
                    <a:pt x="1369" y="1227"/>
                  </a:cubicBezTo>
                  <a:cubicBezTo>
                    <a:pt x="1341" y="542"/>
                    <a:pt x="461" y="905"/>
                    <a:pt x="335" y="444"/>
                  </a:cubicBezTo>
                  <a:cubicBezTo>
                    <a:pt x="335" y="280"/>
                    <a:pt x="509" y="203"/>
                    <a:pt x="690" y="203"/>
                  </a:cubicBezTo>
                  <a:cubicBezTo>
                    <a:pt x="879" y="203"/>
                    <a:pt x="1075" y="287"/>
                    <a:pt x="1090" y="444"/>
                  </a:cubicBezTo>
                  <a:lnTo>
                    <a:pt x="1341" y="402"/>
                  </a:lnTo>
                  <a:cubicBezTo>
                    <a:pt x="1313" y="263"/>
                    <a:pt x="1243" y="165"/>
                    <a:pt x="1132" y="95"/>
                  </a:cubicBezTo>
                  <a:cubicBezTo>
                    <a:pt x="1015" y="34"/>
                    <a:pt x="854" y="0"/>
                    <a:pt x="6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1978300" y="4065075"/>
              <a:ext cx="37050" cy="43350"/>
            </a:xfrm>
            <a:custGeom>
              <a:rect b="b" l="l" r="r" t="t"/>
              <a:pathLst>
                <a:path extrusionOk="0" h="1734" w="1482">
                  <a:moveTo>
                    <a:pt x="741" y="211"/>
                  </a:moveTo>
                  <a:cubicBezTo>
                    <a:pt x="1118" y="211"/>
                    <a:pt x="1188" y="490"/>
                    <a:pt x="1188" y="867"/>
                  </a:cubicBezTo>
                  <a:cubicBezTo>
                    <a:pt x="1188" y="1244"/>
                    <a:pt x="1118" y="1524"/>
                    <a:pt x="727" y="1524"/>
                  </a:cubicBezTo>
                  <a:cubicBezTo>
                    <a:pt x="364" y="1510"/>
                    <a:pt x="280" y="1244"/>
                    <a:pt x="280" y="867"/>
                  </a:cubicBezTo>
                  <a:cubicBezTo>
                    <a:pt x="280" y="490"/>
                    <a:pt x="364" y="211"/>
                    <a:pt x="741" y="211"/>
                  </a:cubicBezTo>
                  <a:close/>
                  <a:moveTo>
                    <a:pt x="773" y="1"/>
                  </a:moveTo>
                  <a:cubicBezTo>
                    <a:pt x="762" y="1"/>
                    <a:pt x="752" y="1"/>
                    <a:pt x="741" y="1"/>
                  </a:cubicBezTo>
                  <a:cubicBezTo>
                    <a:pt x="238" y="1"/>
                    <a:pt x="1" y="281"/>
                    <a:pt x="1" y="867"/>
                  </a:cubicBezTo>
                  <a:cubicBezTo>
                    <a:pt x="1" y="1384"/>
                    <a:pt x="210" y="1733"/>
                    <a:pt x="727" y="1733"/>
                  </a:cubicBezTo>
                  <a:cubicBezTo>
                    <a:pt x="1244" y="1733"/>
                    <a:pt x="1481" y="1412"/>
                    <a:pt x="1481" y="867"/>
                  </a:cubicBezTo>
                  <a:cubicBezTo>
                    <a:pt x="1481" y="333"/>
                    <a:pt x="1280"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2023700" y="4065075"/>
              <a:ext cx="39525" cy="42300"/>
            </a:xfrm>
            <a:custGeom>
              <a:rect b="b" l="l" r="r" t="t"/>
              <a:pathLst>
                <a:path extrusionOk="0" h="1692" w="1581">
                  <a:moveTo>
                    <a:pt x="855" y="0"/>
                  </a:moveTo>
                  <a:cubicBezTo>
                    <a:pt x="841" y="0"/>
                    <a:pt x="826" y="0"/>
                    <a:pt x="811" y="1"/>
                  </a:cubicBezTo>
                  <a:cubicBezTo>
                    <a:pt x="531" y="1"/>
                    <a:pt x="378" y="127"/>
                    <a:pt x="280" y="309"/>
                  </a:cubicBezTo>
                  <a:cubicBezTo>
                    <a:pt x="252" y="239"/>
                    <a:pt x="280" y="127"/>
                    <a:pt x="266" y="29"/>
                  </a:cubicBezTo>
                  <a:lnTo>
                    <a:pt x="1" y="29"/>
                  </a:lnTo>
                  <a:lnTo>
                    <a:pt x="15" y="1691"/>
                  </a:lnTo>
                  <a:lnTo>
                    <a:pt x="294" y="1691"/>
                  </a:lnTo>
                  <a:cubicBezTo>
                    <a:pt x="336" y="1105"/>
                    <a:pt x="84" y="239"/>
                    <a:pt x="713" y="211"/>
                  </a:cubicBezTo>
                  <a:cubicBezTo>
                    <a:pt x="992" y="211"/>
                    <a:pt x="1062" y="364"/>
                    <a:pt x="1062" y="630"/>
                  </a:cubicBezTo>
                  <a:lnTo>
                    <a:pt x="1062" y="1691"/>
                  </a:lnTo>
                  <a:lnTo>
                    <a:pt x="1342" y="1691"/>
                  </a:lnTo>
                  <a:cubicBezTo>
                    <a:pt x="1273" y="1020"/>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2061075" y="4118175"/>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2111000" y="4050425"/>
              <a:ext cx="7025" cy="56950"/>
            </a:xfrm>
            <a:custGeom>
              <a:rect b="b" l="l" r="r" t="t"/>
              <a:pathLst>
                <a:path extrusionOk="0" h="2278" w="281">
                  <a:moveTo>
                    <a:pt x="1" y="1"/>
                  </a:moveTo>
                  <a:lnTo>
                    <a:pt x="1" y="266"/>
                  </a:lnTo>
                  <a:lnTo>
                    <a:pt x="280" y="266"/>
                  </a:lnTo>
                  <a:lnTo>
                    <a:pt x="280" y="1"/>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2126375" y="4050425"/>
              <a:ext cx="35300" cy="58000"/>
            </a:xfrm>
            <a:custGeom>
              <a:rect b="b" l="l" r="r" t="t"/>
              <a:pathLst>
                <a:path extrusionOk="0" h="2320" w="1412">
                  <a:moveTo>
                    <a:pt x="711" y="796"/>
                  </a:moveTo>
                  <a:cubicBezTo>
                    <a:pt x="1052" y="796"/>
                    <a:pt x="1132" y="1071"/>
                    <a:pt x="1132" y="1425"/>
                  </a:cubicBezTo>
                  <a:cubicBezTo>
                    <a:pt x="1132" y="1817"/>
                    <a:pt x="1048" y="2096"/>
                    <a:pt x="685" y="2096"/>
                  </a:cubicBezTo>
                  <a:cubicBezTo>
                    <a:pt x="336" y="2096"/>
                    <a:pt x="294" y="1803"/>
                    <a:pt x="294" y="1453"/>
                  </a:cubicBezTo>
                  <a:cubicBezTo>
                    <a:pt x="294" y="1090"/>
                    <a:pt x="336" y="797"/>
                    <a:pt x="685" y="797"/>
                  </a:cubicBezTo>
                  <a:cubicBezTo>
                    <a:pt x="694" y="796"/>
                    <a:pt x="702" y="796"/>
                    <a:pt x="711" y="796"/>
                  </a:cubicBezTo>
                  <a:close/>
                  <a:moveTo>
                    <a:pt x="1132" y="1"/>
                  </a:moveTo>
                  <a:lnTo>
                    <a:pt x="1132" y="867"/>
                  </a:lnTo>
                  <a:cubicBezTo>
                    <a:pt x="1034" y="699"/>
                    <a:pt x="880" y="587"/>
                    <a:pt x="615" y="587"/>
                  </a:cubicBezTo>
                  <a:cubicBezTo>
                    <a:pt x="196" y="587"/>
                    <a:pt x="0" y="881"/>
                    <a:pt x="0" y="1453"/>
                  </a:cubicBezTo>
                  <a:cubicBezTo>
                    <a:pt x="14" y="1970"/>
                    <a:pt x="154" y="2319"/>
                    <a:pt x="615" y="2319"/>
                  </a:cubicBezTo>
                  <a:cubicBezTo>
                    <a:pt x="880" y="2319"/>
                    <a:pt x="1034" y="2208"/>
                    <a:pt x="1132" y="2012"/>
                  </a:cubicBezTo>
                  <a:cubicBezTo>
                    <a:pt x="1146" y="2082"/>
                    <a:pt x="1132" y="2194"/>
                    <a:pt x="1146" y="2277"/>
                  </a:cubicBezTo>
                  <a:lnTo>
                    <a:pt x="1411" y="2277"/>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2853450" y="4050425"/>
              <a:ext cx="7025" cy="56950"/>
            </a:xfrm>
            <a:custGeom>
              <a:rect b="b" l="l" r="r" t="t"/>
              <a:pathLst>
                <a:path extrusionOk="0" h="2278" w="281">
                  <a:moveTo>
                    <a:pt x="1" y="1"/>
                  </a:moveTo>
                  <a:lnTo>
                    <a:pt x="1" y="266"/>
                  </a:lnTo>
                  <a:lnTo>
                    <a:pt x="280" y="266"/>
                  </a:lnTo>
                  <a:lnTo>
                    <a:pt x="280" y="1"/>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2870575" y="4065075"/>
              <a:ext cx="39525" cy="42300"/>
            </a:xfrm>
            <a:custGeom>
              <a:rect b="b" l="l" r="r" t="t"/>
              <a:pathLst>
                <a:path extrusionOk="0" h="1692" w="1581">
                  <a:moveTo>
                    <a:pt x="855" y="0"/>
                  </a:moveTo>
                  <a:cubicBezTo>
                    <a:pt x="841" y="0"/>
                    <a:pt x="826" y="0"/>
                    <a:pt x="811" y="1"/>
                  </a:cubicBezTo>
                  <a:cubicBezTo>
                    <a:pt x="531" y="1"/>
                    <a:pt x="378" y="127"/>
                    <a:pt x="280" y="309"/>
                  </a:cubicBezTo>
                  <a:cubicBezTo>
                    <a:pt x="252" y="239"/>
                    <a:pt x="280" y="127"/>
                    <a:pt x="266" y="29"/>
                  </a:cubicBezTo>
                  <a:lnTo>
                    <a:pt x="0" y="29"/>
                  </a:lnTo>
                  <a:lnTo>
                    <a:pt x="14" y="1691"/>
                  </a:lnTo>
                  <a:lnTo>
                    <a:pt x="294" y="1691"/>
                  </a:lnTo>
                  <a:cubicBezTo>
                    <a:pt x="336" y="1105"/>
                    <a:pt x="98" y="239"/>
                    <a:pt x="727" y="211"/>
                  </a:cubicBezTo>
                  <a:cubicBezTo>
                    <a:pt x="992" y="211"/>
                    <a:pt x="1062" y="364"/>
                    <a:pt x="1062" y="630"/>
                  </a:cubicBezTo>
                  <a:lnTo>
                    <a:pt x="1062" y="1691"/>
                  </a:lnTo>
                  <a:lnTo>
                    <a:pt x="1341" y="1691"/>
                  </a:lnTo>
                  <a:cubicBezTo>
                    <a:pt x="1287" y="1020"/>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2910025" y="4056375"/>
              <a:ext cx="20300" cy="51775"/>
            </a:xfrm>
            <a:custGeom>
              <a:rect b="b" l="l" r="r" t="t"/>
              <a:pathLst>
                <a:path extrusionOk="0" h="2071" w="812">
                  <a:moveTo>
                    <a:pt x="294" y="0"/>
                  </a:moveTo>
                  <a:lnTo>
                    <a:pt x="210" y="377"/>
                  </a:lnTo>
                  <a:lnTo>
                    <a:pt x="1" y="377"/>
                  </a:lnTo>
                  <a:lnTo>
                    <a:pt x="1" y="587"/>
                  </a:lnTo>
                  <a:lnTo>
                    <a:pt x="196" y="587"/>
                  </a:lnTo>
                  <a:lnTo>
                    <a:pt x="196" y="1690"/>
                  </a:lnTo>
                  <a:cubicBezTo>
                    <a:pt x="196" y="1969"/>
                    <a:pt x="359" y="2070"/>
                    <a:pt x="559" y="2070"/>
                  </a:cubicBezTo>
                  <a:cubicBezTo>
                    <a:pt x="640" y="2070"/>
                    <a:pt x="727" y="2054"/>
                    <a:pt x="811" y="2026"/>
                  </a:cubicBezTo>
                  <a:lnTo>
                    <a:pt x="811" y="1816"/>
                  </a:lnTo>
                  <a:cubicBezTo>
                    <a:pt x="758" y="1836"/>
                    <a:pt x="706" y="1847"/>
                    <a:pt x="660" y="1847"/>
                  </a:cubicBezTo>
                  <a:cubicBezTo>
                    <a:pt x="547" y="1847"/>
                    <a:pt x="466" y="1783"/>
                    <a:pt x="476" y="1634"/>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2934125" y="4065100"/>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2" y="288"/>
                    <a:pt x="582" y="209"/>
                    <a:pt x="744" y="209"/>
                  </a:cubicBezTo>
                  <a:close/>
                  <a:moveTo>
                    <a:pt x="741" y="0"/>
                  </a:moveTo>
                  <a:cubicBezTo>
                    <a:pt x="224" y="0"/>
                    <a:pt x="15" y="322"/>
                    <a:pt x="1" y="852"/>
                  </a:cubicBezTo>
                  <a:cubicBezTo>
                    <a:pt x="1" y="1397"/>
                    <a:pt x="252" y="1732"/>
                    <a:pt x="769" y="1732"/>
                  </a:cubicBezTo>
                  <a:cubicBezTo>
                    <a:pt x="1118" y="1732"/>
                    <a:pt x="1342" y="1579"/>
                    <a:pt x="1440" y="1327"/>
                  </a:cubicBezTo>
                  <a:lnTo>
                    <a:pt x="1188" y="1257"/>
                  </a:lnTo>
                  <a:cubicBezTo>
                    <a:pt x="1132" y="1411"/>
                    <a:pt x="993" y="1523"/>
                    <a:pt x="769" y="1523"/>
                  </a:cubicBezTo>
                  <a:cubicBezTo>
                    <a:pt x="420" y="1509"/>
                    <a:pt x="294" y="1271"/>
                    <a:pt x="294"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2977775" y="4065100"/>
              <a:ext cx="42600" cy="58500"/>
            </a:xfrm>
            <a:custGeom>
              <a:rect b="b" l="l" r="r" t="t"/>
              <a:pathLst>
                <a:path extrusionOk="0" h="2340" w="1704">
                  <a:moveTo>
                    <a:pt x="699" y="210"/>
                  </a:moveTo>
                  <a:cubicBezTo>
                    <a:pt x="1007" y="210"/>
                    <a:pt x="1132" y="489"/>
                    <a:pt x="1132" y="866"/>
                  </a:cubicBezTo>
                  <a:cubicBezTo>
                    <a:pt x="1132" y="1216"/>
                    <a:pt x="1007" y="1495"/>
                    <a:pt x="699" y="1495"/>
                  </a:cubicBezTo>
                  <a:cubicBezTo>
                    <a:pt x="350" y="1495"/>
                    <a:pt x="294" y="1216"/>
                    <a:pt x="294" y="866"/>
                  </a:cubicBezTo>
                  <a:cubicBezTo>
                    <a:pt x="294" y="503"/>
                    <a:pt x="350" y="210"/>
                    <a:pt x="699" y="210"/>
                  </a:cubicBezTo>
                  <a:close/>
                  <a:moveTo>
                    <a:pt x="629" y="0"/>
                  </a:moveTo>
                  <a:cubicBezTo>
                    <a:pt x="141" y="14"/>
                    <a:pt x="1" y="377"/>
                    <a:pt x="1" y="866"/>
                  </a:cubicBezTo>
                  <a:cubicBezTo>
                    <a:pt x="1" y="1341"/>
                    <a:pt x="127" y="1704"/>
                    <a:pt x="602" y="1704"/>
                  </a:cubicBezTo>
                  <a:cubicBezTo>
                    <a:pt x="881" y="1704"/>
                    <a:pt x="1035" y="1565"/>
                    <a:pt x="1132" y="1383"/>
                  </a:cubicBezTo>
                  <a:lnTo>
                    <a:pt x="1132" y="1649"/>
                  </a:lnTo>
                  <a:cubicBezTo>
                    <a:pt x="1191" y="1958"/>
                    <a:pt x="949" y="2132"/>
                    <a:pt x="715" y="2132"/>
                  </a:cubicBezTo>
                  <a:cubicBezTo>
                    <a:pt x="559" y="2132"/>
                    <a:pt x="406" y="2054"/>
                    <a:pt x="350" y="1886"/>
                  </a:cubicBezTo>
                  <a:lnTo>
                    <a:pt x="71" y="1942"/>
                  </a:lnTo>
                  <a:cubicBezTo>
                    <a:pt x="127" y="2137"/>
                    <a:pt x="252" y="2263"/>
                    <a:pt x="462" y="2305"/>
                  </a:cubicBezTo>
                  <a:cubicBezTo>
                    <a:pt x="573" y="2329"/>
                    <a:pt x="671" y="2340"/>
                    <a:pt x="758" y="2340"/>
                  </a:cubicBezTo>
                  <a:cubicBezTo>
                    <a:pt x="1703" y="2340"/>
                    <a:pt x="1335" y="1026"/>
                    <a:pt x="1412" y="28"/>
                  </a:cubicBezTo>
                  <a:lnTo>
                    <a:pt x="1160" y="28"/>
                  </a:lnTo>
                  <a:cubicBezTo>
                    <a:pt x="1132" y="112"/>
                    <a:pt x="1146" y="224"/>
                    <a:pt x="1132" y="308"/>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3021425" y="4065100"/>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3" y="288"/>
                    <a:pt x="582" y="209"/>
                    <a:pt x="744" y="209"/>
                  </a:cubicBezTo>
                  <a:close/>
                  <a:moveTo>
                    <a:pt x="741" y="0"/>
                  </a:moveTo>
                  <a:cubicBezTo>
                    <a:pt x="224" y="0"/>
                    <a:pt x="15" y="322"/>
                    <a:pt x="1" y="852"/>
                  </a:cubicBezTo>
                  <a:cubicBezTo>
                    <a:pt x="1" y="1397"/>
                    <a:pt x="252" y="1732"/>
                    <a:pt x="769" y="1732"/>
                  </a:cubicBezTo>
                  <a:cubicBezTo>
                    <a:pt x="1119" y="1732"/>
                    <a:pt x="1342" y="1579"/>
                    <a:pt x="1440" y="1327"/>
                  </a:cubicBezTo>
                  <a:lnTo>
                    <a:pt x="1188" y="1257"/>
                  </a:lnTo>
                  <a:cubicBezTo>
                    <a:pt x="1132" y="1411"/>
                    <a:pt x="993" y="1523"/>
                    <a:pt x="769" y="1523"/>
                  </a:cubicBezTo>
                  <a:cubicBezTo>
                    <a:pt x="420" y="1509"/>
                    <a:pt x="294" y="1271"/>
                    <a:pt x="294" y="922"/>
                  </a:cubicBezTo>
                  <a:lnTo>
                    <a:pt x="1482" y="922"/>
                  </a:lnTo>
                  <a:cubicBezTo>
                    <a:pt x="1496"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3067175" y="4065075"/>
              <a:ext cx="19600" cy="42300"/>
            </a:xfrm>
            <a:custGeom>
              <a:rect b="b" l="l" r="r" t="t"/>
              <a:pathLst>
                <a:path extrusionOk="0" h="1692" w="784">
                  <a:moveTo>
                    <a:pt x="664" y="1"/>
                  </a:moveTo>
                  <a:cubicBezTo>
                    <a:pt x="438" y="1"/>
                    <a:pt x="328" y="174"/>
                    <a:pt x="280" y="378"/>
                  </a:cubicBezTo>
                  <a:cubicBezTo>
                    <a:pt x="252" y="281"/>
                    <a:pt x="266" y="141"/>
                    <a:pt x="266" y="29"/>
                  </a:cubicBezTo>
                  <a:lnTo>
                    <a:pt x="1" y="29"/>
                  </a:lnTo>
                  <a:lnTo>
                    <a:pt x="1" y="1691"/>
                  </a:lnTo>
                  <a:lnTo>
                    <a:pt x="280" y="1691"/>
                  </a:lnTo>
                  <a:cubicBezTo>
                    <a:pt x="319" y="1106"/>
                    <a:pt x="128" y="253"/>
                    <a:pt x="656" y="253"/>
                  </a:cubicBezTo>
                  <a:cubicBezTo>
                    <a:pt x="694" y="253"/>
                    <a:pt x="737" y="257"/>
                    <a:pt x="783" y="267"/>
                  </a:cubicBezTo>
                  <a:lnTo>
                    <a:pt x="783" y="15"/>
                  </a:lnTo>
                  <a:cubicBezTo>
                    <a:pt x="740" y="5"/>
                    <a:pt x="701"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1484500" y="4192875"/>
              <a:ext cx="41575" cy="54200"/>
            </a:xfrm>
            <a:custGeom>
              <a:rect b="b" l="l" r="r" t="t"/>
              <a:pathLst>
                <a:path extrusionOk="0" h="2168" w="1663">
                  <a:moveTo>
                    <a:pt x="687" y="238"/>
                  </a:moveTo>
                  <a:cubicBezTo>
                    <a:pt x="1051" y="238"/>
                    <a:pt x="1369" y="277"/>
                    <a:pt x="1369" y="658"/>
                  </a:cubicBezTo>
                  <a:cubicBezTo>
                    <a:pt x="1369" y="1046"/>
                    <a:pt x="1056" y="1099"/>
                    <a:pt x="697" y="1099"/>
                  </a:cubicBezTo>
                  <a:cubicBezTo>
                    <a:pt x="564" y="1099"/>
                    <a:pt x="425" y="1091"/>
                    <a:pt x="294" y="1091"/>
                  </a:cubicBezTo>
                  <a:lnTo>
                    <a:pt x="294" y="239"/>
                  </a:lnTo>
                  <a:cubicBezTo>
                    <a:pt x="328" y="240"/>
                    <a:pt x="363" y="241"/>
                    <a:pt x="398" y="241"/>
                  </a:cubicBezTo>
                  <a:cubicBezTo>
                    <a:pt x="494" y="241"/>
                    <a:pt x="592" y="238"/>
                    <a:pt x="687" y="238"/>
                  </a:cubicBezTo>
                  <a:close/>
                  <a:moveTo>
                    <a:pt x="530" y="0"/>
                  </a:moveTo>
                  <a:cubicBezTo>
                    <a:pt x="398" y="0"/>
                    <a:pt x="262" y="3"/>
                    <a:pt x="130" y="3"/>
                  </a:cubicBezTo>
                  <a:cubicBezTo>
                    <a:pt x="86" y="3"/>
                    <a:pt x="43" y="3"/>
                    <a:pt x="0" y="2"/>
                  </a:cubicBezTo>
                  <a:lnTo>
                    <a:pt x="0" y="2167"/>
                  </a:lnTo>
                  <a:lnTo>
                    <a:pt x="294" y="2167"/>
                  </a:lnTo>
                  <a:lnTo>
                    <a:pt x="294" y="1315"/>
                  </a:lnTo>
                  <a:cubicBezTo>
                    <a:pt x="423" y="1323"/>
                    <a:pt x="552" y="1329"/>
                    <a:pt x="676" y="1329"/>
                  </a:cubicBezTo>
                  <a:cubicBezTo>
                    <a:pt x="1218" y="1329"/>
                    <a:pt x="1663" y="1216"/>
                    <a:pt x="1663" y="658"/>
                  </a:cubicBezTo>
                  <a:cubicBezTo>
                    <a:pt x="1663" y="55"/>
                    <a:pt x="1123" y="0"/>
                    <a:pt x="5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1536875" y="4192900"/>
              <a:ext cx="45075" cy="54175"/>
            </a:xfrm>
            <a:custGeom>
              <a:rect b="b" l="l" r="r" t="t"/>
              <a:pathLst>
                <a:path extrusionOk="0" h="2167" w="1803">
                  <a:moveTo>
                    <a:pt x="1" y="1"/>
                  </a:moveTo>
                  <a:lnTo>
                    <a:pt x="1" y="2166"/>
                  </a:lnTo>
                  <a:lnTo>
                    <a:pt x="294" y="2166"/>
                  </a:lnTo>
                  <a:lnTo>
                    <a:pt x="294" y="1342"/>
                  </a:lnTo>
                  <a:lnTo>
                    <a:pt x="573" y="1118"/>
                  </a:lnTo>
                  <a:lnTo>
                    <a:pt x="1440" y="2166"/>
                  </a:lnTo>
                  <a:lnTo>
                    <a:pt x="1803" y="2166"/>
                  </a:lnTo>
                  <a:lnTo>
                    <a:pt x="755"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1589625" y="4238650"/>
              <a:ext cx="8050" cy="18550"/>
            </a:xfrm>
            <a:custGeom>
              <a:rect b="b" l="l" r="r" t="t"/>
              <a:pathLst>
                <a:path extrusionOk="0" h="742" w="322">
                  <a:moveTo>
                    <a:pt x="14" y="1"/>
                  </a:moveTo>
                  <a:lnTo>
                    <a:pt x="14" y="336"/>
                  </a:lnTo>
                  <a:lnTo>
                    <a:pt x="154" y="336"/>
                  </a:lnTo>
                  <a:cubicBezTo>
                    <a:pt x="154" y="518"/>
                    <a:pt x="84" y="629"/>
                    <a:pt x="0" y="741"/>
                  </a:cubicBezTo>
                  <a:lnTo>
                    <a:pt x="196" y="741"/>
                  </a:lnTo>
                  <a:cubicBezTo>
                    <a:pt x="321" y="574"/>
                    <a:pt x="321" y="308"/>
                    <a:pt x="3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1632925" y="4192900"/>
              <a:ext cx="38075" cy="54175"/>
            </a:xfrm>
            <a:custGeom>
              <a:rect b="b" l="l" r="r" t="t"/>
              <a:pathLst>
                <a:path extrusionOk="0" h="2167" w="1523">
                  <a:moveTo>
                    <a:pt x="0" y="1"/>
                  </a:moveTo>
                  <a:lnTo>
                    <a:pt x="0" y="2166"/>
                  </a:lnTo>
                  <a:lnTo>
                    <a:pt x="294" y="2166"/>
                  </a:lnTo>
                  <a:lnTo>
                    <a:pt x="294" y="1300"/>
                  </a:lnTo>
                  <a:lnTo>
                    <a:pt x="1495" y="1300"/>
                  </a:lnTo>
                  <a:lnTo>
                    <a:pt x="1495" y="1049"/>
                  </a:lnTo>
                  <a:lnTo>
                    <a:pt x="294" y="1049"/>
                  </a:lnTo>
                  <a:lnTo>
                    <a:pt x="294" y="252"/>
                  </a:lnTo>
                  <a:lnTo>
                    <a:pt x="1523" y="252"/>
                  </a:lnTo>
                  <a:lnTo>
                    <a:pt x="15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1680750" y="4192900"/>
              <a:ext cx="45075" cy="54175"/>
            </a:xfrm>
            <a:custGeom>
              <a:rect b="b" l="l" r="r" t="t"/>
              <a:pathLst>
                <a:path extrusionOk="0" h="2167" w="1803">
                  <a:moveTo>
                    <a:pt x="1" y="1"/>
                  </a:moveTo>
                  <a:lnTo>
                    <a:pt x="1" y="2166"/>
                  </a:lnTo>
                  <a:lnTo>
                    <a:pt x="294" y="2166"/>
                  </a:lnTo>
                  <a:lnTo>
                    <a:pt x="294" y="1342"/>
                  </a:lnTo>
                  <a:lnTo>
                    <a:pt x="574" y="1118"/>
                  </a:lnTo>
                  <a:lnTo>
                    <a:pt x="1426" y="2166"/>
                  </a:lnTo>
                  <a:lnTo>
                    <a:pt x="1803" y="2166"/>
                  </a:lnTo>
                  <a:lnTo>
                    <a:pt x="755"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1730350" y="4192150"/>
              <a:ext cx="38100" cy="54925"/>
            </a:xfrm>
            <a:custGeom>
              <a:rect b="b" l="l" r="r" t="t"/>
              <a:pathLst>
                <a:path extrusionOk="0" h="2197" w="1524">
                  <a:moveTo>
                    <a:pt x="796" y="0"/>
                  </a:moveTo>
                  <a:cubicBezTo>
                    <a:pt x="774" y="0"/>
                    <a:pt x="751" y="1"/>
                    <a:pt x="727" y="3"/>
                  </a:cubicBezTo>
                  <a:cubicBezTo>
                    <a:pt x="322" y="45"/>
                    <a:pt x="70" y="212"/>
                    <a:pt x="29" y="562"/>
                  </a:cubicBezTo>
                  <a:lnTo>
                    <a:pt x="308" y="590"/>
                  </a:lnTo>
                  <a:cubicBezTo>
                    <a:pt x="336" y="366"/>
                    <a:pt x="476" y="226"/>
                    <a:pt x="727" y="226"/>
                  </a:cubicBezTo>
                  <a:cubicBezTo>
                    <a:pt x="978" y="226"/>
                    <a:pt x="1118" y="366"/>
                    <a:pt x="1118" y="604"/>
                  </a:cubicBezTo>
                  <a:cubicBezTo>
                    <a:pt x="1118" y="1372"/>
                    <a:pt x="29" y="1330"/>
                    <a:pt x="1" y="2196"/>
                  </a:cubicBezTo>
                  <a:lnTo>
                    <a:pt x="1439" y="2196"/>
                  </a:lnTo>
                  <a:lnTo>
                    <a:pt x="1439" y="1959"/>
                  </a:lnTo>
                  <a:lnTo>
                    <a:pt x="308" y="1959"/>
                  </a:lnTo>
                  <a:cubicBezTo>
                    <a:pt x="364" y="1833"/>
                    <a:pt x="476" y="1735"/>
                    <a:pt x="559" y="1637"/>
                  </a:cubicBezTo>
                  <a:lnTo>
                    <a:pt x="1104" y="1162"/>
                  </a:lnTo>
                  <a:cubicBezTo>
                    <a:pt x="1523" y="784"/>
                    <a:pt x="1458"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1825700" y="4204775"/>
              <a:ext cx="42575" cy="58525"/>
            </a:xfrm>
            <a:custGeom>
              <a:rect b="b" l="l" r="r" t="t"/>
              <a:pathLst>
                <a:path extrusionOk="0" h="2341" w="1703">
                  <a:moveTo>
                    <a:pt x="685" y="210"/>
                  </a:moveTo>
                  <a:cubicBezTo>
                    <a:pt x="1006" y="210"/>
                    <a:pt x="1118" y="490"/>
                    <a:pt x="1118" y="867"/>
                  </a:cubicBezTo>
                  <a:cubicBezTo>
                    <a:pt x="1118" y="1216"/>
                    <a:pt x="1006" y="1496"/>
                    <a:pt x="685" y="1496"/>
                  </a:cubicBezTo>
                  <a:cubicBezTo>
                    <a:pt x="335" y="1496"/>
                    <a:pt x="279" y="1216"/>
                    <a:pt x="279" y="867"/>
                  </a:cubicBezTo>
                  <a:cubicBezTo>
                    <a:pt x="279" y="504"/>
                    <a:pt x="349" y="210"/>
                    <a:pt x="685" y="210"/>
                  </a:cubicBezTo>
                  <a:close/>
                  <a:moveTo>
                    <a:pt x="615" y="1"/>
                  </a:moveTo>
                  <a:cubicBezTo>
                    <a:pt x="140" y="15"/>
                    <a:pt x="0" y="378"/>
                    <a:pt x="0" y="867"/>
                  </a:cubicBezTo>
                  <a:cubicBezTo>
                    <a:pt x="0" y="1342"/>
                    <a:pt x="112" y="1705"/>
                    <a:pt x="587" y="1705"/>
                  </a:cubicBezTo>
                  <a:cubicBezTo>
                    <a:pt x="866" y="1705"/>
                    <a:pt x="1020" y="1565"/>
                    <a:pt x="1118" y="1384"/>
                  </a:cubicBezTo>
                  <a:lnTo>
                    <a:pt x="1118" y="1649"/>
                  </a:lnTo>
                  <a:cubicBezTo>
                    <a:pt x="1176" y="1959"/>
                    <a:pt x="934" y="2133"/>
                    <a:pt x="704" y="2133"/>
                  </a:cubicBezTo>
                  <a:cubicBezTo>
                    <a:pt x="549" y="2133"/>
                    <a:pt x="400" y="2055"/>
                    <a:pt x="349" y="1887"/>
                  </a:cubicBezTo>
                  <a:lnTo>
                    <a:pt x="70" y="1943"/>
                  </a:lnTo>
                  <a:cubicBezTo>
                    <a:pt x="112" y="2138"/>
                    <a:pt x="252" y="2264"/>
                    <a:pt x="447" y="2306"/>
                  </a:cubicBezTo>
                  <a:cubicBezTo>
                    <a:pt x="559" y="2329"/>
                    <a:pt x="658" y="2340"/>
                    <a:pt x="746" y="2340"/>
                  </a:cubicBezTo>
                  <a:cubicBezTo>
                    <a:pt x="1703" y="2340"/>
                    <a:pt x="1334" y="1026"/>
                    <a:pt x="1411" y="29"/>
                  </a:cubicBezTo>
                  <a:lnTo>
                    <a:pt x="1146" y="29"/>
                  </a:lnTo>
                  <a:cubicBezTo>
                    <a:pt x="1132" y="113"/>
                    <a:pt x="1146" y="224"/>
                    <a:pt x="1132" y="308"/>
                  </a:cubicBezTo>
                  <a:cubicBezTo>
                    <a:pt x="1034" y="141"/>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1871100" y="4204775"/>
              <a:ext cx="19925" cy="42300"/>
            </a:xfrm>
            <a:custGeom>
              <a:rect b="b" l="l" r="r" t="t"/>
              <a:pathLst>
                <a:path extrusionOk="0" h="1692" w="797">
                  <a:moveTo>
                    <a:pt x="676" y="0"/>
                  </a:moveTo>
                  <a:cubicBezTo>
                    <a:pt x="448" y="0"/>
                    <a:pt x="328" y="174"/>
                    <a:pt x="279" y="378"/>
                  </a:cubicBezTo>
                  <a:cubicBezTo>
                    <a:pt x="252" y="280"/>
                    <a:pt x="279" y="141"/>
                    <a:pt x="265" y="29"/>
                  </a:cubicBezTo>
                  <a:lnTo>
                    <a:pt x="0" y="29"/>
                  </a:lnTo>
                  <a:lnTo>
                    <a:pt x="14" y="1691"/>
                  </a:lnTo>
                  <a:lnTo>
                    <a:pt x="293" y="1691"/>
                  </a:lnTo>
                  <a:cubicBezTo>
                    <a:pt x="319" y="1105"/>
                    <a:pt x="139" y="252"/>
                    <a:pt x="669" y="252"/>
                  </a:cubicBezTo>
                  <a:cubicBezTo>
                    <a:pt x="707" y="252"/>
                    <a:pt x="750" y="257"/>
                    <a:pt x="796" y="266"/>
                  </a:cubicBezTo>
                  <a:lnTo>
                    <a:pt x="796" y="15"/>
                  </a:lnTo>
                  <a:cubicBezTo>
                    <a:pt x="753" y="5"/>
                    <a:pt x="713" y="0"/>
                    <a:pt x="6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1895175" y="4204775"/>
              <a:ext cx="37400" cy="43325"/>
            </a:xfrm>
            <a:custGeom>
              <a:rect b="b" l="l" r="r" t="t"/>
              <a:pathLst>
                <a:path extrusionOk="0" h="1733" w="1496">
                  <a:moveTo>
                    <a:pt x="755" y="210"/>
                  </a:moveTo>
                  <a:cubicBezTo>
                    <a:pt x="1132" y="210"/>
                    <a:pt x="1202" y="490"/>
                    <a:pt x="1202" y="867"/>
                  </a:cubicBezTo>
                  <a:cubicBezTo>
                    <a:pt x="1202" y="1244"/>
                    <a:pt x="1118" y="1523"/>
                    <a:pt x="741" y="1523"/>
                  </a:cubicBezTo>
                  <a:cubicBezTo>
                    <a:pt x="378" y="1509"/>
                    <a:pt x="294" y="1244"/>
                    <a:pt x="294" y="867"/>
                  </a:cubicBezTo>
                  <a:cubicBezTo>
                    <a:pt x="294" y="490"/>
                    <a:pt x="378" y="210"/>
                    <a:pt x="755" y="210"/>
                  </a:cubicBezTo>
                  <a:close/>
                  <a:moveTo>
                    <a:pt x="774" y="0"/>
                  </a:moveTo>
                  <a:cubicBezTo>
                    <a:pt x="763" y="0"/>
                    <a:pt x="752" y="1"/>
                    <a:pt x="741" y="1"/>
                  </a:cubicBezTo>
                  <a:cubicBezTo>
                    <a:pt x="252" y="1"/>
                    <a:pt x="1" y="280"/>
                    <a:pt x="1" y="867"/>
                  </a:cubicBezTo>
                  <a:cubicBezTo>
                    <a:pt x="15" y="1384"/>
                    <a:pt x="224" y="1733"/>
                    <a:pt x="741" y="1733"/>
                  </a:cubicBezTo>
                  <a:cubicBezTo>
                    <a:pt x="1244" y="1733"/>
                    <a:pt x="1496" y="1412"/>
                    <a:pt x="1482" y="867"/>
                  </a:cubicBezTo>
                  <a:cubicBezTo>
                    <a:pt x="1482"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1934850" y="4205475"/>
              <a:ext cx="39275" cy="42650"/>
            </a:xfrm>
            <a:custGeom>
              <a:rect b="b" l="l" r="r" t="t"/>
              <a:pathLst>
                <a:path extrusionOk="0" h="1706" w="1571">
                  <a:moveTo>
                    <a:pt x="230" y="1"/>
                  </a:moveTo>
                  <a:cubicBezTo>
                    <a:pt x="285" y="676"/>
                    <a:pt x="0" y="1706"/>
                    <a:pt x="731" y="1706"/>
                  </a:cubicBezTo>
                  <a:cubicBezTo>
                    <a:pt x="741" y="1706"/>
                    <a:pt x="751" y="1705"/>
                    <a:pt x="761" y="1705"/>
                  </a:cubicBezTo>
                  <a:cubicBezTo>
                    <a:pt x="1040" y="1691"/>
                    <a:pt x="1194" y="1565"/>
                    <a:pt x="1292" y="1370"/>
                  </a:cubicBezTo>
                  <a:cubicBezTo>
                    <a:pt x="1319" y="1440"/>
                    <a:pt x="1292" y="1579"/>
                    <a:pt x="1306" y="1663"/>
                  </a:cubicBezTo>
                  <a:lnTo>
                    <a:pt x="1571" y="1663"/>
                  </a:lnTo>
                  <a:lnTo>
                    <a:pt x="1557" y="1"/>
                  </a:lnTo>
                  <a:lnTo>
                    <a:pt x="1292" y="1"/>
                  </a:lnTo>
                  <a:cubicBezTo>
                    <a:pt x="1250" y="601"/>
                    <a:pt x="1473" y="1468"/>
                    <a:pt x="845" y="1481"/>
                  </a:cubicBezTo>
                  <a:cubicBezTo>
                    <a:pt x="834" y="1482"/>
                    <a:pt x="823" y="1482"/>
                    <a:pt x="813" y="1482"/>
                  </a:cubicBezTo>
                  <a:cubicBezTo>
                    <a:pt x="561" y="1482"/>
                    <a:pt x="509" y="1317"/>
                    <a:pt x="509" y="1048"/>
                  </a:cubicBezTo>
                  <a:lnTo>
                    <a:pt x="5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1984250" y="4204775"/>
              <a:ext cx="35275" cy="58700"/>
            </a:xfrm>
            <a:custGeom>
              <a:rect b="b" l="l" r="r" t="t"/>
              <a:pathLst>
                <a:path extrusionOk="0" h="2348" w="1411">
                  <a:moveTo>
                    <a:pt x="740" y="210"/>
                  </a:moveTo>
                  <a:cubicBezTo>
                    <a:pt x="1076" y="224"/>
                    <a:pt x="1132" y="504"/>
                    <a:pt x="1132" y="867"/>
                  </a:cubicBezTo>
                  <a:cubicBezTo>
                    <a:pt x="1132" y="1216"/>
                    <a:pt x="1090" y="1523"/>
                    <a:pt x="740" y="1523"/>
                  </a:cubicBezTo>
                  <a:cubicBezTo>
                    <a:pt x="377" y="1523"/>
                    <a:pt x="293" y="1258"/>
                    <a:pt x="293" y="881"/>
                  </a:cubicBezTo>
                  <a:cubicBezTo>
                    <a:pt x="293" y="490"/>
                    <a:pt x="363" y="210"/>
                    <a:pt x="740" y="210"/>
                  </a:cubicBezTo>
                  <a:close/>
                  <a:moveTo>
                    <a:pt x="810" y="1"/>
                  </a:moveTo>
                  <a:cubicBezTo>
                    <a:pt x="531" y="1"/>
                    <a:pt x="377" y="113"/>
                    <a:pt x="293" y="294"/>
                  </a:cubicBezTo>
                  <a:lnTo>
                    <a:pt x="265" y="29"/>
                  </a:lnTo>
                  <a:lnTo>
                    <a:pt x="0" y="29"/>
                  </a:lnTo>
                  <a:lnTo>
                    <a:pt x="14" y="2348"/>
                  </a:lnTo>
                  <a:lnTo>
                    <a:pt x="293" y="2348"/>
                  </a:lnTo>
                  <a:lnTo>
                    <a:pt x="279" y="1426"/>
                  </a:lnTo>
                  <a:lnTo>
                    <a:pt x="279" y="1426"/>
                  </a:lnTo>
                  <a:cubicBezTo>
                    <a:pt x="377" y="1607"/>
                    <a:pt x="531" y="1733"/>
                    <a:pt x="810" y="1733"/>
                  </a:cubicBezTo>
                  <a:cubicBezTo>
                    <a:pt x="1271" y="1705"/>
                    <a:pt x="1411" y="1356"/>
                    <a:pt x="1411" y="853"/>
                  </a:cubicBezTo>
                  <a:cubicBezTo>
                    <a:pt x="1411"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2021950" y="4257875"/>
              <a:ext cx="45425" cy="4900"/>
            </a:xfrm>
            <a:custGeom>
              <a:rect b="b" l="l" r="r" t="t"/>
              <a:pathLst>
                <a:path extrusionOk="0" h="196" w="1817">
                  <a:moveTo>
                    <a:pt x="1" y="0"/>
                  </a:moveTo>
                  <a:lnTo>
                    <a:pt x="1" y="196"/>
                  </a:lnTo>
                  <a:lnTo>
                    <a:pt x="1817" y="196"/>
                  </a:lnTo>
                  <a:lnTo>
                    <a:pt x="181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2071900" y="419012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2086900" y="4190125"/>
              <a:ext cx="35650" cy="57975"/>
            </a:xfrm>
            <a:custGeom>
              <a:rect b="b" l="l" r="r" t="t"/>
              <a:pathLst>
                <a:path extrusionOk="0" h="2319" w="1426">
                  <a:moveTo>
                    <a:pt x="724" y="796"/>
                  </a:moveTo>
                  <a:cubicBezTo>
                    <a:pt x="1053" y="796"/>
                    <a:pt x="1132" y="1070"/>
                    <a:pt x="1132" y="1425"/>
                  </a:cubicBezTo>
                  <a:cubicBezTo>
                    <a:pt x="1132" y="1816"/>
                    <a:pt x="1049" y="2095"/>
                    <a:pt x="685" y="2095"/>
                  </a:cubicBezTo>
                  <a:cubicBezTo>
                    <a:pt x="350" y="2095"/>
                    <a:pt x="294" y="1802"/>
                    <a:pt x="294" y="1453"/>
                  </a:cubicBezTo>
                  <a:cubicBezTo>
                    <a:pt x="294" y="1090"/>
                    <a:pt x="350" y="796"/>
                    <a:pt x="699" y="796"/>
                  </a:cubicBezTo>
                  <a:cubicBezTo>
                    <a:pt x="708" y="796"/>
                    <a:pt x="716" y="796"/>
                    <a:pt x="724" y="796"/>
                  </a:cubicBezTo>
                  <a:close/>
                  <a:moveTo>
                    <a:pt x="1132" y="0"/>
                  </a:moveTo>
                  <a:lnTo>
                    <a:pt x="1146" y="866"/>
                  </a:lnTo>
                  <a:cubicBezTo>
                    <a:pt x="1035" y="699"/>
                    <a:pt x="895" y="587"/>
                    <a:pt x="616" y="587"/>
                  </a:cubicBezTo>
                  <a:cubicBezTo>
                    <a:pt x="210" y="587"/>
                    <a:pt x="1" y="880"/>
                    <a:pt x="1" y="1453"/>
                  </a:cubicBezTo>
                  <a:cubicBezTo>
                    <a:pt x="15" y="1970"/>
                    <a:pt x="155" y="2319"/>
                    <a:pt x="616" y="2319"/>
                  </a:cubicBezTo>
                  <a:cubicBezTo>
                    <a:pt x="895" y="2319"/>
                    <a:pt x="1049" y="2207"/>
                    <a:pt x="1132" y="2012"/>
                  </a:cubicBezTo>
                  <a:cubicBezTo>
                    <a:pt x="1160" y="2082"/>
                    <a:pt x="1146" y="2193"/>
                    <a:pt x="1160" y="2277"/>
                  </a:cubicBezTo>
                  <a:lnTo>
                    <a:pt x="1426"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853450" y="41901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2870575" y="4204750"/>
              <a:ext cx="39525" cy="42325"/>
            </a:xfrm>
            <a:custGeom>
              <a:rect b="b" l="l" r="r" t="t"/>
              <a:pathLst>
                <a:path extrusionOk="0" h="1693" w="1581">
                  <a:moveTo>
                    <a:pt x="855" y="1"/>
                  </a:moveTo>
                  <a:cubicBezTo>
                    <a:pt x="841" y="1"/>
                    <a:pt x="826" y="1"/>
                    <a:pt x="811" y="2"/>
                  </a:cubicBezTo>
                  <a:cubicBezTo>
                    <a:pt x="531" y="2"/>
                    <a:pt x="378" y="128"/>
                    <a:pt x="280" y="309"/>
                  </a:cubicBezTo>
                  <a:cubicBezTo>
                    <a:pt x="252" y="239"/>
                    <a:pt x="280" y="128"/>
                    <a:pt x="266" y="30"/>
                  </a:cubicBezTo>
                  <a:lnTo>
                    <a:pt x="0" y="30"/>
                  </a:lnTo>
                  <a:lnTo>
                    <a:pt x="14" y="1692"/>
                  </a:lnTo>
                  <a:lnTo>
                    <a:pt x="294" y="1692"/>
                  </a:lnTo>
                  <a:cubicBezTo>
                    <a:pt x="336" y="1105"/>
                    <a:pt x="98" y="239"/>
                    <a:pt x="727" y="211"/>
                  </a:cubicBezTo>
                  <a:cubicBezTo>
                    <a:pt x="992" y="211"/>
                    <a:pt x="1062" y="365"/>
                    <a:pt x="1062" y="630"/>
                  </a:cubicBezTo>
                  <a:lnTo>
                    <a:pt x="1062" y="1692"/>
                  </a:lnTo>
                  <a:lnTo>
                    <a:pt x="1341" y="1692"/>
                  </a:lnTo>
                  <a:cubicBezTo>
                    <a:pt x="1287"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2910025" y="4196050"/>
              <a:ext cx="20300" cy="51775"/>
            </a:xfrm>
            <a:custGeom>
              <a:rect b="b" l="l" r="r" t="t"/>
              <a:pathLst>
                <a:path extrusionOk="0" h="2071" w="812">
                  <a:moveTo>
                    <a:pt x="294" y="1"/>
                  </a:moveTo>
                  <a:lnTo>
                    <a:pt x="210" y="378"/>
                  </a:lnTo>
                  <a:lnTo>
                    <a:pt x="1" y="378"/>
                  </a:lnTo>
                  <a:lnTo>
                    <a:pt x="1" y="587"/>
                  </a:lnTo>
                  <a:lnTo>
                    <a:pt x="196" y="587"/>
                  </a:lnTo>
                  <a:lnTo>
                    <a:pt x="196" y="1691"/>
                  </a:lnTo>
                  <a:cubicBezTo>
                    <a:pt x="196" y="1969"/>
                    <a:pt x="359" y="2071"/>
                    <a:pt x="559" y="2071"/>
                  </a:cubicBezTo>
                  <a:cubicBezTo>
                    <a:pt x="640" y="2071"/>
                    <a:pt x="727" y="2054"/>
                    <a:pt x="811" y="2026"/>
                  </a:cubicBezTo>
                  <a:lnTo>
                    <a:pt x="811" y="1817"/>
                  </a:lnTo>
                  <a:cubicBezTo>
                    <a:pt x="758" y="1837"/>
                    <a:pt x="706" y="1848"/>
                    <a:pt x="660" y="1848"/>
                  </a:cubicBezTo>
                  <a:cubicBezTo>
                    <a:pt x="547" y="1848"/>
                    <a:pt x="466" y="1783"/>
                    <a:pt x="476" y="1635"/>
                  </a:cubicBezTo>
                  <a:lnTo>
                    <a:pt x="476" y="587"/>
                  </a:lnTo>
                  <a:lnTo>
                    <a:pt x="783" y="587"/>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2934125" y="4204775"/>
              <a:ext cx="37400" cy="43325"/>
            </a:xfrm>
            <a:custGeom>
              <a:rect b="b" l="l" r="r" t="t"/>
              <a:pathLst>
                <a:path extrusionOk="0" h="1733" w="1496">
                  <a:moveTo>
                    <a:pt x="744" y="209"/>
                  </a:moveTo>
                  <a:cubicBezTo>
                    <a:pt x="987" y="209"/>
                    <a:pt x="1236" y="389"/>
                    <a:pt x="1202" y="699"/>
                  </a:cubicBezTo>
                  <a:lnTo>
                    <a:pt x="294" y="699"/>
                  </a:lnTo>
                  <a:cubicBezTo>
                    <a:pt x="294" y="615"/>
                    <a:pt x="322" y="518"/>
                    <a:pt x="350" y="462"/>
                  </a:cubicBezTo>
                  <a:cubicBezTo>
                    <a:pt x="422" y="289"/>
                    <a:pt x="582" y="209"/>
                    <a:pt x="744" y="209"/>
                  </a:cubicBezTo>
                  <a:close/>
                  <a:moveTo>
                    <a:pt x="741" y="1"/>
                  </a:moveTo>
                  <a:cubicBezTo>
                    <a:pt x="224" y="1"/>
                    <a:pt x="15" y="322"/>
                    <a:pt x="1" y="853"/>
                  </a:cubicBezTo>
                  <a:cubicBezTo>
                    <a:pt x="1" y="1398"/>
                    <a:pt x="252" y="1733"/>
                    <a:pt x="769" y="1733"/>
                  </a:cubicBezTo>
                  <a:cubicBezTo>
                    <a:pt x="1118" y="1733"/>
                    <a:pt x="1342" y="1579"/>
                    <a:pt x="1440" y="1328"/>
                  </a:cubicBezTo>
                  <a:lnTo>
                    <a:pt x="1188" y="1258"/>
                  </a:lnTo>
                  <a:cubicBezTo>
                    <a:pt x="1132" y="1412"/>
                    <a:pt x="993" y="1523"/>
                    <a:pt x="769" y="1523"/>
                  </a:cubicBezTo>
                  <a:cubicBezTo>
                    <a:pt x="420" y="1509"/>
                    <a:pt x="294" y="1272"/>
                    <a:pt x="294"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2977775" y="4204775"/>
              <a:ext cx="42600" cy="58525"/>
            </a:xfrm>
            <a:custGeom>
              <a:rect b="b" l="l" r="r" t="t"/>
              <a:pathLst>
                <a:path extrusionOk="0" h="2341" w="1704">
                  <a:moveTo>
                    <a:pt x="699" y="210"/>
                  </a:moveTo>
                  <a:cubicBezTo>
                    <a:pt x="1007" y="210"/>
                    <a:pt x="1132" y="490"/>
                    <a:pt x="1132" y="867"/>
                  </a:cubicBezTo>
                  <a:cubicBezTo>
                    <a:pt x="1132" y="1216"/>
                    <a:pt x="1007" y="1496"/>
                    <a:pt x="699" y="1496"/>
                  </a:cubicBezTo>
                  <a:cubicBezTo>
                    <a:pt x="350" y="1496"/>
                    <a:pt x="294" y="1216"/>
                    <a:pt x="294" y="867"/>
                  </a:cubicBezTo>
                  <a:cubicBezTo>
                    <a:pt x="294" y="504"/>
                    <a:pt x="350" y="210"/>
                    <a:pt x="699" y="210"/>
                  </a:cubicBezTo>
                  <a:close/>
                  <a:moveTo>
                    <a:pt x="629" y="1"/>
                  </a:moveTo>
                  <a:cubicBezTo>
                    <a:pt x="141" y="15"/>
                    <a:pt x="1" y="378"/>
                    <a:pt x="1" y="867"/>
                  </a:cubicBezTo>
                  <a:cubicBezTo>
                    <a:pt x="1" y="1342"/>
                    <a:pt x="127" y="1705"/>
                    <a:pt x="602" y="1705"/>
                  </a:cubicBezTo>
                  <a:cubicBezTo>
                    <a:pt x="881" y="1705"/>
                    <a:pt x="1035" y="1565"/>
                    <a:pt x="1132" y="1384"/>
                  </a:cubicBezTo>
                  <a:lnTo>
                    <a:pt x="1132" y="1649"/>
                  </a:lnTo>
                  <a:cubicBezTo>
                    <a:pt x="1191" y="1959"/>
                    <a:pt x="949" y="2133"/>
                    <a:pt x="715" y="2133"/>
                  </a:cubicBezTo>
                  <a:cubicBezTo>
                    <a:pt x="559" y="2133"/>
                    <a:pt x="406" y="2055"/>
                    <a:pt x="350" y="1887"/>
                  </a:cubicBezTo>
                  <a:lnTo>
                    <a:pt x="71" y="1943"/>
                  </a:lnTo>
                  <a:cubicBezTo>
                    <a:pt x="127" y="2138"/>
                    <a:pt x="252" y="2264"/>
                    <a:pt x="462" y="2306"/>
                  </a:cubicBezTo>
                  <a:cubicBezTo>
                    <a:pt x="573" y="2329"/>
                    <a:pt x="671" y="2340"/>
                    <a:pt x="758" y="2340"/>
                  </a:cubicBezTo>
                  <a:cubicBezTo>
                    <a:pt x="1703" y="2340"/>
                    <a:pt x="1335" y="1026"/>
                    <a:pt x="1412" y="29"/>
                  </a:cubicBezTo>
                  <a:lnTo>
                    <a:pt x="1160" y="29"/>
                  </a:lnTo>
                  <a:cubicBezTo>
                    <a:pt x="1132" y="113"/>
                    <a:pt x="1146" y="224"/>
                    <a:pt x="1132" y="308"/>
                  </a:cubicBezTo>
                  <a:cubicBezTo>
                    <a:pt x="1049" y="141"/>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3021425" y="4204775"/>
              <a:ext cx="37400" cy="43325"/>
            </a:xfrm>
            <a:custGeom>
              <a:rect b="b" l="l" r="r" t="t"/>
              <a:pathLst>
                <a:path extrusionOk="0" h="1733" w="1496">
                  <a:moveTo>
                    <a:pt x="744" y="209"/>
                  </a:moveTo>
                  <a:cubicBezTo>
                    <a:pt x="987" y="209"/>
                    <a:pt x="1236" y="389"/>
                    <a:pt x="1202" y="699"/>
                  </a:cubicBezTo>
                  <a:lnTo>
                    <a:pt x="294" y="699"/>
                  </a:lnTo>
                  <a:cubicBezTo>
                    <a:pt x="294" y="615"/>
                    <a:pt x="322" y="518"/>
                    <a:pt x="350" y="462"/>
                  </a:cubicBezTo>
                  <a:cubicBezTo>
                    <a:pt x="423" y="289"/>
                    <a:pt x="582" y="209"/>
                    <a:pt x="744" y="209"/>
                  </a:cubicBezTo>
                  <a:close/>
                  <a:moveTo>
                    <a:pt x="741" y="1"/>
                  </a:moveTo>
                  <a:cubicBezTo>
                    <a:pt x="224" y="1"/>
                    <a:pt x="15" y="322"/>
                    <a:pt x="1" y="853"/>
                  </a:cubicBezTo>
                  <a:cubicBezTo>
                    <a:pt x="1" y="1398"/>
                    <a:pt x="252" y="1733"/>
                    <a:pt x="769" y="1733"/>
                  </a:cubicBezTo>
                  <a:cubicBezTo>
                    <a:pt x="1119" y="1733"/>
                    <a:pt x="1342" y="1579"/>
                    <a:pt x="1440" y="1328"/>
                  </a:cubicBezTo>
                  <a:lnTo>
                    <a:pt x="1188" y="1258"/>
                  </a:lnTo>
                  <a:cubicBezTo>
                    <a:pt x="1132" y="1412"/>
                    <a:pt x="993" y="1523"/>
                    <a:pt x="769" y="1523"/>
                  </a:cubicBezTo>
                  <a:cubicBezTo>
                    <a:pt x="420" y="1509"/>
                    <a:pt x="294" y="1272"/>
                    <a:pt x="294"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3067175" y="4204775"/>
              <a:ext cx="19600" cy="42300"/>
            </a:xfrm>
            <a:custGeom>
              <a:rect b="b" l="l" r="r" t="t"/>
              <a:pathLst>
                <a:path extrusionOk="0" h="1692" w="784">
                  <a:moveTo>
                    <a:pt x="664" y="0"/>
                  </a:moveTo>
                  <a:cubicBezTo>
                    <a:pt x="438" y="0"/>
                    <a:pt x="328" y="174"/>
                    <a:pt x="280" y="378"/>
                  </a:cubicBezTo>
                  <a:cubicBezTo>
                    <a:pt x="252" y="280"/>
                    <a:pt x="266" y="141"/>
                    <a:pt x="266" y="29"/>
                  </a:cubicBezTo>
                  <a:lnTo>
                    <a:pt x="1" y="29"/>
                  </a:lnTo>
                  <a:lnTo>
                    <a:pt x="1" y="1691"/>
                  </a:lnTo>
                  <a:lnTo>
                    <a:pt x="280" y="1691"/>
                  </a:lnTo>
                  <a:cubicBezTo>
                    <a:pt x="319" y="1105"/>
                    <a:pt x="128" y="252"/>
                    <a:pt x="656" y="252"/>
                  </a:cubicBezTo>
                  <a:cubicBezTo>
                    <a:pt x="694" y="252"/>
                    <a:pt x="737" y="257"/>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1558875" y="4332600"/>
              <a:ext cx="38100" cy="54150"/>
            </a:xfrm>
            <a:custGeom>
              <a:rect b="b" l="l" r="r" t="t"/>
              <a:pathLst>
                <a:path extrusionOk="0" h="2166" w="1524">
                  <a:moveTo>
                    <a:pt x="1" y="0"/>
                  </a:moveTo>
                  <a:lnTo>
                    <a:pt x="1" y="2166"/>
                  </a:lnTo>
                  <a:lnTo>
                    <a:pt x="280" y="2166"/>
                  </a:lnTo>
                  <a:lnTo>
                    <a:pt x="280" y="1300"/>
                  </a:lnTo>
                  <a:lnTo>
                    <a:pt x="1481" y="1300"/>
                  </a:lnTo>
                  <a:lnTo>
                    <a:pt x="1481" y="1048"/>
                  </a:lnTo>
                  <a:lnTo>
                    <a:pt x="280" y="1048"/>
                  </a:lnTo>
                  <a:lnTo>
                    <a:pt x="280" y="252"/>
                  </a:lnTo>
                  <a:lnTo>
                    <a:pt x="1523" y="252"/>
                  </a:lnTo>
                  <a:lnTo>
                    <a:pt x="1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1606375" y="4332600"/>
              <a:ext cx="45075" cy="54150"/>
            </a:xfrm>
            <a:custGeom>
              <a:rect b="b" l="l" r="r" t="t"/>
              <a:pathLst>
                <a:path extrusionOk="0" h="2166" w="1803">
                  <a:moveTo>
                    <a:pt x="1" y="0"/>
                  </a:moveTo>
                  <a:lnTo>
                    <a:pt x="1" y="2166"/>
                  </a:lnTo>
                  <a:lnTo>
                    <a:pt x="294" y="2166"/>
                  </a:lnTo>
                  <a:lnTo>
                    <a:pt x="294" y="1341"/>
                  </a:lnTo>
                  <a:lnTo>
                    <a:pt x="573" y="1118"/>
                  </a:lnTo>
                  <a:lnTo>
                    <a:pt x="1439" y="2166"/>
                  </a:lnTo>
                  <a:lnTo>
                    <a:pt x="1803" y="2166"/>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1655275" y="4331900"/>
              <a:ext cx="37375" cy="55775"/>
            </a:xfrm>
            <a:custGeom>
              <a:rect b="b" l="l" r="r" t="t"/>
              <a:pathLst>
                <a:path extrusionOk="0" h="2231" w="1495">
                  <a:moveTo>
                    <a:pt x="755" y="1"/>
                  </a:moveTo>
                  <a:cubicBezTo>
                    <a:pt x="349" y="15"/>
                    <a:pt x="98" y="196"/>
                    <a:pt x="42" y="559"/>
                  </a:cubicBezTo>
                  <a:lnTo>
                    <a:pt x="322" y="587"/>
                  </a:lnTo>
                  <a:cubicBezTo>
                    <a:pt x="335" y="364"/>
                    <a:pt x="503" y="224"/>
                    <a:pt x="755" y="224"/>
                  </a:cubicBezTo>
                  <a:cubicBezTo>
                    <a:pt x="1006" y="224"/>
                    <a:pt x="1146" y="364"/>
                    <a:pt x="1146" y="601"/>
                  </a:cubicBezTo>
                  <a:cubicBezTo>
                    <a:pt x="1146" y="936"/>
                    <a:pt x="866" y="978"/>
                    <a:pt x="517" y="978"/>
                  </a:cubicBezTo>
                  <a:lnTo>
                    <a:pt x="517" y="1216"/>
                  </a:lnTo>
                  <a:cubicBezTo>
                    <a:pt x="566" y="1212"/>
                    <a:pt x="613" y="1210"/>
                    <a:pt x="659" y="1210"/>
                  </a:cubicBezTo>
                  <a:cubicBezTo>
                    <a:pt x="972" y="1210"/>
                    <a:pt x="1216" y="1301"/>
                    <a:pt x="1216" y="1593"/>
                  </a:cubicBezTo>
                  <a:cubicBezTo>
                    <a:pt x="1216" y="1858"/>
                    <a:pt x="1034" y="1998"/>
                    <a:pt x="755" y="1998"/>
                  </a:cubicBezTo>
                  <a:cubicBezTo>
                    <a:pt x="475" y="1998"/>
                    <a:pt x="335" y="1844"/>
                    <a:pt x="280" y="1607"/>
                  </a:cubicBezTo>
                  <a:lnTo>
                    <a:pt x="0" y="1635"/>
                  </a:lnTo>
                  <a:cubicBezTo>
                    <a:pt x="14" y="1719"/>
                    <a:pt x="28" y="1789"/>
                    <a:pt x="56" y="1858"/>
                  </a:cubicBezTo>
                  <a:cubicBezTo>
                    <a:pt x="156" y="2102"/>
                    <a:pt x="453" y="2231"/>
                    <a:pt x="752" y="2231"/>
                  </a:cubicBezTo>
                  <a:cubicBezTo>
                    <a:pt x="1123" y="2231"/>
                    <a:pt x="1495" y="2032"/>
                    <a:pt x="1495" y="1607"/>
                  </a:cubicBezTo>
                  <a:cubicBezTo>
                    <a:pt x="1495" y="1258"/>
                    <a:pt x="1271" y="1132"/>
                    <a:pt x="978" y="1090"/>
                  </a:cubicBezTo>
                  <a:cubicBezTo>
                    <a:pt x="1257" y="1020"/>
                    <a:pt x="1439" y="881"/>
                    <a:pt x="1439" y="573"/>
                  </a:cubicBezTo>
                  <a:cubicBezTo>
                    <a:pt x="1439" y="182"/>
                    <a:pt x="117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1827425" y="4344475"/>
              <a:ext cx="61750" cy="42275"/>
            </a:xfrm>
            <a:custGeom>
              <a:rect b="b" l="l" r="r" t="t"/>
              <a:pathLst>
                <a:path extrusionOk="0" h="1691" w="2470">
                  <a:moveTo>
                    <a:pt x="1734" y="0"/>
                  </a:moveTo>
                  <a:cubicBezTo>
                    <a:pt x="1729" y="0"/>
                    <a:pt x="1724" y="0"/>
                    <a:pt x="1719" y="0"/>
                  </a:cubicBezTo>
                  <a:cubicBezTo>
                    <a:pt x="1454" y="0"/>
                    <a:pt x="1314" y="126"/>
                    <a:pt x="1216" y="308"/>
                  </a:cubicBezTo>
                  <a:cubicBezTo>
                    <a:pt x="1183" y="99"/>
                    <a:pt x="986" y="4"/>
                    <a:pt x="781" y="4"/>
                  </a:cubicBezTo>
                  <a:cubicBezTo>
                    <a:pt x="561" y="4"/>
                    <a:pt x="331" y="113"/>
                    <a:pt x="280" y="308"/>
                  </a:cubicBezTo>
                  <a:cubicBezTo>
                    <a:pt x="252" y="238"/>
                    <a:pt x="280" y="126"/>
                    <a:pt x="266" y="28"/>
                  </a:cubicBezTo>
                  <a:lnTo>
                    <a:pt x="1" y="28"/>
                  </a:lnTo>
                  <a:lnTo>
                    <a:pt x="15" y="1691"/>
                  </a:lnTo>
                  <a:lnTo>
                    <a:pt x="280" y="1691"/>
                  </a:lnTo>
                  <a:cubicBezTo>
                    <a:pt x="336" y="1118"/>
                    <a:pt x="99" y="252"/>
                    <a:pt x="671" y="210"/>
                  </a:cubicBezTo>
                  <a:cubicBezTo>
                    <a:pt x="681" y="209"/>
                    <a:pt x="690" y="209"/>
                    <a:pt x="699" y="209"/>
                  </a:cubicBezTo>
                  <a:cubicBezTo>
                    <a:pt x="940" y="209"/>
                    <a:pt x="979" y="387"/>
                    <a:pt x="979" y="629"/>
                  </a:cubicBezTo>
                  <a:lnTo>
                    <a:pt x="979" y="1691"/>
                  </a:lnTo>
                  <a:lnTo>
                    <a:pt x="1244" y="1691"/>
                  </a:lnTo>
                  <a:cubicBezTo>
                    <a:pt x="1300" y="1132"/>
                    <a:pt x="1049" y="238"/>
                    <a:pt x="1635" y="210"/>
                  </a:cubicBezTo>
                  <a:cubicBezTo>
                    <a:pt x="1887" y="210"/>
                    <a:pt x="1929" y="378"/>
                    <a:pt x="1929" y="629"/>
                  </a:cubicBezTo>
                  <a:lnTo>
                    <a:pt x="1929" y="1691"/>
                  </a:lnTo>
                  <a:lnTo>
                    <a:pt x="2208" y="1691"/>
                  </a:lnTo>
                  <a:cubicBezTo>
                    <a:pt x="2139" y="1038"/>
                    <a:pt x="2469" y="0"/>
                    <a:pt x="1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1890675" y="4344475"/>
              <a:ext cx="40500" cy="43325"/>
            </a:xfrm>
            <a:custGeom>
              <a:rect b="b" l="l" r="r" t="t"/>
              <a:pathLst>
                <a:path extrusionOk="0" h="1733" w="1620">
                  <a:moveTo>
                    <a:pt x="1103" y="866"/>
                  </a:moveTo>
                  <a:cubicBezTo>
                    <a:pt x="1131" y="1258"/>
                    <a:pt x="935" y="1495"/>
                    <a:pt x="572" y="1523"/>
                  </a:cubicBezTo>
                  <a:cubicBezTo>
                    <a:pt x="404" y="1523"/>
                    <a:pt x="293" y="1397"/>
                    <a:pt x="293" y="1230"/>
                  </a:cubicBezTo>
                  <a:cubicBezTo>
                    <a:pt x="293" y="825"/>
                    <a:pt x="726" y="894"/>
                    <a:pt x="1103" y="866"/>
                  </a:cubicBezTo>
                  <a:close/>
                  <a:moveTo>
                    <a:pt x="754" y="0"/>
                  </a:moveTo>
                  <a:cubicBezTo>
                    <a:pt x="377" y="0"/>
                    <a:pt x="125" y="126"/>
                    <a:pt x="83" y="447"/>
                  </a:cubicBezTo>
                  <a:lnTo>
                    <a:pt x="377" y="475"/>
                  </a:lnTo>
                  <a:cubicBezTo>
                    <a:pt x="377" y="266"/>
                    <a:pt x="530" y="210"/>
                    <a:pt x="740" y="210"/>
                  </a:cubicBezTo>
                  <a:cubicBezTo>
                    <a:pt x="1019" y="210"/>
                    <a:pt x="1131" y="378"/>
                    <a:pt x="1103" y="685"/>
                  </a:cubicBezTo>
                  <a:cubicBezTo>
                    <a:pt x="1077" y="685"/>
                    <a:pt x="1051" y="685"/>
                    <a:pt x="1025" y="685"/>
                  </a:cubicBezTo>
                  <a:cubicBezTo>
                    <a:pt x="506" y="685"/>
                    <a:pt x="0" y="698"/>
                    <a:pt x="13" y="1230"/>
                  </a:cubicBezTo>
                  <a:cubicBezTo>
                    <a:pt x="13" y="1537"/>
                    <a:pt x="195" y="1719"/>
                    <a:pt x="516" y="1733"/>
                  </a:cubicBezTo>
                  <a:cubicBezTo>
                    <a:pt x="837" y="1733"/>
                    <a:pt x="977" y="1565"/>
                    <a:pt x="1103" y="1383"/>
                  </a:cubicBezTo>
                  <a:lnTo>
                    <a:pt x="1103" y="1383"/>
                  </a:lnTo>
                  <a:cubicBezTo>
                    <a:pt x="1092" y="1598"/>
                    <a:pt x="1247" y="1706"/>
                    <a:pt x="1439" y="1706"/>
                  </a:cubicBezTo>
                  <a:cubicBezTo>
                    <a:pt x="1497" y="1706"/>
                    <a:pt x="1558" y="1696"/>
                    <a:pt x="1620" y="1677"/>
                  </a:cubicBezTo>
                  <a:lnTo>
                    <a:pt x="1620" y="1509"/>
                  </a:lnTo>
                  <a:cubicBezTo>
                    <a:pt x="1592" y="1516"/>
                    <a:pt x="1566" y="1519"/>
                    <a:pt x="1543" y="1519"/>
                  </a:cubicBezTo>
                  <a:cubicBezTo>
                    <a:pt x="1419" y="1519"/>
                    <a:pt x="1370" y="1425"/>
                    <a:pt x="1382" y="1272"/>
                  </a:cubicBezTo>
                  <a:lnTo>
                    <a:pt x="1382" y="559"/>
                  </a:lnTo>
                  <a:cubicBezTo>
                    <a:pt x="1382"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1936400" y="4344450"/>
              <a:ext cx="39525" cy="42300"/>
            </a:xfrm>
            <a:custGeom>
              <a:rect b="b" l="l" r="r" t="t"/>
              <a:pathLst>
                <a:path extrusionOk="0" h="1692" w="1581">
                  <a:moveTo>
                    <a:pt x="855" y="0"/>
                  </a:moveTo>
                  <a:cubicBezTo>
                    <a:pt x="841" y="0"/>
                    <a:pt x="826" y="1"/>
                    <a:pt x="810" y="1"/>
                  </a:cubicBezTo>
                  <a:cubicBezTo>
                    <a:pt x="531" y="1"/>
                    <a:pt x="377" y="127"/>
                    <a:pt x="280" y="309"/>
                  </a:cubicBezTo>
                  <a:cubicBezTo>
                    <a:pt x="252" y="239"/>
                    <a:pt x="280" y="127"/>
                    <a:pt x="266" y="29"/>
                  </a:cubicBezTo>
                  <a:lnTo>
                    <a:pt x="0" y="29"/>
                  </a:lnTo>
                  <a:lnTo>
                    <a:pt x="14" y="1692"/>
                  </a:lnTo>
                  <a:lnTo>
                    <a:pt x="294" y="1692"/>
                  </a:lnTo>
                  <a:cubicBezTo>
                    <a:pt x="336"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1977975" y="4344475"/>
              <a:ext cx="40500" cy="43325"/>
            </a:xfrm>
            <a:custGeom>
              <a:rect b="b" l="l" r="r" t="t"/>
              <a:pathLst>
                <a:path extrusionOk="0" h="1733" w="1620">
                  <a:moveTo>
                    <a:pt x="1103" y="866"/>
                  </a:moveTo>
                  <a:cubicBezTo>
                    <a:pt x="1131" y="1258"/>
                    <a:pt x="936" y="1495"/>
                    <a:pt x="572" y="1523"/>
                  </a:cubicBezTo>
                  <a:cubicBezTo>
                    <a:pt x="405" y="1523"/>
                    <a:pt x="293" y="1397"/>
                    <a:pt x="293" y="1230"/>
                  </a:cubicBezTo>
                  <a:cubicBezTo>
                    <a:pt x="293" y="825"/>
                    <a:pt x="726" y="894"/>
                    <a:pt x="1103" y="866"/>
                  </a:cubicBezTo>
                  <a:close/>
                  <a:moveTo>
                    <a:pt x="754" y="0"/>
                  </a:moveTo>
                  <a:cubicBezTo>
                    <a:pt x="377" y="0"/>
                    <a:pt x="125" y="126"/>
                    <a:pt x="83" y="447"/>
                  </a:cubicBezTo>
                  <a:lnTo>
                    <a:pt x="377" y="475"/>
                  </a:lnTo>
                  <a:cubicBezTo>
                    <a:pt x="377" y="266"/>
                    <a:pt x="530" y="210"/>
                    <a:pt x="740" y="210"/>
                  </a:cubicBezTo>
                  <a:cubicBezTo>
                    <a:pt x="1019" y="210"/>
                    <a:pt x="1131" y="378"/>
                    <a:pt x="1103" y="685"/>
                  </a:cubicBezTo>
                  <a:cubicBezTo>
                    <a:pt x="1077" y="685"/>
                    <a:pt x="1051" y="685"/>
                    <a:pt x="1025" y="685"/>
                  </a:cubicBezTo>
                  <a:cubicBezTo>
                    <a:pt x="506" y="685"/>
                    <a:pt x="0" y="698"/>
                    <a:pt x="14" y="1230"/>
                  </a:cubicBezTo>
                  <a:cubicBezTo>
                    <a:pt x="14" y="1537"/>
                    <a:pt x="195" y="1719"/>
                    <a:pt x="516" y="1733"/>
                  </a:cubicBezTo>
                  <a:cubicBezTo>
                    <a:pt x="838" y="1733"/>
                    <a:pt x="977" y="1565"/>
                    <a:pt x="1103" y="1383"/>
                  </a:cubicBezTo>
                  <a:lnTo>
                    <a:pt x="1103" y="1383"/>
                  </a:lnTo>
                  <a:cubicBezTo>
                    <a:pt x="1092" y="1598"/>
                    <a:pt x="1247" y="1706"/>
                    <a:pt x="1440" y="1706"/>
                  </a:cubicBezTo>
                  <a:cubicBezTo>
                    <a:pt x="1498" y="1706"/>
                    <a:pt x="1559" y="1696"/>
                    <a:pt x="1620" y="1677"/>
                  </a:cubicBezTo>
                  <a:lnTo>
                    <a:pt x="1620" y="1509"/>
                  </a:lnTo>
                  <a:cubicBezTo>
                    <a:pt x="1592" y="1516"/>
                    <a:pt x="1566" y="1519"/>
                    <a:pt x="1544" y="1519"/>
                  </a:cubicBezTo>
                  <a:cubicBezTo>
                    <a:pt x="1419" y="1519"/>
                    <a:pt x="1371" y="1425"/>
                    <a:pt x="1383" y="1272"/>
                  </a:cubicBezTo>
                  <a:lnTo>
                    <a:pt x="1383" y="559"/>
                  </a:lnTo>
                  <a:cubicBezTo>
                    <a:pt x="1383"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021950" y="4344475"/>
              <a:ext cx="42300" cy="58500"/>
            </a:xfrm>
            <a:custGeom>
              <a:rect b="b" l="l" r="r" t="t"/>
              <a:pathLst>
                <a:path extrusionOk="0" h="2340" w="1692">
                  <a:moveTo>
                    <a:pt x="685" y="210"/>
                  </a:moveTo>
                  <a:cubicBezTo>
                    <a:pt x="992" y="210"/>
                    <a:pt x="1118" y="489"/>
                    <a:pt x="1118" y="866"/>
                  </a:cubicBezTo>
                  <a:cubicBezTo>
                    <a:pt x="1118" y="1216"/>
                    <a:pt x="992" y="1495"/>
                    <a:pt x="685" y="1495"/>
                  </a:cubicBezTo>
                  <a:cubicBezTo>
                    <a:pt x="336" y="1495"/>
                    <a:pt x="280" y="1216"/>
                    <a:pt x="280" y="866"/>
                  </a:cubicBezTo>
                  <a:cubicBezTo>
                    <a:pt x="280" y="503"/>
                    <a:pt x="350" y="210"/>
                    <a:pt x="685" y="210"/>
                  </a:cubicBezTo>
                  <a:close/>
                  <a:moveTo>
                    <a:pt x="615" y="0"/>
                  </a:moveTo>
                  <a:cubicBezTo>
                    <a:pt x="140" y="14"/>
                    <a:pt x="1" y="378"/>
                    <a:pt x="1" y="866"/>
                  </a:cubicBezTo>
                  <a:cubicBezTo>
                    <a:pt x="1" y="1341"/>
                    <a:pt x="112" y="1705"/>
                    <a:pt x="587" y="1705"/>
                  </a:cubicBezTo>
                  <a:cubicBezTo>
                    <a:pt x="867" y="1705"/>
                    <a:pt x="1020" y="1565"/>
                    <a:pt x="1118" y="1383"/>
                  </a:cubicBezTo>
                  <a:lnTo>
                    <a:pt x="1118" y="1649"/>
                  </a:lnTo>
                  <a:cubicBezTo>
                    <a:pt x="1177" y="1958"/>
                    <a:pt x="935" y="2133"/>
                    <a:pt x="704" y="2133"/>
                  </a:cubicBezTo>
                  <a:cubicBezTo>
                    <a:pt x="550" y="2133"/>
                    <a:pt x="400" y="2054"/>
                    <a:pt x="350" y="1886"/>
                  </a:cubicBezTo>
                  <a:lnTo>
                    <a:pt x="71" y="1942"/>
                  </a:lnTo>
                  <a:cubicBezTo>
                    <a:pt x="112" y="2138"/>
                    <a:pt x="252" y="2263"/>
                    <a:pt x="448" y="2305"/>
                  </a:cubicBezTo>
                  <a:cubicBezTo>
                    <a:pt x="558" y="2329"/>
                    <a:pt x="657" y="2340"/>
                    <a:pt x="744" y="2340"/>
                  </a:cubicBezTo>
                  <a:cubicBezTo>
                    <a:pt x="1691" y="2340"/>
                    <a:pt x="1335" y="1026"/>
                    <a:pt x="1412" y="28"/>
                  </a:cubicBezTo>
                  <a:lnTo>
                    <a:pt x="1146" y="28"/>
                  </a:lnTo>
                  <a:cubicBezTo>
                    <a:pt x="1132" y="112"/>
                    <a:pt x="1132" y="224"/>
                    <a:pt x="1132" y="308"/>
                  </a:cubicBezTo>
                  <a:cubicBezTo>
                    <a:pt x="1034" y="140"/>
                    <a:pt x="867"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065250" y="4344475"/>
              <a:ext cx="37400" cy="43325"/>
            </a:xfrm>
            <a:custGeom>
              <a:rect b="b" l="l" r="r" t="t"/>
              <a:pathLst>
                <a:path extrusionOk="0" h="1733" w="1496">
                  <a:moveTo>
                    <a:pt x="753" y="209"/>
                  </a:moveTo>
                  <a:cubicBezTo>
                    <a:pt x="992" y="209"/>
                    <a:pt x="1236" y="388"/>
                    <a:pt x="1202" y="699"/>
                  </a:cubicBezTo>
                  <a:lnTo>
                    <a:pt x="308" y="699"/>
                  </a:lnTo>
                  <a:cubicBezTo>
                    <a:pt x="308" y="615"/>
                    <a:pt x="336" y="517"/>
                    <a:pt x="364" y="461"/>
                  </a:cubicBezTo>
                  <a:cubicBezTo>
                    <a:pt x="437" y="288"/>
                    <a:pt x="594" y="209"/>
                    <a:pt x="753" y="209"/>
                  </a:cubicBezTo>
                  <a:close/>
                  <a:moveTo>
                    <a:pt x="755" y="0"/>
                  </a:moveTo>
                  <a:cubicBezTo>
                    <a:pt x="238" y="0"/>
                    <a:pt x="15" y="322"/>
                    <a:pt x="15" y="853"/>
                  </a:cubicBezTo>
                  <a:cubicBezTo>
                    <a:pt x="1" y="1397"/>
                    <a:pt x="266" y="1733"/>
                    <a:pt x="769" y="1733"/>
                  </a:cubicBezTo>
                  <a:cubicBezTo>
                    <a:pt x="1118" y="1733"/>
                    <a:pt x="1342" y="1579"/>
                    <a:pt x="1440" y="1327"/>
                  </a:cubicBezTo>
                  <a:lnTo>
                    <a:pt x="1202" y="1258"/>
                  </a:lnTo>
                  <a:cubicBezTo>
                    <a:pt x="1146" y="1411"/>
                    <a:pt x="993" y="1523"/>
                    <a:pt x="769" y="1523"/>
                  </a:cubicBezTo>
                  <a:cubicBezTo>
                    <a:pt x="434" y="1509"/>
                    <a:pt x="308" y="1272"/>
                    <a:pt x="308" y="922"/>
                  </a:cubicBezTo>
                  <a:lnTo>
                    <a:pt x="1482" y="922"/>
                  </a:lnTo>
                  <a:cubicBezTo>
                    <a:pt x="1496"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111000" y="4344475"/>
              <a:ext cx="61400" cy="42275"/>
            </a:xfrm>
            <a:custGeom>
              <a:rect b="b" l="l" r="r" t="t"/>
              <a:pathLst>
                <a:path extrusionOk="0" h="1691" w="2456">
                  <a:moveTo>
                    <a:pt x="1734" y="0"/>
                  </a:moveTo>
                  <a:cubicBezTo>
                    <a:pt x="1729" y="0"/>
                    <a:pt x="1724" y="0"/>
                    <a:pt x="1719" y="0"/>
                  </a:cubicBezTo>
                  <a:cubicBezTo>
                    <a:pt x="1454" y="0"/>
                    <a:pt x="1314" y="126"/>
                    <a:pt x="1216" y="308"/>
                  </a:cubicBezTo>
                  <a:cubicBezTo>
                    <a:pt x="1182" y="99"/>
                    <a:pt x="983" y="4"/>
                    <a:pt x="775" y="4"/>
                  </a:cubicBezTo>
                  <a:cubicBezTo>
                    <a:pt x="554" y="4"/>
                    <a:pt x="324" y="113"/>
                    <a:pt x="280" y="308"/>
                  </a:cubicBezTo>
                  <a:cubicBezTo>
                    <a:pt x="252" y="238"/>
                    <a:pt x="280" y="126"/>
                    <a:pt x="266" y="28"/>
                  </a:cubicBezTo>
                  <a:lnTo>
                    <a:pt x="1" y="28"/>
                  </a:lnTo>
                  <a:lnTo>
                    <a:pt x="15" y="1691"/>
                  </a:lnTo>
                  <a:lnTo>
                    <a:pt x="280" y="1691"/>
                  </a:lnTo>
                  <a:cubicBezTo>
                    <a:pt x="336" y="1118"/>
                    <a:pt x="85" y="252"/>
                    <a:pt x="671" y="210"/>
                  </a:cubicBezTo>
                  <a:cubicBezTo>
                    <a:pt x="680" y="209"/>
                    <a:pt x="689" y="209"/>
                    <a:pt x="698" y="209"/>
                  </a:cubicBezTo>
                  <a:cubicBezTo>
                    <a:pt x="927" y="209"/>
                    <a:pt x="979" y="387"/>
                    <a:pt x="979" y="629"/>
                  </a:cubicBezTo>
                  <a:lnTo>
                    <a:pt x="979" y="1691"/>
                  </a:lnTo>
                  <a:lnTo>
                    <a:pt x="1244" y="1691"/>
                  </a:lnTo>
                  <a:cubicBezTo>
                    <a:pt x="1300" y="1132"/>
                    <a:pt x="1048" y="238"/>
                    <a:pt x="1621" y="210"/>
                  </a:cubicBezTo>
                  <a:cubicBezTo>
                    <a:pt x="1887" y="210"/>
                    <a:pt x="1929" y="378"/>
                    <a:pt x="1929" y="629"/>
                  </a:cubicBezTo>
                  <a:lnTo>
                    <a:pt x="1929" y="1691"/>
                  </a:lnTo>
                  <a:lnTo>
                    <a:pt x="2208" y="1691"/>
                  </a:lnTo>
                  <a:cubicBezTo>
                    <a:pt x="2139" y="1038"/>
                    <a:pt x="2455" y="0"/>
                    <a:pt x="1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174225" y="4344475"/>
              <a:ext cx="37375" cy="43325"/>
            </a:xfrm>
            <a:custGeom>
              <a:rect b="b" l="l" r="r" t="t"/>
              <a:pathLst>
                <a:path extrusionOk="0" h="1733" w="1495">
                  <a:moveTo>
                    <a:pt x="749" y="209"/>
                  </a:moveTo>
                  <a:cubicBezTo>
                    <a:pt x="992" y="209"/>
                    <a:pt x="1235" y="388"/>
                    <a:pt x="1202" y="699"/>
                  </a:cubicBezTo>
                  <a:lnTo>
                    <a:pt x="307" y="699"/>
                  </a:lnTo>
                  <a:cubicBezTo>
                    <a:pt x="307" y="615"/>
                    <a:pt x="335" y="517"/>
                    <a:pt x="349" y="461"/>
                  </a:cubicBezTo>
                  <a:cubicBezTo>
                    <a:pt x="428" y="288"/>
                    <a:pt x="588" y="209"/>
                    <a:pt x="749" y="209"/>
                  </a:cubicBezTo>
                  <a:close/>
                  <a:moveTo>
                    <a:pt x="755" y="0"/>
                  </a:moveTo>
                  <a:cubicBezTo>
                    <a:pt x="238" y="0"/>
                    <a:pt x="14" y="322"/>
                    <a:pt x="0" y="853"/>
                  </a:cubicBezTo>
                  <a:cubicBezTo>
                    <a:pt x="0" y="1397"/>
                    <a:pt x="266" y="1733"/>
                    <a:pt x="768" y="1733"/>
                  </a:cubicBezTo>
                  <a:cubicBezTo>
                    <a:pt x="1118" y="1733"/>
                    <a:pt x="1341" y="1579"/>
                    <a:pt x="1439" y="1327"/>
                  </a:cubicBezTo>
                  <a:lnTo>
                    <a:pt x="1188" y="1258"/>
                  </a:lnTo>
                  <a:cubicBezTo>
                    <a:pt x="1146" y="1411"/>
                    <a:pt x="992" y="1523"/>
                    <a:pt x="768" y="1523"/>
                  </a:cubicBezTo>
                  <a:cubicBezTo>
                    <a:pt x="419" y="1509"/>
                    <a:pt x="307" y="1272"/>
                    <a:pt x="307" y="922"/>
                  </a:cubicBezTo>
                  <a:lnTo>
                    <a:pt x="1481" y="922"/>
                  </a:lnTo>
                  <a:cubicBezTo>
                    <a:pt x="1495"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219975" y="4344450"/>
              <a:ext cx="39525" cy="42300"/>
            </a:xfrm>
            <a:custGeom>
              <a:rect b="b" l="l" r="r" t="t"/>
              <a:pathLst>
                <a:path extrusionOk="0" h="1692" w="1581">
                  <a:moveTo>
                    <a:pt x="855" y="0"/>
                  </a:moveTo>
                  <a:cubicBezTo>
                    <a:pt x="840" y="0"/>
                    <a:pt x="826" y="1"/>
                    <a:pt x="810" y="1"/>
                  </a:cubicBezTo>
                  <a:cubicBezTo>
                    <a:pt x="531" y="1"/>
                    <a:pt x="377" y="127"/>
                    <a:pt x="279" y="309"/>
                  </a:cubicBezTo>
                  <a:cubicBezTo>
                    <a:pt x="252" y="239"/>
                    <a:pt x="266" y="127"/>
                    <a:pt x="266" y="29"/>
                  </a:cubicBezTo>
                  <a:lnTo>
                    <a:pt x="0" y="29"/>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259425" y="4335750"/>
              <a:ext cx="20275" cy="51775"/>
            </a:xfrm>
            <a:custGeom>
              <a:rect b="b" l="l" r="r" t="t"/>
              <a:pathLst>
                <a:path extrusionOk="0" h="2071" w="811">
                  <a:moveTo>
                    <a:pt x="294" y="0"/>
                  </a:moveTo>
                  <a:lnTo>
                    <a:pt x="210" y="377"/>
                  </a:lnTo>
                  <a:lnTo>
                    <a:pt x="1" y="377"/>
                  </a:lnTo>
                  <a:lnTo>
                    <a:pt x="1" y="587"/>
                  </a:lnTo>
                  <a:lnTo>
                    <a:pt x="196" y="587"/>
                  </a:lnTo>
                  <a:lnTo>
                    <a:pt x="196" y="1690"/>
                  </a:lnTo>
                  <a:cubicBezTo>
                    <a:pt x="196" y="1969"/>
                    <a:pt x="359" y="2070"/>
                    <a:pt x="559" y="2070"/>
                  </a:cubicBezTo>
                  <a:cubicBezTo>
                    <a:pt x="640" y="2070"/>
                    <a:pt x="726" y="2054"/>
                    <a:pt x="811" y="2026"/>
                  </a:cubicBezTo>
                  <a:lnTo>
                    <a:pt x="811" y="1816"/>
                  </a:lnTo>
                  <a:cubicBezTo>
                    <a:pt x="758" y="1837"/>
                    <a:pt x="706" y="1847"/>
                    <a:pt x="660" y="1847"/>
                  </a:cubicBezTo>
                  <a:cubicBezTo>
                    <a:pt x="547" y="1847"/>
                    <a:pt x="466" y="1783"/>
                    <a:pt x="476" y="1635"/>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278975" y="43975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325075" y="4335750"/>
              <a:ext cx="19950" cy="51775"/>
            </a:xfrm>
            <a:custGeom>
              <a:rect b="b" l="l" r="r" t="t"/>
              <a:pathLst>
                <a:path extrusionOk="0" h="2071" w="798">
                  <a:moveTo>
                    <a:pt x="280" y="0"/>
                  </a:moveTo>
                  <a:lnTo>
                    <a:pt x="210" y="377"/>
                  </a:lnTo>
                  <a:lnTo>
                    <a:pt x="1" y="377"/>
                  </a:lnTo>
                  <a:lnTo>
                    <a:pt x="1" y="587"/>
                  </a:lnTo>
                  <a:lnTo>
                    <a:pt x="182" y="587"/>
                  </a:lnTo>
                  <a:lnTo>
                    <a:pt x="182" y="1690"/>
                  </a:lnTo>
                  <a:cubicBezTo>
                    <a:pt x="182" y="1969"/>
                    <a:pt x="352" y="2070"/>
                    <a:pt x="551" y="2070"/>
                  </a:cubicBezTo>
                  <a:cubicBezTo>
                    <a:pt x="632" y="2070"/>
                    <a:pt x="717"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346025" y="4345175"/>
              <a:ext cx="38800" cy="58000"/>
            </a:xfrm>
            <a:custGeom>
              <a:rect b="b" l="l" r="r" t="t"/>
              <a:pathLst>
                <a:path extrusionOk="0" h="2320" w="1552">
                  <a:moveTo>
                    <a:pt x="1" y="0"/>
                  </a:moveTo>
                  <a:lnTo>
                    <a:pt x="657" y="1649"/>
                  </a:lnTo>
                  <a:cubicBezTo>
                    <a:pt x="568" y="1892"/>
                    <a:pt x="454" y="2101"/>
                    <a:pt x="177" y="2101"/>
                  </a:cubicBezTo>
                  <a:cubicBezTo>
                    <a:pt x="152" y="2101"/>
                    <a:pt x="126" y="2099"/>
                    <a:pt x="99" y="2096"/>
                  </a:cubicBezTo>
                  <a:lnTo>
                    <a:pt x="99" y="2305"/>
                  </a:lnTo>
                  <a:cubicBezTo>
                    <a:pt x="151" y="2315"/>
                    <a:pt x="200" y="2320"/>
                    <a:pt x="246" y="2320"/>
                  </a:cubicBezTo>
                  <a:cubicBezTo>
                    <a:pt x="529" y="2320"/>
                    <a:pt x="689" y="2145"/>
                    <a:pt x="797" y="1928"/>
                  </a:cubicBezTo>
                  <a:lnTo>
                    <a:pt x="1551" y="0"/>
                  </a:lnTo>
                  <a:lnTo>
                    <a:pt x="1258" y="0"/>
                  </a:lnTo>
                  <a:lnTo>
                    <a:pt x="797"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390050" y="4344475"/>
              <a:ext cx="35275" cy="58700"/>
            </a:xfrm>
            <a:custGeom>
              <a:rect b="b" l="l" r="r" t="t"/>
              <a:pathLst>
                <a:path extrusionOk="0" h="2348" w="1411">
                  <a:moveTo>
                    <a:pt x="726" y="210"/>
                  </a:moveTo>
                  <a:cubicBezTo>
                    <a:pt x="1076" y="224"/>
                    <a:pt x="1132" y="503"/>
                    <a:pt x="1132" y="866"/>
                  </a:cubicBezTo>
                  <a:cubicBezTo>
                    <a:pt x="1132" y="1216"/>
                    <a:pt x="1076" y="1523"/>
                    <a:pt x="726" y="1523"/>
                  </a:cubicBezTo>
                  <a:cubicBezTo>
                    <a:pt x="377" y="1523"/>
                    <a:pt x="293" y="1258"/>
                    <a:pt x="293" y="880"/>
                  </a:cubicBezTo>
                  <a:cubicBezTo>
                    <a:pt x="293" y="489"/>
                    <a:pt x="363" y="210"/>
                    <a:pt x="726" y="210"/>
                  </a:cubicBezTo>
                  <a:close/>
                  <a:moveTo>
                    <a:pt x="796" y="0"/>
                  </a:moveTo>
                  <a:cubicBezTo>
                    <a:pt x="531" y="0"/>
                    <a:pt x="377" y="112"/>
                    <a:pt x="293" y="294"/>
                  </a:cubicBezTo>
                  <a:lnTo>
                    <a:pt x="265" y="28"/>
                  </a:lnTo>
                  <a:lnTo>
                    <a:pt x="0" y="28"/>
                  </a:lnTo>
                  <a:lnTo>
                    <a:pt x="14" y="2347"/>
                  </a:lnTo>
                  <a:lnTo>
                    <a:pt x="293" y="2347"/>
                  </a:lnTo>
                  <a:lnTo>
                    <a:pt x="279" y="1425"/>
                  </a:lnTo>
                  <a:lnTo>
                    <a:pt x="279" y="1425"/>
                  </a:lnTo>
                  <a:cubicBezTo>
                    <a:pt x="377" y="1607"/>
                    <a:pt x="531" y="1733"/>
                    <a:pt x="796" y="1733"/>
                  </a:cubicBezTo>
                  <a:cubicBezTo>
                    <a:pt x="1271" y="1705"/>
                    <a:pt x="1411" y="1355"/>
                    <a:pt x="1411" y="853"/>
                  </a:cubicBezTo>
                  <a:cubicBezTo>
                    <a:pt x="1411" y="350"/>
                    <a:pt x="128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431600" y="4344475"/>
              <a:ext cx="37725" cy="43325"/>
            </a:xfrm>
            <a:custGeom>
              <a:rect b="b" l="l" r="r" t="t"/>
              <a:pathLst>
                <a:path extrusionOk="0" h="1733" w="1509">
                  <a:moveTo>
                    <a:pt x="753" y="209"/>
                  </a:moveTo>
                  <a:cubicBezTo>
                    <a:pt x="994" y="209"/>
                    <a:pt x="1241" y="388"/>
                    <a:pt x="1216" y="699"/>
                  </a:cubicBezTo>
                  <a:lnTo>
                    <a:pt x="308" y="699"/>
                  </a:lnTo>
                  <a:cubicBezTo>
                    <a:pt x="308" y="615"/>
                    <a:pt x="336" y="517"/>
                    <a:pt x="364" y="461"/>
                  </a:cubicBezTo>
                  <a:cubicBezTo>
                    <a:pt x="436" y="288"/>
                    <a:pt x="593" y="209"/>
                    <a:pt x="753" y="209"/>
                  </a:cubicBezTo>
                  <a:close/>
                  <a:moveTo>
                    <a:pt x="755" y="0"/>
                  </a:moveTo>
                  <a:cubicBezTo>
                    <a:pt x="238" y="0"/>
                    <a:pt x="28" y="322"/>
                    <a:pt x="14" y="853"/>
                  </a:cubicBezTo>
                  <a:cubicBezTo>
                    <a:pt x="0" y="1397"/>
                    <a:pt x="266" y="1733"/>
                    <a:pt x="769" y="1733"/>
                  </a:cubicBezTo>
                  <a:cubicBezTo>
                    <a:pt x="1118" y="1733"/>
                    <a:pt x="1355" y="1579"/>
                    <a:pt x="1439" y="1327"/>
                  </a:cubicBezTo>
                  <a:lnTo>
                    <a:pt x="1202" y="1258"/>
                  </a:lnTo>
                  <a:cubicBezTo>
                    <a:pt x="1146" y="1411"/>
                    <a:pt x="1006" y="1523"/>
                    <a:pt x="769" y="1523"/>
                  </a:cubicBezTo>
                  <a:cubicBezTo>
                    <a:pt x="433" y="1509"/>
                    <a:pt x="308" y="1272"/>
                    <a:pt x="308" y="922"/>
                  </a:cubicBezTo>
                  <a:lnTo>
                    <a:pt x="1495"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471050" y="43975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2521350" y="43298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536375" y="4329800"/>
              <a:ext cx="35625" cy="58000"/>
            </a:xfrm>
            <a:custGeom>
              <a:rect b="b" l="l" r="r" t="t"/>
              <a:pathLst>
                <a:path extrusionOk="0" h="2320" w="1425">
                  <a:moveTo>
                    <a:pt x="723" y="796"/>
                  </a:moveTo>
                  <a:cubicBezTo>
                    <a:pt x="1052" y="796"/>
                    <a:pt x="1132" y="1071"/>
                    <a:pt x="1132" y="1426"/>
                  </a:cubicBezTo>
                  <a:cubicBezTo>
                    <a:pt x="1132" y="1817"/>
                    <a:pt x="1048" y="2096"/>
                    <a:pt x="685" y="2096"/>
                  </a:cubicBezTo>
                  <a:cubicBezTo>
                    <a:pt x="349" y="2096"/>
                    <a:pt x="293" y="1803"/>
                    <a:pt x="293" y="1453"/>
                  </a:cubicBezTo>
                  <a:cubicBezTo>
                    <a:pt x="293" y="1090"/>
                    <a:pt x="349" y="797"/>
                    <a:pt x="698" y="797"/>
                  </a:cubicBezTo>
                  <a:cubicBezTo>
                    <a:pt x="707" y="797"/>
                    <a:pt x="715" y="796"/>
                    <a:pt x="723" y="796"/>
                  </a:cubicBezTo>
                  <a:close/>
                  <a:moveTo>
                    <a:pt x="1132" y="1"/>
                  </a:moveTo>
                  <a:lnTo>
                    <a:pt x="1145" y="867"/>
                  </a:lnTo>
                  <a:cubicBezTo>
                    <a:pt x="1034" y="699"/>
                    <a:pt x="880" y="587"/>
                    <a:pt x="615" y="587"/>
                  </a:cubicBezTo>
                  <a:cubicBezTo>
                    <a:pt x="210" y="587"/>
                    <a:pt x="0" y="881"/>
                    <a:pt x="0" y="1453"/>
                  </a:cubicBezTo>
                  <a:cubicBezTo>
                    <a:pt x="14" y="1970"/>
                    <a:pt x="154" y="2320"/>
                    <a:pt x="615" y="2320"/>
                  </a:cubicBezTo>
                  <a:cubicBezTo>
                    <a:pt x="880" y="2320"/>
                    <a:pt x="1048" y="2208"/>
                    <a:pt x="1132" y="2012"/>
                  </a:cubicBezTo>
                  <a:cubicBezTo>
                    <a:pt x="1159" y="2082"/>
                    <a:pt x="1145" y="2194"/>
                    <a:pt x="1159"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853450" y="43298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870575" y="4344450"/>
              <a:ext cx="39525" cy="42300"/>
            </a:xfrm>
            <a:custGeom>
              <a:rect b="b" l="l" r="r" t="t"/>
              <a:pathLst>
                <a:path extrusionOk="0" h="1692" w="1581">
                  <a:moveTo>
                    <a:pt x="855" y="0"/>
                  </a:moveTo>
                  <a:cubicBezTo>
                    <a:pt x="841" y="0"/>
                    <a:pt x="826" y="1"/>
                    <a:pt x="811" y="1"/>
                  </a:cubicBezTo>
                  <a:cubicBezTo>
                    <a:pt x="531" y="1"/>
                    <a:pt x="378" y="127"/>
                    <a:pt x="280" y="309"/>
                  </a:cubicBezTo>
                  <a:cubicBezTo>
                    <a:pt x="252" y="239"/>
                    <a:pt x="280" y="127"/>
                    <a:pt x="266" y="29"/>
                  </a:cubicBezTo>
                  <a:lnTo>
                    <a:pt x="0" y="29"/>
                  </a:lnTo>
                  <a:lnTo>
                    <a:pt x="14" y="1692"/>
                  </a:lnTo>
                  <a:lnTo>
                    <a:pt x="294" y="1692"/>
                  </a:lnTo>
                  <a:cubicBezTo>
                    <a:pt x="336" y="1105"/>
                    <a:pt x="98" y="239"/>
                    <a:pt x="727" y="211"/>
                  </a:cubicBezTo>
                  <a:cubicBezTo>
                    <a:pt x="992" y="211"/>
                    <a:pt x="1062" y="365"/>
                    <a:pt x="1062" y="630"/>
                  </a:cubicBezTo>
                  <a:lnTo>
                    <a:pt x="1062" y="1692"/>
                  </a:lnTo>
                  <a:lnTo>
                    <a:pt x="1341" y="1692"/>
                  </a:lnTo>
                  <a:cubicBezTo>
                    <a:pt x="1287"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910025" y="4335750"/>
              <a:ext cx="20300" cy="51775"/>
            </a:xfrm>
            <a:custGeom>
              <a:rect b="b" l="l" r="r" t="t"/>
              <a:pathLst>
                <a:path extrusionOk="0" h="2071" w="812">
                  <a:moveTo>
                    <a:pt x="294" y="0"/>
                  </a:moveTo>
                  <a:lnTo>
                    <a:pt x="210" y="377"/>
                  </a:lnTo>
                  <a:lnTo>
                    <a:pt x="1" y="377"/>
                  </a:lnTo>
                  <a:lnTo>
                    <a:pt x="1" y="587"/>
                  </a:lnTo>
                  <a:lnTo>
                    <a:pt x="196" y="587"/>
                  </a:lnTo>
                  <a:lnTo>
                    <a:pt x="196" y="1690"/>
                  </a:lnTo>
                  <a:cubicBezTo>
                    <a:pt x="196" y="1969"/>
                    <a:pt x="359" y="2070"/>
                    <a:pt x="559" y="2070"/>
                  </a:cubicBezTo>
                  <a:cubicBezTo>
                    <a:pt x="640" y="2070"/>
                    <a:pt x="727" y="2054"/>
                    <a:pt x="811" y="2026"/>
                  </a:cubicBezTo>
                  <a:lnTo>
                    <a:pt x="811" y="1816"/>
                  </a:lnTo>
                  <a:cubicBezTo>
                    <a:pt x="758" y="1837"/>
                    <a:pt x="706" y="1847"/>
                    <a:pt x="660" y="1847"/>
                  </a:cubicBezTo>
                  <a:cubicBezTo>
                    <a:pt x="547" y="1847"/>
                    <a:pt x="466" y="1783"/>
                    <a:pt x="476" y="1635"/>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934125" y="4344475"/>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2" y="288"/>
                    <a:pt x="582" y="209"/>
                    <a:pt x="744" y="209"/>
                  </a:cubicBezTo>
                  <a:close/>
                  <a:moveTo>
                    <a:pt x="741" y="0"/>
                  </a:moveTo>
                  <a:cubicBezTo>
                    <a:pt x="224" y="0"/>
                    <a:pt x="15" y="322"/>
                    <a:pt x="1" y="853"/>
                  </a:cubicBezTo>
                  <a:cubicBezTo>
                    <a:pt x="1" y="1397"/>
                    <a:pt x="252" y="1733"/>
                    <a:pt x="769" y="1733"/>
                  </a:cubicBezTo>
                  <a:cubicBezTo>
                    <a:pt x="1118" y="1733"/>
                    <a:pt x="1342" y="1579"/>
                    <a:pt x="1440" y="1327"/>
                  </a:cubicBezTo>
                  <a:lnTo>
                    <a:pt x="1188" y="1258"/>
                  </a:lnTo>
                  <a:cubicBezTo>
                    <a:pt x="1132" y="1411"/>
                    <a:pt x="993" y="1523"/>
                    <a:pt x="769" y="1523"/>
                  </a:cubicBezTo>
                  <a:cubicBezTo>
                    <a:pt x="420" y="1509"/>
                    <a:pt x="294" y="1272"/>
                    <a:pt x="294"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977775" y="4344475"/>
              <a:ext cx="42600" cy="58500"/>
            </a:xfrm>
            <a:custGeom>
              <a:rect b="b" l="l" r="r" t="t"/>
              <a:pathLst>
                <a:path extrusionOk="0" h="2340" w="1704">
                  <a:moveTo>
                    <a:pt x="699" y="210"/>
                  </a:moveTo>
                  <a:cubicBezTo>
                    <a:pt x="1007" y="210"/>
                    <a:pt x="1132" y="489"/>
                    <a:pt x="1132" y="866"/>
                  </a:cubicBezTo>
                  <a:cubicBezTo>
                    <a:pt x="1132" y="1216"/>
                    <a:pt x="1007" y="1495"/>
                    <a:pt x="699" y="1495"/>
                  </a:cubicBezTo>
                  <a:cubicBezTo>
                    <a:pt x="350" y="1495"/>
                    <a:pt x="294" y="1216"/>
                    <a:pt x="294" y="866"/>
                  </a:cubicBezTo>
                  <a:cubicBezTo>
                    <a:pt x="294" y="503"/>
                    <a:pt x="350" y="210"/>
                    <a:pt x="699" y="210"/>
                  </a:cubicBezTo>
                  <a:close/>
                  <a:moveTo>
                    <a:pt x="629" y="0"/>
                  </a:moveTo>
                  <a:cubicBezTo>
                    <a:pt x="141" y="14"/>
                    <a:pt x="1" y="378"/>
                    <a:pt x="1" y="866"/>
                  </a:cubicBezTo>
                  <a:cubicBezTo>
                    <a:pt x="1" y="1341"/>
                    <a:pt x="127" y="1705"/>
                    <a:pt x="602" y="1705"/>
                  </a:cubicBezTo>
                  <a:cubicBezTo>
                    <a:pt x="881" y="1705"/>
                    <a:pt x="1035" y="1565"/>
                    <a:pt x="1132" y="1383"/>
                  </a:cubicBezTo>
                  <a:lnTo>
                    <a:pt x="1132" y="1649"/>
                  </a:lnTo>
                  <a:cubicBezTo>
                    <a:pt x="1191" y="1958"/>
                    <a:pt x="949" y="2133"/>
                    <a:pt x="715" y="2133"/>
                  </a:cubicBezTo>
                  <a:cubicBezTo>
                    <a:pt x="559" y="2133"/>
                    <a:pt x="406" y="2054"/>
                    <a:pt x="350" y="1886"/>
                  </a:cubicBezTo>
                  <a:lnTo>
                    <a:pt x="71" y="1942"/>
                  </a:lnTo>
                  <a:cubicBezTo>
                    <a:pt x="127" y="2138"/>
                    <a:pt x="252" y="2263"/>
                    <a:pt x="462" y="2305"/>
                  </a:cubicBezTo>
                  <a:cubicBezTo>
                    <a:pt x="573" y="2329"/>
                    <a:pt x="671" y="2340"/>
                    <a:pt x="758" y="2340"/>
                  </a:cubicBezTo>
                  <a:cubicBezTo>
                    <a:pt x="1703" y="2340"/>
                    <a:pt x="1335" y="1026"/>
                    <a:pt x="1412" y="28"/>
                  </a:cubicBezTo>
                  <a:lnTo>
                    <a:pt x="1160" y="28"/>
                  </a:lnTo>
                  <a:cubicBezTo>
                    <a:pt x="1132" y="112"/>
                    <a:pt x="1146" y="224"/>
                    <a:pt x="1132" y="308"/>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021425" y="4344475"/>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3" y="288"/>
                    <a:pt x="582" y="209"/>
                    <a:pt x="744" y="209"/>
                  </a:cubicBezTo>
                  <a:close/>
                  <a:moveTo>
                    <a:pt x="741" y="0"/>
                  </a:moveTo>
                  <a:cubicBezTo>
                    <a:pt x="224" y="0"/>
                    <a:pt x="15" y="322"/>
                    <a:pt x="1" y="853"/>
                  </a:cubicBezTo>
                  <a:cubicBezTo>
                    <a:pt x="1" y="1397"/>
                    <a:pt x="252" y="1733"/>
                    <a:pt x="769" y="1733"/>
                  </a:cubicBezTo>
                  <a:cubicBezTo>
                    <a:pt x="1119" y="1733"/>
                    <a:pt x="1342" y="1579"/>
                    <a:pt x="1440" y="1327"/>
                  </a:cubicBezTo>
                  <a:lnTo>
                    <a:pt x="1188" y="1258"/>
                  </a:lnTo>
                  <a:cubicBezTo>
                    <a:pt x="1132" y="1411"/>
                    <a:pt x="993" y="1523"/>
                    <a:pt x="769" y="1523"/>
                  </a:cubicBezTo>
                  <a:cubicBezTo>
                    <a:pt x="420" y="1509"/>
                    <a:pt x="294" y="1272"/>
                    <a:pt x="294" y="922"/>
                  </a:cubicBezTo>
                  <a:lnTo>
                    <a:pt x="1482" y="922"/>
                  </a:lnTo>
                  <a:cubicBezTo>
                    <a:pt x="1496"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067175" y="434447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 y="1691"/>
                  </a:lnTo>
                  <a:lnTo>
                    <a:pt x="280" y="1691"/>
                  </a:lnTo>
                  <a:cubicBezTo>
                    <a:pt x="319" y="1105"/>
                    <a:pt x="128" y="252"/>
                    <a:pt x="656" y="252"/>
                  </a:cubicBezTo>
                  <a:cubicBezTo>
                    <a:pt x="694" y="252"/>
                    <a:pt x="737" y="256"/>
                    <a:pt x="783" y="266"/>
                  </a:cubicBezTo>
                  <a:lnTo>
                    <a:pt x="783" y="14"/>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1825350" y="4484175"/>
              <a:ext cx="40525" cy="43325"/>
            </a:xfrm>
            <a:custGeom>
              <a:rect b="b" l="l" r="r" t="t"/>
              <a:pathLst>
                <a:path extrusionOk="0" h="1733" w="1621">
                  <a:moveTo>
                    <a:pt x="1104" y="866"/>
                  </a:moveTo>
                  <a:lnTo>
                    <a:pt x="1104" y="866"/>
                  </a:lnTo>
                  <a:cubicBezTo>
                    <a:pt x="1132" y="1257"/>
                    <a:pt x="936" y="1495"/>
                    <a:pt x="573" y="1523"/>
                  </a:cubicBezTo>
                  <a:cubicBezTo>
                    <a:pt x="405" y="1523"/>
                    <a:pt x="293" y="1397"/>
                    <a:pt x="293" y="1229"/>
                  </a:cubicBezTo>
                  <a:cubicBezTo>
                    <a:pt x="293" y="824"/>
                    <a:pt x="727" y="894"/>
                    <a:pt x="1104" y="866"/>
                  </a:cubicBezTo>
                  <a:close/>
                  <a:moveTo>
                    <a:pt x="754" y="0"/>
                  </a:moveTo>
                  <a:cubicBezTo>
                    <a:pt x="377" y="0"/>
                    <a:pt x="126" y="126"/>
                    <a:pt x="84" y="447"/>
                  </a:cubicBezTo>
                  <a:lnTo>
                    <a:pt x="377" y="475"/>
                  </a:lnTo>
                  <a:cubicBezTo>
                    <a:pt x="391" y="265"/>
                    <a:pt x="531" y="210"/>
                    <a:pt x="740" y="210"/>
                  </a:cubicBezTo>
                  <a:cubicBezTo>
                    <a:pt x="1020" y="210"/>
                    <a:pt x="1132" y="377"/>
                    <a:pt x="1104" y="684"/>
                  </a:cubicBezTo>
                  <a:cubicBezTo>
                    <a:pt x="1078" y="684"/>
                    <a:pt x="1052" y="684"/>
                    <a:pt x="1026" y="684"/>
                  </a:cubicBezTo>
                  <a:cubicBezTo>
                    <a:pt x="507" y="684"/>
                    <a:pt x="1" y="697"/>
                    <a:pt x="14" y="1229"/>
                  </a:cubicBezTo>
                  <a:cubicBezTo>
                    <a:pt x="14" y="1537"/>
                    <a:pt x="196" y="1718"/>
                    <a:pt x="517" y="1732"/>
                  </a:cubicBezTo>
                  <a:cubicBezTo>
                    <a:pt x="838" y="1732"/>
                    <a:pt x="978" y="1565"/>
                    <a:pt x="1104" y="1383"/>
                  </a:cubicBezTo>
                  <a:lnTo>
                    <a:pt x="1104" y="1383"/>
                  </a:lnTo>
                  <a:cubicBezTo>
                    <a:pt x="1093" y="1598"/>
                    <a:pt x="1248" y="1705"/>
                    <a:pt x="1440" y="1705"/>
                  </a:cubicBezTo>
                  <a:cubicBezTo>
                    <a:pt x="1498" y="1705"/>
                    <a:pt x="1559" y="1696"/>
                    <a:pt x="1621" y="1676"/>
                  </a:cubicBezTo>
                  <a:lnTo>
                    <a:pt x="1621" y="1509"/>
                  </a:lnTo>
                  <a:cubicBezTo>
                    <a:pt x="1592" y="1515"/>
                    <a:pt x="1567" y="1518"/>
                    <a:pt x="1544"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1867750" y="4484425"/>
              <a:ext cx="35500" cy="43075"/>
            </a:xfrm>
            <a:custGeom>
              <a:rect b="b" l="l" r="r" t="t"/>
              <a:pathLst>
                <a:path extrusionOk="0" h="1723" w="1420">
                  <a:moveTo>
                    <a:pt x="789" y="1"/>
                  </a:moveTo>
                  <a:cubicBezTo>
                    <a:pt x="395" y="1"/>
                    <a:pt x="0" y="327"/>
                    <a:pt x="64" y="856"/>
                  </a:cubicBezTo>
                  <a:cubicBezTo>
                    <a:pt x="106" y="1359"/>
                    <a:pt x="260" y="1722"/>
                    <a:pt x="777" y="1722"/>
                  </a:cubicBezTo>
                  <a:cubicBezTo>
                    <a:pt x="1154" y="1722"/>
                    <a:pt x="1363" y="1513"/>
                    <a:pt x="1419" y="1177"/>
                  </a:cubicBezTo>
                  <a:lnTo>
                    <a:pt x="1140" y="1163"/>
                  </a:lnTo>
                  <a:cubicBezTo>
                    <a:pt x="1126" y="1373"/>
                    <a:pt x="972" y="1499"/>
                    <a:pt x="763" y="1499"/>
                  </a:cubicBezTo>
                  <a:cubicBezTo>
                    <a:pt x="427" y="1499"/>
                    <a:pt x="344" y="1191"/>
                    <a:pt x="344" y="842"/>
                  </a:cubicBezTo>
                  <a:cubicBezTo>
                    <a:pt x="344" y="493"/>
                    <a:pt x="413" y="200"/>
                    <a:pt x="763" y="200"/>
                  </a:cubicBezTo>
                  <a:cubicBezTo>
                    <a:pt x="986" y="200"/>
                    <a:pt x="1084" y="325"/>
                    <a:pt x="1126" y="507"/>
                  </a:cubicBezTo>
                  <a:lnTo>
                    <a:pt x="1405" y="479"/>
                  </a:lnTo>
                  <a:cubicBezTo>
                    <a:pt x="1391" y="409"/>
                    <a:pt x="1377" y="353"/>
                    <a:pt x="1349" y="297"/>
                  </a:cubicBezTo>
                  <a:cubicBezTo>
                    <a:pt x="1209" y="93"/>
                    <a:pt x="999" y="1"/>
                    <a:pt x="7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1906350" y="4475425"/>
              <a:ext cx="19950" cy="51775"/>
            </a:xfrm>
            <a:custGeom>
              <a:rect b="b" l="l" r="r" t="t"/>
              <a:pathLst>
                <a:path extrusionOk="0" h="2071" w="798">
                  <a:moveTo>
                    <a:pt x="294" y="1"/>
                  </a:moveTo>
                  <a:lnTo>
                    <a:pt x="210" y="378"/>
                  </a:lnTo>
                  <a:lnTo>
                    <a:pt x="1" y="378"/>
                  </a:lnTo>
                  <a:lnTo>
                    <a:pt x="1" y="587"/>
                  </a:lnTo>
                  <a:lnTo>
                    <a:pt x="197" y="587"/>
                  </a:lnTo>
                  <a:lnTo>
                    <a:pt x="197" y="1691"/>
                  </a:lnTo>
                  <a:cubicBezTo>
                    <a:pt x="197" y="1970"/>
                    <a:pt x="359" y="2071"/>
                    <a:pt x="554" y="2071"/>
                  </a:cubicBezTo>
                  <a:cubicBezTo>
                    <a:pt x="633" y="2071"/>
                    <a:pt x="717" y="2054"/>
                    <a:pt x="797" y="2026"/>
                  </a:cubicBezTo>
                  <a:lnTo>
                    <a:pt x="797" y="1817"/>
                  </a:lnTo>
                  <a:cubicBezTo>
                    <a:pt x="748" y="1837"/>
                    <a:pt x="698" y="1848"/>
                    <a:pt x="653" y="1848"/>
                  </a:cubicBezTo>
                  <a:cubicBezTo>
                    <a:pt x="542" y="1848"/>
                    <a:pt x="456" y="1784"/>
                    <a:pt x="476" y="1635"/>
                  </a:cubicBezTo>
                  <a:lnTo>
                    <a:pt x="476" y="587"/>
                  </a:lnTo>
                  <a:lnTo>
                    <a:pt x="783" y="587"/>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1932200" y="44695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1944425" y="4484850"/>
              <a:ext cx="39150" cy="41600"/>
            </a:xfrm>
            <a:custGeom>
              <a:rect b="b" l="l" r="r" t="t"/>
              <a:pathLst>
                <a:path extrusionOk="0" h="1664" w="1566">
                  <a:moveTo>
                    <a:pt x="1" y="1"/>
                  </a:moveTo>
                  <a:lnTo>
                    <a:pt x="601" y="1663"/>
                  </a:lnTo>
                  <a:lnTo>
                    <a:pt x="936" y="1663"/>
                  </a:lnTo>
                  <a:lnTo>
                    <a:pt x="1565" y="1"/>
                  </a:lnTo>
                  <a:lnTo>
                    <a:pt x="1258" y="1"/>
                  </a:lnTo>
                  <a:lnTo>
                    <a:pt x="769" y="1440"/>
                  </a:lnTo>
                  <a:lnTo>
                    <a:pt x="3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1986675" y="4484175"/>
              <a:ext cx="37400" cy="43325"/>
            </a:xfrm>
            <a:custGeom>
              <a:rect b="b" l="l" r="r" t="t"/>
              <a:pathLst>
                <a:path extrusionOk="0" h="1733" w="1496">
                  <a:moveTo>
                    <a:pt x="753" y="209"/>
                  </a:moveTo>
                  <a:cubicBezTo>
                    <a:pt x="992" y="209"/>
                    <a:pt x="1236" y="388"/>
                    <a:pt x="1202" y="698"/>
                  </a:cubicBezTo>
                  <a:lnTo>
                    <a:pt x="308" y="698"/>
                  </a:lnTo>
                  <a:cubicBezTo>
                    <a:pt x="308" y="615"/>
                    <a:pt x="336" y="517"/>
                    <a:pt x="364" y="461"/>
                  </a:cubicBezTo>
                  <a:cubicBezTo>
                    <a:pt x="437"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2" y="922"/>
                  </a:lnTo>
                  <a:cubicBezTo>
                    <a:pt x="1496"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853100" y="4469500"/>
              <a:ext cx="35650" cy="58000"/>
            </a:xfrm>
            <a:custGeom>
              <a:rect b="b" l="l" r="r" t="t"/>
              <a:pathLst>
                <a:path extrusionOk="0" h="2320" w="1426">
                  <a:moveTo>
                    <a:pt x="741" y="797"/>
                  </a:moveTo>
                  <a:cubicBezTo>
                    <a:pt x="1091" y="797"/>
                    <a:pt x="1132" y="1104"/>
                    <a:pt x="1132" y="1453"/>
                  </a:cubicBezTo>
                  <a:cubicBezTo>
                    <a:pt x="1132" y="1802"/>
                    <a:pt x="1091" y="2110"/>
                    <a:pt x="741" y="2110"/>
                  </a:cubicBezTo>
                  <a:cubicBezTo>
                    <a:pt x="378" y="2110"/>
                    <a:pt x="294" y="1844"/>
                    <a:pt x="294" y="1467"/>
                  </a:cubicBezTo>
                  <a:cubicBezTo>
                    <a:pt x="294" y="1076"/>
                    <a:pt x="378" y="797"/>
                    <a:pt x="741" y="797"/>
                  </a:cubicBezTo>
                  <a:close/>
                  <a:moveTo>
                    <a:pt x="15" y="0"/>
                  </a:moveTo>
                  <a:lnTo>
                    <a:pt x="1" y="2277"/>
                  </a:lnTo>
                  <a:lnTo>
                    <a:pt x="280" y="2277"/>
                  </a:lnTo>
                  <a:lnTo>
                    <a:pt x="294" y="2012"/>
                  </a:lnTo>
                  <a:cubicBezTo>
                    <a:pt x="378" y="2221"/>
                    <a:pt x="532" y="2305"/>
                    <a:pt x="811" y="2319"/>
                  </a:cubicBezTo>
                  <a:cubicBezTo>
                    <a:pt x="1216" y="2319"/>
                    <a:pt x="1426" y="2012"/>
                    <a:pt x="1426" y="1439"/>
                  </a:cubicBezTo>
                  <a:cubicBezTo>
                    <a:pt x="1412" y="922"/>
                    <a:pt x="1272" y="587"/>
                    <a:pt x="811" y="587"/>
                  </a:cubicBezTo>
                  <a:cubicBezTo>
                    <a:pt x="532"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895025" y="4484150"/>
              <a:ext cx="37375" cy="43350"/>
            </a:xfrm>
            <a:custGeom>
              <a:rect b="b" l="l" r="r" t="t"/>
              <a:pathLst>
                <a:path extrusionOk="0" h="1734" w="1495">
                  <a:moveTo>
                    <a:pt x="755" y="211"/>
                  </a:moveTo>
                  <a:cubicBezTo>
                    <a:pt x="1132" y="211"/>
                    <a:pt x="1202" y="490"/>
                    <a:pt x="1202" y="867"/>
                  </a:cubicBezTo>
                  <a:cubicBezTo>
                    <a:pt x="1202" y="1244"/>
                    <a:pt x="1118" y="1524"/>
                    <a:pt x="741" y="1524"/>
                  </a:cubicBezTo>
                  <a:cubicBezTo>
                    <a:pt x="377" y="1510"/>
                    <a:pt x="294" y="1244"/>
                    <a:pt x="294" y="867"/>
                  </a:cubicBezTo>
                  <a:cubicBezTo>
                    <a:pt x="294" y="490"/>
                    <a:pt x="377" y="211"/>
                    <a:pt x="755" y="211"/>
                  </a:cubicBezTo>
                  <a:close/>
                  <a:moveTo>
                    <a:pt x="773" y="1"/>
                  </a:moveTo>
                  <a:cubicBezTo>
                    <a:pt x="762" y="1"/>
                    <a:pt x="752" y="1"/>
                    <a:pt x="741" y="1"/>
                  </a:cubicBezTo>
                  <a:cubicBezTo>
                    <a:pt x="252" y="1"/>
                    <a:pt x="0" y="280"/>
                    <a:pt x="0" y="867"/>
                  </a:cubicBezTo>
                  <a:cubicBezTo>
                    <a:pt x="14" y="1384"/>
                    <a:pt x="224" y="1733"/>
                    <a:pt x="741" y="1733"/>
                  </a:cubicBezTo>
                  <a:cubicBezTo>
                    <a:pt x="1257" y="1733"/>
                    <a:pt x="1495" y="1412"/>
                    <a:pt x="1495" y="867"/>
                  </a:cubicBezTo>
                  <a:cubicBezTo>
                    <a:pt x="1495" y="333"/>
                    <a:pt x="1294"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938675" y="44841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7" y="1510"/>
                    <a:pt x="294" y="1244"/>
                    <a:pt x="294" y="867"/>
                  </a:cubicBezTo>
                  <a:cubicBezTo>
                    <a:pt x="294" y="490"/>
                    <a:pt x="377" y="211"/>
                    <a:pt x="755" y="211"/>
                  </a:cubicBezTo>
                  <a:close/>
                  <a:moveTo>
                    <a:pt x="773" y="1"/>
                  </a:moveTo>
                  <a:cubicBezTo>
                    <a:pt x="762" y="1"/>
                    <a:pt x="752" y="1"/>
                    <a:pt x="741" y="1"/>
                  </a:cubicBezTo>
                  <a:cubicBezTo>
                    <a:pt x="252" y="1"/>
                    <a:pt x="0" y="280"/>
                    <a:pt x="0" y="867"/>
                  </a:cubicBezTo>
                  <a:cubicBezTo>
                    <a:pt x="14" y="1384"/>
                    <a:pt x="224" y="1733"/>
                    <a:pt x="741" y="1733"/>
                  </a:cubicBezTo>
                  <a:cubicBezTo>
                    <a:pt x="1258" y="1733"/>
                    <a:pt x="1495" y="1412"/>
                    <a:pt x="1495" y="867"/>
                  </a:cubicBezTo>
                  <a:cubicBezTo>
                    <a:pt x="1495" y="333"/>
                    <a:pt x="1294"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984425" y="4469500"/>
              <a:ext cx="7000" cy="56950"/>
            </a:xfrm>
            <a:custGeom>
              <a:rect b="b" l="l" r="r" t="t"/>
              <a:pathLst>
                <a:path extrusionOk="0" h="2278" w="280">
                  <a:moveTo>
                    <a:pt x="0" y="0"/>
                  </a:moveTo>
                  <a:lnTo>
                    <a:pt x="0"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999425" y="4484175"/>
              <a:ext cx="37750" cy="43325"/>
            </a:xfrm>
            <a:custGeom>
              <a:rect b="b" l="l" r="r" t="t"/>
              <a:pathLst>
                <a:path extrusionOk="0" h="1733" w="1510">
                  <a:moveTo>
                    <a:pt x="753" y="209"/>
                  </a:moveTo>
                  <a:cubicBezTo>
                    <a:pt x="992" y="209"/>
                    <a:pt x="1236" y="388"/>
                    <a:pt x="1202" y="698"/>
                  </a:cubicBezTo>
                  <a:lnTo>
                    <a:pt x="308" y="698"/>
                  </a:lnTo>
                  <a:cubicBezTo>
                    <a:pt x="308" y="615"/>
                    <a:pt x="336" y="517"/>
                    <a:pt x="364" y="461"/>
                  </a:cubicBezTo>
                  <a:cubicBezTo>
                    <a:pt x="437"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2" y="922"/>
                  </a:lnTo>
                  <a:cubicBezTo>
                    <a:pt x="1510"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3043100" y="4484175"/>
              <a:ext cx="40525" cy="43325"/>
            </a:xfrm>
            <a:custGeom>
              <a:rect b="b" l="l" r="r" t="t"/>
              <a:pathLst>
                <a:path extrusionOk="0" h="1733" w="1621">
                  <a:moveTo>
                    <a:pt x="1104" y="866"/>
                  </a:moveTo>
                  <a:lnTo>
                    <a:pt x="1104" y="866"/>
                  </a:lnTo>
                  <a:cubicBezTo>
                    <a:pt x="1132" y="1257"/>
                    <a:pt x="936" y="1495"/>
                    <a:pt x="573" y="1523"/>
                  </a:cubicBezTo>
                  <a:cubicBezTo>
                    <a:pt x="405" y="1523"/>
                    <a:pt x="293" y="1397"/>
                    <a:pt x="293" y="1229"/>
                  </a:cubicBezTo>
                  <a:cubicBezTo>
                    <a:pt x="293" y="824"/>
                    <a:pt x="726" y="894"/>
                    <a:pt x="1104" y="866"/>
                  </a:cubicBezTo>
                  <a:close/>
                  <a:moveTo>
                    <a:pt x="754" y="0"/>
                  </a:moveTo>
                  <a:cubicBezTo>
                    <a:pt x="377" y="0"/>
                    <a:pt x="126" y="126"/>
                    <a:pt x="84" y="447"/>
                  </a:cubicBezTo>
                  <a:lnTo>
                    <a:pt x="377" y="475"/>
                  </a:lnTo>
                  <a:cubicBezTo>
                    <a:pt x="391" y="265"/>
                    <a:pt x="531" y="210"/>
                    <a:pt x="740" y="210"/>
                  </a:cubicBezTo>
                  <a:cubicBezTo>
                    <a:pt x="1020" y="210"/>
                    <a:pt x="1132" y="377"/>
                    <a:pt x="1104" y="684"/>
                  </a:cubicBezTo>
                  <a:cubicBezTo>
                    <a:pt x="1078" y="684"/>
                    <a:pt x="1052" y="684"/>
                    <a:pt x="1026" y="684"/>
                  </a:cubicBezTo>
                  <a:cubicBezTo>
                    <a:pt x="507" y="684"/>
                    <a:pt x="1" y="697"/>
                    <a:pt x="14" y="1229"/>
                  </a:cubicBezTo>
                  <a:cubicBezTo>
                    <a:pt x="14" y="1537"/>
                    <a:pt x="196" y="1718"/>
                    <a:pt x="517" y="1732"/>
                  </a:cubicBezTo>
                  <a:cubicBezTo>
                    <a:pt x="838" y="1732"/>
                    <a:pt x="978" y="1565"/>
                    <a:pt x="1104" y="1383"/>
                  </a:cubicBezTo>
                  <a:lnTo>
                    <a:pt x="1104" y="1383"/>
                  </a:lnTo>
                  <a:cubicBezTo>
                    <a:pt x="1093" y="1598"/>
                    <a:pt x="1247" y="1705"/>
                    <a:pt x="1440" y="1705"/>
                  </a:cubicBezTo>
                  <a:cubicBezTo>
                    <a:pt x="1498" y="1705"/>
                    <a:pt x="1559" y="1696"/>
                    <a:pt x="1620" y="1676"/>
                  </a:cubicBezTo>
                  <a:lnTo>
                    <a:pt x="1620" y="1509"/>
                  </a:lnTo>
                  <a:cubicBezTo>
                    <a:pt x="1592" y="1515"/>
                    <a:pt x="1567" y="1518"/>
                    <a:pt x="1544"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3088850" y="4484125"/>
              <a:ext cx="39525" cy="42325"/>
            </a:xfrm>
            <a:custGeom>
              <a:rect b="b" l="l" r="r" t="t"/>
              <a:pathLst>
                <a:path extrusionOk="0" h="1693" w="1581">
                  <a:moveTo>
                    <a:pt x="855" y="1"/>
                  </a:moveTo>
                  <a:cubicBezTo>
                    <a:pt x="840" y="1"/>
                    <a:pt x="825" y="1"/>
                    <a:pt x="810" y="2"/>
                  </a:cubicBezTo>
                  <a:cubicBezTo>
                    <a:pt x="531" y="2"/>
                    <a:pt x="377" y="128"/>
                    <a:pt x="279" y="309"/>
                  </a:cubicBezTo>
                  <a:cubicBezTo>
                    <a:pt x="251" y="239"/>
                    <a:pt x="279" y="128"/>
                    <a:pt x="265" y="30"/>
                  </a:cubicBezTo>
                  <a:lnTo>
                    <a:pt x="0" y="30"/>
                  </a:lnTo>
                  <a:lnTo>
                    <a:pt x="14" y="1692"/>
                  </a:lnTo>
                  <a:lnTo>
                    <a:pt x="293" y="1692"/>
                  </a:lnTo>
                  <a:cubicBezTo>
                    <a:pt x="335" y="1106"/>
                    <a:pt x="98" y="239"/>
                    <a:pt x="726" y="212"/>
                  </a:cubicBezTo>
                  <a:cubicBezTo>
                    <a:pt x="992" y="212"/>
                    <a:pt x="1062" y="365"/>
                    <a:pt x="1062" y="631"/>
                  </a:cubicBezTo>
                  <a:lnTo>
                    <a:pt x="1062" y="1692"/>
                  </a:lnTo>
                  <a:lnTo>
                    <a:pt x="1341" y="1692"/>
                  </a:lnTo>
                  <a:cubicBezTo>
                    <a:pt x="1286"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6502525" y="3410650"/>
              <a:ext cx="349250" cy="229800"/>
            </a:xfrm>
            <a:custGeom>
              <a:rect b="b" l="l" r="r" t="t"/>
              <a:pathLst>
                <a:path extrusionOk="0" h="9192" w="13970">
                  <a:moveTo>
                    <a:pt x="0" y="0"/>
                  </a:moveTo>
                  <a:lnTo>
                    <a:pt x="0" y="9192"/>
                  </a:lnTo>
                  <a:lnTo>
                    <a:pt x="13969" y="9192"/>
                  </a:lnTo>
                  <a:lnTo>
                    <a:pt x="13969" y="0"/>
                  </a:lnTo>
                  <a:close/>
                </a:path>
              </a:pathLst>
            </a:custGeom>
            <a:solidFill>
              <a:srgbClr val="D1B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6502525" y="3410650"/>
              <a:ext cx="349250" cy="229800"/>
            </a:xfrm>
            <a:custGeom>
              <a:rect b="b" l="l" r="r" t="t"/>
              <a:pathLst>
                <a:path extrusionOk="0" fill="none" h="9192" w="13970">
                  <a:moveTo>
                    <a:pt x="1215" y="0"/>
                  </a:moveTo>
                  <a:lnTo>
                    <a:pt x="2263" y="0"/>
                  </a:lnTo>
                  <a:moveTo>
                    <a:pt x="2961" y="0"/>
                  </a:moveTo>
                  <a:lnTo>
                    <a:pt x="4009" y="0"/>
                  </a:lnTo>
                  <a:moveTo>
                    <a:pt x="4708" y="0"/>
                  </a:moveTo>
                  <a:lnTo>
                    <a:pt x="5755" y="0"/>
                  </a:lnTo>
                  <a:moveTo>
                    <a:pt x="6454" y="0"/>
                  </a:moveTo>
                  <a:lnTo>
                    <a:pt x="7501" y="0"/>
                  </a:lnTo>
                  <a:moveTo>
                    <a:pt x="8200" y="0"/>
                  </a:moveTo>
                  <a:lnTo>
                    <a:pt x="9248" y="0"/>
                  </a:lnTo>
                  <a:moveTo>
                    <a:pt x="9946" y="0"/>
                  </a:moveTo>
                  <a:lnTo>
                    <a:pt x="10994" y="0"/>
                  </a:lnTo>
                  <a:moveTo>
                    <a:pt x="11692" y="0"/>
                  </a:moveTo>
                  <a:lnTo>
                    <a:pt x="12740" y="0"/>
                  </a:lnTo>
                  <a:moveTo>
                    <a:pt x="13438" y="0"/>
                  </a:moveTo>
                  <a:lnTo>
                    <a:pt x="13969" y="0"/>
                  </a:lnTo>
                  <a:lnTo>
                    <a:pt x="13969" y="559"/>
                  </a:lnTo>
                  <a:moveTo>
                    <a:pt x="13969" y="1286"/>
                  </a:moveTo>
                  <a:lnTo>
                    <a:pt x="13969" y="2389"/>
                  </a:lnTo>
                  <a:moveTo>
                    <a:pt x="13969" y="3129"/>
                  </a:moveTo>
                  <a:lnTo>
                    <a:pt x="13969" y="4233"/>
                  </a:lnTo>
                  <a:moveTo>
                    <a:pt x="13969" y="4959"/>
                  </a:moveTo>
                  <a:lnTo>
                    <a:pt x="13969" y="6063"/>
                  </a:lnTo>
                  <a:moveTo>
                    <a:pt x="13969" y="6803"/>
                  </a:moveTo>
                  <a:lnTo>
                    <a:pt x="13969" y="7907"/>
                  </a:lnTo>
                  <a:moveTo>
                    <a:pt x="13969" y="8647"/>
                  </a:moveTo>
                  <a:lnTo>
                    <a:pt x="13969" y="9192"/>
                  </a:lnTo>
                  <a:lnTo>
                    <a:pt x="13438" y="9192"/>
                  </a:lnTo>
                  <a:moveTo>
                    <a:pt x="12740" y="9192"/>
                  </a:moveTo>
                  <a:lnTo>
                    <a:pt x="11692" y="9192"/>
                  </a:lnTo>
                  <a:moveTo>
                    <a:pt x="10994" y="9192"/>
                  </a:moveTo>
                  <a:lnTo>
                    <a:pt x="9946" y="9192"/>
                  </a:lnTo>
                  <a:moveTo>
                    <a:pt x="9248" y="9192"/>
                  </a:moveTo>
                  <a:lnTo>
                    <a:pt x="8200" y="9192"/>
                  </a:lnTo>
                  <a:moveTo>
                    <a:pt x="7501" y="9192"/>
                  </a:moveTo>
                  <a:lnTo>
                    <a:pt x="6454" y="9192"/>
                  </a:lnTo>
                  <a:moveTo>
                    <a:pt x="5755" y="9192"/>
                  </a:moveTo>
                  <a:lnTo>
                    <a:pt x="4708" y="9192"/>
                  </a:lnTo>
                  <a:moveTo>
                    <a:pt x="4009" y="9192"/>
                  </a:moveTo>
                  <a:lnTo>
                    <a:pt x="2961" y="9192"/>
                  </a:lnTo>
                  <a:moveTo>
                    <a:pt x="2263" y="9192"/>
                  </a:moveTo>
                  <a:lnTo>
                    <a:pt x="1215" y="9192"/>
                  </a:lnTo>
                  <a:moveTo>
                    <a:pt x="517" y="9192"/>
                  </a:moveTo>
                  <a:lnTo>
                    <a:pt x="0" y="9192"/>
                  </a:lnTo>
                  <a:lnTo>
                    <a:pt x="0" y="8647"/>
                  </a:lnTo>
                  <a:moveTo>
                    <a:pt x="0" y="7907"/>
                  </a:moveTo>
                  <a:lnTo>
                    <a:pt x="0" y="6803"/>
                  </a:lnTo>
                  <a:moveTo>
                    <a:pt x="0" y="6077"/>
                  </a:moveTo>
                  <a:lnTo>
                    <a:pt x="0" y="4959"/>
                  </a:lnTo>
                  <a:moveTo>
                    <a:pt x="0" y="4233"/>
                  </a:moveTo>
                  <a:lnTo>
                    <a:pt x="0" y="3129"/>
                  </a:lnTo>
                  <a:moveTo>
                    <a:pt x="0" y="2389"/>
                  </a:moveTo>
                  <a:lnTo>
                    <a:pt x="0" y="1286"/>
                  </a:lnTo>
                  <a:moveTo>
                    <a:pt x="0" y="559"/>
                  </a:moveTo>
                  <a:lnTo>
                    <a:pt x="0" y="0"/>
                  </a:lnTo>
                  <a:lnTo>
                    <a:pt x="51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6570275" y="3488525"/>
              <a:ext cx="11200" cy="53450"/>
            </a:xfrm>
            <a:custGeom>
              <a:rect b="b" l="l" r="r" t="t"/>
              <a:pathLst>
                <a:path extrusionOk="0" h="2138" w="448">
                  <a:moveTo>
                    <a:pt x="0" y="0"/>
                  </a:moveTo>
                  <a:lnTo>
                    <a:pt x="0" y="2138"/>
                  </a:lnTo>
                  <a:lnTo>
                    <a:pt x="447" y="2138"/>
                  </a:lnTo>
                  <a:lnTo>
                    <a:pt x="44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6591575" y="3500025"/>
              <a:ext cx="64625" cy="41950"/>
            </a:xfrm>
            <a:custGeom>
              <a:rect b="b" l="l" r="r" t="t"/>
              <a:pathLst>
                <a:path extrusionOk="0" h="1678" w="2585">
                  <a:moveTo>
                    <a:pt x="1841" y="1"/>
                  </a:moveTo>
                  <a:cubicBezTo>
                    <a:pt x="1572" y="1"/>
                    <a:pt x="1477" y="176"/>
                    <a:pt x="1369" y="365"/>
                  </a:cubicBezTo>
                  <a:cubicBezTo>
                    <a:pt x="1342" y="124"/>
                    <a:pt x="1134" y="8"/>
                    <a:pt x="921" y="8"/>
                  </a:cubicBezTo>
                  <a:cubicBezTo>
                    <a:pt x="702" y="8"/>
                    <a:pt x="476" y="131"/>
                    <a:pt x="433" y="365"/>
                  </a:cubicBezTo>
                  <a:cubicBezTo>
                    <a:pt x="405" y="281"/>
                    <a:pt x="433" y="141"/>
                    <a:pt x="405" y="29"/>
                  </a:cubicBezTo>
                  <a:lnTo>
                    <a:pt x="0" y="29"/>
                  </a:lnTo>
                  <a:lnTo>
                    <a:pt x="14" y="1678"/>
                  </a:lnTo>
                  <a:lnTo>
                    <a:pt x="447" y="1678"/>
                  </a:lnTo>
                  <a:cubicBezTo>
                    <a:pt x="503" y="1189"/>
                    <a:pt x="280" y="407"/>
                    <a:pt x="727" y="323"/>
                  </a:cubicBezTo>
                  <a:cubicBezTo>
                    <a:pt x="936" y="323"/>
                    <a:pt x="992" y="518"/>
                    <a:pt x="978" y="756"/>
                  </a:cubicBezTo>
                  <a:lnTo>
                    <a:pt x="978" y="1678"/>
                  </a:lnTo>
                  <a:lnTo>
                    <a:pt x="1397" y="1678"/>
                  </a:lnTo>
                  <a:cubicBezTo>
                    <a:pt x="1453" y="1189"/>
                    <a:pt x="1243" y="393"/>
                    <a:pt x="1690" y="323"/>
                  </a:cubicBezTo>
                  <a:cubicBezTo>
                    <a:pt x="1900" y="337"/>
                    <a:pt x="1942" y="532"/>
                    <a:pt x="1942" y="756"/>
                  </a:cubicBezTo>
                  <a:lnTo>
                    <a:pt x="1942" y="1678"/>
                  </a:lnTo>
                  <a:lnTo>
                    <a:pt x="2375" y="1678"/>
                  </a:lnTo>
                  <a:cubicBezTo>
                    <a:pt x="2319" y="1007"/>
                    <a:pt x="2584" y="15"/>
                    <a:pt x="1872" y="1"/>
                  </a:cubicBezTo>
                  <a:cubicBezTo>
                    <a:pt x="1861" y="1"/>
                    <a:pt x="1851" y="1"/>
                    <a:pt x="18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6657625" y="3500025"/>
              <a:ext cx="41525" cy="42675"/>
            </a:xfrm>
            <a:custGeom>
              <a:rect b="b" l="l" r="r" t="t"/>
              <a:pathLst>
                <a:path extrusionOk="0" h="1707" w="1661">
                  <a:moveTo>
                    <a:pt x="931" y="909"/>
                  </a:moveTo>
                  <a:cubicBezTo>
                    <a:pt x="956" y="909"/>
                    <a:pt x="980" y="909"/>
                    <a:pt x="1004" y="909"/>
                  </a:cubicBezTo>
                  <a:cubicBezTo>
                    <a:pt x="1018" y="1203"/>
                    <a:pt x="892" y="1412"/>
                    <a:pt x="655" y="1412"/>
                  </a:cubicBezTo>
                  <a:cubicBezTo>
                    <a:pt x="515" y="1412"/>
                    <a:pt x="445" y="1315"/>
                    <a:pt x="445" y="1175"/>
                  </a:cubicBezTo>
                  <a:cubicBezTo>
                    <a:pt x="445" y="921"/>
                    <a:pt x="688" y="909"/>
                    <a:pt x="931" y="909"/>
                  </a:cubicBezTo>
                  <a:close/>
                  <a:moveTo>
                    <a:pt x="739" y="1"/>
                  </a:moveTo>
                  <a:cubicBezTo>
                    <a:pt x="372" y="1"/>
                    <a:pt x="136" y="181"/>
                    <a:pt x="82" y="490"/>
                  </a:cubicBezTo>
                  <a:lnTo>
                    <a:pt x="529" y="504"/>
                  </a:lnTo>
                  <a:cubicBezTo>
                    <a:pt x="543" y="351"/>
                    <a:pt x="613" y="281"/>
                    <a:pt x="767" y="281"/>
                  </a:cubicBezTo>
                  <a:cubicBezTo>
                    <a:pt x="990" y="281"/>
                    <a:pt x="1018" y="462"/>
                    <a:pt x="1004" y="686"/>
                  </a:cubicBezTo>
                  <a:cubicBezTo>
                    <a:pt x="924" y="682"/>
                    <a:pt x="844" y="679"/>
                    <a:pt x="766" y="679"/>
                  </a:cubicBezTo>
                  <a:cubicBezTo>
                    <a:pt x="347" y="679"/>
                    <a:pt x="0" y="766"/>
                    <a:pt x="12" y="1203"/>
                  </a:cubicBezTo>
                  <a:cubicBezTo>
                    <a:pt x="12" y="1538"/>
                    <a:pt x="194" y="1706"/>
                    <a:pt x="515" y="1706"/>
                  </a:cubicBezTo>
                  <a:cubicBezTo>
                    <a:pt x="526" y="1706"/>
                    <a:pt x="536" y="1706"/>
                    <a:pt x="547" y="1706"/>
                  </a:cubicBezTo>
                  <a:cubicBezTo>
                    <a:pt x="817" y="1706"/>
                    <a:pt x="925" y="1532"/>
                    <a:pt x="1060" y="1384"/>
                  </a:cubicBezTo>
                  <a:lnTo>
                    <a:pt x="1060" y="1384"/>
                  </a:lnTo>
                  <a:cubicBezTo>
                    <a:pt x="1050" y="1610"/>
                    <a:pt x="1219" y="1684"/>
                    <a:pt x="1413" y="1684"/>
                  </a:cubicBezTo>
                  <a:cubicBezTo>
                    <a:pt x="1495" y="1684"/>
                    <a:pt x="1581" y="1671"/>
                    <a:pt x="1661" y="1650"/>
                  </a:cubicBezTo>
                  <a:lnTo>
                    <a:pt x="1661" y="1426"/>
                  </a:lnTo>
                  <a:cubicBezTo>
                    <a:pt x="1638" y="1432"/>
                    <a:pt x="1616" y="1435"/>
                    <a:pt x="1594" y="1435"/>
                  </a:cubicBezTo>
                  <a:cubicBezTo>
                    <a:pt x="1509" y="1435"/>
                    <a:pt x="1437" y="1390"/>
                    <a:pt x="1437" y="1301"/>
                  </a:cubicBezTo>
                  <a:lnTo>
                    <a:pt x="1437" y="588"/>
                  </a:lnTo>
                  <a:cubicBezTo>
                    <a:pt x="1423" y="197"/>
                    <a:pt x="1186" y="15"/>
                    <a:pt x="781" y="1"/>
                  </a:cubicBezTo>
                  <a:cubicBezTo>
                    <a:pt x="767" y="1"/>
                    <a:pt x="753" y="1"/>
                    <a:pt x="7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6701925" y="3500050"/>
              <a:ext cx="40300" cy="58200"/>
            </a:xfrm>
            <a:custGeom>
              <a:rect b="b" l="l" r="r" t="t"/>
              <a:pathLst>
                <a:path extrusionOk="0" h="2328" w="1612">
                  <a:moveTo>
                    <a:pt x="783" y="294"/>
                  </a:moveTo>
                  <a:cubicBezTo>
                    <a:pt x="1048" y="294"/>
                    <a:pt x="1132" y="531"/>
                    <a:pt x="1132" y="825"/>
                  </a:cubicBezTo>
                  <a:cubicBezTo>
                    <a:pt x="1132" y="1132"/>
                    <a:pt x="1048" y="1369"/>
                    <a:pt x="769" y="1369"/>
                  </a:cubicBezTo>
                  <a:cubicBezTo>
                    <a:pt x="517" y="1369"/>
                    <a:pt x="433" y="1146"/>
                    <a:pt x="433" y="839"/>
                  </a:cubicBezTo>
                  <a:cubicBezTo>
                    <a:pt x="447" y="545"/>
                    <a:pt x="503" y="294"/>
                    <a:pt x="783" y="294"/>
                  </a:cubicBezTo>
                  <a:close/>
                  <a:moveTo>
                    <a:pt x="629" y="0"/>
                  </a:moveTo>
                  <a:cubicBezTo>
                    <a:pt x="154" y="14"/>
                    <a:pt x="0" y="350"/>
                    <a:pt x="0" y="839"/>
                  </a:cubicBezTo>
                  <a:cubicBezTo>
                    <a:pt x="0" y="1300"/>
                    <a:pt x="140" y="1677"/>
                    <a:pt x="601" y="1677"/>
                  </a:cubicBezTo>
                  <a:cubicBezTo>
                    <a:pt x="866" y="1677"/>
                    <a:pt x="1034" y="1565"/>
                    <a:pt x="1132" y="1369"/>
                  </a:cubicBezTo>
                  <a:lnTo>
                    <a:pt x="1132" y="1369"/>
                  </a:lnTo>
                  <a:cubicBezTo>
                    <a:pt x="1146" y="1733"/>
                    <a:pt x="1132" y="2054"/>
                    <a:pt x="783" y="2054"/>
                  </a:cubicBezTo>
                  <a:cubicBezTo>
                    <a:pt x="629" y="2040"/>
                    <a:pt x="517" y="1970"/>
                    <a:pt x="489" y="1830"/>
                  </a:cubicBezTo>
                  <a:lnTo>
                    <a:pt x="70" y="1886"/>
                  </a:lnTo>
                  <a:cubicBezTo>
                    <a:pt x="84" y="1956"/>
                    <a:pt x="98" y="2012"/>
                    <a:pt x="140" y="2068"/>
                  </a:cubicBezTo>
                  <a:cubicBezTo>
                    <a:pt x="282" y="2241"/>
                    <a:pt x="531" y="2328"/>
                    <a:pt x="781" y="2328"/>
                  </a:cubicBezTo>
                  <a:cubicBezTo>
                    <a:pt x="1195" y="2328"/>
                    <a:pt x="1612" y="2091"/>
                    <a:pt x="1551" y="1621"/>
                  </a:cubicBezTo>
                  <a:lnTo>
                    <a:pt x="1565" y="28"/>
                  </a:lnTo>
                  <a:lnTo>
                    <a:pt x="1160" y="28"/>
                  </a:lnTo>
                  <a:lnTo>
                    <a:pt x="1132" y="294"/>
                  </a:lnTo>
                  <a:cubicBezTo>
                    <a:pt x="1020" y="126"/>
                    <a:pt x="880"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6748725" y="3500050"/>
              <a:ext cx="37725" cy="42650"/>
            </a:xfrm>
            <a:custGeom>
              <a:rect b="b" l="l" r="r" t="t"/>
              <a:pathLst>
                <a:path extrusionOk="0" h="1706" w="1509">
                  <a:moveTo>
                    <a:pt x="762" y="279"/>
                  </a:moveTo>
                  <a:cubicBezTo>
                    <a:pt x="935" y="279"/>
                    <a:pt x="1115" y="423"/>
                    <a:pt x="1090" y="657"/>
                  </a:cubicBezTo>
                  <a:lnTo>
                    <a:pt x="447" y="657"/>
                  </a:lnTo>
                  <a:cubicBezTo>
                    <a:pt x="447" y="601"/>
                    <a:pt x="475" y="531"/>
                    <a:pt x="489" y="489"/>
                  </a:cubicBezTo>
                  <a:cubicBezTo>
                    <a:pt x="534" y="344"/>
                    <a:pt x="646" y="279"/>
                    <a:pt x="762" y="279"/>
                  </a:cubicBezTo>
                  <a:close/>
                  <a:moveTo>
                    <a:pt x="782" y="0"/>
                  </a:moveTo>
                  <a:cubicBezTo>
                    <a:pt x="266" y="0"/>
                    <a:pt x="0" y="308"/>
                    <a:pt x="0" y="839"/>
                  </a:cubicBezTo>
                  <a:cubicBezTo>
                    <a:pt x="0" y="1383"/>
                    <a:pt x="252" y="1691"/>
                    <a:pt x="769" y="1705"/>
                  </a:cubicBezTo>
                  <a:cubicBezTo>
                    <a:pt x="782" y="1705"/>
                    <a:pt x="795" y="1705"/>
                    <a:pt x="807" y="1705"/>
                  </a:cubicBezTo>
                  <a:cubicBezTo>
                    <a:pt x="1174" y="1705"/>
                    <a:pt x="1373" y="1514"/>
                    <a:pt x="1481" y="1258"/>
                  </a:cubicBezTo>
                  <a:lnTo>
                    <a:pt x="1090" y="1230"/>
                  </a:lnTo>
                  <a:cubicBezTo>
                    <a:pt x="1048" y="1355"/>
                    <a:pt x="950" y="1411"/>
                    <a:pt x="796" y="1411"/>
                  </a:cubicBezTo>
                  <a:cubicBezTo>
                    <a:pt x="517" y="1411"/>
                    <a:pt x="447" y="1202"/>
                    <a:pt x="447" y="936"/>
                  </a:cubicBezTo>
                  <a:lnTo>
                    <a:pt x="1509" y="936"/>
                  </a:lnTo>
                  <a:cubicBezTo>
                    <a:pt x="1495" y="392"/>
                    <a:pt x="1313" y="0"/>
                    <a:pt x="7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670450" y="3525550"/>
              <a:ext cx="690450" cy="566100"/>
            </a:xfrm>
            <a:custGeom>
              <a:rect b="b" l="l" r="r" t="t"/>
              <a:pathLst>
                <a:path extrusionOk="0" fill="none" h="22644" w="27618">
                  <a:moveTo>
                    <a:pt x="1" y="0"/>
                  </a:moveTo>
                  <a:lnTo>
                    <a:pt x="15367" y="0"/>
                  </a:lnTo>
                  <a:cubicBezTo>
                    <a:pt x="16330" y="0"/>
                    <a:pt x="17113" y="782"/>
                    <a:pt x="17113" y="1746"/>
                  </a:cubicBezTo>
                  <a:lnTo>
                    <a:pt x="17113" y="20898"/>
                  </a:lnTo>
                  <a:cubicBezTo>
                    <a:pt x="17113" y="21862"/>
                    <a:pt x="17895" y="22644"/>
                    <a:pt x="18859" y="22644"/>
                  </a:cubicBezTo>
                  <a:lnTo>
                    <a:pt x="27617" y="22644"/>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65925" y="3521350"/>
              <a:ext cx="4550" cy="8750"/>
            </a:xfrm>
            <a:custGeom>
              <a:rect b="b" l="l" r="r" t="t"/>
              <a:pathLst>
                <a:path extrusionOk="0" h="350" w="182">
                  <a:moveTo>
                    <a:pt x="0" y="1"/>
                  </a:moveTo>
                  <a:lnTo>
                    <a:pt x="0" y="350"/>
                  </a:lnTo>
                  <a:lnTo>
                    <a:pt x="182" y="350"/>
                  </a:lnTo>
                  <a:lnTo>
                    <a:pt x="18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1353550" y="4047975"/>
              <a:ext cx="87325" cy="87325"/>
            </a:xfrm>
            <a:custGeom>
              <a:rect b="b" l="l" r="r" t="t"/>
              <a:pathLst>
                <a:path extrusionOk="0" h="3493" w="3493">
                  <a:moveTo>
                    <a:pt x="3492" y="1"/>
                  </a:moveTo>
                  <a:lnTo>
                    <a:pt x="0" y="1747"/>
                  </a:lnTo>
                  <a:lnTo>
                    <a:pt x="3492" y="3493"/>
                  </a:lnTo>
                  <a:lnTo>
                    <a:pt x="34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1353550" y="4047975"/>
              <a:ext cx="87325" cy="87325"/>
            </a:xfrm>
            <a:custGeom>
              <a:rect b="b" l="l" r="r" t="t"/>
              <a:pathLst>
                <a:path extrusionOk="0" fill="none" h="3493" w="3493">
                  <a:moveTo>
                    <a:pt x="3492" y="3493"/>
                  </a:moveTo>
                  <a:lnTo>
                    <a:pt x="0" y="1747"/>
                  </a:lnTo>
                  <a:lnTo>
                    <a:pt x="3492" y="1"/>
                  </a:lnTo>
                  <a:moveTo>
                    <a:pt x="3492" y="1747"/>
                  </a:moveTo>
                  <a:lnTo>
                    <a:pt x="0"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290350" y="3270950"/>
              <a:ext cx="509875" cy="960400"/>
            </a:xfrm>
            <a:custGeom>
              <a:rect b="b" l="l" r="r" t="t"/>
              <a:pathLst>
                <a:path extrusionOk="0" fill="none" h="38416" w="20395">
                  <a:moveTo>
                    <a:pt x="20395" y="1"/>
                  </a:moveTo>
                  <a:lnTo>
                    <a:pt x="11846" y="1"/>
                  </a:lnTo>
                  <a:cubicBezTo>
                    <a:pt x="10882" y="1"/>
                    <a:pt x="10100" y="783"/>
                    <a:pt x="10100" y="1747"/>
                  </a:cubicBezTo>
                  <a:lnTo>
                    <a:pt x="10100" y="36669"/>
                  </a:lnTo>
                  <a:cubicBezTo>
                    <a:pt x="10100" y="37633"/>
                    <a:pt x="9317" y="38415"/>
                    <a:pt x="8354" y="38415"/>
                  </a:cubicBezTo>
                  <a:lnTo>
                    <a:pt x="0" y="38415"/>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3210025" y="4187675"/>
              <a:ext cx="87325" cy="87325"/>
            </a:xfrm>
            <a:custGeom>
              <a:rect b="b" l="l" r="r" t="t"/>
              <a:pathLst>
                <a:path extrusionOk="0" h="3493" w="3493">
                  <a:moveTo>
                    <a:pt x="0" y="0"/>
                  </a:moveTo>
                  <a:lnTo>
                    <a:pt x="0" y="3493"/>
                  </a:lnTo>
                  <a:lnTo>
                    <a:pt x="3493" y="174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3210025" y="3227300"/>
              <a:ext cx="677525" cy="1047700"/>
            </a:xfrm>
            <a:custGeom>
              <a:rect b="b" l="l" r="r" t="t"/>
              <a:pathLst>
                <a:path extrusionOk="0" fill="none" h="41908" w="27101">
                  <a:moveTo>
                    <a:pt x="23608" y="1"/>
                  </a:moveTo>
                  <a:lnTo>
                    <a:pt x="23608" y="3493"/>
                  </a:lnTo>
                  <a:moveTo>
                    <a:pt x="27100" y="1747"/>
                  </a:moveTo>
                  <a:lnTo>
                    <a:pt x="23608" y="1747"/>
                  </a:lnTo>
                  <a:moveTo>
                    <a:pt x="0" y="38415"/>
                  </a:moveTo>
                  <a:lnTo>
                    <a:pt x="3493" y="40161"/>
                  </a:lnTo>
                  <a:lnTo>
                    <a:pt x="0" y="41908"/>
                  </a:lnTo>
                  <a:moveTo>
                    <a:pt x="0" y="40161"/>
                  </a:moveTo>
                  <a:lnTo>
                    <a:pt x="3493" y="4016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3892050" y="4458325"/>
              <a:ext cx="1222325" cy="454000"/>
            </a:xfrm>
            <a:custGeom>
              <a:rect b="b" l="l" r="r" t="t"/>
              <a:pathLst>
                <a:path extrusionOk="0" h="18160" w="48893">
                  <a:moveTo>
                    <a:pt x="1" y="0"/>
                  </a:moveTo>
                  <a:lnTo>
                    <a:pt x="1" y="18160"/>
                  </a:lnTo>
                  <a:lnTo>
                    <a:pt x="48892" y="18160"/>
                  </a:lnTo>
                  <a:lnTo>
                    <a:pt x="48892"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3892050" y="4772625"/>
              <a:ext cx="1222325" cy="139700"/>
            </a:xfrm>
            <a:custGeom>
              <a:rect b="b" l="l" r="r" t="t"/>
              <a:pathLst>
                <a:path extrusionOk="0" h="5588" w="48893">
                  <a:moveTo>
                    <a:pt x="1" y="0"/>
                  </a:moveTo>
                  <a:lnTo>
                    <a:pt x="1" y="5588"/>
                  </a:lnTo>
                  <a:lnTo>
                    <a:pt x="48892" y="5588"/>
                  </a:lnTo>
                  <a:lnTo>
                    <a:pt x="48892"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3892050" y="4458325"/>
              <a:ext cx="1222325" cy="174625"/>
            </a:xfrm>
            <a:custGeom>
              <a:rect b="b" l="l" r="r" t="t"/>
              <a:pathLst>
                <a:path extrusionOk="0" h="6985" w="48893">
                  <a:moveTo>
                    <a:pt x="1" y="0"/>
                  </a:moveTo>
                  <a:lnTo>
                    <a:pt x="1" y="6985"/>
                  </a:lnTo>
                  <a:lnTo>
                    <a:pt x="48892" y="6985"/>
                  </a:lnTo>
                  <a:lnTo>
                    <a:pt x="48892"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3892050" y="4458325"/>
              <a:ext cx="1222325" cy="454000"/>
            </a:xfrm>
            <a:custGeom>
              <a:rect b="b" l="l" r="r" t="t"/>
              <a:pathLst>
                <a:path extrusionOk="0" fill="none" h="18160" w="48893">
                  <a:moveTo>
                    <a:pt x="1" y="0"/>
                  </a:moveTo>
                  <a:lnTo>
                    <a:pt x="48892" y="0"/>
                  </a:lnTo>
                  <a:lnTo>
                    <a:pt x="48892" y="18160"/>
                  </a:lnTo>
                  <a:lnTo>
                    <a:pt x="1" y="18160"/>
                  </a:lnTo>
                  <a:close/>
                  <a:moveTo>
                    <a:pt x="1" y="6985"/>
                  </a:moveTo>
                  <a:lnTo>
                    <a:pt x="48892" y="6985"/>
                  </a:lnTo>
                  <a:moveTo>
                    <a:pt x="10477" y="6985"/>
                  </a:moveTo>
                  <a:lnTo>
                    <a:pt x="10477" y="18160"/>
                  </a:lnTo>
                  <a:moveTo>
                    <a:pt x="33792" y="6985"/>
                  </a:moveTo>
                  <a:lnTo>
                    <a:pt x="33792" y="1816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4186800" y="4507200"/>
              <a:ext cx="52400" cy="54175"/>
            </a:xfrm>
            <a:custGeom>
              <a:rect b="b" l="l" r="r" t="t"/>
              <a:pathLst>
                <a:path extrusionOk="0" h="2167" w="2096">
                  <a:moveTo>
                    <a:pt x="1" y="1"/>
                  </a:moveTo>
                  <a:lnTo>
                    <a:pt x="1" y="2166"/>
                  </a:lnTo>
                  <a:lnTo>
                    <a:pt x="252" y="2166"/>
                  </a:lnTo>
                  <a:lnTo>
                    <a:pt x="252" y="266"/>
                  </a:lnTo>
                  <a:lnTo>
                    <a:pt x="950" y="2166"/>
                  </a:lnTo>
                  <a:lnTo>
                    <a:pt x="1160" y="2166"/>
                  </a:lnTo>
                  <a:cubicBezTo>
                    <a:pt x="1383" y="1524"/>
                    <a:pt x="1649" y="923"/>
                    <a:pt x="1858" y="266"/>
                  </a:cubicBezTo>
                  <a:lnTo>
                    <a:pt x="1858" y="266"/>
                  </a:lnTo>
                  <a:lnTo>
                    <a:pt x="1831" y="2166"/>
                  </a:lnTo>
                  <a:lnTo>
                    <a:pt x="2096" y="2166"/>
                  </a:lnTo>
                  <a:lnTo>
                    <a:pt x="2096" y="1"/>
                  </a:lnTo>
                  <a:lnTo>
                    <a:pt x="1719" y="1"/>
                  </a:lnTo>
                  <a:cubicBezTo>
                    <a:pt x="1509" y="616"/>
                    <a:pt x="1244" y="1188"/>
                    <a:pt x="1062" y="1845"/>
                  </a:cubicBezTo>
                  <a:lnTo>
                    <a:pt x="3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4248625" y="4519075"/>
              <a:ext cx="40525" cy="43350"/>
            </a:xfrm>
            <a:custGeom>
              <a:rect b="b" l="l" r="r" t="t"/>
              <a:pathLst>
                <a:path extrusionOk="0" h="1734" w="1621">
                  <a:moveTo>
                    <a:pt x="1104" y="867"/>
                  </a:moveTo>
                  <a:cubicBezTo>
                    <a:pt x="1132" y="1258"/>
                    <a:pt x="936" y="1496"/>
                    <a:pt x="573" y="1524"/>
                  </a:cubicBezTo>
                  <a:cubicBezTo>
                    <a:pt x="405" y="1524"/>
                    <a:pt x="293" y="1398"/>
                    <a:pt x="293" y="1230"/>
                  </a:cubicBezTo>
                  <a:cubicBezTo>
                    <a:pt x="293" y="825"/>
                    <a:pt x="726" y="895"/>
                    <a:pt x="1104" y="867"/>
                  </a:cubicBezTo>
                  <a:close/>
                  <a:moveTo>
                    <a:pt x="754" y="1"/>
                  </a:moveTo>
                  <a:cubicBezTo>
                    <a:pt x="377" y="1"/>
                    <a:pt x="126" y="127"/>
                    <a:pt x="84" y="448"/>
                  </a:cubicBezTo>
                  <a:lnTo>
                    <a:pt x="377" y="476"/>
                  </a:lnTo>
                  <a:cubicBezTo>
                    <a:pt x="391" y="266"/>
                    <a:pt x="531" y="210"/>
                    <a:pt x="740" y="210"/>
                  </a:cubicBezTo>
                  <a:cubicBezTo>
                    <a:pt x="1020" y="210"/>
                    <a:pt x="1132" y="378"/>
                    <a:pt x="1104" y="685"/>
                  </a:cubicBezTo>
                  <a:cubicBezTo>
                    <a:pt x="1078" y="685"/>
                    <a:pt x="1052" y="685"/>
                    <a:pt x="1026" y="685"/>
                  </a:cubicBezTo>
                  <a:cubicBezTo>
                    <a:pt x="507" y="685"/>
                    <a:pt x="1" y="698"/>
                    <a:pt x="14" y="1230"/>
                  </a:cubicBezTo>
                  <a:cubicBezTo>
                    <a:pt x="14" y="1537"/>
                    <a:pt x="196" y="1719"/>
                    <a:pt x="517" y="1733"/>
                  </a:cubicBezTo>
                  <a:cubicBezTo>
                    <a:pt x="838" y="1733"/>
                    <a:pt x="978" y="1565"/>
                    <a:pt x="1104" y="1384"/>
                  </a:cubicBezTo>
                  <a:lnTo>
                    <a:pt x="1104" y="1384"/>
                  </a:lnTo>
                  <a:cubicBezTo>
                    <a:pt x="1093" y="1599"/>
                    <a:pt x="1247" y="1706"/>
                    <a:pt x="1440" y="1706"/>
                  </a:cubicBezTo>
                  <a:cubicBezTo>
                    <a:pt x="1498" y="1706"/>
                    <a:pt x="1559" y="1697"/>
                    <a:pt x="1620" y="1677"/>
                  </a:cubicBezTo>
                  <a:lnTo>
                    <a:pt x="1620" y="1510"/>
                  </a:lnTo>
                  <a:cubicBezTo>
                    <a:pt x="1592" y="1516"/>
                    <a:pt x="1567" y="1519"/>
                    <a:pt x="1544" y="1519"/>
                  </a:cubicBezTo>
                  <a:cubicBezTo>
                    <a:pt x="1419" y="1519"/>
                    <a:pt x="1371" y="1426"/>
                    <a:pt x="1383" y="1272"/>
                  </a:cubicBezTo>
                  <a:lnTo>
                    <a:pt x="1383" y="560"/>
                  </a:lnTo>
                  <a:cubicBezTo>
                    <a:pt x="1383" y="169"/>
                    <a:pt x="1146"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4294375" y="4519050"/>
              <a:ext cx="39525" cy="42325"/>
            </a:xfrm>
            <a:custGeom>
              <a:rect b="b" l="l" r="r" t="t"/>
              <a:pathLst>
                <a:path extrusionOk="0" h="1693" w="1581">
                  <a:moveTo>
                    <a:pt x="855" y="1"/>
                  </a:moveTo>
                  <a:cubicBezTo>
                    <a:pt x="840" y="1"/>
                    <a:pt x="825" y="1"/>
                    <a:pt x="810" y="2"/>
                  </a:cubicBezTo>
                  <a:cubicBezTo>
                    <a:pt x="531" y="2"/>
                    <a:pt x="377" y="128"/>
                    <a:pt x="279" y="309"/>
                  </a:cubicBezTo>
                  <a:cubicBezTo>
                    <a:pt x="251" y="239"/>
                    <a:pt x="279" y="128"/>
                    <a:pt x="265" y="30"/>
                  </a:cubicBezTo>
                  <a:lnTo>
                    <a:pt x="0" y="30"/>
                  </a:lnTo>
                  <a:lnTo>
                    <a:pt x="14" y="1692"/>
                  </a:lnTo>
                  <a:lnTo>
                    <a:pt x="293" y="1692"/>
                  </a:lnTo>
                  <a:cubicBezTo>
                    <a:pt x="335" y="1105"/>
                    <a:pt x="98" y="239"/>
                    <a:pt x="726" y="211"/>
                  </a:cubicBezTo>
                  <a:cubicBezTo>
                    <a:pt x="992" y="211"/>
                    <a:pt x="1062" y="365"/>
                    <a:pt x="1062" y="631"/>
                  </a:cubicBezTo>
                  <a:lnTo>
                    <a:pt x="1062" y="1692"/>
                  </a:lnTo>
                  <a:lnTo>
                    <a:pt x="1341" y="1692"/>
                  </a:lnTo>
                  <a:cubicBezTo>
                    <a:pt x="1286"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4335925" y="4519075"/>
              <a:ext cx="40525" cy="43350"/>
            </a:xfrm>
            <a:custGeom>
              <a:rect b="b" l="l" r="r" t="t"/>
              <a:pathLst>
                <a:path extrusionOk="0" h="1734" w="1621">
                  <a:moveTo>
                    <a:pt x="1104" y="867"/>
                  </a:moveTo>
                  <a:cubicBezTo>
                    <a:pt x="1132" y="1258"/>
                    <a:pt x="936" y="1496"/>
                    <a:pt x="573" y="1524"/>
                  </a:cubicBezTo>
                  <a:cubicBezTo>
                    <a:pt x="405" y="1524"/>
                    <a:pt x="294" y="1398"/>
                    <a:pt x="294" y="1230"/>
                  </a:cubicBezTo>
                  <a:cubicBezTo>
                    <a:pt x="294" y="825"/>
                    <a:pt x="727" y="895"/>
                    <a:pt x="1104" y="867"/>
                  </a:cubicBezTo>
                  <a:close/>
                  <a:moveTo>
                    <a:pt x="755" y="1"/>
                  </a:moveTo>
                  <a:cubicBezTo>
                    <a:pt x="377" y="1"/>
                    <a:pt x="126" y="127"/>
                    <a:pt x="84" y="448"/>
                  </a:cubicBezTo>
                  <a:lnTo>
                    <a:pt x="377" y="476"/>
                  </a:lnTo>
                  <a:cubicBezTo>
                    <a:pt x="391" y="266"/>
                    <a:pt x="531" y="210"/>
                    <a:pt x="741" y="210"/>
                  </a:cubicBezTo>
                  <a:cubicBezTo>
                    <a:pt x="1020" y="210"/>
                    <a:pt x="1132" y="378"/>
                    <a:pt x="1104" y="685"/>
                  </a:cubicBezTo>
                  <a:cubicBezTo>
                    <a:pt x="1078" y="685"/>
                    <a:pt x="1052" y="685"/>
                    <a:pt x="1026" y="685"/>
                  </a:cubicBezTo>
                  <a:cubicBezTo>
                    <a:pt x="507" y="685"/>
                    <a:pt x="1" y="698"/>
                    <a:pt x="14" y="1230"/>
                  </a:cubicBezTo>
                  <a:cubicBezTo>
                    <a:pt x="14" y="1537"/>
                    <a:pt x="196" y="1719"/>
                    <a:pt x="517" y="1733"/>
                  </a:cubicBezTo>
                  <a:cubicBezTo>
                    <a:pt x="838" y="1733"/>
                    <a:pt x="978" y="1565"/>
                    <a:pt x="1104" y="1384"/>
                  </a:cubicBezTo>
                  <a:lnTo>
                    <a:pt x="1104" y="1384"/>
                  </a:lnTo>
                  <a:cubicBezTo>
                    <a:pt x="1093" y="1599"/>
                    <a:pt x="1248" y="1706"/>
                    <a:pt x="1440" y="1706"/>
                  </a:cubicBezTo>
                  <a:cubicBezTo>
                    <a:pt x="1498" y="1706"/>
                    <a:pt x="1559" y="1697"/>
                    <a:pt x="1621" y="1677"/>
                  </a:cubicBezTo>
                  <a:lnTo>
                    <a:pt x="1621" y="1510"/>
                  </a:lnTo>
                  <a:cubicBezTo>
                    <a:pt x="1593" y="1516"/>
                    <a:pt x="1567" y="1519"/>
                    <a:pt x="1544" y="1519"/>
                  </a:cubicBezTo>
                  <a:cubicBezTo>
                    <a:pt x="1420" y="1519"/>
                    <a:pt x="1371" y="1426"/>
                    <a:pt x="1383" y="1272"/>
                  </a:cubicBezTo>
                  <a:lnTo>
                    <a:pt x="1383" y="560"/>
                  </a:lnTo>
                  <a:cubicBezTo>
                    <a:pt x="1383"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4379925" y="4519075"/>
              <a:ext cx="42575" cy="58525"/>
            </a:xfrm>
            <a:custGeom>
              <a:rect b="b" l="l" r="r" t="t"/>
              <a:pathLst>
                <a:path extrusionOk="0" h="2341" w="1703">
                  <a:moveTo>
                    <a:pt x="685" y="210"/>
                  </a:moveTo>
                  <a:cubicBezTo>
                    <a:pt x="1006" y="210"/>
                    <a:pt x="1118" y="490"/>
                    <a:pt x="1118" y="867"/>
                  </a:cubicBezTo>
                  <a:cubicBezTo>
                    <a:pt x="1118" y="1216"/>
                    <a:pt x="1006" y="1496"/>
                    <a:pt x="685" y="1496"/>
                  </a:cubicBezTo>
                  <a:cubicBezTo>
                    <a:pt x="336" y="1496"/>
                    <a:pt x="280" y="1216"/>
                    <a:pt x="280" y="867"/>
                  </a:cubicBezTo>
                  <a:cubicBezTo>
                    <a:pt x="280" y="504"/>
                    <a:pt x="350" y="210"/>
                    <a:pt x="685" y="210"/>
                  </a:cubicBezTo>
                  <a:close/>
                  <a:moveTo>
                    <a:pt x="615" y="1"/>
                  </a:moveTo>
                  <a:cubicBezTo>
                    <a:pt x="140" y="15"/>
                    <a:pt x="0" y="378"/>
                    <a:pt x="0" y="867"/>
                  </a:cubicBezTo>
                  <a:cubicBezTo>
                    <a:pt x="0" y="1342"/>
                    <a:pt x="112" y="1705"/>
                    <a:pt x="587" y="1705"/>
                  </a:cubicBezTo>
                  <a:cubicBezTo>
                    <a:pt x="867" y="1705"/>
                    <a:pt x="1020" y="1565"/>
                    <a:pt x="1118" y="1384"/>
                  </a:cubicBezTo>
                  <a:lnTo>
                    <a:pt x="1118" y="1649"/>
                  </a:lnTo>
                  <a:cubicBezTo>
                    <a:pt x="1177" y="1959"/>
                    <a:pt x="934" y="2133"/>
                    <a:pt x="704" y="2133"/>
                  </a:cubicBezTo>
                  <a:cubicBezTo>
                    <a:pt x="549" y="2133"/>
                    <a:pt x="400" y="2055"/>
                    <a:pt x="350" y="1887"/>
                  </a:cubicBezTo>
                  <a:lnTo>
                    <a:pt x="70" y="1943"/>
                  </a:lnTo>
                  <a:cubicBezTo>
                    <a:pt x="112" y="2138"/>
                    <a:pt x="252" y="2264"/>
                    <a:pt x="447" y="2306"/>
                  </a:cubicBezTo>
                  <a:cubicBezTo>
                    <a:pt x="559" y="2329"/>
                    <a:pt x="659" y="2340"/>
                    <a:pt x="747" y="2340"/>
                  </a:cubicBezTo>
                  <a:cubicBezTo>
                    <a:pt x="1703" y="2340"/>
                    <a:pt x="1335" y="1027"/>
                    <a:pt x="1411" y="29"/>
                  </a:cubicBezTo>
                  <a:lnTo>
                    <a:pt x="1146" y="29"/>
                  </a:lnTo>
                  <a:cubicBezTo>
                    <a:pt x="1132" y="113"/>
                    <a:pt x="1146" y="224"/>
                    <a:pt x="1132" y="308"/>
                  </a:cubicBezTo>
                  <a:cubicBezTo>
                    <a:pt x="1034" y="141"/>
                    <a:pt x="867"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4423225" y="4519075"/>
              <a:ext cx="37750" cy="43350"/>
            </a:xfrm>
            <a:custGeom>
              <a:rect b="b" l="l" r="r" t="t"/>
              <a:pathLst>
                <a:path extrusionOk="0" h="1734" w="1510">
                  <a:moveTo>
                    <a:pt x="753" y="210"/>
                  </a:moveTo>
                  <a:cubicBezTo>
                    <a:pt x="992" y="210"/>
                    <a:pt x="1235" y="389"/>
                    <a:pt x="1202" y="699"/>
                  </a:cubicBezTo>
                  <a:lnTo>
                    <a:pt x="308" y="699"/>
                  </a:lnTo>
                  <a:cubicBezTo>
                    <a:pt x="308" y="616"/>
                    <a:pt x="336" y="518"/>
                    <a:pt x="364" y="462"/>
                  </a:cubicBezTo>
                  <a:cubicBezTo>
                    <a:pt x="436" y="289"/>
                    <a:pt x="594" y="210"/>
                    <a:pt x="753" y="210"/>
                  </a:cubicBezTo>
                  <a:close/>
                  <a:moveTo>
                    <a:pt x="755" y="1"/>
                  </a:moveTo>
                  <a:cubicBezTo>
                    <a:pt x="238" y="1"/>
                    <a:pt x="15" y="322"/>
                    <a:pt x="15" y="853"/>
                  </a:cubicBezTo>
                  <a:cubicBezTo>
                    <a:pt x="1" y="1398"/>
                    <a:pt x="266" y="1733"/>
                    <a:pt x="769" y="1733"/>
                  </a:cubicBezTo>
                  <a:cubicBezTo>
                    <a:pt x="1118" y="1733"/>
                    <a:pt x="1342" y="1579"/>
                    <a:pt x="1439" y="1328"/>
                  </a:cubicBezTo>
                  <a:lnTo>
                    <a:pt x="1202" y="1258"/>
                  </a:lnTo>
                  <a:cubicBezTo>
                    <a:pt x="1146" y="1412"/>
                    <a:pt x="992" y="1524"/>
                    <a:pt x="769" y="1524"/>
                  </a:cubicBezTo>
                  <a:cubicBezTo>
                    <a:pt x="434" y="1510"/>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4468975" y="4519075"/>
              <a:ext cx="61725" cy="42300"/>
            </a:xfrm>
            <a:custGeom>
              <a:rect b="b" l="l" r="r" t="t"/>
              <a:pathLst>
                <a:path extrusionOk="0" h="1692" w="2469">
                  <a:moveTo>
                    <a:pt x="1734" y="1"/>
                  </a:moveTo>
                  <a:cubicBezTo>
                    <a:pt x="1729" y="1"/>
                    <a:pt x="1724" y="1"/>
                    <a:pt x="1719" y="1"/>
                  </a:cubicBezTo>
                  <a:cubicBezTo>
                    <a:pt x="1453" y="1"/>
                    <a:pt x="1314" y="127"/>
                    <a:pt x="1216" y="308"/>
                  </a:cubicBezTo>
                  <a:cubicBezTo>
                    <a:pt x="1182" y="99"/>
                    <a:pt x="986" y="4"/>
                    <a:pt x="780" y="4"/>
                  </a:cubicBezTo>
                  <a:cubicBezTo>
                    <a:pt x="560" y="4"/>
                    <a:pt x="330" y="113"/>
                    <a:pt x="280" y="308"/>
                  </a:cubicBezTo>
                  <a:cubicBezTo>
                    <a:pt x="252" y="238"/>
                    <a:pt x="280" y="127"/>
                    <a:pt x="266" y="29"/>
                  </a:cubicBezTo>
                  <a:lnTo>
                    <a:pt x="1" y="29"/>
                  </a:lnTo>
                  <a:lnTo>
                    <a:pt x="14" y="1691"/>
                  </a:lnTo>
                  <a:lnTo>
                    <a:pt x="280" y="1691"/>
                  </a:lnTo>
                  <a:cubicBezTo>
                    <a:pt x="336" y="1118"/>
                    <a:pt x="98" y="252"/>
                    <a:pt x="671" y="210"/>
                  </a:cubicBezTo>
                  <a:cubicBezTo>
                    <a:pt x="681" y="210"/>
                    <a:pt x="690" y="210"/>
                    <a:pt x="699" y="210"/>
                  </a:cubicBezTo>
                  <a:cubicBezTo>
                    <a:pt x="939" y="210"/>
                    <a:pt x="978" y="387"/>
                    <a:pt x="978" y="630"/>
                  </a:cubicBezTo>
                  <a:lnTo>
                    <a:pt x="978" y="1691"/>
                  </a:lnTo>
                  <a:lnTo>
                    <a:pt x="1244" y="1691"/>
                  </a:lnTo>
                  <a:cubicBezTo>
                    <a:pt x="1300" y="1132"/>
                    <a:pt x="1048" y="238"/>
                    <a:pt x="1635" y="210"/>
                  </a:cubicBezTo>
                  <a:cubicBezTo>
                    <a:pt x="1886" y="210"/>
                    <a:pt x="1928" y="378"/>
                    <a:pt x="1928" y="630"/>
                  </a:cubicBezTo>
                  <a:lnTo>
                    <a:pt x="1928" y="1691"/>
                  </a:lnTo>
                  <a:lnTo>
                    <a:pt x="2208" y="1691"/>
                  </a:lnTo>
                  <a:cubicBezTo>
                    <a:pt x="2138" y="1039"/>
                    <a:pt x="2469" y="1"/>
                    <a:pt x="1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4532175" y="4519075"/>
              <a:ext cx="37400" cy="43350"/>
            </a:xfrm>
            <a:custGeom>
              <a:rect b="b" l="l" r="r" t="t"/>
              <a:pathLst>
                <a:path extrusionOk="0" h="1734" w="1496">
                  <a:moveTo>
                    <a:pt x="753" y="210"/>
                  </a:moveTo>
                  <a:cubicBezTo>
                    <a:pt x="992" y="210"/>
                    <a:pt x="1236" y="389"/>
                    <a:pt x="1202" y="699"/>
                  </a:cubicBezTo>
                  <a:lnTo>
                    <a:pt x="308" y="699"/>
                  </a:lnTo>
                  <a:cubicBezTo>
                    <a:pt x="308" y="616"/>
                    <a:pt x="336" y="518"/>
                    <a:pt x="364" y="462"/>
                  </a:cubicBezTo>
                  <a:cubicBezTo>
                    <a:pt x="437" y="289"/>
                    <a:pt x="594" y="210"/>
                    <a:pt x="753" y="210"/>
                  </a:cubicBezTo>
                  <a:close/>
                  <a:moveTo>
                    <a:pt x="755" y="1"/>
                  </a:moveTo>
                  <a:cubicBezTo>
                    <a:pt x="238" y="1"/>
                    <a:pt x="15" y="322"/>
                    <a:pt x="15" y="853"/>
                  </a:cubicBezTo>
                  <a:cubicBezTo>
                    <a:pt x="1" y="1398"/>
                    <a:pt x="266" y="1733"/>
                    <a:pt x="769" y="1733"/>
                  </a:cubicBezTo>
                  <a:cubicBezTo>
                    <a:pt x="1118" y="1733"/>
                    <a:pt x="1342" y="1579"/>
                    <a:pt x="1440" y="1328"/>
                  </a:cubicBezTo>
                  <a:lnTo>
                    <a:pt x="1202" y="1258"/>
                  </a:lnTo>
                  <a:cubicBezTo>
                    <a:pt x="1146" y="1412"/>
                    <a:pt x="993" y="1524"/>
                    <a:pt x="769" y="1524"/>
                  </a:cubicBezTo>
                  <a:cubicBezTo>
                    <a:pt x="434" y="1510"/>
                    <a:pt x="308" y="1272"/>
                    <a:pt x="308" y="923"/>
                  </a:cubicBezTo>
                  <a:lnTo>
                    <a:pt x="1482" y="923"/>
                  </a:lnTo>
                  <a:cubicBezTo>
                    <a:pt x="1496"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4577925" y="4519050"/>
              <a:ext cx="39525" cy="42325"/>
            </a:xfrm>
            <a:custGeom>
              <a:rect b="b" l="l" r="r" t="t"/>
              <a:pathLst>
                <a:path extrusionOk="0" h="1693" w="1581">
                  <a:moveTo>
                    <a:pt x="856" y="1"/>
                  </a:moveTo>
                  <a:cubicBezTo>
                    <a:pt x="841" y="1"/>
                    <a:pt x="826" y="1"/>
                    <a:pt x="811" y="2"/>
                  </a:cubicBezTo>
                  <a:cubicBezTo>
                    <a:pt x="532" y="2"/>
                    <a:pt x="378" y="128"/>
                    <a:pt x="280" y="309"/>
                  </a:cubicBezTo>
                  <a:cubicBezTo>
                    <a:pt x="252" y="239"/>
                    <a:pt x="280" y="128"/>
                    <a:pt x="266" y="30"/>
                  </a:cubicBezTo>
                  <a:lnTo>
                    <a:pt x="1" y="30"/>
                  </a:lnTo>
                  <a:lnTo>
                    <a:pt x="15" y="1692"/>
                  </a:lnTo>
                  <a:lnTo>
                    <a:pt x="294" y="1692"/>
                  </a:lnTo>
                  <a:cubicBezTo>
                    <a:pt x="336" y="1105"/>
                    <a:pt x="85" y="239"/>
                    <a:pt x="713" y="211"/>
                  </a:cubicBezTo>
                  <a:cubicBezTo>
                    <a:pt x="993" y="211"/>
                    <a:pt x="1062" y="365"/>
                    <a:pt x="1062" y="631"/>
                  </a:cubicBezTo>
                  <a:lnTo>
                    <a:pt x="1062" y="1692"/>
                  </a:lnTo>
                  <a:lnTo>
                    <a:pt x="1342"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4617400" y="4510350"/>
              <a:ext cx="20275" cy="51775"/>
            </a:xfrm>
            <a:custGeom>
              <a:rect b="b" l="l" r="r" t="t"/>
              <a:pathLst>
                <a:path extrusionOk="0" h="2071" w="811">
                  <a:moveTo>
                    <a:pt x="294" y="1"/>
                  </a:moveTo>
                  <a:lnTo>
                    <a:pt x="210" y="378"/>
                  </a:lnTo>
                  <a:lnTo>
                    <a:pt x="0" y="378"/>
                  </a:lnTo>
                  <a:lnTo>
                    <a:pt x="0" y="587"/>
                  </a:lnTo>
                  <a:lnTo>
                    <a:pt x="196" y="587"/>
                  </a:lnTo>
                  <a:lnTo>
                    <a:pt x="196" y="1691"/>
                  </a:lnTo>
                  <a:cubicBezTo>
                    <a:pt x="196" y="1969"/>
                    <a:pt x="359" y="2071"/>
                    <a:pt x="559" y="2071"/>
                  </a:cubicBezTo>
                  <a:cubicBezTo>
                    <a:pt x="639" y="2071"/>
                    <a:pt x="726" y="2054"/>
                    <a:pt x="811" y="2026"/>
                  </a:cubicBezTo>
                  <a:lnTo>
                    <a:pt x="811" y="1817"/>
                  </a:lnTo>
                  <a:cubicBezTo>
                    <a:pt x="758" y="1837"/>
                    <a:pt x="706" y="1848"/>
                    <a:pt x="660" y="1848"/>
                  </a:cubicBezTo>
                  <a:cubicBezTo>
                    <a:pt x="547" y="1848"/>
                    <a:pt x="465" y="1784"/>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4661750" y="4507200"/>
              <a:ext cx="44725" cy="54175"/>
            </a:xfrm>
            <a:custGeom>
              <a:rect b="b" l="l" r="r" t="t"/>
              <a:pathLst>
                <a:path extrusionOk="0" h="2167" w="1789">
                  <a:moveTo>
                    <a:pt x="0" y="1"/>
                  </a:moveTo>
                  <a:lnTo>
                    <a:pt x="0" y="252"/>
                  </a:lnTo>
                  <a:lnTo>
                    <a:pt x="741" y="252"/>
                  </a:lnTo>
                  <a:lnTo>
                    <a:pt x="741" y="2166"/>
                  </a:lnTo>
                  <a:lnTo>
                    <a:pt x="1048" y="2166"/>
                  </a:lnTo>
                  <a:lnTo>
                    <a:pt x="1048" y="252"/>
                  </a:lnTo>
                  <a:lnTo>
                    <a:pt x="1788" y="252"/>
                  </a:lnTo>
                  <a:lnTo>
                    <a:pt x="178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4703650" y="4519775"/>
              <a:ext cx="38800" cy="58025"/>
            </a:xfrm>
            <a:custGeom>
              <a:rect b="b" l="l" r="r" t="t"/>
              <a:pathLst>
                <a:path extrusionOk="0" h="2321" w="1552">
                  <a:moveTo>
                    <a:pt x="1" y="1"/>
                  </a:moveTo>
                  <a:lnTo>
                    <a:pt x="657" y="1649"/>
                  </a:lnTo>
                  <a:cubicBezTo>
                    <a:pt x="567" y="1893"/>
                    <a:pt x="454" y="2101"/>
                    <a:pt x="177" y="2101"/>
                  </a:cubicBezTo>
                  <a:cubicBezTo>
                    <a:pt x="152" y="2101"/>
                    <a:pt x="126" y="2100"/>
                    <a:pt x="98" y="2096"/>
                  </a:cubicBezTo>
                  <a:lnTo>
                    <a:pt x="98" y="2306"/>
                  </a:lnTo>
                  <a:cubicBezTo>
                    <a:pt x="153" y="2315"/>
                    <a:pt x="204" y="2320"/>
                    <a:pt x="251" y="2320"/>
                  </a:cubicBezTo>
                  <a:cubicBezTo>
                    <a:pt x="543" y="2320"/>
                    <a:pt x="703" y="2145"/>
                    <a:pt x="811" y="1929"/>
                  </a:cubicBezTo>
                  <a:lnTo>
                    <a:pt x="1551" y="1"/>
                  </a:lnTo>
                  <a:lnTo>
                    <a:pt x="1272" y="1"/>
                  </a:lnTo>
                  <a:lnTo>
                    <a:pt x="797" y="137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4747650" y="4519075"/>
              <a:ext cx="35650" cy="58700"/>
            </a:xfrm>
            <a:custGeom>
              <a:rect b="b" l="l" r="r" t="t"/>
              <a:pathLst>
                <a:path extrusionOk="0" h="2348" w="1426">
                  <a:moveTo>
                    <a:pt x="741" y="210"/>
                  </a:moveTo>
                  <a:cubicBezTo>
                    <a:pt x="1076" y="224"/>
                    <a:pt x="1132" y="504"/>
                    <a:pt x="1132" y="867"/>
                  </a:cubicBezTo>
                  <a:cubicBezTo>
                    <a:pt x="1132" y="1216"/>
                    <a:pt x="1090" y="1524"/>
                    <a:pt x="741" y="1524"/>
                  </a:cubicBezTo>
                  <a:cubicBezTo>
                    <a:pt x="378" y="1524"/>
                    <a:pt x="294" y="1258"/>
                    <a:pt x="294" y="881"/>
                  </a:cubicBezTo>
                  <a:cubicBezTo>
                    <a:pt x="294" y="490"/>
                    <a:pt x="378" y="210"/>
                    <a:pt x="741" y="210"/>
                  </a:cubicBezTo>
                  <a:close/>
                  <a:moveTo>
                    <a:pt x="811" y="1"/>
                  </a:moveTo>
                  <a:cubicBezTo>
                    <a:pt x="546" y="1"/>
                    <a:pt x="378" y="113"/>
                    <a:pt x="294" y="294"/>
                  </a:cubicBezTo>
                  <a:lnTo>
                    <a:pt x="280" y="29"/>
                  </a:lnTo>
                  <a:lnTo>
                    <a:pt x="1" y="29"/>
                  </a:lnTo>
                  <a:lnTo>
                    <a:pt x="15" y="2348"/>
                  </a:lnTo>
                  <a:lnTo>
                    <a:pt x="294" y="2348"/>
                  </a:lnTo>
                  <a:lnTo>
                    <a:pt x="280" y="1426"/>
                  </a:lnTo>
                  <a:lnTo>
                    <a:pt x="280" y="1426"/>
                  </a:lnTo>
                  <a:cubicBezTo>
                    <a:pt x="378" y="1607"/>
                    <a:pt x="546" y="1733"/>
                    <a:pt x="811" y="1733"/>
                  </a:cubicBezTo>
                  <a:cubicBezTo>
                    <a:pt x="1286" y="1705"/>
                    <a:pt x="1426" y="1356"/>
                    <a:pt x="1426" y="853"/>
                  </a:cubicBezTo>
                  <a:cubicBezTo>
                    <a:pt x="1426"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4789575" y="4519075"/>
              <a:ext cx="37375" cy="43350"/>
            </a:xfrm>
            <a:custGeom>
              <a:rect b="b" l="l" r="r" t="t"/>
              <a:pathLst>
                <a:path extrusionOk="0" h="1734" w="1495">
                  <a:moveTo>
                    <a:pt x="749" y="210"/>
                  </a:moveTo>
                  <a:cubicBezTo>
                    <a:pt x="991" y="210"/>
                    <a:pt x="1235" y="389"/>
                    <a:pt x="1201" y="699"/>
                  </a:cubicBezTo>
                  <a:lnTo>
                    <a:pt x="307" y="699"/>
                  </a:lnTo>
                  <a:cubicBezTo>
                    <a:pt x="307" y="616"/>
                    <a:pt x="335" y="518"/>
                    <a:pt x="349" y="462"/>
                  </a:cubicBezTo>
                  <a:cubicBezTo>
                    <a:pt x="427" y="289"/>
                    <a:pt x="588" y="210"/>
                    <a:pt x="749" y="210"/>
                  </a:cubicBezTo>
                  <a:close/>
                  <a:moveTo>
                    <a:pt x="754" y="1"/>
                  </a:moveTo>
                  <a:cubicBezTo>
                    <a:pt x="238" y="1"/>
                    <a:pt x="14" y="322"/>
                    <a:pt x="0" y="853"/>
                  </a:cubicBezTo>
                  <a:cubicBezTo>
                    <a:pt x="0" y="1398"/>
                    <a:pt x="265" y="1733"/>
                    <a:pt x="768" y="1733"/>
                  </a:cubicBezTo>
                  <a:cubicBezTo>
                    <a:pt x="1118" y="1733"/>
                    <a:pt x="1341" y="1579"/>
                    <a:pt x="1439" y="1328"/>
                  </a:cubicBezTo>
                  <a:lnTo>
                    <a:pt x="1187" y="1258"/>
                  </a:lnTo>
                  <a:cubicBezTo>
                    <a:pt x="1146" y="1412"/>
                    <a:pt x="992" y="1524"/>
                    <a:pt x="768" y="1524"/>
                  </a:cubicBezTo>
                  <a:cubicBezTo>
                    <a:pt x="419" y="1510"/>
                    <a:pt x="307" y="1272"/>
                    <a:pt x="307" y="923"/>
                  </a:cubicBezTo>
                  <a:lnTo>
                    <a:pt x="1481" y="923"/>
                  </a:lnTo>
                  <a:cubicBezTo>
                    <a:pt x="1495"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3976925" y="4664325"/>
              <a:ext cx="41925" cy="54200"/>
            </a:xfrm>
            <a:custGeom>
              <a:rect b="b" l="l" r="r" t="t"/>
              <a:pathLst>
                <a:path extrusionOk="0" h="2168" w="1677">
                  <a:moveTo>
                    <a:pt x="687" y="238"/>
                  </a:moveTo>
                  <a:cubicBezTo>
                    <a:pt x="1050" y="238"/>
                    <a:pt x="1369" y="278"/>
                    <a:pt x="1369" y="659"/>
                  </a:cubicBezTo>
                  <a:cubicBezTo>
                    <a:pt x="1369" y="1046"/>
                    <a:pt x="1063" y="1099"/>
                    <a:pt x="702" y="1099"/>
                  </a:cubicBezTo>
                  <a:cubicBezTo>
                    <a:pt x="569" y="1099"/>
                    <a:pt x="429" y="1092"/>
                    <a:pt x="294" y="1092"/>
                  </a:cubicBezTo>
                  <a:lnTo>
                    <a:pt x="294" y="239"/>
                  </a:lnTo>
                  <a:cubicBezTo>
                    <a:pt x="328" y="240"/>
                    <a:pt x="363" y="241"/>
                    <a:pt x="398" y="241"/>
                  </a:cubicBezTo>
                  <a:cubicBezTo>
                    <a:pt x="494" y="241"/>
                    <a:pt x="592" y="238"/>
                    <a:pt x="687" y="238"/>
                  </a:cubicBezTo>
                  <a:close/>
                  <a:moveTo>
                    <a:pt x="537" y="0"/>
                  </a:moveTo>
                  <a:cubicBezTo>
                    <a:pt x="403" y="0"/>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5"/>
                    <a:pt x="1137" y="0"/>
                    <a:pt x="5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4029300" y="4664375"/>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4180875" y="4661575"/>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4196225" y="4661575"/>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6"/>
                    <a:pt x="685" y="796"/>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3"/>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4763725" y="466157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4780825" y="4676200"/>
              <a:ext cx="39550" cy="42325"/>
            </a:xfrm>
            <a:custGeom>
              <a:rect b="b" l="l" r="r" t="t"/>
              <a:pathLst>
                <a:path extrusionOk="0" h="1693" w="1582">
                  <a:moveTo>
                    <a:pt x="869" y="1"/>
                  </a:moveTo>
                  <a:cubicBezTo>
                    <a:pt x="855" y="1"/>
                    <a:pt x="840" y="1"/>
                    <a:pt x="825" y="2"/>
                  </a:cubicBezTo>
                  <a:cubicBezTo>
                    <a:pt x="546" y="2"/>
                    <a:pt x="378" y="128"/>
                    <a:pt x="280" y="309"/>
                  </a:cubicBezTo>
                  <a:cubicBezTo>
                    <a:pt x="266" y="239"/>
                    <a:pt x="280" y="128"/>
                    <a:pt x="266" y="30"/>
                  </a:cubicBezTo>
                  <a:lnTo>
                    <a:pt x="1" y="30"/>
                  </a:lnTo>
                  <a:lnTo>
                    <a:pt x="15" y="1692"/>
                  </a:lnTo>
                  <a:lnTo>
                    <a:pt x="294" y="1692"/>
                  </a:lnTo>
                  <a:cubicBezTo>
                    <a:pt x="336" y="1105"/>
                    <a:pt x="99" y="239"/>
                    <a:pt x="727" y="211"/>
                  </a:cubicBezTo>
                  <a:cubicBezTo>
                    <a:pt x="993" y="211"/>
                    <a:pt x="1062" y="365"/>
                    <a:pt x="1062" y="631"/>
                  </a:cubicBezTo>
                  <a:lnTo>
                    <a:pt x="1062" y="1692"/>
                  </a:lnTo>
                  <a:lnTo>
                    <a:pt x="1342" y="1692"/>
                  </a:lnTo>
                  <a:cubicBezTo>
                    <a:pt x="1287" y="1021"/>
                    <a:pt x="1581"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4820650" y="4667500"/>
              <a:ext cx="19925" cy="51775"/>
            </a:xfrm>
            <a:custGeom>
              <a:rect b="b" l="l" r="r" t="t"/>
              <a:pathLst>
                <a:path extrusionOk="0" h="2071" w="797">
                  <a:moveTo>
                    <a:pt x="280" y="1"/>
                  </a:moveTo>
                  <a:lnTo>
                    <a:pt x="210" y="378"/>
                  </a:lnTo>
                  <a:lnTo>
                    <a:pt x="0" y="378"/>
                  </a:lnTo>
                  <a:lnTo>
                    <a:pt x="0" y="587"/>
                  </a:lnTo>
                  <a:lnTo>
                    <a:pt x="182" y="587"/>
                  </a:lnTo>
                  <a:lnTo>
                    <a:pt x="182" y="1691"/>
                  </a:lnTo>
                  <a:cubicBezTo>
                    <a:pt x="182" y="1970"/>
                    <a:pt x="345" y="2071"/>
                    <a:pt x="545" y="2071"/>
                  </a:cubicBezTo>
                  <a:cubicBezTo>
                    <a:pt x="625" y="2071"/>
                    <a:pt x="712" y="2054"/>
                    <a:pt x="797" y="2026"/>
                  </a:cubicBezTo>
                  <a:lnTo>
                    <a:pt x="797" y="1817"/>
                  </a:lnTo>
                  <a:cubicBezTo>
                    <a:pt x="748" y="1837"/>
                    <a:pt x="698" y="1848"/>
                    <a:pt x="652" y="1848"/>
                  </a:cubicBezTo>
                  <a:cubicBezTo>
                    <a:pt x="540" y="1848"/>
                    <a:pt x="451" y="1784"/>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4844400" y="4676225"/>
              <a:ext cx="37375" cy="43350"/>
            </a:xfrm>
            <a:custGeom>
              <a:rect b="b" l="l" r="r" t="t"/>
              <a:pathLst>
                <a:path extrusionOk="0" h="1734" w="1495">
                  <a:moveTo>
                    <a:pt x="743" y="210"/>
                  </a:moveTo>
                  <a:cubicBezTo>
                    <a:pt x="987" y="210"/>
                    <a:pt x="1235" y="389"/>
                    <a:pt x="1202" y="699"/>
                  </a:cubicBezTo>
                  <a:lnTo>
                    <a:pt x="308" y="699"/>
                  </a:lnTo>
                  <a:cubicBezTo>
                    <a:pt x="308" y="616"/>
                    <a:pt x="321" y="518"/>
                    <a:pt x="349" y="462"/>
                  </a:cubicBezTo>
                  <a:cubicBezTo>
                    <a:pt x="422" y="289"/>
                    <a:pt x="581"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299"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4888050" y="4676225"/>
              <a:ext cx="42575" cy="58525"/>
            </a:xfrm>
            <a:custGeom>
              <a:rect b="b" l="l" r="r" t="t"/>
              <a:pathLst>
                <a:path extrusionOk="0" h="2341" w="1703">
                  <a:moveTo>
                    <a:pt x="699" y="210"/>
                  </a:moveTo>
                  <a:cubicBezTo>
                    <a:pt x="1006" y="210"/>
                    <a:pt x="1132" y="490"/>
                    <a:pt x="1132" y="867"/>
                  </a:cubicBezTo>
                  <a:cubicBezTo>
                    <a:pt x="1132" y="1216"/>
                    <a:pt x="1006" y="1496"/>
                    <a:pt x="699" y="1496"/>
                  </a:cubicBezTo>
                  <a:cubicBezTo>
                    <a:pt x="350" y="1496"/>
                    <a:pt x="294" y="1216"/>
                    <a:pt x="294" y="867"/>
                  </a:cubicBezTo>
                  <a:cubicBezTo>
                    <a:pt x="294" y="504"/>
                    <a:pt x="350" y="210"/>
                    <a:pt x="699" y="210"/>
                  </a:cubicBezTo>
                  <a:close/>
                  <a:moveTo>
                    <a:pt x="629" y="1"/>
                  </a:moveTo>
                  <a:cubicBezTo>
                    <a:pt x="140" y="15"/>
                    <a:pt x="0" y="378"/>
                    <a:pt x="0" y="867"/>
                  </a:cubicBezTo>
                  <a:cubicBezTo>
                    <a:pt x="0" y="1342"/>
                    <a:pt x="126" y="1705"/>
                    <a:pt x="601" y="1705"/>
                  </a:cubicBezTo>
                  <a:cubicBezTo>
                    <a:pt x="880" y="1705"/>
                    <a:pt x="1034" y="1565"/>
                    <a:pt x="1132" y="1384"/>
                  </a:cubicBezTo>
                  <a:lnTo>
                    <a:pt x="1132" y="1649"/>
                  </a:lnTo>
                  <a:cubicBezTo>
                    <a:pt x="1190" y="1959"/>
                    <a:pt x="948" y="2133"/>
                    <a:pt x="715" y="2133"/>
                  </a:cubicBezTo>
                  <a:cubicBezTo>
                    <a:pt x="558" y="2133"/>
                    <a:pt x="406" y="2055"/>
                    <a:pt x="350" y="1887"/>
                  </a:cubicBezTo>
                  <a:lnTo>
                    <a:pt x="70" y="1943"/>
                  </a:lnTo>
                  <a:cubicBezTo>
                    <a:pt x="126" y="2138"/>
                    <a:pt x="252" y="2264"/>
                    <a:pt x="461" y="2306"/>
                  </a:cubicBezTo>
                  <a:cubicBezTo>
                    <a:pt x="572" y="2329"/>
                    <a:pt x="670" y="2341"/>
                    <a:pt x="757" y="2341"/>
                  </a:cubicBezTo>
                  <a:cubicBezTo>
                    <a:pt x="1703" y="2341"/>
                    <a:pt x="1336" y="1027"/>
                    <a:pt x="1425" y="29"/>
                  </a:cubicBezTo>
                  <a:lnTo>
                    <a:pt x="1160" y="29"/>
                  </a:lnTo>
                  <a:cubicBezTo>
                    <a:pt x="1146" y="113"/>
                    <a:pt x="1146" y="224"/>
                    <a:pt x="1146" y="308"/>
                  </a:cubicBezTo>
                  <a:cubicBezTo>
                    <a:pt x="1048" y="141"/>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4931700" y="467622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20"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4977450" y="4676225"/>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14" y="1691"/>
                  </a:lnTo>
                  <a:lnTo>
                    <a:pt x="294" y="1691"/>
                  </a:lnTo>
                  <a:cubicBezTo>
                    <a:pt x="320" y="1105"/>
                    <a:pt x="127" y="252"/>
                    <a:pt x="655" y="252"/>
                  </a:cubicBezTo>
                  <a:cubicBezTo>
                    <a:pt x="694" y="252"/>
                    <a:pt x="736" y="257"/>
                    <a:pt x="783" y="266"/>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4180875" y="4815900"/>
              <a:ext cx="39525" cy="42300"/>
            </a:xfrm>
            <a:custGeom>
              <a:rect b="b" l="l" r="r" t="t"/>
              <a:pathLst>
                <a:path extrusionOk="0" h="1692" w="1581">
                  <a:moveTo>
                    <a:pt x="855" y="0"/>
                  </a:moveTo>
                  <a:cubicBezTo>
                    <a:pt x="840" y="0"/>
                    <a:pt x="826" y="1"/>
                    <a:pt x="810" y="2"/>
                  </a:cubicBezTo>
                  <a:cubicBezTo>
                    <a:pt x="531" y="2"/>
                    <a:pt x="377" y="113"/>
                    <a:pt x="279" y="309"/>
                  </a:cubicBezTo>
                  <a:cubicBezTo>
                    <a:pt x="252" y="239"/>
                    <a:pt x="266" y="113"/>
                    <a:pt x="266" y="29"/>
                  </a:cubicBezTo>
                  <a:lnTo>
                    <a:pt x="0" y="29"/>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4222425" y="4815925"/>
              <a:ext cx="40525" cy="43325"/>
            </a:xfrm>
            <a:custGeom>
              <a:rect b="b" l="l" r="r" t="t"/>
              <a:pathLst>
                <a:path extrusionOk="0" h="1733" w="1621">
                  <a:moveTo>
                    <a:pt x="1104" y="867"/>
                  </a:moveTo>
                  <a:lnTo>
                    <a:pt x="1104" y="867"/>
                  </a:lnTo>
                  <a:cubicBezTo>
                    <a:pt x="1118" y="1258"/>
                    <a:pt x="936" y="1495"/>
                    <a:pt x="573" y="1509"/>
                  </a:cubicBezTo>
                  <a:cubicBezTo>
                    <a:pt x="406" y="1509"/>
                    <a:pt x="294" y="1397"/>
                    <a:pt x="294" y="1230"/>
                  </a:cubicBezTo>
                  <a:cubicBezTo>
                    <a:pt x="294" y="825"/>
                    <a:pt x="727" y="881"/>
                    <a:pt x="1104" y="867"/>
                  </a:cubicBezTo>
                  <a:close/>
                  <a:moveTo>
                    <a:pt x="755" y="1"/>
                  </a:moveTo>
                  <a:cubicBezTo>
                    <a:pt x="378" y="1"/>
                    <a:pt x="126" y="126"/>
                    <a:pt x="84" y="448"/>
                  </a:cubicBezTo>
                  <a:lnTo>
                    <a:pt x="378" y="475"/>
                  </a:lnTo>
                  <a:cubicBezTo>
                    <a:pt x="378"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9" y="1733"/>
                    <a:pt x="978" y="1565"/>
                    <a:pt x="1104" y="1383"/>
                  </a:cubicBezTo>
                  <a:lnTo>
                    <a:pt x="1104" y="1383"/>
                  </a:lnTo>
                  <a:cubicBezTo>
                    <a:pt x="1093" y="1598"/>
                    <a:pt x="1248" y="1706"/>
                    <a:pt x="1440" y="1706"/>
                  </a:cubicBezTo>
                  <a:cubicBezTo>
                    <a:pt x="1498" y="1706"/>
                    <a:pt x="1560" y="1696"/>
                    <a:pt x="1621" y="1677"/>
                  </a:cubicBezTo>
                  <a:lnTo>
                    <a:pt x="1621" y="1509"/>
                  </a:lnTo>
                  <a:cubicBezTo>
                    <a:pt x="1593" y="1516"/>
                    <a:pt x="1567" y="1519"/>
                    <a:pt x="1544" y="1519"/>
                  </a:cubicBezTo>
                  <a:cubicBezTo>
                    <a:pt x="1420" y="1519"/>
                    <a:pt x="1372"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4268175" y="4815925"/>
              <a:ext cx="61375" cy="42275"/>
            </a:xfrm>
            <a:custGeom>
              <a:rect b="b" l="l" r="r" t="t"/>
              <a:pathLst>
                <a:path extrusionOk="0" h="1691" w="2455">
                  <a:moveTo>
                    <a:pt x="1733" y="0"/>
                  </a:moveTo>
                  <a:cubicBezTo>
                    <a:pt x="1728" y="0"/>
                    <a:pt x="1723" y="0"/>
                    <a:pt x="1719" y="1"/>
                  </a:cubicBezTo>
                  <a:cubicBezTo>
                    <a:pt x="1453" y="1"/>
                    <a:pt x="1313" y="126"/>
                    <a:pt x="1216" y="308"/>
                  </a:cubicBezTo>
                  <a:cubicBezTo>
                    <a:pt x="1182" y="99"/>
                    <a:pt x="982" y="4"/>
                    <a:pt x="775" y="4"/>
                  </a:cubicBezTo>
                  <a:cubicBezTo>
                    <a:pt x="553" y="4"/>
                    <a:pt x="323" y="113"/>
                    <a:pt x="280" y="308"/>
                  </a:cubicBezTo>
                  <a:cubicBezTo>
                    <a:pt x="252" y="238"/>
                    <a:pt x="266" y="112"/>
                    <a:pt x="266" y="28"/>
                  </a:cubicBezTo>
                  <a:lnTo>
                    <a:pt x="0" y="28"/>
                  </a:lnTo>
                  <a:lnTo>
                    <a:pt x="14" y="1691"/>
                  </a:lnTo>
                  <a:lnTo>
                    <a:pt x="280" y="1691"/>
                  </a:lnTo>
                  <a:cubicBezTo>
                    <a:pt x="336" y="1118"/>
                    <a:pt x="84" y="252"/>
                    <a:pt x="671" y="210"/>
                  </a:cubicBezTo>
                  <a:cubicBezTo>
                    <a:pt x="680" y="210"/>
                    <a:pt x="689" y="209"/>
                    <a:pt x="697" y="209"/>
                  </a:cubicBezTo>
                  <a:cubicBezTo>
                    <a:pt x="925" y="209"/>
                    <a:pt x="964" y="387"/>
                    <a:pt x="964" y="629"/>
                  </a:cubicBezTo>
                  <a:lnTo>
                    <a:pt x="964" y="1691"/>
                  </a:lnTo>
                  <a:lnTo>
                    <a:pt x="1244" y="1691"/>
                  </a:lnTo>
                  <a:cubicBezTo>
                    <a:pt x="1299" y="1132"/>
                    <a:pt x="1034" y="238"/>
                    <a:pt x="1621" y="210"/>
                  </a:cubicBezTo>
                  <a:cubicBezTo>
                    <a:pt x="1886" y="210"/>
                    <a:pt x="1928" y="378"/>
                    <a:pt x="1928" y="629"/>
                  </a:cubicBezTo>
                  <a:lnTo>
                    <a:pt x="1928" y="1691"/>
                  </a:lnTo>
                  <a:lnTo>
                    <a:pt x="2207" y="1691"/>
                  </a:lnTo>
                  <a:cubicBezTo>
                    <a:pt x="2138"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4331375" y="4815925"/>
              <a:ext cx="37400" cy="43325"/>
            </a:xfrm>
            <a:custGeom>
              <a:rect b="b" l="l" r="r" t="t"/>
              <a:pathLst>
                <a:path extrusionOk="0" h="1733" w="1496">
                  <a:moveTo>
                    <a:pt x="744" y="209"/>
                  </a:moveTo>
                  <a:cubicBezTo>
                    <a:pt x="987" y="209"/>
                    <a:pt x="1236" y="389"/>
                    <a:pt x="1202" y="699"/>
                  </a:cubicBezTo>
                  <a:lnTo>
                    <a:pt x="308" y="699"/>
                  </a:lnTo>
                  <a:cubicBezTo>
                    <a:pt x="308" y="601"/>
                    <a:pt x="322" y="517"/>
                    <a:pt x="350" y="462"/>
                  </a:cubicBezTo>
                  <a:cubicBezTo>
                    <a:pt x="422"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9" y="1403"/>
                    <a:pt x="1010" y="1510"/>
                    <a:pt x="806" y="1510"/>
                  </a:cubicBezTo>
                  <a:cubicBezTo>
                    <a:pt x="794" y="1510"/>
                    <a:pt x="782" y="1510"/>
                    <a:pt x="769" y="1509"/>
                  </a:cubicBezTo>
                  <a:cubicBezTo>
                    <a:pt x="420"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4760575" y="4816000"/>
              <a:ext cx="34775" cy="43350"/>
            </a:xfrm>
            <a:custGeom>
              <a:rect b="b" l="l" r="r" t="t"/>
              <a:pathLst>
                <a:path extrusionOk="0" h="1734" w="1391">
                  <a:moveTo>
                    <a:pt x="702" y="0"/>
                  </a:moveTo>
                  <a:cubicBezTo>
                    <a:pt x="378" y="0"/>
                    <a:pt x="52" y="134"/>
                    <a:pt x="70" y="459"/>
                  </a:cubicBezTo>
                  <a:cubicBezTo>
                    <a:pt x="112" y="1115"/>
                    <a:pt x="1020" y="766"/>
                    <a:pt x="1104" y="1255"/>
                  </a:cubicBezTo>
                  <a:cubicBezTo>
                    <a:pt x="1098" y="1439"/>
                    <a:pt x="915" y="1518"/>
                    <a:pt x="720" y="1518"/>
                  </a:cubicBezTo>
                  <a:cubicBezTo>
                    <a:pt x="501" y="1518"/>
                    <a:pt x="267" y="1418"/>
                    <a:pt x="252" y="1255"/>
                  </a:cubicBezTo>
                  <a:lnTo>
                    <a:pt x="1" y="1297"/>
                  </a:lnTo>
                  <a:cubicBezTo>
                    <a:pt x="35" y="1580"/>
                    <a:pt x="380" y="1733"/>
                    <a:pt x="716" y="1733"/>
                  </a:cubicBezTo>
                  <a:cubicBezTo>
                    <a:pt x="1059" y="1733"/>
                    <a:pt x="1391" y="1573"/>
                    <a:pt x="1370" y="1227"/>
                  </a:cubicBezTo>
                  <a:cubicBezTo>
                    <a:pt x="1342" y="542"/>
                    <a:pt x="462" y="906"/>
                    <a:pt x="336" y="445"/>
                  </a:cubicBezTo>
                  <a:cubicBezTo>
                    <a:pt x="343" y="281"/>
                    <a:pt x="520" y="203"/>
                    <a:pt x="701" y="203"/>
                  </a:cubicBezTo>
                  <a:cubicBezTo>
                    <a:pt x="890" y="203"/>
                    <a:pt x="1083" y="288"/>
                    <a:pt x="1090" y="445"/>
                  </a:cubicBezTo>
                  <a:lnTo>
                    <a:pt x="1356" y="403"/>
                  </a:lnTo>
                  <a:cubicBezTo>
                    <a:pt x="1328" y="263"/>
                    <a:pt x="1244" y="165"/>
                    <a:pt x="1146" y="95"/>
                  </a:cubicBezTo>
                  <a:cubicBezTo>
                    <a:pt x="1029" y="34"/>
                    <a:pt x="866" y="0"/>
                    <a:pt x="7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4799000" y="4807200"/>
              <a:ext cx="19925" cy="51775"/>
            </a:xfrm>
            <a:custGeom>
              <a:rect b="b" l="l" r="r" t="t"/>
              <a:pathLst>
                <a:path extrusionOk="0" h="2071" w="797">
                  <a:moveTo>
                    <a:pt x="280" y="0"/>
                  </a:moveTo>
                  <a:lnTo>
                    <a:pt x="210" y="377"/>
                  </a:lnTo>
                  <a:lnTo>
                    <a:pt x="0" y="377"/>
                  </a:lnTo>
                  <a:lnTo>
                    <a:pt x="0" y="587"/>
                  </a:lnTo>
                  <a:lnTo>
                    <a:pt x="182" y="587"/>
                  </a:lnTo>
                  <a:lnTo>
                    <a:pt x="182" y="1691"/>
                  </a:lnTo>
                  <a:cubicBezTo>
                    <a:pt x="182" y="1969"/>
                    <a:pt x="352" y="2071"/>
                    <a:pt x="551" y="2071"/>
                  </a:cubicBezTo>
                  <a:cubicBezTo>
                    <a:pt x="631" y="2071"/>
                    <a:pt x="716" y="2054"/>
                    <a:pt x="796" y="2026"/>
                  </a:cubicBezTo>
                  <a:lnTo>
                    <a:pt x="796" y="1816"/>
                  </a:lnTo>
                  <a:cubicBezTo>
                    <a:pt x="748" y="1837"/>
                    <a:pt x="698" y="1847"/>
                    <a:pt x="652" y="1847"/>
                  </a:cubicBezTo>
                  <a:cubicBezTo>
                    <a:pt x="540" y="1847"/>
                    <a:pt x="451" y="1783"/>
                    <a:pt x="461" y="1635"/>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4824825" y="481592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5" y="1691"/>
                  </a:lnTo>
                  <a:lnTo>
                    <a:pt x="294" y="1691"/>
                  </a:lnTo>
                  <a:cubicBezTo>
                    <a:pt x="320" y="1105"/>
                    <a:pt x="140" y="252"/>
                    <a:pt x="658" y="252"/>
                  </a:cubicBezTo>
                  <a:cubicBezTo>
                    <a:pt x="696" y="252"/>
                    <a:pt x="738" y="256"/>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4850675" y="480125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4868150" y="4815900"/>
              <a:ext cx="39525" cy="42300"/>
            </a:xfrm>
            <a:custGeom>
              <a:rect b="b" l="l" r="r" t="t"/>
              <a:pathLst>
                <a:path extrusionOk="0" h="1692" w="1581">
                  <a:moveTo>
                    <a:pt x="855" y="0"/>
                  </a:moveTo>
                  <a:cubicBezTo>
                    <a:pt x="840" y="0"/>
                    <a:pt x="826" y="1"/>
                    <a:pt x="810" y="2"/>
                  </a:cubicBezTo>
                  <a:cubicBezTo>
                    <a:pt x="531" y="2"/>
                    <a:pt x="377" y="113"/>
                    <a:pt x="279" y="309"/>
                  </a:cubicBezTo>
                  <a:cubicBezTo>
                    <a:pt x="252" y="239"/>
                    <a:pt x="266" y="113"/>
                    <a:pt x="266" y="29"/>
                  </a:cubicBezTo>
                  <a:lnTo>
                    <a:pt x="0" y="29"/>
                  </a:lnTo>
                  <a:lnTo>
                    <a:pt x="0" y="1692"/>
                  </a:lnTo>
                  <a:lnTo>
                    <a:pt x="279" y="1692"/>
                  </a:lnTo>
                  <a:cubicBezTo>
                    <a:pt x="335" y="1105"/>
                    <a:pt x="84" y="239"/>
                    <a:pt x="713" y="211"/>
                  </a:cubicBezTo>
                  <a:cubicBezTo>
                    <a:pt x="978" y="211"/>
                    <a:pt x="1048" y="365"/>
                    <a:pt x="1048" y="630"/>
                  </a:cubicBezTo>
                  <a:lnTo>
                    <a:pt x="1048" y="1692"/>
                  </a:lnTo>
                  <a:lnTo>
                    <a:pt x="1327" y="1692"/>
                  </a:lnTo>
                  <a:cubicBezTo>
                    <a:pt x="1272"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4909700" y="4815925"/>
              <a:ext cx="42575" cy="58525"/>
            </a:xfrm>
            <a:custGeom>
              <a:rect b="b" l="l" r="r" t="t"/>
              <a:pathLst>
                <a:path extrusionOk="0" h="2341" w="1703">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5"/>
                    <a:pt x="0" y="378"/>
                    <a:pt x="0" y="867"/>
                  </a:cubicBezTo>
                  <a:cubicBezTo>
                    <a:pt x="0" y="1342"/>
                    <a:pt x="126" y="1705"/>
                    <a:pt x="601" y="1705"/>
                  </a:cubicBezTo>
                  <a:cubicBezTo>
                    <a:pt x="880" y="1705"/>
                    <a:pt x="1034" y="1565"/>
                    <a:pt x="1132" y="1383"/>
                  </a:cubicBezTo>
                  <a:lnTo>
                    <a:pt x="1132" y="1649"/>
                  </a:lnTo>
                  <a:cubicBezTo>
                    <a:pt x="1190" y="1958"/>
                    <a:pt x="948" y="2133"/>
                    <a:pt x="715" y="2133"/>
                  </a:cubicBezTo>
                  <a:cubicBezTo>
                    <a:pt x="558" y="2133"/>
                    <a:pt x="406" y="2054"/>
                    <a:pt x="350" y="1886"/>
                  </a:cubicBezTo>
                  <a:lnTo>
                    <a:pt x="70" y="1928"/>
                  </a:lnTo>
                  <a:cubicBezTo>
                    <a:pt x="126" y="2138"/>
                    <a:pt x="252" y="2264"/>
                    <a:pt x="461" y="2305"/>
                  </a:cubicBezTo>
                  <a:cubicBezTo>
                    <a:pt x="572" y="2329"/>
                    <a:pt x="670" y="2340"/>
                    <a:pt x="757" y="2340"/>
                  </a:cubicBezTo>
                  <a:cubicBezTo>
                    <a:pt x="1703" y="2340"/>
                    <a:pt x="1335" y="1026"/>
                    <a:pt x="1411" y="28"/>
                  </a:cubicBezTo>
                  <a:lnTo>
                    <a:pt x="1160" y="28"/>
                  </a:lnTo>
                  <a:cubicBezTo>
                    <a:pt x="1132" y="112"/>
                    <a:pt x="1146" y="224"/>
                    <a:pt x="1132"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290350" y="4371025"/>
              <a:ext cx="509875" cy="331775"/>
            </a:xfrm>
            <a:custGeom>
              <a:rect b="b" l="l" r="r" t="t"/>
              <a:pathLst>
                <a:path extrusionOk="0" fill="none" h="13271" w="20395">
                  <a:moveTo>
                    <a:pt x="20395" y="13271"/>
                  </a:moveTo>
                  <a:lnTo>
                    <a:pt x="12055" y="13271"/>
                  </a:lnTo>
                  <a:cubicBezTo>
                    <a:pt x="11078" y="13271"/>
                    <a:pt x="10309" y="12488"/>
                    <a:pt x="10309" y="11524"/>
                  </a:cubicBezTo>
                  <a:lnTo>
                    <a:pt x="10309" y="1746"/>
                  </a:lnTo>
                  <a:cubicBezTo>
                    <a:pt x="10309" y="782"/>
                    <a:pt x="9527" y="0"/>
                    <a:pt x="8563" y="0"/>
                  </a:cubicBezTo>
                  <a:lnTo>
                    <a:pt x="0"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210025" y="4327350"/>
              <a:ext cx="87325" cy="87350"/>
            </a:xfrm>
            <a:custGeom>
              <a:rect b="b" l="l" r="r" t="t"/>
              <a:pathLst>
                <a:path extrusionOk="0" h="3494" w="3493">
                  <a:moveTo>
                    <a:pt x="0" y="1"/>
                  </a:moveTo>
                  <a:lnTo>
                    <a:pt x="0" y="3493"/>
                  </a:lnTo>
                  <a:lnTo>
                    <a:pt x="3493"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3210025" y="4327350"/>
              <a:ext cx="677525" cy="419100"/>
            </a:xfrm>
            <a:custGeom>
              <a:rect b="b" l="l" r="r" t="t"/>
              <a:pathLst>
                <a:path extrusionOk="0" fill="none" h="16764" w="27101">
                  <a:moveTo>
                    <a:pt x="23608" y="13271"/>
                  </a:moveTo>
                  <a:lnTo>
                    <a:pt x="23608" y="16764"/>
                  </a:lnTo>
                  <a:moveTo>
                    <a:pt x="27100" y="15018"/>
                  </a:moveTo>
                  <a:lnTo>
                    <a:pt x="23608" y="15018"/>
                  </a:lnTo>
                  <a:moveTo>
                    <a:pt x="0" y="1"/>
                  </a:moveTo>
                  <a:lnTo>
                    <a:pt x="3493" y="1747"/>
                  </a:lnTo>
                  <a:lnTo>
                    <a:pt x="0" y="3493"/>
                  </a:lnTo>
                  <a:moveTo>
                    <a:pt x="0" y="1747"/>
                  </a:moveTo>
                  <a:lnTo>
                    <a:pt x="349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6074725" y="3899550"/>
              <a:ext cx="1222300" cy="454025"/>
            </a:xfrm>
            <a:custGeom>
              <a:rect b="b" l="l" r="r" t="t"/>
              <a:pathLst>
                <a:path extrusionOk="0" h="18161" w="48892">
                  <a:moveTo>
                    <a:pt x="0" y="1"/>
                  </a:moveTo>
                  <a:lnTo>
                    <a:pt x="0" y="18161"/>
                  </a:lnTo>
                  <a:lnTo>
                    <a:pt x="48892" y="18161"/>
                  </a:lnTo>
                  <a:lnTo>
                    <a:pt x="48892"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6074725" y="4213875"/>
              <a:ext cx="1222300" cy="139700"/>
            </a:xfrm>
            <a:custGeom>
              <a:rect b="b" l="l" r="r" t="t"/>
              <a:pathLst>
                <a:path extrusionOk="0" h="5588" w="48892">
                  <a:moveTo>
                    <a:pt x="0" y="0"/>
                  </a:moveTo>
                  <a:lnTo>
                    <a:pt x="0" y="5588"/>
                  </a:lnTo>
                  <a:lnTo>
                    <a:pt x="48892" y="5588"/>
                  </a:lnTo>
                  <a:lnTo>
                    <a:pt x="48892"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6074725" y="3899550"/>
              <a:ext cx="1222300" cy="174650"/>
            </a:xfrm>
            <a:custGeom>
              <a:rect b="b" l="l" r="r" t="t"/>
              <a:pathLst>
                <a:path extrusionOk="0" h="6986" w="48892">
                  <a:moveTo>
                    <a:pt x="0" y="1"/>
                  </a:moveTo>
                  <a:lnTo>
                    <a:pt x="0" y="6985"/>
                  </a:lnTo>
                  <a:lnTo>
                    <a:pt x="48892" y="6985"/>
                  </a:lnTo>
                  <a:lnTo>
                    <a:pt x="48892"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6074725" y="3899550"/>
              <a:ext cx="1222300" cy="454025"/>
            </a:xfrm>
            <a:custGeom>
              <a:rect b="b" l="l" r="r" t="t"/>
              <a:pathLst>
                <a:path extrusionOk="0" fill="none" h="18161" w="48892">
                  <a:moveTo>
                    <a:pt x="0" y="1"/>
                  </a:moveTo>
                  <a:lnTo>
                    <a:pt x="48892" y="1"/>
                  </a:lnTo>
                  <a:lnTo>
                    <a:pt x="48892" y="18161"/>
                  </a:lnTo>
                  <a:lnTo>
                    <a:pt x="0" y="18161"/>
                  </a:lnTo>
                  <a:close/>
                  <a:moveTo>
                    <a:pt x="0" y="6985"/>
                  </a:moveTo>
                  <a:lnTo>
                    <a:pt x="48892" y="6985"/>
                  </a:lnTo>
                  <a:moveTo>
                    <a:pt x="10477" y="6985"/>
                  </a:moveTo>
                  <a:lnTo>
                    <a:pt x="10477" y="18161"/>
                  </a:lnTo>
                  <a:moveTo>
                    <a:pt x="33791" y="6985"/>
                  </a:moveTo>
                  <a:lnTo>
                    <a:pt x="33791" y="1816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6486025" y="3947750"/>
              <a:ext cx="52125" cy="55900"/>
            </a:xfrm>
            <a:custGeom>
              <a:rect b="b" l="l" r="r" t="t"/>
              <a:pathLst>
                <a:path extrusionOk="0" h="2236" w="2085">
                  <a:moveTo>
                    <a:pt x="1107" y="0"/>
                  </a:moveTo>
                  <a:cubicBezTo>
                    <a:pt x="509" y="0"/>
                    <a:pt x="0" y="403"/>
                    <a:pt x="31" y="1104"/>
                  </a:cubicBezTo>
                  <a:cubicBezTo>
                    <a:pt x="73" y="1817"/>
                    <a:pt x="409" y="2236"/>
                    <a:pt x="1121" y="2236"/>
                  </a:cubicBezTo>
                  <a:cubicBezTo>
                    <a:pt x="1554" y="2236"/>
                    <a:pt x="1861" y="2082"/>
                    <a:pt x="2085" y="1859"/>
                  </a:cubicBezTo>
                  <a:lnTo>
                    <a:pt x="2085" y="1118"/>
                  </a:lnTo>
                  <a:lnTo>
                    <a:pt x="1163" y="1118"/>
                  </a:lnTo>
                  <a:lnTo>
                    <a:pt x="1163" y="1356"/>
                  </a:lnTo>
                  <a:lnTo>
                    <a:pt x="1819" y="1356"/>
                  </a:lnTo>
                  <a:lnTo>
                    <a:pt x="1819" y="1747"/>
                  </a:lnTo>
                  <a:cubicBezTo>
                    <a:pt x="1666" y="1886"/>
                    <a:pt x="1428" y="1984"/>
                    <a:pt x="1121" y="1984"/>
                  </a:cubicBezTo>
                  <a:cubicBezTo>
                    <a:pt x="590" y="1970"/>
                    <a:pt x="325" y="1635"/>
                    <a:pt x="325" y="1104"/>
                  </a:cubicBezTo>
                  <a:cubicBezTo>
                    <a:pt x="325" y="573"/>
                    <a:pt x="562" y="238"/>
                    <a:pt x="1093" y="238"/>
                  </a:cubicBezTo>
                  <a:cubicBezTo>
                    <a:pt x="1442" y="238"/>
                    <a:pt x="1652" y="364"/>
                    <a:pt x="1764" y="587"/>
                  </a:cubicBezTo>
                  <a:lnTo>
                    <a:pt x="2043" y="504"/>
                  </a:lnTo>
                  <a:cubicBezTo>
                    <a:pt x="1973" y="350"/>
                    <a:pt x="1861" y="210"/>
                    <a:pt x="1722" y="140"/>
                  </a:cubicBezTo>
                  <a:cubicBezTo>
                    <a:pt x="1518" y="46"/>
                    <a:pt x="1308" y="0"/>
                    <a:pt x="1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6549300" y="396032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5" y="1691"/>
                  </a:lnTo>
                  <a:lnTo>
                    <a:pt x="294" y="1691"/>
                  </a:lnTo>
                  <a:cubicBezTo>
                    <a:pt x="320" y="1105"/>
                    <a:pt x="128" y="252"/>
                    <a:pt x="656" y="252"/>
                  </a:cubicBezTo>
                  <a:cubicBezTo>
                    <a:pt x="694" y="252"/>
                    <a:pt x="737" y="256"/>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6573400" y="3960325"/>
              <a:ext cx="37400" cy="43325"/>
            </a:xfrm>
            <a:custGeom>
              <a:rect b="b" l="l" r="r" t="t"/>
              <a:pathLst>
                <a:path extrusionOk="0" h="1733" w="1496">
                  <a:moveTo>
                    <a:pt x="741" y="210"/>
                  </a:moveTo>
                  <a:cubicBezTo>
                    <a:pt x="1118" y="210"/>
                    <a:pt x="1188" y="489"/>
                    <a:pt x="1188" y="867"/>
                  </a:cubicBezTo>
                  <a:cubicBezTo>
                    <a:pt x="1188" y="1244"/>
                    <a:pt x="1118" y="1523"/>
                    <a:pt x="727" y="1523"/>
                  </a:cubicBezTo>
                  <a:cubicBezTo>
                    <a:pt x="378" y="1509"/>
                    <a:pt x="280" y="1244"/>
                    <a:pt x="280" y="867"/>
                  </a:cubicBezTo>
                  <a:cubicBezTo>
                    <a:pt x="280" y="489"/>
                    <a:pt x="378" y="210"/>
                    <a:pt x="741" y="210"/>
                  </a:cubicBezTo>
                  <a:close/>
                  <a:moveTo>
                    <a:pt x="774" y="0"/>
                  </a:moveTo>
                  <a:cubicBezTo>
                    <a:pt x="763" y="0"/>
                    <a:pt x="752" y="0"/>
                    <a:pt x="741" y="1"/>
                  </a:cubicBezTo>
                  <a:cubicBezTo>
                    <a:pt x="238" y="1"/>
                    <a:pt x="1" y="280"/>
                    <a:pt x="1" y="867"/>
                  </a:cubicBezTo>
                  <a:cubicBezTo>
                    <a:pt x="1" y="1383"/>
                    <a:pt x="210" y="1733"/>
                    <a:pt x="727" y="1733"/>
                  </a:cubicBezTo>
                  <a:cubicBezTo>
                    <a:pt x="1244" y="1733"/>
                    <a:pt x="1495" y="1411"/>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6612725" y="3961025"/>
              <a:ext cx="39275" cy="42650"/>
            </a:xfrm>
            <a:custGeom>
              <a:rect b="b" l="l" r="r" t="t"/>
              <a:pathLst>
                <a:path extrusionOk="0" h="1706" w="1571">
                  <a:moveTo>
                    <a:pt x="244" y="0"/>
                  </a:moveTo>
                  <a:cubicBezTo>
                    <a:pt x="299" y="676"/>
                    <a:pt x="0" y="1705"/>
                    <a:pt x="744" y="1705"/>
                  </a:cubicBezTo>
                  <a:cubicBezTo>
                    <a:pt x="754" y="1705"/>
                    <a:pt x="764" y="1705"/>
                    <a:pt x="775" y="1705"/>
                  </a:cubicBezTo>
                  <a:cubicBezTo>
                    <a:pt x="1054" y="1691"/>
                    <a:pt x="1194" y="1565"/>
                    <a:pt x="1291" y="1369"/>
                  </a:cubicBezTo>
                  <a:cubicBezTo>
                    <a:pt x="1319" y="1439"/>
                    <a:pt x="1305" y="1579"/>
                    <a:pt x="1319" y="1663"/>
                  </a:cubicBezTo>
                  <a:lnTo>
                    <a:pt x="1571" y="1663"/>
                  </a:lnTo>
                  <a:lnTo>
                    <a:pt x="1571" y="0"/>
                  </a:lnTo>
                  <a:lnTo>
                    <a:pt x="1291" y="0"/>
                  </a:lnTo>
                  <a:cubicBezTo>
                    <a:pt x="1250" y="601"/>
                    <a:pt x="1487" y="1467"/>
                    <a:pt x="858" y="1481"/>
                  </a:cubicBezTo>
                  <a:cubicBezTo>
                    <a:pt x="848" y="1482"/>
                    <a:pt x="837" y="1482"/>
                    <a:pt x="827" y="1482"/>
                  </a:cubicBezTo>
                  <a:cubicBezTo>
                    <a:pt x="575" y="1482"/>
                    <a:pt x="523" y="1317"/>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6662450" y="3960325"/>
              <a:ext cx="35300" cy="58700"/>
            </a:xfrm>
            <a:custGeom>
              <a:rect b="b" l="l" r="r" t="t"/>
              <a:pathLst>
                <a:path extrusionOk="0" h="2348" w="1412">
                  <a:moveTo>
                    <a:pt x="727" y="210"/>
                  </a:moveTo>
                  <a:cubicBezTo>
                    <a:pt x="1076" y="224"/>
                    <a:pt x="1118" y="503"/>
                    <a:pt x="1118" y="867"/>
                  </a:cubicBezTo>
                  <a:cubicBezTo>
                    <a:pt x="1118" y="1216"/>
                    <a:pt x="1076" y="1523"/>
                    <a:pt x="727" y="1523"/>
                  </a:cubicBezTo>
                  <a:cubicBezTo>
                    <a:pt x="378" y="1523"/>
                    <a:pt x="280" y="1258"/>
                    <a:pt x="280" y="881"/>
                  </a:cubicBezTo>
                  <a:cubicBezTo>
                    <a:pt x="280" y="489"/>
                    <a:pt x="364" y="210"/>
                    <a:pt x="727" y="210"/>
                  </a:cubicBezTo>
                  <a:close/>
                  <a:moveTo>
                    <a:pt x="797" y="1"/>
                  </a:moveTo>
                  <a:cubicBezTo>
                    <a:pt x="532" y="1"/>
                    <a:pt x="378" y="112"/>
                    <a:pt x="280" y="294"/>
                  </a:cubicBezTo>
                  <a:lnTo>
                    <a:pt x="266" y="28"/>
                  </a:lnTo>
                  <a:lnTo>
                    <a:pt x="1" y="28"/>
                  </a:lnTo>
                  <a:lnTo>
                    <a:pt x="1" y="2347"/>
                  </a:lnTo>
                  <a:lnTo>
                    <a:pt x="280" y="2347"/>
                  </a:lnTo>
                  <a:lnTo>
                    <a:pt x="280" y="1425"/>
                  </a:lnTo>
                  <a:cubicBezTo>
                    <a:pt x="378" y="1607"/>
                    <a:pt x="532" y="1733"/>
                    <a:pt x="797" y="1733"/>
                  </a:cubicBezTo>
                  <a:cubicBezTo>
                    <a:pt x="1272" y="1705"/>
                    <a:pt x="1412" y="1356"/>
                    <a:pt x="1412" y="853"/>
                  </a:cubicBezTo>
                  <a:cubicBezTo>
                    <a:pt x="1412" y="350"/>
                    <a:pt x="1286" y="1"/>
                    <a:pt x="7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6724625" y="3948450"/>
              <a:ext cx="44375" cy="54150"/>
            </a:xfrm>
            <a:custGeom>
              <a:rect b="b" l="l" r="r" t="t"/>
              <a:pathLst>
                <a:path extrusionOk="0" h="2166" w="1775">
                  <a:moveTo>
                    <a:pt x="0" y="1"/>
                  </a:moveTo>
                  <a:lnTo>
                    <a:pt x="0" y="252"/>
                  </a:lnTo>
                  <a:lnTo>
                    <a:pt x="741" y="252"/>
                  </a:lnTo>
                  <a:lnTo>
                    <a:pt x="741" y="2166"/>
                  </a:lnTo>
                  <a:lnTo>
                    <a:pt x="1034" y="2166"/>
                  </a:lnTo>
                  <a:lnTo>
                    <a:pt x="1034" y="252"/>
                  </a:lnTo>
                  <a:lnTo>
                    <a:pt x="1774" y="252"/>
                  </a:lnTo>
                  <a:lnTo>
                    <a:pt x="1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6766525" y="3961025"/>
              <a:ext cx="38800" cy="58000"/>
            </a:xfrm>
            <a:custGeom>
              <a:rect b="b" l="l" r="r" t="t"/>
              <a:pathLst>
                <a:path extrusionOk="0" h="2320" w="1552">
                  <a:moveTo>
                    <a:pt x="1" y="0"/>
                  </a:moveTo>
                  <a:lnTo>
                    <a:pt x="657" y="1649"/>
                  </a:lnTo>
                  <a:cubicBezTo>
                    <a:pt x="567" y="1893"/>
                    <a:pt x="454" y="2101"/>
                    <a:pt x="177" y="2101"/>
                  </a:cubicBezTo>
                  <a:cubicBezTo>
                    <a:pt x="152" y="2101"/>
                    <a:pt x="126" y="2099"/>
                    <a:pt x="98" y="2096"/>
                  </a:cubicBezTo>
                  <a:lnTo>
                    <a:pt x="98" y="2305"/>
                  </a:lnTo>
                  <a:cubicBezTo>
                    <a:pt x="151" y="2315"/>
                    <a:pt x="200" y="2320"/>
                    <a:pt x="246" y="2320"/>
                  </a:cubicBezTo>
                  <a:cubicBezTo>
                    <a:pt x="532" y="2320"/>
                    <a:pt x="701" y="2145"/>
                    <a:pt x="797" y="1928"/>
                  </a:cubicBezTo>
                  <a:lnTo>
                    <a:pt x="1551" y="0"/>
                  </a:lnTo>
                  <a:lnTo>
                    <a:pt x="1258" y="0"/>
                  </a:lnTo>
                  <a:lnTo>
                    <a:pt x="797"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810525" y="3960325"/>
              <a:ext cx="35300" cy="58700"/>
            </a:xfrm>
            <a:custGeom>
              <a:rect b="b" l="l" r="r" t="t"/>
              <a:pathLst>
                <a:path extrusionOk="0" h="2348" w="1412">
                  <a:moveTo>
                    <a:pt x="741" y="210"/>
                  </a:moveTo>
                  <a:cubicBezTo>
                    <a:pt x="1076" y="224"/>
                    <a:pt x="1132" y="503"/>
                    <a:pt x="1132" y="867"/>
                  </a:cubicBezTo>
                  <a:cubicBezTo>
                    <a:pt x="1132" y="1216"/>
                    <a:pt x="1090" y="1523"/>
                    <a:pt x="741" y="1523"/>
                  </a:cubicBezTo>
                  <a:cubicBezTo>
                    <a:pt x="378" y="1523"/>
                    <a:pt x="294" y="1258"/>
                    <a:pt x="294" y="881"/>
                  </a:cubicBezTo>
                  <a:cubicBezTo>
                    <a:pt x="294" y="489"/>
                    <a:pt x="364" y="210"/>
                    <a:pt x="741" y="210"/>
                  </a:cubicBezTo>
                  <a:close/>
                  <a:moveTo>
                    <a:pt x="811" y="1"/>
                  </a:moveTo>
                  <a:cubicBezTo>
                    <a:pt x="532" y="1"/>
                    <a:pt x="378" y="112"/>
                    <a:pt x="294" y="294"/>
                  </a:cubicBezTo>
                  <a:lnTo>
                    <a:pt x="266" y="28"/>
                  </a:lnTo>
                  <a:lnTo>
                    <a:pt x="1" y="28"/>
                  </a:lnTo>
                  <a:lnTo>
                    <a:pt x="15" y="2347"/>
                  </a:lnTo>
                  <a:lnTo>
                    <a:pt x="294" y="2347"/>
                  </a:lnTo>
                  <a:lnTo>
                    <a:pt x="280" y="1425"/>
                  </a:lnTo>
                  <a:lnTo>
                    <a:pt x="280" y="1425"/>
                  </a:lnTo>
                  <a:cubicBezTo>
                    <a:pt x="378" y="1607"/>
                    <a:pt x="532" y="1733"/>
                    <a:pt x="811" y="1733"/>
                  </a:cubicBezTo>
                  <a:cubicBezTo>
                    <a:pt x="1272" y="1705"/>
                    <a:pt x="1412" y="1356"/>
                    <a:pt x="1412" y="853"/>
                  </a:cubicBezTo>
                  <a:cubicBezTo>
                    <a:pt x="1412"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6852100" y="3960325"/>
              <a:ext cx="37725" cy="43325"/>
            </a:xfrm>
            <a:custGeom>
              <a:rect b="b" l="l" r="r" t="t"/>
              <a:pathLst>
                <a:path extrusionOk="0" h="1733" w="1509">
                  <a:moveTo>
                    <a:pt x="753" y="209"/>
                  </a:moveTo>
                  <a:cubicBezTo>
                    <a:pt x="994" y="209"/>
                    <a:pt x="1241" y="389"/>
                    <a:pt x="1215" y="699"/>
                  </a:cubicBezTo>
                  <a:lnTo>
                    <a:pt x="307" y="699"/>
                  </a:lnTo>
                  <a:cubicBezTo>
                    <a:pt x="307" y="615"/>
                    <a:pt x="335" y="517"/>
                    <a:pt x="363" y="462"/>
                  </a:cubicBezTo>
                  <a:cubicBezTo>
                    <a:pt x="436" y="289"/>
                    <a:pt x="593" y="209"/>
                    <a:pt x="753" y="209"/>
                  </a:cubicBezTo>
                  <a:close/>
                  <a:moveTo>
                    <a:pt x="754" y="1"/>
                  </a:moveTo>
                  <a:cubicBezTo>
                    <a:pt x="238" y="1"/>
                    <a:pt x="28" y="322"/>
                    <a:pt x="14" y="853"/>
                  </a:cubicBezTo>
                  <a:cubicBezTo>
                    <a:pt x="0" y="1397"/>
                    <a:pt x="265" y="1733"/>
                    <a:pt x="768" y="1733"/>
                  </a:cubicBezTo>
                  <a:cubicBezTo>
                    <a:pt x="1118" y="1733"/>
                    <a:pt x="1355" y="1579"/>
                    <a:pt x="1453" y="1328"/>
                  </a:cubicBezTo>
                  <a:lnTo>
                    <a:pt x="1201" y="1258"/>
                  </a:lnTo>
                  <a:cubicBezTo>
                    <a:pt x="1145" y="1411"/>
                    <a:pt x="1006" y="1523"/>
                    <a:pt x="768" y="1523"/>
                  </a:cubicBezTo>
                  <a:cubicBezTo>
                    <a:pt x="433" y="1509"/>
                    <a:pt x="307" y="1272"/>
                    <a:pt x="307" y="922"/>
                  </a:cubicBezTo>
                  <a:lnTo>
                    <a:pt x="1495" y="922"/>
                  </a:lnTo>
                  <a:cubicBezTo>
                    <a:pt x="1509" y="364"/>
                    <a:pt x="1313"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6159575" y="4105550"/>
              <a:ext cx="41925" cy="54200"/>
            </a:xfrm>
            <a:custGeom>
              <a:rect b="b" l="l" r="r" t="t"/>
              <a:pathLst>
                <a:path extrusionOk="0" h="2168" w="1677">
                  <a:moveTo>
                    <a:pt x="687" y="239"/>
                  </a:moveTo>
                  <a:cubicBezTo>
                    <a:pt x="1051" y="239"/>
                    <a:pt x="1369" y="278"/>
                    <a:pt x="1369" y="659"/>
                  </a:cubicBezTo>
                  <a:cubicBezTo>
                    <a:pt x="1369" y="1047"/>
                    <a:pt x="1064" y="1099"/>
                    <a:pt x="703" y="1099"/>
                  </a:cubicBezTo>
                  <a:cubicBezTo>
                    <a:pt x="570" y="1099"/>
                    <a:pt x="429" y="1092"/>
                    <a:pt x="294" y="1092"/>
                  </a:cubicBezTo>
                  <a:lnTo>
                    <a:pt x="294" y="240"/>
                  </a:lnTo>
                  <a:cubicBezTo>
                    <a:pt x="328" y="241"/>
                    <a:pt x="363" y="241"/>
                    <a:pt x="398" y="241"/>
                  </a:cubicBezTo>
                  <a:cubicBezTo>
                    <a:pt x="494" y="241"/>
                    <a:pt x="592" y="239"/>
                    <a:pt x="687" y="239"/>
                  </a:cubicBezTo>
                  <a:close/>
                  <a:moveTo>
                    <a:pt x="538" y="1"/>
                  </a:moveTo>
                  <a:cubicBezTo>
                    <a:pt x="404" y="1"/>
                    <a:pt x="267" y="4"/>
                    <a:pt x="132" y="4"/>
                  </a:cubicBezTo>
                  <a:cubicBezTo>
                    <a:pt x="88" y="4"/>
                    <a:pt x="44" y="3"/>
                    <a:pt x="0" y="3"/>
                  </a:cubicBezTo>
                  <a:lnTo>
                    <a:pt x="0" y="2168"/>
                  </a:lnTo>
                  <a:lnTo>
                    <a:pt x="294" y="2168"/>
                  </a:lnTo>
                  <a:lnTo>
                    <a:pt x="294" y="1316"/>
                  </a:lnTo>
                  <a:cubicBezTo>
                    <a:pt x="426" y="1323"/>
                    <a:pt x="557" y="1329"/>
                    <a:pt x="682" y="1329"/>
                  </a:cubicBezTo>
                  <a:cubicBezTo>
                    <a:pt x="1232" y="1329"/>
                    <a:pt x="1677" y="1217"/>
                    <a:pt x="1677" y="659"/>
                  </a:cubicBezTo>
                  <a:cubicBezTo>
                    <a:pt x="1677" y="56"/>
                    <a:pt x="1137" y="1"/>
                    <a:pt x="5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6211950" y="4105600"/>
              <a:ext cx="45075" cy="54150"/>
            </a:xfrm>
            <a:custGeom>
              <a:rect b="b" l="l" r="r" t="t"/>
              <a:pathLst>
                <a:path extrusionOk="0" h="2166" w="1803">
                  <a:moveTo>
                    <a:pt x="1" y="1"/>
                  </a:moveTo>
                  <a:lnTo>
                    <a:pt x="1" y="2166"/>
                  </a:lnTo>
                  <a:lnTo>
                    <a:pt x="294" y="2166"/>
                  </a:lnTo>
                  <a:lnTo>
                    <a:pt x="294" y="1342"/>
                  </a:lnTo>
                  <a:lnTo>
                    <a:pt x="574" y="1118"/>
                  </a:lnTo>
                  <a:lnTo>
                    <a:pt x="1440"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6363525" y="4102800"/>
              <a:ext cx="7000" cy="56950"/>
            </a:xfrm>
            <a:custGeom>
              <a:rect b="b" l="l" r="r" t="t"/>
              <a:pathLst>
                <a:path extrusionOk="0" h="2278" w="280">
                  <a:moveTo>
                    <a:pt x="0" y="1"/>
                  </a:moveTo>
                  <a:lnTo>
                    <a:pt x="0" y="266"/>
                  </a:lnTo>
                  <a:lnTo>
                    <a:pt x="280" y="266"/>
                  </a:lnTo>
                  <a:lnTo>
                    <a:pt x="280" y="1"/>
                  </a:lnTo>
                  <a:close/>
                  <a:moveTo>
                    <a:pt x="0" y="616"/>
                  </a:moveTo>
                  <a:lnTo>
                    <a:pt x="0"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6378900" y="4102800"/>
              <a:ext cx="35275" cy="58000"/>
            </a:xfrm>
            <a:custGeom>
              <a:rect b="b" l="l" r="r" t="t"/>
              <a:pathLst>
                <a:path extrusionOk="0" h="2320" w="1411">
                  <a:moveTo>
                    <a:pt x="710" y="797"/>
                  </a:moveTo>
                  <a:cubicBezTo>
                    <a:pt x="1051" y="797"/>
                    <a:pt x="1118" y="1071"/>
                    <a:pt x="1118" y="1426"/>
                  </a:cubicBezTo>
                  <a:cubicBezTo>
                    <a:pt x="1118" y="1817"/>
                    <a:pt x="1048" y="2096"/>
                    <a:pt x="685" y="2096"/>
                  </a:cubicBezTo>
                  <a:cubicBezTo>
                    <a:pt x="335" y="2096"/>
                    <a:pt x="279" y="1803"/>
                    <a:pt x="279" y="1454"/>
                  </a:cubicBezTo>
                  <a:cubicBezTo>
                    <a:pt x="279" y="1090"/>
                    <a:pt x="335" y="797"/>
                    <a:pt x="685" y="797"/>
                  </a:cubicBezTo>
                  <a:cubicBezTo>
                    <a:pt x="693" y="797"/>
                    <a:pt x="702" y="797"/>
                    <a:pt x="710" y="797"/>
                  </a:cubicBezTo>
                  <a:close/>
                  <a:moveTo>
                    <a:pt x="1118" y="1"/>
                  </a:moveTo>
                  <a:lnTo>
                    <a:pt x="1132" y="867"/>
                  </a:lnTo>
                  <a:cubicBezTo>
                    <a:pt x="1034" y="699"/>
                    <a:pt x="880" y="588"/>
                    <a:pt x="615" y="588"/>
                  </a:cubicBezTo>
                  <a:cubicBezTo>
                    <a:pt x="196" y="588"/>
                    <a:pt x="0" y="881"/>
                    <a:pt x="0" y="1454"/>
                  </a:cubicBezTo>
                  <a:cubicBezTo>
                    <a:pt x="0" y="1971"/>
                    <a:pt x="140" y="2320"/>
                    <a:pt x="615" y="2320"/>
                  </a:cubicBezTo>
                  <a:cubicBezTo>
                    <a:pt x="880" y="2320"/>
                    <a:pt x="1034" y="2208"/>
                    <a:pt x="1118" y="2012"/>
                  </a:cubicBezTo>
                  <a:cubicBezTo>
                    <a:pt x="1145" y="2082"/>
                    <a:pt x="1132" y="2194"/>
                    <a:pt x="1145" y="2278"/>
                  </a:cubicBezTo>
                  <a:lnTo>
                    <a:pt x="1411" y="2278"/>
                  </a:lnTo>
                  <a:lnTo>
                    <a:pt x="13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6946375" y="4102800"/>
              <a:ext cx="7025" cy="56950"/>
            </a:xfrm>
            <a:custGeom>
              <a:rect b="b" l="l" r="r" t="t"/>
              <a:pathLst>
                <a:path extrusionOk="0" h="2278" w="281">
                  <a:moveTo>
                    <a:pt x="1" y="1"/>
                  </a:moveTo>
                  <a:lnTo>
                    <a:pt x="1" y="266"/>
                  </a:lnTo>
                  <a:lnTo>
                    <a:pt x="280" y="266"/>
                  </a:lnTo>
                  <a:lnTo>
                    <a:pt x="280" y="1"/>
                  </a:lnTo>
                  <a:close/>
                  <a:moveTo>
                    <a:pt x="1" y="616"/>
                  </a:moveTo>
                  <a:lnTo>
                    <a:pt x="1"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6963500" y="4117450"/>
              <a:ext cx="39525" cy="42300"/>
            </a:xfrm>
            <a:custGeom>
              <a:rect b="b" l="l" r="r" t="t"/>
              <a:pathLst>
                <a:path extrusionOk="0" h="1692" w="1581">
                  <a:moveTo>
                    <a:pt x="868" y="0"/>
                  </a:moveTo>
                  <a:cubicBezTo>
                    <a:pt x="854" y="0"/>
                    <a:pt x="839" y="1"/>
                    <a:pt x="824" y="2"/>
                  </a:cubicBezTo>
                  <a:cubicBezTo>
                    <a:pt x="545" y="2"/>
                    <a:pt x="377" y="127"/>
                    <a:pt x="280" y="309"/>
                  </a:cubicBezTo>
                  <a:cubicBezTo>
                    <a:pt x="266" y="239"/>
                    <a:pt x="280" y="127"/>
                    <a:pt x="266" y="30"/>
                  </a:cubicBezTo>
                  <a:lnTo>
                    <a:pt x="0" y="30"/>
                  </a:lnTo>
                  <a:lnTo>
                    <a:pt x="14" y="1692"/>
                  </a:lnTo>
                  <a:lnTo>
                    <a:pt x="293" y="1692"/>
                  </a:lnTo>
                  <a:cubicBezTo>
                    <a:pt x="335" y="1105"/>
                    <a:pt x="98" y="239"/>
                    <a:pt x="727" y="211"/>
                  </a:cubicBezTo>
                  <a:cubicBezTo>
                    <a:pt x="992" y="211"/>
                    <a:pt x="1062" y="365"/>
                    <a:pt x="1062" y="630"/>
                  </a:cubicBezTo>
                  <a:lnTo>
                    <a:pt x="1062" y="1692"/>
                  </a:lnTo>
                  <a:lnTo>
                    <a:pt x="1341" y="1692"/>
                  </a:lnTo>
                  <a:cubicBezTo>
                    <a:pt x="1286" y="1021"/>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7003300" y="4108750"/>
              <a:ext cx="19925" cy="51775"/>
            </a:xfrm>
            <a:custGeom>
              <a:rect b="b" l="l" r="r" t="t"/>
              <a:pathLst>
                <a:path extrusionOk="0" h="2071" w="797">
                  <a:moveTo>
                    <a:pt x="280" y="0"/>
                  </a:moveTo>
                  <a:lnTo>
                    <a:pt x="210" y="378"/>
                  </a:lnTo>
                  <a:lnTo>
                    <a:pt x="1" y="378"/>
                  </a:lnTo>
                  <a:lnTo>
                    <a:pt x="1" y="587"/>
                  </a:lnTo>
                  <a:lnTo>
                    <a:pt x="182" y="587"/>
                  </a:lnTo>
                  <a:lnTo>
                    <a:pt x="182" y="1691"/>
                  </a:lnTo>
                  <a:cubicBezTo>
                    <a:pt x="182" y="1969"/>
                    <a:pt x="345" y="2071"/>
                    <a:pt x="545" y="2071"/>
                  </a:cubicBezTo>
                  <a:cubicBezTo>
                    <a:pt x="626" y="2071"/>
                    <a:pt x="712" y="2054"/>
                    <a:pt x="797" y="2026"/>
                  </a:cubicBezTo>
                  <a:lnTo>
                    <a:pt x="797" y="1816"/>
                  </a:lnTo>
                  <a:cubicBezTo>
                    <a:pt x="748" y="1837"/>
                    <a:pt x="698" y="1848"/>
                    <a:pt x="652" y="1848"/>
                  </a:cubicBezTo>
                  <a:cubicBezTo>
                    <a:pt x="540" y="1848"/>
                    <a:pt x="452" y="1783"/>
                    <a:pt x="462" y="1635"/>
                  </a:cubicBezTo>
                  <a:lnTo>
                    <a:pt x="462" y="587"/>
                  </a:lnTo>
                  <a:lnTo>
                    <a:pt x="769" y="587"/>
                  </a:lnTo>
                  <a:lnTo>
                    <a:pt x="769" y="378"/>
                  </a:lnTo>
                  <a:lnTo>
                    <a:pt x="462" y="378"/>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7027050" y="4117475"/>
              <a:ext cx="37400" cy="43325"/>
            </a:xfrm>
            <a:custGeom>
              <a:rect b="b" l="l" r="r" t="t"/>
              <a:pathLst>
                <a:path extrusionOk="0" h="1733" w="1496">
                  <a:moveTo>
                    <a:pt x="744" y="209"/>
                  </a:moveTo>
                  <a:cubicBezTo>
                    <a:pt x="987" y="209"/>
                    <a:pt x="1235" y="389"/>
                    <a:pt x="1202" y="699"/>
                  </a:cubicBezTo>
                  <a:lnTo>
                    <a:pt x="308" y="699"/>
                  </a:lnTo>
                  <a:cubicBezTo>
                    <a:pt x="308" y="615"/>
                    <a:pt x="322" y="517"/>
                    <a:pt x="350" y="462"/>
                  </a:cubicBezTo>
                  <a:cubicBezTo>
                    <a:pt x="422" y="289"/>
                    <a:pt x="582" y="209"/>
                    <a:pt x="744" y="209"/>
                  </a:cubicBezTo>
                  <a:close/>
                  <a:moveTo>
                    <a:pt x="741" y="1"/>
                  </a:moveTo>
                  <a:cubicBezTo>
                    <a:pt x="238" y="1"/>
                    <a:pt x="14" y="322"/>
                    <a:pt x="1" y="853"/>
                  </a:cubicBezTo>
                  <a:cubicBezTo>
                    <a:pt x="1" y="1397"/>
                    <a:pt x="252" y="1733"/>
                    <a:pt x="769" y="1733"/>
                  </a:cubicBezTo>
                  <a:cubicBezTo>
                    <a:pt x="1118" y="1733"/>
                    <a:pt x="1342" y="1579"/>
                    <a:pt x="1439" y="1328"/>
                  </a:cubicBezTo>
                  <a:lnTo>
                    <a:pt x="1188" y="1258"/>
                  </a:lnTo>
                  <a:cubicBezTo>
                    <a:pt x="1146" y="1411"/>
                    <a:pt x="992"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7070700" y="4117475"/>
              <a:ext cx="42600" cy="58525"/>
            </a:xfrm>
            <a:custGeom>
              <a:rect b="b" l="l" r="r" t="t"/>
              <a:pathLst>
                <a:path extrusionOk="0" h="2341" w="1704">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8"/>
                    <a:pt x="949" y="2133"/>
                    <a:pt x="715" y="2133"/>
                  </a:cubicBezTo>
                  <a:cubicBezTo>
                    <a:pt x="559" y="2133"/>
                    <a:pt x="406" y="2055"/>
                    <a:pt x="350" y="1886"/>
                  </a:cubicBezTo>
                  <a:lnTo>
                    <a:pt x="70" y="1942"/>
                  </a:lnTo>
                  <a:cubicBezTo>
                    <a:pt x="126" y="2138"/>
                    <a:pt x="252" y="2264"/>
                    <a:pt x="462" y="2305"/>
                  </a:cubicBezTo>
                  <a:cubicBezTo>
                    <a:pt x="572" y="2329"/>
                    <a:pt x="671" y="2340"/>
                    <a:pt x="758" y="2340"/>
                  </a:cubicBezTo>
                  <a:cubicBezTo>
                    <a:pt x="1703" y="2340"/>
                    <a:pt x="1336" y="1026"/>
                    <a:pt x="1425" y="29"/>
                  </a:cubicBezTo>
                  <a:lnTo>
                    <a:pt x="1160" y="29"/>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7114350" y="4117475"/>
              <a:ext cx="37400" cy="43325"/>
            </a:xfrm>
            <a:custGeom>
              <a:rect b="b" l="l" r="r" t="t"/>
              <a:pathLst>
                <a:path extrusionOk="0" h="1733" w="1496">
                  <a:moveTo>
                    <a:pt x="744" y="209"/>
                  </a:moveTo>
                  <a:cubicBezTo>
                    <a:pt x="987" y="209"/>
                    <a:pt x="1236" y="389"/>
                    <a:pt x="1202" y="699"/>
                  </a:cubicBezTo>
                  <a:lnTo>
                    <a:pt x="308" y="699"/>
                  </a:lnTo>
                  <a:cubicBezTo>
                    <a:pt x="308" y="615"/>
                    <a:pt x="322" y="517"/>
                    <a:pt x="350" y="462"/>
                  </a:cubicBezTo>
                  <a:cubicBezTo>
                    <a:pt x="423"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6" y="1411"/>
                    <a:pt x="993"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7160100" y="4117475"/>
              <a:ext cx="19575" cy="42275"/>
            </a:xfrm>
            <a:custGeom>
              <a:rect b="b" l="l" r="r" t="t"/>
              <a:pathLst>
                <a:path extrusionOk="0" h="1691" w="783">
                  <a:moveTo>
                    <a:pt x="664" y="0"/>
                  </a:moveTo>
                  <a:cubicBezTo>
                    <a:pt x="438" y="0"/>
                    <a:pt x="328" y="173"/>
                    <a:pt x="280" y="378"/>
                  </a:cubicBezTo>
                  <a:cubicBezTo>
                    <a:pt x="252" y="280"/>
                    <a:pt x="266" y="140"/>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6363525" y="42571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0" y="30"/>
                  </a:lnTo>
                  <a:lnTo>
                    <a:pt x="14" y="1692"/>
                  </a:lnTo>
                  <a:lnTo>
                    <a:pt x="294" y="1692"/>
                  </a:lnTo>
                  <a:cubicBezTo>
                    <a:pt x="336" y="1106"/>
                    <a:pt x="84" y="240"/>
                    <a:pt x="713" y="212"/>
                  </a:cubicBezTo>
                  <a:cubicBezTo>
                    <a:pt x="992" y="212"/>
                    <a:pt x="1062" y="365"/>
                    <a:pt x="1062" y="631"/>
                  </a:cubicBezTo>
                  <a:lnTo>
                    <a:pt x="1062" y="1692"/>
                  </a:lnTo>
                  <a:lnTo>
                    <a:pt x="1341"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6405075" y="4257175"/>
              <a:ext cx="40550" cy="43325"/>
            </a:xfrm>
            <a:custGeom>
              <a:rect b="b" l="l" r="r" t="t"/>
              <a:pathLst>
                <a:path extrusionOk="0" h="1733" w="1622">
                  <a:moveTo>
                    <a:pt x="1104" y="866"/>
                  </a:moveTo>
                  <a:lnTo>
                    <a:pt x="1104" y="866"/>
                  </a:lnTo>
                  <a:cubicBezTo>
                    <a:pt x="1118" y="1257"/>
                    <a:pt x="937" y="1495"/>
                    <a:pt x="573" y="1523"/>
                  </a:cubicBezTo>
                  <a:cubicBezTo>
                    <a:pt x="406" y="1523"/>
                    <a:pt x="294" y="1397"/>
                    <a:pt x="294" y="1229"/>
                  </a:cubicBezTo>
                  <a:cubicBezTo>
                    <a:pt x="294" y="824"/>
                    <a:pt x="727" y="894"/>
                    <a:pt x="1104" y="866"/>
                  </a:cubicBezTo>
                  <a:close/>
                  <a:moveTo>
                    <a:pt x="755" y="0"/>
                  </a:moveTo>
                  <a:cubicBezTo>
                    <a:pt x="378" y="0"/>
                    <a:pt x="126" y="126"/>
                    <a:pt x="85" y="447"/>
                  </a:cubicBezTo>
                  <a:lnTo>
                    <a:pt x="378" y="475"/>
                  </a:lnTo>
                  <a:cubicBezTo>
                    <a:pt x="378" y="266"/>
                    <a:pt x="532" y="210"/>
                    <a:pt x="741" y="210"/>
                  </a:cubicBezTo>
                  <a:cubicBezTo>
                    <a:pt x="1020" y="210"/>
                    <a:pt x="1118" y="377"/>
                    <a:pt x="1104" y="685"/>
                  </a:cubicBezTo>
                  <a:cubicBezTo>
                    <a:pt x="1078" y="685"/>
                    <a:pt x="1052" y="685"/>
                    <a:pt x="1026" y="685"/>
                  </a:cubicBezTo>
                  <a:cubicBezTo>
                    <a:pt x="508" y="685"/>
                    <a:pt x="1" y="697"/>
                    <a:pt x="1" y="1229"/>
                  </a:cubicBezTo>
                  <a:cubicBezTo>
                    <a:pt x="1" y="1537"/>
                    <a:pt x="196" y="1718"/>
                    <a:pt x="518" y="1732"/>
                  </a:cubicBezTo>
                  <a:cubicBezTo>
                    <a:pt x="839" y="1732"/>
                    <a:pt x="979" y="1565"/>
                    <a:pt x="1104" y="1383"/>
                  </a:cubicBezTo>
                  <a:lnTo>
                    <a:pt x="1104" y="1383"/>
                  </a:lnTo>
                  <a:cubicBezTo>
                    <a:pt x="1094" y="1598"/>
                    <a:pt x="1248" y="1705"/>
                    <a:pt x="1441" y="1705"/>
                  </a:cubicBezTo>
                  <a:cubicBezTo>
                    <a:pt x="1499" y="1705"/>
                    <a:pt x="1560" y="1696"/>
                    <a:pt x="1621" y="1676"/>
                  </a:cubicBezTo>
                  <a:lnTo>
                    <a:pt x="1621" y="1509"/>
                  </a:lnTo>
                  <a:cubicBezTo>
                    <a:pt x="1593" y="1515"/>
                    <a:pt x="1568" y="1518"/>
                    <a:pt x="1545" y="1518"/>
                  </a:cubicBezTo>
                  <a:cubicBezTo>
                    <a:pt x="1420" y="1518"/>
                    <a:pt x="1372" y="142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6450825" y="4257175"/>
              <a:ext cx="61375" cy="42275"/>
            </a:xfrm>
            <a:custGeom>
              <a:rect b="b" l="l" r="r" t="t"/>
              <a:pathLst>
                <a:path extrusionOk="0" h="1691" w="2455">
                  <a:moveTo>
                    <a:pt x="1733" y="0"/>
                  </a:moveTo>
                  <a:cubicBezTo>
                    <a:pt x="1729" y="0"/>
                    <a:pt x="1724" y="0"/>
                    <a:pt x="1719" y="0"/>
                  </a:cubicBezTo>
                  <a:cubicBezTo>
                    <a:pt x="1453" y="0"/>
                    <a:pt x="1314" y="126"/>
                    <a:pt x="1216" y="307"/>
                  </a:cubicBezTo>
                  <a:cubicBezTo>
                    <a:pt x="1182" y="98"/>
                    <a:pt x="982" y="3"/>
                    <a:pt x="775" y="3"/>
                  </a:cubicBezTo>
                  <a:cubicBezTo>
                    <a:pt x="554" y="3"/>
                    <a:pt x="323" y="112"/>
                    <a:pt x="280" y="307"/>
                  </a:cubicBezTo>
                  <a:cubicBezTo>
                    <a:pt x="252" y="238"/>
                    <a:pt x="266" y="126"/>
                    <a:pt x="266" y="28"/>
                  </a:cubicBezTo>
                  <a:lnTo>
                    <a:pt x="1" y="28"/>
                  </a:lnTo>
                  <a:lnTo>
                    <a:pt x="15" y="1690"/>
                  </a:lnTo>
                  <a:lnTo>
                    <a:pt x="280" y="1690"/>
                  </a:lnTo>
                  <a:cubicBezTo>
                    <a:pt x="336" y="1118"/>
                    <a:pt x="84" y="252"/>
                    <a:pt x="671" y="210"/>
                  </a:cubicBezTo>
                  <a:cubicBezTo>
                    <a:pt x="680" y="209"/>
                    <a:pt x="689" y="209"/>
                    <a:pt x="698" y="209"/>
                  </a:cubicBezTo>
                  <a:cubicBezTo>
                    <a:pt x="926" y="209"/>
                    <a:pt x="964" y="386"/>
                    <a:pt x="964" y="629"/>
                  </a:cubicBezTo>
                  <a:lnTo>
                    <a:pt x="964" y="1690"/>
                  </a:lnTo>
                  <a:lnTo>
                    <a:pt x="1244" y="1690"/>
                  </a:lnTo>
                  <a:cubicBezTo>
                    <a:pt x="1300" y="1132"/>
                    <a:pt x="1034" y="238"/>
                    <a:pt x="1621" y="210"/>
                  </a:cubicBezTo>
                  <a:cubicBezTo>
                    <a:pt x="1886" y="210"/>
                    <a:pt x="1928" y="377"/>
                    <a:pt x="1928" y="629"/>
                  </a:cubicBezTo>
                  <a:lnTo>
                    <a:pt x="1928" y="1690"/>
                  </a:lnTo>
                  <a:lnTo>
                    <a:pt x="2208" y="1690"/>
                  </a:lnTo>
                  <a:cubicBezTo>
                    <a:pt x="2138" y="1038"/>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6514050" y="4257175"/>
              <a:ext cx="37375" cy="43325"/>
            </a:xfrm>
            <a:custGeom>
              <a:rect b="b" l="l" r="r" t="t"/>
              <a:pathLst>
                <a:path extrusionOk="0" h="1733" w="1495">
                  <a:moveTo>
                    <a:pt x="743" y="209"/>
                  </a:moveTo>
                  <a:cubicBezTo>
                    <a:pt x="986" y="209"/>
                    <a:pt x="1235" y="388"/>
                    <a:pt x="1201" y="699"/>
                  </a:cubicBezTo>
                  <a:lnTo>
                    <a:pt x="307" y="699"/>
                  </a:lnTo>
                  <a:cubicBezTo>
                    <a:pt x="307" y="615"/>
                    <a:pt x="321" y="517"/>
                    <a:pt x="349" y="461"/>
                  </a:cubicBezTo>
                  <a:cubicBezTo>
                    <a:pt x="422" y="288"/>
                    <a:pt x="581" y="209"/>
                    <a:pt x="743" y="209"/>
                  </a:cubicBezTo>
                  <a:close/>
                  <a:moveTo>
                    <a:pt x="740" y="0"/>
                  </a:moveTo>
                  <a:cubicBezTo>
                    <a:pt x="237" y="0"/>
                    <a:pt x="14" y="321"/>
                    <a:pt x="0" y="852"/>
                  </a:cubicBezTo>
                  <a:cubicBezTo>
                    <a:pt x="0" y="1397"/>
                    <a:pt x="251" y="1732"/>
                    <a:pt x="768" y="1732"/>
                  </a:cubicBezTo>
                  <a:cubicBezTo>
                    <a:pt x="1118" y="1732"/>
                    <a:pt x="1341" y="1579"/>
                    <a:pt x="1439" y="1327"/>
                  </a:cubicBezTo>
                  <a:lnTo>
                    <a:pt x="1187" y="1257"/>
                  </a:lnTo>
                  <a:cubicBezTo>
                    <a:pt x="1145" y="1411"/>
                    <a:pt x="992" y="1523"/>
                    <a:pt x="768" y="1523"/>
                  </a:cubicBezTo>
                  <a:cubicBezTo>
                    <a:pt x="419" y="1509"/>
                    <a:pt x="307" y="1271"/>
                    <a:pt x="307" y="922"/>
                  </a:cubicBezTo>
                  <a:lnTo>
                    <a:pt x="1481" y="922"/>
                  </a:lnTo>
                  <a:cubicBezTo>
                    <a:pt x="1495" y="363"/>
                    <a:pt x="1299" y="0"/>
                    <a:pt x="7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6943225" y="4257250"/>
              <a:ext cx="34800" cy="43325"/>
            </a:xfrm>
            <a:custGeom>
              <a:rect b="b" l="l" r="r" t="t"/>
              <a:pathLst>
                <a:path extrusionOk="0" h="1733" w="1392">
                  <a:moveTo>
                    <a:pt x="706" y="0"/>
                  </a:moveTo>
                  <a:cubicBezTo>
                    <a:pt x="381" y="0"/>
                    <a:pt x="52" y="137"/>
                    <a:pt x="71" y="472"/>
                  </a:cubicBezTo>
                  <a:cubicBezTo>
                    <a:pt x="113" y="1115"/>
                    <a:pt x="1021" y="765"/>
                    <a:pt x="1104" y="1254"/>
                  </a:cubicBezTo>
                  <a:cubicBezTo>
                    <a:pt x="1098" y="1438"/>
                    <a:pt x="915" y="1517"/>
                    <a:pt x="721" y="1517"/>
                  </a:cubicBezTo>
                  <a:cubicBezTo>
                    <a:pt x="501" y="1517"/>
                    <a:pt x="267" y="1417"/>
                    <a:pt x="252" y="1254"/>
                  </a:cubicBezTo>
                  <a:lnTo>
                    <a:pt x="1" y="1296"/>
                  </a:lnTo>
                  <a:cubicBezTo>
                    <a:pt x="35" y="1579"/>
                    <a:pt x="381" y="1733"/>
                    <a:pt x="716" y="1733"/>
                  </a:cubicBezTo>
                  <a:cubicBezTo>
                    <a:pt x="1059" y="1733"/>
                    <a:pt x="1391" y="1572"/>
                    <a:pt x="1370" y="1226"/>
                  </a:cubicBezTo>
                  <a:cubicBezTo>
                    <a:pt x="1342" y="542"/>
                    <a:pt x="462" y="905"/>
                    <a:pt x="336" y="444"/>
                  </a:cubicBezTo>
                  <a:cubicBezTo>
                    <a:pt x="343" y="280"/>
                    <a:pt x="520" y="203"/>
                    <a:pt x="701" y="203"/>
                  </a:cubicBezTo>
                  <a:cubicBezTo>
                    <a:pt x="890" y="203"/>
                    <a:pt x="1083" y="287"/>
                    <a:pt x="1091" y="444"/>
                  </a:cubicBezTo>
                  <a:lnTo>
                    <a:pt x="1356" y="402"/>
                  </a:lnTo>
                  <a:cubicBezTo>
                    <a:pt x="1328" y="263"/>
                    <a:pt x="1244" y="165"/>
                    <a:pt x="1146" y="95"/>
                  </a:cubicBezTo>
                  <a:cubicBezTo>
                    <a:pt x="1030" y="34"/>
                    <a:pt x="869"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6981650" y="4248425"/>
              <a:ext cx="19925" cy="51800"/>
            </a:xfrm>
            <a:custGeom>
              <a:rect b="b" l="l" r="r" t="t"/>
              <a:pathLst>
                <a:path extrusionOk="0" h="2072" w="797">
                  <a:moveTo>
                    <a:pt x="280" y="1"/>
                  </a:moveTo>
                  <a:lnTo>
                    <a:pt x="210" y="378"/>
                  </a:lnTo>
                  <a:lnTo>
                    <a:pt x="1" y="378"/>
                  </a:lnTo>
                  <a:lnTo>
                    <a:pt x="1" y="588"/>
                  </a:lnTo>
                  <a:lnTo>
                    <a:pt x="182" y="588"/>
                  </a:lnTo>
                  <a:lnTo>
                    <a:pt x="182" y="1691"/>
                  </a:lnTo>
                  <a:cubicBezTo>
                    <a:pt x="182" y="1970"/>
                    <a:pt x="352" y="2071"/>
                    <a:pt x="551" y="2071"/>
                  </a:cubicBezTo>
                  <a:cubicBezTo>
                    <a:pt x="631" y="2071"/>
                    <a:pt x="716"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7007500" y="4257150"/>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1"/>
                  </a:lnTo>
                  <a:lnTo>
                    <a:pt x="294" y="1691"/>
                  </a:lnTo>
                  <a:cubicBezTo>
                    <a:pt x="320" y="1105"/>
                    <a:pt x="139" y="253"/>
                    <a:pt x="658" y="253"/>
                  </a:cubicBezTo>
                  <a:cubicBezTo>
                    <a:pt x="696" y="253"/>
                    <a:pt x="737" y="257"/>
                    <a:pt x="783" y="267"/>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7033325" y="42425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7050800" y="42571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0" y="30"/>
                  </a:lnTo>
                  <a:lnTo>
                    <a:pt x="0" y="1692"/>
                  </a:lnTo>
                  <a:lnTo>
                    <a:pt x="280" y="1692"/>
                  </a:lnTo>
                  <a:cubicBezTo>
                    <a:pt x="336" y="1106"/>
                    <a:pt x="84" y="240"/>
                    <a:pt x="713" y="212"/>
                  </a:cubicBezTo>
                  <a:cubicBezTo>
                    <a:pt x="978" y="212"/>
                    <a:pt x="1048" y="365"/>
                    <a:pt x="1048" y="631"/>
                  </a:cubicBezTo>
                  <a:lnTo>
                    <a:pt x="1048" y="1692"/>
                  </a:lnTo>
                  <a:lnTo>
                    <a:pt x="1327"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7092350" y="4257175"/>
              <a:ext cx="42600" cy="58500"/>
            </a:xfrm>
            <a:custGeom>
              <a:rect b="b" l="l" r="r" t="t"/>
              <a:pathLst>
                <a:path extrusionOk="0" h="2340" w="1704">
                  <a:moveTo>
                    <a:pt x="699" y="210"/>
                  </a:moveTo>
                  <a:cubicBezTo>
                    <a:pt x="1006" y="210"/>
                    <a:pt x="1132" y="489"/>
                    <a:pt x="1132" y="866"/>
                  </a:cubicBezTo>
                  <a:cubicBezTo>
                    <a:pt x="1132" y="1215"/>
                    <a:pt x="1006" y="1495"/>
                    <a:pt x="699" y="1495"/>
                  </a:cubicBezTo>
                  <a:cubicBezTo>
                    <a:pt x="350" y="1495"/>
                    <a:pt x="294" y="1215"/>
                    <a:pt x="294" y="866"/>
                  </a:cubicBezTo>
                  <a:cubicBezTo>
                    <a:pt x="294" y="503"/>
                    <a:pt x="350" y="210"/>
                    <a:pt x="699" y="210"/>
                  </a:cubicBezTo>
                  <a:close/>
                  <a:moveTo>
                    <a:pt x="629" y="0"/>
                  </a:moveTo>
                  <a:cubicBezTo>
                    <a:pt x="140" y="14"/>
                    <a:pt x="1" y="377"/>
                    <a:pt x="1" y="866"/>
                  </a:cubicBezTo>
                  <a:cubicBezTo>
                    <a:pt x="1" y="1341"/>
                    <a:pt x="126" y="1704"/>
                    <a:pt x="601" y="1704"/>
                  </a:cubicBezTo>
                  <a:cubicBezTo>
                    <a:pt x="881" y="1704"/>
                    <a:pt x="1034" y="1565"/>
                    <a:pt x="1132" y="1383"/>
                  </a:cubicBezTo>
                  <a:lnTo>
                    <a:pt x="1132" y="1649"/>
                  </a:lnTo>
                  <a:cubicBezTo>
                    <a:pt x="1191" y="1958"/>
                    <a:pt x="949" y="2132"/>
                    <a:pt x="715" y="2132"/>
                  </a:cubicBezTo>
                  <a:cubicBezTo>
                    <a:pt x="559" y="2132"/>
                    <a:pt x="406" y="2054"/>
                    <a:pt x="350" y="1886"/>
                  </a:cubicBezTo>
                  <a:lnTo>
                    <a:pt x="71" y="1942"/>
                  </a:lnTo>
                  <a:cubicBezTo>
                    <a:pt x="126" y="2137"/>
                    <a:pt x="252" y="2263"/>
                    <a:pt x="462" y="2305"/>
                  </a:cubicBezTo>
                  <a:cubicBezTo>
                    <a:pt x="572" y="2329"/>
                    <a:pt x="671" y="2340"/>
                    <a:pt x="758" y="2340"/>
                  </a:cubicBezTo>
                  <a:cubicBezTo>
                    <a:pt x="1703" y="2340"/>
                    <a:pt x="1335" y="1026"/>
                    <a:pt x="1412" y="28"/>
                  </a:cubicBezTo>
                  <a:lnTo>
                    <a:pt x="1160" y="28"/>
                  </a:lnTo>
                  <a:cubicBezTo>
                    <a:pt x="1132" y="112"/>
                    <a:pt x="1146" y="224"/>
                    <a:pt x="1132" y="307"/>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70450" y="2974125"/>
              <a:ext cx="891950" cy="551450"/>
            </a:xfrm>
            <a:custGeom>
              <a:rect b="b" l="l" r="r" t="t"/>
              <a:pathLst>
                <a:path extrusionOk="0" fill="none" h="22058" w="35678">
                  <a:moveTo>
                    <a:pt x="1" y="22057"/>
                  </a:moveTo>
                  <a:lnTo>
                    <a:pt x="15367" y="22057"/>
                  </a:lnTo>
                  <a:cubicBezTo>
                    <a:pt x="16330" y="22057"/>
                    <a:pt x="17113" y="21275"/>
                    <a:pt x="17113" y="20311"/>
                  </a:cubicBezTo>
                  <a:lnTo>
                    <a:pt x="17113" y="1746"/>
                  </a:lnTo>
                  <a:cubicBezTo>
                    <a:pt x="17113" y="782"/>
                    <a:pt x="17895" y="0"/>
                    <a:pt x="18859" y="0"/>
                  </a:cubicBezTo>
                  <a:lnTo>
                    <a:pt x="3567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65925" y="3521350"/>
              <a:ext cx="4550" cy="8750"/>
            </a:xfrm>
            <a:custGeom>
              <a:rect b="b" l="l" r="r" t="t"/>
              <a:pathLst>
                <a:path extrusionOk="0" h="350" w="182">
                  <a:moveTo>
                    <a:pt x="0" y="1"/>
                  </a:moveTo>
                  <a:lnTo>
                    <a:pt x="0" y="350"/>
                  </a:lnTo>
                  <a:lnTo>
                    <a:pt x="182" y="350"/>
                  </a:lnTo>
                  <a:lnTo>
                    <a:pt x="18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1555400" y="2930475"/>
              <a:ext cx="87325" cy="87325"/>
            </a:xfrm>
            <a:custGeom>
              <a:rect b="b" l="l" r="r" t="t"/>
              <a:pathLst>
                <a:path extrusionOk="0" h="3493" w="3493">
                  <a:moveTo>
                    <a:pt x="3492" y="0"/>
                  </a:moveTo>
                  <a:lnTo>
                    <a:pt x="0" y="1746"/>
                  </a:lnTo>
                  <a:lnTo>
                    <a:pt x="3492" y="3492"/>
                  </a:lnTo>
                  <a:lnTo>
                    <a:pt x="34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1555400" y="2930475"/>
              <a:ext cx="87325" cy="87325"/>
            </a:xfrm>
            <a:custGeom>
              <a:rect b="b" l="l" r="r" t="t"/>
              <a:pathLst>
                <a:path extrusionOk="0" fill="none" h="3493" w="3493">
                  <a:moveTo>
                    <a:pt x="3492" y="3492"/>
                  </a:moveTo>
                  <a:lnTo>
                    <a:pt x="0" y="1746"/>
                  </a:lnTo>
                  <a:lnTo>
                    <a:pt x="3492" y="0"/>
                  </a:lnTo>
                  <a:moveTo>
                    <a:pt x="3492" y="1746"/>
                  </a:moveTo>
                  <a:lnTo>
                    <a:pt x="0"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5383950" y="3832150"/>
              <a:ext cx="598950" cy="311900"/>
            </a:xfrm>
            <a:custGeom>
              <a:rect b="b" l="l" r="r" t="t"/>
              <a:pathLst>
                <a:path extrusionOk="0" fill="none" h="12476" w="23958">
                  <a:moveTo>
                    <a:pt x="23957" y="12475"/>
                  </a:moveTo>
                  <a:lnTo>
                    <a:pt x="13830" y="12475"/>
                  </a:lnTo>
                  <a:cubicBezTo>
                    <a:pt x="12866" y="12475"/>
                    <a:pt x="12084" y="11693"/>
                    <a:pt x="12084" y="10729"/>
                  </a:cubicBezTo>
                  <a:lnTo>
                    <a:pt x="12084" y="1747"/>
                  </a:lnTo>
                  <a:cubicBezTo>
                    <a:pt x="12084" y="783"/>
                    <a:pt x="11301" y="1"/>
                    <a:pt x="10337" y="1"/>
                  </a:cubicBez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5303975" y="3788500"/>
              <a:ext cx="87325" cy="87350"/>
            </a:xfrm>
            <a:custGeom>
              <a:rect b="b" l="l" r="r" t="t"/>
              <a:pathLst>
                <a:path extrusionOk="0" h="3494" w="3493">
                  <a:moveTo>
                    <a:pt x="0" y="1"/>
                  </a:moveTo>
                  <a:lnTo>
                    <a:pt x="0" y="3493"/>
                  </a:lnTo>
                  <a:lnTo>
                    <a:pt x="3493"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5303975" y="3788500"/>
              <a:ext cx="766225" cy="399200"/>
            </a:xfrm>
            <a:custGeom>
              <a:rect b="b" l="l" r="r" t="t"/>
              <a:pathLst>
                <a:path extrusionOk="0" fill="none" h="15968" w="30649">
                  <a:moveTo>
                    <a:pt x="27156" y="12475"/>
                  </a:moveTo>
                  <a:lnTo>
                    <a:pt x="27156" y="15967"/>
                  </a:lnTo>
                  <a:moveTo>
                    <a:pt x="30648" y="14221"/>
                  </a:moveTo>
                  <a:lnTo>
                    <a:pt x="27156" y="14221"/>
                  </a:lnTo>
                  <a:moveTo>
                    <a:pt x="0" y="1"/>
                  </a:moveTo>
                  <a:lnTo>
                    <a:pt x="3493" y="1747"/>
                  </a:lnTo>
                  <a:lnTo>
                    <a:pt x="0" y="3493"/>
                  </a:lnTo>
                  <a:moveTo>
                    <a:pt x="0" y="1747"/>
                  </a:moveTo>
                  <a:lnTo>
                    <a:pt x="349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5389175" y="3269900"/>
              <a:ext cx="1026750" cy="255675"/>
            </a:xfrm>
            <a:custGeom>
              <a:rect b="b" l="l" r="r" t="t"/>
              <a:pathLst>
                <a:path extrusionOk="0" fill="none" h="10227" w="41070">
                  <a:moveTo>
                    <a:pt x="1" y="1"/>
                  </a:moveTo>
                  <a:lnTo>
                    <a:pt x="18691" y="1"/>
                  </a:lnTo>
                  <a:cubicBezTo>
                    <a:pt x="19655" y="1"/>
                    <a:pt x="20438" y="783"/>
                    <a:pt x="20438" y="1747"/>
                  </a:cubicBezTo>
                  <a:lnTo>
                    <a:pt x="20438" y="8480"/>
                  </a:lnTo>
                  <a:cubicBezTo>
                    <a:pt x="20438" y="9444"/>
                    <a:pt x="21220" y="10226"/>
                    <a:pt x="22184" y="10226"/>
                  </a:cubicBezTo>
                  <a:lnTo>
                    <a:pt x="41070" y="1022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6408575" y="3481900"/>
              <a:ext cx="87325" cy="87325"/>
            </a:xfrm>
            <a:custGeom>
              <a:rect b="b" l="l" r="r" t="t"/>
              <a:pathLst>
                <a:path extrusionOk="0" h="3493" w="3493">
                  <a:moveTo>
                    <a:pt x="3493" y="0"/>
                  </a:moveTo>
                  <a:lnTo>
                    <a:pt x="0" y="1746"/>
                  </a:lnTo>
                  <a:lnTo>
                    <a:pt x="3493" y="3492"/>
                  </a:lnTo>
                  <a:lnTo>
                    <a:pt x="3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5301875" y="3226250"/>
              <a:ext cx="1194025" cy="342975"/>
            </a:xfrm>
            <a:custGeom>
              <a:rect b="b" l="l" r="r" t="t"/>
              <a:pathLst>
                <a:path extrusionOk="0" fill="none" h="13719" w="47761">
                  <a:moveTo>
                    <a:pt x="3493" y="3493"/>
                  </a:moveTo>
                  <a:lnTo>
                    <a:pt x="3493" y="1"/>
                  </a:lnTo>
                  <a:moveTo>
                    <a:pt x="1" y="1747"/>
                  </a:moveTo>
                  <a:lnTo>
                    <a:pt x="3493" y="1747"/>
                  </a:lnTo>
                  <a:moveTo>
                    <a:pt x="47761" y="13718"/>
                  </a:moveTo>
                  <a:lnTo>
                    <a:pt x="44268" y="11972"/>
                  </a:lnTo>
                  <a:lnTo>
                    <a:pt x="47761" y="10226"/>
                  </a:lnTo>
                  <a:moveTo>
                    <a:pt x="47761" y="11972"/>
                  </a:moveTo>
                  <a:lnTo>
                    <a:pt x="44268" y="11972"/>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5" name="Google Shape;705;p13"/>
          <p:cNvPicPr preferRelativeResize="0"/>
          <p:nvPr/>
        </p:nvPicPr>
        <p:blipFill rotWithShape="1">
          <a:blip r:embed="rId8">
            <a:alphaModFix/>
          </a:blip>
          <a:srcRect b="1209" l="1568" r="5087" t="2774"/>
          <a:stretch/>
        </p:blipFill>
        <p:spPr>
          <a:xfrm>
            <a:off x="28989000" y="8912077"/>
            <a:ext cx="13530599" cy="5532383"/>
          </a:xfrm>
          <a:prstGeom prst="rect">
            <a:avLst/>
          </a:prstGeom>
          <a:noFill/>
          <a:ln>
            <a:noFill/>
          </a:ln>
        </p:spPr>
      </p:pic>
      <p:pic>
        <p:nvPicPr>
          <p:cNvPr id="706" name="Google Shape;706;p13"/>
          <p:cNvPicPr preferRelativeResize="0"/>
          <p:nvPr/>
        </p:nvPicPr>
        <p:blipFill>
          <a:blip r:embed="rId9">
            <a:alphaModFix/>
          </a:blip>
          <a:stretch>
            <a:fillRect/>
          </a:stretch>
        </p:blipFill>
        <p:spPr>
          <a:xfrm>
            <a:off x="28011682" y="18494521"/>
            <a:ext cx="918369" cy="819000"/>
          </a:xfrm>
          <a:prstGeom prst="rect">
            <a:avLst/>
          </a:prstGeom>
          <a:noFill/>
          <a:ln>
            <a:noFill/>
          </a:ln>
        </p:spPr>
      </p:pic>
      <p:pic>
        <p:nvPicPr>
          <p:cNvPr id="707" name="Google Shape;707;p13"/>
          <p:cNvPicPr preferRelativeResize="0"/>
          <p:nvPr/>
        </p:nvPicPr>
        <p:blipFill>
          <a:blip r:embed="rId10">
            <a:alphaModFix/>
          </a:blip>
          <a:stretch>
            <a:fillRect/>
          </a:stretch>
        </p:blipFill>
        <p:spPr>
          <a:xfrm>
            <a:off x="27915116" y="21818010"/>
            <a:ext cx="1111500" cy="991275"/>
          </a:xfrm>
          <a:prstGeom prst="rect">
            <a:avLst/>
          </a:prstGeom>
          <a:noFill/>
          <a:ln>
            <a:noFill/>
          </a:ln>
        </p:spPr>
      </p:pic>
      <p:pic>
        <p:nvPicPr>
          <p:cNvPr id="708" name="Google Shape;708;p13"/>
          <p:cNvPicPr preferRelativeResize="0"/>
          <p:nvPr/>
        </p:nvPicPr>
        <p:blipFill>
          <a:blip r:embed="rId11">
            <a:alphaModFix/>
          </a:blip>
          <a:stretch>
            <a:fillRect/>
          </a:stretch>
        </p:blipFill>
        <p:spPr>
          <a:xfrm>
            <a:off x="27615525" y="16606981"/>
            <a:ext cx="1710682" cy="1144200"/>
          </a:xfrm>
          <a:prstGeom prst="rect">
            <a:avLst/>
          </a:prstGeom>
          <a:noFill/>
          <a:ln>
            <a:noFill/>
          </a:ln>
        </p:spPr>
      </p:pic>
      <p:pic>
        <p:nvPicPr>
          <p:cNvPr id="709" name="Google Shape;709;p13"/>
          <p:cNvPicPr preferRelativeResize="0"/>
          <p:nvPr/>
        </p:nvPicPr>
        <p:blipFill>
          <a:blip r:embed="rId12">
            <a:alphaModFix/>
          </a:blip>
          <a:stretch>
            <a:fillRect/>
          </a:stretch>
        </p:blipFill>
        <p:spPr>
          <a:xfrm>
            <a:off x="27490748" y="20056861"/>
            <a:ext cx="1960237" cy="1017808"/>
          </a:xfrm>
          <a:prstGeom prst="rect">
            <a:avLst/>
          </a:prstGeom>
          <a:noFill/>
          <a:ln>
            <a:noFill/>
          </a:ln>
        </p:spPr>
      </p:pic>
      <p:pic>
        <p:nvPicPr>
          <p:cNvPr id="710" name="Google Shape;710;p13"/>
          <p:cNvPicPr preferRelativeResize="0"/>
          <p:nvPr/>
        </p:nvPicPr>
        <p:blipFill>
          <a:blip r:embed="rId13">
            <a:alphaModFix/>
          </a:blip>
          <a:stretch>
            <a:fillRect/>
          </a:stretch>
        </p:blipFill>
        <p:spPr>
          <a:xfrm>
            <a:off x="27975591" y="23552625"/>
            <a:ext cx="990550" cy="990550"/>
          </a:xfrm>
          <a:prstGeom prst="rect">
            <a:avLst/>
          </a:prstGeom>
          <a:noFill/>
          <a:ln>
            <a:noFill/>
          </a:ln>
        </p:spPr>
      </p:pic>
      <p:grpSp>
        <p:nvGrpSpPr>
          <p:cNvPr id="711" name="Google Shape;711;p13"/>
          <p:cNvGrpSpPr/>
          <p:nvPr/>
        </p:nvGrpSpPr>
        <p:grpSpPr>
          <a:xfrm>
            <a:off x="13117844" y="16607137"/>
            <a:ext cx="1178640" cy="7936038"/>
            <a:chOff x="12946394" y="17516287"/>
            <a:chExt cx="1178640" cy="7936038"/>
          </a:xfrm>
        </p:grpSpPr>
        <p:pic>
          <p:nvPicPr>
            <p:cNvPr id="712" name="Google Shape;712;p13"/>
            <p:cNvPicPr preferRelativeResize="0"/>
            <p:nvPr/>
          </p:nvPicPr>
          <p:blipFill>
            <a:blip r:embed="rId14">
              <a:alphaModFix/>
            </a:blip>
            <a:stretch>
              <a:fillRect/>
            </a:stretch>
          </p:blipFill>
          <p:spPr>
            <a:xfrm>
              <a:off x="13024202" y="20921969"/>
              <a:ext cx="1023025" cy="912350"/>
            </a:xfrm>
            <a:prstGeom prst="rect">
              <a:avLst/>
            </a:prstGeom>
            <a:noFill/>
            <a:ln>
              <a:noFill/>
            </a:ln>
          </p:spPr>
        </p:pic>
        <p:pic>
          <p:nvPicPr>
            <p:cNvPr id="713" name="Google Shape;713;p13"/>
            <p:cNvPicPr preferRelativeResize="0"/>
            <p:nvPr/>
          </p:nvPicPr>
          <p:blipFill>
            <a:blip r:embed="rId15">
              <a:alphaModFix/>
            </a:blip>
            <a:stretch>
              <a:fillRect/>
            </a:stretch>
          </p:blipFill>
          <p:spPr>
            <a:xfrm>
              <a:off x="13051426" y="17516287"/>
              <a:ext cx="968576" cy="863776"/>
            </a:xfrm>
            <a:prstGeom prst="rect">
              <a:avLst/>
            </a:prstGeom>
            <a:noFill/>
            <a:ln>
              <a:noFill/>
            </a:ln>
          </p:spPr>
        </p:pic>
        <p:pic>
          <p:nvPicPr>
            <p:cNvPr id="714" name="Google Shape;714;p13"/>
            <p:cNvPicPr preferRelativeResize="0"/>
            <p:nvPr/>
          </p:nvPicPr>
          <p:blipFill>
            <a:blip r:embed="rId16">
              <a:alphaModFix/>
            </a:blip>
            <a:stretch>
              <a:fillRect/>
            </a:stretch>
          </p:blipFill>
          <p:spPr>
            <a:xfrm>
              <a:off x="13079314" y="19244004"/>
              <a:ext cx="912800" cy="814025"/>
            </a:xfrm>
            <a:prstGeom prst="rect">
              <a:avLst/>
            </a:prstGeom>
            <a:noFill/>
            <a:ln>
              <a:noFill/>
            </a:ln>
          </p:spPr>
        </p:pic>
        <p:pic>
          <p:nvPicPr>
            <p:cNvPr id="715" name="Google Shape;715;p13"/>
            <p:cNvPicPr preferRelativeResize="0"/>
            <p:nvPr/>
          </p:nvPicPr>
          <p:blipFill>
            <a:blip r:embed="rId17">
              <a:alphaModFix/>
            </a:blip>
            <a:stretch>
              <a:fillRect/>
            </a:stretch>
          </p:blipFill>
          <p:spPr>
            <a:xfrm>
              <a:off x="12946394" y="22698260"/>
              <a:ext cx="1178640" cy="1064300"/>
            </a:xfrm>
            <a:prstGeom prst="rect">
              <a:avLst/>
            </a:prstGeom>
            <a:noFill/>
            <a:ln>
              <a:noFill/>
            </a:ln>
          </p:spPr>
        </p:pic>
        <p:pic>
          <p:nvPicPr>
            <p:cNvPr id="716" name="Google Shape;716;p13"/>
            <p:cNvPicPr preferRelativeResize="0"/>
            <p:nvPr/>
          </p:nvPicPr>
          <p:blipFill rotWithShape="1">
            <a:blip r:embed="rId18">
              <a:alphaModFix/>
            </a:blip>
            <a:srcRect b="0" l="12004" r="12495" t="0"/>
            <a:stretch/>
          </p:blipFill>
          <p:spPr>
            <a:xfrm>
              <a:off x="13120039" y="24626500"/>
              <a:ext cx="831350" cy="825825"/>
            </a:xfrm>
            <a:prstGeom prst="rect">
              <a:avLst/>
            </a:prstGeom>
            <a:noFill/>
            <a:ln>
              <a:noFill/>
            </a:ln>
          </p:spPr>
        </p:pic>
      </p:grpSp>
      <p:sp>
        <p:nvSpPr>
          <p:cNvPr id="717" name="Google Shape;717;p13"/>
          <p:cNvSpPr txBox="1"/>
          <p:nvPr/>
        </p:nvSpPr>
        <p:spPr>
          <a:xfrm>
            <a:off x="19014125" y="32423250"/>
            <a:ext cx="65106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Contact us: </a:t>
            </a:r>
            <a:r>
              <a:rPr lang="en" sz="1000">
                <a:solidFill>
                  <a:srgbClr val="999999"/>
                </a:solidFill>
                <a:uFill>
                  <a:noFill/>
                </a:uFill>
                <a:hlinkClick r:id="rId19"/>
              </a:rPr>
              <a:t>chris_maxel@taylor.edu</a:t>
            </a:r>
            <a:r>
              <a:rPr lang="en" sz="1000">
                <a:solidFill>
                  <a:srgbClr val="999999"/>
                </a:solidFill>
              </a:rPr>
              <a:t>, </a:t>
            </a:r>
            <a:r>
              <a:rPr lang="en" sz="1000">
                <a:solidFill>
                  <a:srgbClr val="999999"/>
                </a:solidFill>
                <a:uFill>
                  <a:noFill/>
                </a:uFill>
                <a:hlinkClick r:id="rId20"/>
              </a:rPr>
              <a:t>mdean400@gmail.com</a:t>
            </a:r>
            <a:r>
              <a:rPr lang="en" sz="1000">
                <a:solidFill>
                  <a:srgbClr val="999999"/>
                </a:solidFill>
              </a:rPr>
              <a:t>, </a:t>
            </a:r>
            <a:r>
              <a:rPr lang="en" sz="1000">
                <a:solidFill>
                  <a:srgbClr val="999999"/>
                </a:solidFill>
                <a:uFill>
                  <a:noFill/>
                </a:uFill>
                <a:hlinkClick r:id="rId21"/>
              </a:rPr>
              <a:t>wirrickelliot@gmail.com</a:t>
            </a:r>
            <a:r>
              <a:rPr lang="en" sz="1000">
                <a:solidFill>
                  <a:srgbClr val="999999"/>
                </a:solidFill>
              </a:rPr>
              <a:t>, </a:t>
            </a:r>
            <a:r>
              <a:rPr lang="en" sz="1000">
                <a:solidFill>
                  <a:srgbClr val="999999"/>
                </a:solidFill>
                <a:uFill>
                  <a:noFill/>
                </a:uFill>
                <a:hlinkClick r:id="rId22"/>
              </a:rPr>
              <a:t>jordaniwood@gmail.com</a:t>
            </a:r>
            <a:endParaRPr sz="10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