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Amatic SC"/>
      <p:regular r:id="rId34"/>
      <p:bold r:id="rId35"/>
    </p:embeddedFont>
    <p:embeddedFont>
      <p:font typeface="Short Stack"/>
      <p:regular r:id="rId36"/>
    </p:embeddedFont>
    <p:embeddedFont>
      <p:font typeface="Quicksan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maticSC-bold.fntdata"/><Relationship Id="rId12" Type="http://schemas.openxmlformats.org/officeDocument/2006/relationships/slide" Target="slides/slide8.xml"/><Relationship Id="rId34" Type="http://schemas.openxmlformats.org/officeDocument/2006/relationships/font" Target="fonts/AmaticSC-regular.fntdata"/><Relationship Id="rId15" Type="http://schemas.openxmlformats.org/officeDocument/2006/relationships/slide" Target="slides/slide11.xml"/><Relationship Id="rId37" Type="http://schemas.openxmlformats.org/officeDocument/2006/relationships/font" Target="fonts/Quicksand-regular.fntdata"/><Relationship Id="rId14" Type="http://schemas.openxmlformats.org/officeDocument/2006/relationships/slide" Target="slides/slide10.xml"/><Relationship Id="rId36" Type="http://schemas.openxmlformats.org/officeDocument/2006/relationships/font" Target="fonts/ShortStack-regular.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Quicksan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7ccf7b2f02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7ccf7b2f02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cd80c932a_3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cd80c932a_3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Jordan ]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7cd80c932a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cd80c932a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7cd80c932a_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7cd80c932a_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7cd80c93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7cd80c93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Quicksand"/>
                <a:ea typeface="Quicksand"/>
                <a:cs typeface="Quicksand"/>
                <a:sym typeface="Quicksand"/>
              </a:rPr>
              <a:t>[Elliot]</a:t>
            </a:r>
            <a:endParaRPr sz="1200">
              <a:latin typeface="Quicksand"/>
              <a:ea typeface="Quicksand"/>
              <a:cs typeface="Quicksand"/>
              <a:sym typeface="Quicksand"/>
            </a:endParaRPr>
          </a:p>
          <a:p>
            <a:pPr indent="0" lvl="0" marL="0" rtl="0" algn="l">
              <a:spcBef>
                <a:spcPts val="0"/>
              </a:spcBef>
              <a:spcAft>
                <a:spcPts val="0"/>
              </a:spcAft>
              <a:buNone/>
            </a:pPr>
            <a:r>
              <a:t/>
            </a:r>
            <a:endParaRPr sz="1200">
              <a:latin typeface="Quicksand"/>
              <a:ea typeface="Quicksand"/>
              <a:cs typeface="Quicksand"/>
              <a:sym typeface="Quicksan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7ceb5f5ad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7ceb5f5ad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Quicksand"/>
                <a:ea typeface="Quicksand"/>
                <a:cs typeface="Quicksand"/>
                <a:sym typeface="Quicksand"/>
              </a:rPr>
              <a:t>[ Elliot ] </a:t>
            </a:r>
            <a:endParaRPr sz="1200">
              <a:latin typeface="Quicksand"/>
              <a:ea typeface="Quicksand"/>
              <a:cs typeface="Quicksand"/>
              <a:sym typeface="Quicksand"/>
            </a:endParaRPr>
          </a:p>
          <a:p>
            <a:pPr indent="-304800" lvl="0" marL="457200" rtl="0" algn="l">
              <a:spcBef>
                <a:spcPts val="0"/>
              </a:spcBef>
              <a:spcAft>
                <a:spcPts val="0"/>
              </a:spcAft>
              <a:buSzPts val="1200"/>
              <a:buFont typeface="Quicksand"/>
              <a:buChar char="-"/>
            </a:pPr>
            <a:r>
              <a:rPr lang="en" sz="1200">
                <a:latin typeface="Quicksand"/>
                <a:ea typeface="Quicksand"/>
                <a:cs typeface="Quicksand"/>
                <a:sym typeface="Quicksand"/>
              </a:rPr>
              <a:t>Added sorting to group members page</a:t>
            </a:r>
            <a:endParaRPr sz="1200">
              <a:latin typeface="Quicksand"/>
              <a:ea typeface="Quicksand"/>
              <a:cs typeface="Quicksand"/>
              <a:sym typeface="Quicksand"/>
            </a:endParaRPr>
          </a:p>
          <a:p>
            <a:pPr indent="-304800" lvl="0" marL="457200" rtl="0" algn="l">
              <a:spcBef>
                <a:spcPts val="0"/>
              </a:spcBef>
              <a:spcAft>
                <a:spcPts val="0"/>
              </a:spcAft>
              <a:buSzPts val="1200"/>
              <a:buFont typeface="Quicksand"/>
              <a:buChar char="-"/>
            </a:pPr>
            <a:r>
              <a:rPr lang="en" sz="1200">
                <a:latin typeface="Quicksand"/>
                <a:ea typeface="Quicksand"/>
                <a:cs typeface="Quicksand"/>
                <a:sym typeface="Quicksand"/>
              </a:rPr>
              <a:t>Fixed manager sort functionality on groups page</a:t>
            </a:r>
            <a:endParaRPr sz="1200">
              <a:latin typeface="Quicksand"/>
              <a:ea typeface="Quicksand"/>
              <a:cs typeface="Quicksand"/>
              <a:sym typeface="Quicksand"/>
            </a:endParaRPr>
          </a:p>
          <a:p>
            <a:pPr indent="-304800" lvl="0" marL="457200" rtl="0" algn="l">
              <a:spcBef>
                <a:spcPts val="0"/>
              </a:spcBef>
              <a:spcAft>
                <a:spcPts val="0"/>
              </a:spcAft>
              <a:buSzPts val="1200"/>
              <a:buFont typeface="Quicksand"/>
              <a:buChar char="-"/>
            </a:pPr>
            <a:r>
              <a:rPr lang="en" sz="1200">
                <a:latin typeface="Quicksand"/>
                <a:ea typeface="Quicksand"/>
                <a:cs typeface="Quicksand"/>
                <a:sym typeface="Quicksand"/>
              </a:rPr>
              <a:t>Updated group member count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7ceb5f5ad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7ceb5f5ad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Quicksand"/>
                <a:ea typeface="Quicksand"/>
                <a:cs typeface="Quicksand"/>
                <a:sym typeface="Quicksand"/>
              </a:rPr>
              <a:t>[ Elliot ] </a:t>
            </a:r>
            <a:endParaRPr sz="1200">
              <a:latin typeface="Quicksand"/>
              <a:ea typeface="Quicksand"/>
              <a:cs typeface="Quicksand"/>
              <a:sym typeface="Quicksand"/>
            </a:endParaRPr>
          </a:p>
          <a:p>
            <a:pPr indent="-304800" lvl="0" marL="457200" rtl="0" algn="l">
              <a:spcBef>
                <a:spcPts val="0"/>
              </a:spcBef>
              <a:spcAft>
                <a:spcPts val="0"/>
              </a:spcAft>
              <a:buSzPts val="1200"/>
              <a:buFont typeface="Quicksand"/>
              <a:buChar char="-"/>
            </a:pPr>
            <a:r>
              <a:rPr lang="en" sz="1200">
                <a:latin typeface="Quicksand"/>
                <a:ea typeface="Quicksand"/>
                <a:cs typeface="Quicksand"/>
                <a:sym typeface="Quicksand"/>
              </a:rPr>
              <a:t>Added manager autofill when editing/duplicating a group</a:t>
            </a:r>
            <a:endParaRPr sz="1200">
              <a:latin typeface="Quicksand"/>
              <a:ea typeface="Quicksand"/>
              <a:cs typeface="Quicksand"/>
              <a:sym typeface="Quicksand"/>
            </a:endParaRPr>
          </a:p>
          <a:p>
            <a:pPr indent="-304800" lvl="0" marL="457200" rtl="0" algn="l">
              <a:spcBef>
                <a:spcPts val="0"/>
              </a:spcBef>
              <a:spcAft>
                <a:spcPts val="0"/>
              </a:spcAft>
              <a:buSzPts val="1200"/>
              <a:buFont typeface="Quicksand"/>
              <a:buChar char="-"/>
            </a:pPr>
            <a:r>
              <a:rPr lang="en" sz="1200">
                <a:latin typeface="Quicksand"/>
                <a:ea typeface="Quicksand"/>
                <a:cs typeface="Quicksand"/>
                <a:sym typeface="Quicksand"/>
              </a:rPr>
              <a:t>Updated groups API to return unfiltered by default</a:t>
            </a:r>
            <a:endParaRPr sz="1200">
              <a:latin typeface="Quicksand"/>
              <a:ea typeface="Quicksand"/>
              <a:cs typeface="Quicksand"/>
              <a:sym typeface="Quicksan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7cd80c932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7cd80c932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Quicksand"/>
                <a:ea typeface="Quicksand"/>
                <a:cs typeface="Quicksand"/>
                <a:sym typeface="Quicksand"/>
              </a:rPr>
              <a:t>[Elliot]</a:t>
            </a:r>
            <a:endParaRPr sz="1200">
              <a:latin typeface="Quicksand"/>
              <a:ea typeface="Quicksand"/>
              <a:cs typeface="Quicksand"/>
              <a:sym typeface="Quicksand"/>
            </a:endParaRPr>
          </a:p>
          <a:p>
            <a:pPr indent="-304800" lvl="0" marL="457200" rtl="0" algn="l">
              <a:spcBef>
                <a:spcPts val="0"/>
              </a:spcBef>
              <a:spcAft>
                <a:spcPts val="0"/>
              </a:spcAft>
              <a:buSzPts val="1200"/>
              <a:buFont typeface="Quicksand"/>
              <a:buChar char="-"/>
            </a:pPr>
            <a:r>
              <a:rPr lang="en" sz="1200">
                <a:latin typeface="Quicksand"/>
                <a:ea typeface="Quicksand"/>
                <a:cs typeface="Quicksand"/>
                <a:sym typeface="Quicksand"/>
              </a:rPr>
              <a:t>Improve meeting page functionality</a:t>
            </a:r>
            <a:endParaRPr sz="1200">
              <a:latin typeface="Quicksand"/>
              <a:ea typeface="Quicksand"/>
              <a:cs typeface="Quicksand"/>
              <a:sym typeface="Quicksan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7ceb5f5ad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7ceb5f5ad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Elliot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7ceb5f5ad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7ceb5f5ad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7cd80c932a_1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7cd80c932a_1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solidFill>
                  <a:schemeClr val="dk1"/>
                </a:solidFill>
                <a:latin typeface="Quicksand"/>
                <a:ea typeface="Quicksand"/>
                <a:cs typeface="Quicksand"/>
                <a:sym typeface="Quicksand"/>
              </a:rPr>
              <a:t>[Elliot]</a:t>
            </a:r>
            <a:endParaRPr sz="1200">
              <a:solidFill>
                <a:schemeClr val="dk1"/>
              </a:solidFill>
              <a:latin typeface="Quicksand"/>
              <a:ea typeface="Quicksand"/>
              <a:cs typeface="Quicksand"/>
              <a:sym typeface="Quicksand"/>
            </a:endParaRPr>
          </a:p>
          <a:p>
            <a:pPr indent="-304800" lvl="0" marL="457200" rtl="0" algn="l">
              <a:lnSpc>
                <a:spcPct val="115000"/>
              </a:lnSpc>
              <a:spcBef>
                <a:spcPts val="60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Edit Group Members</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Added snackbar message when manager email is not defined</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Fixed button icon alignment on group member page</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Fixed manager_id data key in API schema</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Removed text wrap on member action buttons</a:t>
            </a:r>
            <a:br>
              <a:rPr lang="en" sz="1200">
                <a:solidFill>
                  <a:schemeClr val="dk1"/>
                </a:solidFill>
                <a:latin typeface="Quicksand"/>
                <a:ea typeface="Quicksand"/>
                <a:cs typeface="Quicksand"/>
                <a:sym typeface="Quicksand"/>
              </a:rPr>
            </a:br>
            <a:endParaRPr sz="12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t/>
            </a:r>
            <a:endParaRPr sz="1200">
              <a:latin typeface="Quicksand"/>
              <a:ea typeface="Quicksand"/>
              <a:cs typeface="Quicksand"/>
              <a:sym typeface="Quicksan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7ccf7b2f0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ccf7b2f0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7ceb5f5adc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7ceb5f5ad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Elliot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7ceb5f5adc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7ceb5f5ad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Elliot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7ceb5f5ad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ceb5f5ad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solidFill>
                  <a:schemeClr val="dk1"/>
                </a:solidFill>
                <a:latin typeface="Quicksand"/>
                <a:ea typeface="Quicksand"/>
                <a:cs typeface="Quicksand"/>
                <a:sym typeface="Quicksand"/>
              </a:rPr>
              <a:t>[Elliot] ...</a:t>
            </a:r>
            <a:endParaRPr sz="12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200">
                <a:solidFill>
                  <a:schemeClr val="dk1"/>
                </a:solidFill>
                <a:latin typeface="Quicksand"/>
                <a:ea typeface="Quicksand"/>
                <a:cs typeface="Quicksand"/>
                <a:sym typeface="Quicksand"/>
              </a:rPr>
              <a:t>[Matt] So near the end of the Senior Project, we were thinking through the best way to allow a home group to have multiple managers. </a:t>
            </a:r>
            <a:r>
              <a:rPr b="1" lang="en" sz="1200">
                <a:solidFill>
                  <a:schemeClr val="dk1"/>
                </a:solidFill>
                <a:latin typeface="Quicksand"/>
                <a:ea typeface="Quicksand"/>
                <a:cs typeface="Quicksand"/>
                <a:sym typeface="Quicksand"/>
              </a:rPr>
              <a:t>Next Slide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cd80c932a_3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cd80c932a_3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Quicksand"/>
                <a:ea typeface="Quicksand"/>
                <a:cs typeface="Quicksand"/>
                <a:sym typeface="Quicksand"/>
              </a:rPr>
              <a:t>[Matt] Initially, we created a Group Manager table that would facilitate a many-to-many relationship between Group and Manager. This would work, but it wasn’t the best solution. We then came to a realization that rocked our whole strategy. </a:t>
            </a:r>
            <a:r>
              <a:rPr b="1" lang="en" sz="1400">
                <a:latin typeface="Quicksand"/>
                <a:ea typeface="Quicksand"/>
                <a:cs typeface="Quicksand"/>
                <a:sym typeface="Quicksand"/>
              </a:rPr>
              <a:t>Next Slide</a:t>
            </a:r>
            <a:endParaRPr b="1" sz="1400">
              <a:latin typeface="Quicksand"/>
              <a:ea typeface="Quicksand"/>
              <a:cs typeface="Quicksand"/>
              <a:sym typeface="Quicksan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Google Shape;1155;g7cd80c932a_4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7cd80c932a_4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400">
                <a:solidFill>
                  <a:schemeClr val="dk1"/>
                </a:solidFill>
                <a:latin typeface="Quicksand"/>
                <a:ea typeface="Quicksand"/>
                <a:cs typeface="Quicksand"/>
                <a:sym typeface="Quicksand"/>
              </a:rPr>
              <a:t>[Matt] </a:t>
            </a:r>
            <a:r>
              <a:rPr lang="en" sz="1400">
                <a:solidFill>
                  <a:schemeClr val="dk1"/>
                </a:solidFill>
                <a:latin typeface="Quicksand"/>
                <a:ea typeface="Quicksand"/>
                <a:cs typeface="Quicksand"/>
                <a:sym typeface="Quicksand"/>
              </a:rPr>
              <a:t>The realization we came to was that the Home Groups we were designing for were too specific. We wanted groups to represent only Home Groups, when in reality, the same functionality that was required for Home Groups is the functionality that would be necessary for other types of groups in a church. In the same way that Home Group leaders might want to send emails to their group members, the pastor might want to send emails to the church board. In the same way that Home Group leaders might want to track the attendance of their meetings, Youth leaders might want to track the attendance at their youth group. It’s the same functionality; why not abstract groups? </a:t>
            </a:r>
            <a:r>
              <a:rPr b="1" lang="en" sz="1400">
                <a:solidFill>
                  <a:schemeClr val="dk1"/>
                </a:solidFill>
                <a:latin typeface="Quicksand"/>
                <a:ea typeface="Quicksand"/>
                <a:cs typeface="Quicksand"/>
                <a:sym typeface="Quicksand"/>
              </a:rPr>
              <a:t>Next Animation</a:t>
            </a:r>
            <a:endParaRPr b="1" sz="14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400">
                <a:solidFill>
                  <a:schemeClr val="dk1"/>
                </a:solidFill>
                <a:latin typeface="Quicksand"/>
                <a:ea typeface="Quicksand"/>
                <a:cs typeface="Quicksand"/>
                <a:sym typeface="Quicksand"/>
              </a:rPr>
              <a:t>[Matt] So, the realization was that Groups can be more than Home Groups. </a:t>
            </a:r>
            <a:r>
              <a:rPr b="1" lang="en" sz="1400">
                <a:solidFill>
                  <a:schemeClr val="dk1"/>
                </a:solidFill>
                <a:latin typeface="Quicksand"/>
                <a:ea typeface="Quicksand"/>
                <a:cs typeface="Quicksand"/>
                <a:sym typeface="Quicksand"/>
              </a:rPr>
              <a:t>Next Animation</a:t>
            </a:r>
            <a:r>
              <a:rPr lang="en" sz="1400">
                <a:solidFill>
                  <a:schemeClr val="dk1"/>
                </a:solidFill>
                <a:latin typeface="Quicksand"/>
                <a:ea typeface="Quicksand"/>
                <a:cs typeface="Quicksand"/>
                <a:sym typeface="Quicksand"/>
              </a:rPr>
              <a:t> As a result, just last week, in order to facilitate the </a:t>
            </a:r>
            <a:r>
              <a:rPr i="1" lang="en" sz="1400">
                <a:solidFill>
                  <a:schemeClr val="dk1"/>
                </a:solidFill>
                <a:latin typeface="Quicksand"/>
                <a:ea typeface="Quicksand"/>
                <a:cs typeface="Quicksand"/>
                <a:sym typeface="Quicksand"/>
              </a:rPr>
              <a:t>implications</a:t>
            </a:r>
            <a:r>
              <a:rPr lang="en" sz="1400">
                <a:solidFill>
                  <a:schemeClr val="dk1"/>
                </a:solidFill>
                <a:latin typeface="Quicksand"/>
                <a:ea typeface="Quicksand"/>
                <a:cs typeface="Quicksand"/>
                <a:sym typeface="Quicksand"/>
              </a:rPr>
              <a:t> of this realization, we needed to fundamentally change how the </a:t>
            </a:r>
            <a:r>
              <a:rPr lang="en" sz="1400" u="sng">
                <a:solidFill>
                  <a:schemeClr val="dk1"/>
                </a:solidFill>
                <a:latin typeface="Quicksand"/>
                <a:ea typeface="Quicksand"/>
                <a:cs typeface="Quicksand"/>
                <a:sym typeface="Quicksand"/>
              </a:rPr>
              <a:t>management</a:t>
            </a:r>
            <a:r>
              <a:rPr lang="en" sz="1400">
                <a:solidFill>
                  <a:schemeClr val="dk1"/>
                </a:solidFill>
                <a:latin typeface="Quicksand"/>
                <a:ea typeface="Quicksand"/>
                <a:cs typeface="Quicksand"/>
                <a:sym typeface="Quicksand"/>
              </a:rPr>
              <a:t> of groups works. </a:t>
            </a:r>
            <a:r>
              <a:rPr b="1" lang="en" sz="1400">
                <a:solidFill>
                  <a:schemeClr val="dk1"/>
                </a:solidFill>
                <a:latin typeface="Quicksand"/>
                <a:ea typeface="Quicksand"/>
                <a:cs typeface="Quicksand"/>
                <a:sym typeface="Quicksand"/>
              </a:rPr>
              <a:t>Next Slide</a:t>
            </a:r>
            <a:endParaRPr b="1" sz="1400">
              <a:solidFill>
                <a:schemeClr val="dk1"/>
              </a:solidFill>
              <a:latin typeface="Quicksand"/>
              <a:ea typeface="Quicksand"/>
              <a:cs typeface="Quicksand"/>
              <a:sym typeface="Quicksan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Google Shape;1167;g7cd80c932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7cd80c932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Quicksand"/>
                <a:ea typeface="Quicksand"/>
                <a:cs typeface="Quicksand"/>
                <a:sym typeface="Quicksand"/>
              </a:rPr>
              <a:t>[Matt] When I say that we changed the way group </a:t>
            </a:r>
            <a:r>
              <a:rPr lang="en" sz="1400" u="sng">
                <a:latin typeface="Quicksand"/>
                <a:ea typeface="Quicksand"/>
                <a:cs typeface="Quicksand"/>
                <a:sym typeface="Quicksand"/>
              </a:rPr>
              <a:t>management</a:t>
            </a:r>
            <a:r>
              <a:rPr lang="en" sz="1400">
                <a:latin typeface="Quicksand"/>
                <a:ea typeface="Quicksand"/>
                <a:cs typeface="Quicksand"/>
                <a:sym typeface="Quicksand"/>
              </a:rPr>
              <a:t> works, what I mean is that the functionality for groups themselves mostly existed in the previous database model; the issue was that a group could only have one manager, and that groups could not have types. Consider the case of a pastor using this software. Let’s say the pastor in this church manages both the board of the church and the youth director. In the previous model, you would need to create an entry in the manager table for the pastor, and then connect that entry to each of the manager entries for the board members and the youth director in a very horizontal fashion. There would be nothing specifying what this connection actually meant. There would be no distinction between the relationship between the pastor and a board member, versus the relationship between the pastor and the youth director. So, if the pastor wanted to send an email to all the members of the board, but not to the youth director, the pastor would have to individually select the board members. In this new model, we simply put the board members in a group, and then relate the pastor through the management relation to that group. Then we create a group for the youth director and relate the pastor through the management relation to that group. Now the pastor can simply choose to send an email to the board group without individually selecting its members. So, basically, there is no longer a manager of a manager and a manager of a group; there are now just managers of groups. </a:t>
            </a:r>
            <a:r>
              <a:rPr b="1" lang="en" sz="1400">
                <a:latin typeface="Quicksand"/>
                <a:ea typeface="Quicksand"/>
                <a:cs typeface="Quicksand"/>
                <a:sym typeface="Quicksand"/>
              </a:rPr>
              <a:t>Next Animation.</a:t>
            </a:r>
            <a:r>
              <a:rPr lang="en" sz="1400">
                <a:latin typeface="Quicksand"/>
                <a:ea typeface="Quicksand"/>
                <a:cs typeface="Quicksand"/>
                <a:sym typeface="Quicksand"/>
              </a:rPr>
              <a:t> </a:t>
            </a:r>
            <a:r>
              <a:rPr b="1" lang="en" sz="1400">
                <a:latin typeface="Quicksand"/>
                <a:ea typeface="Quicksand"/>
                <a:cs typeface="Quicksand"/>
                <a:sym typeface="Quicksand"/>
              </a:rPr>
              <a:t>Point at Screen</a:t>
            </a:r>
            <a:r>
              <a:rPr lang="en" sz="1400">
                <a:latin typeface="Quicksand"/>
                <a:ea typeface="Quicksand"/>
                <a:cs typeface="Quicksand"/>
                <a:sym typeface="Quicksand"/>
              </a:rPr>
              <a:t> And what we have is this nice simple circular relation: people can manage groups, and people can be members of groups. A member of one group can also lead another group. So let’s say our board members each manage one group. </a:t>
            </a:r>
            <a:r>
              <a:rPr b="1" lang="en" sz="1400">
                <a:latin typeface="Quicksand"/>
                <a:ea typeface="Quicksand"/>
                <a:cs typeface="Quicksand"/>
                <a:sym typeface="Quicksand"/>
              </a:rPr>
              <a:t>Point at Screen</a:t>
            </a:r>
            <a:r>
              <a:rPr lang="en" sz="1400">
                <a:latin typeface="Quicksand"/>
                <a:ea typeface="Quicksand"/>
                <a:cs typeface="Quicksand"/>
                <a:sym typeface="Quicksand"/>
              </a:rPr>
              <a:t> So the pastor manages the group of board members. Each of those board members is also a person, who manages another group. We can then construct a tree for the pastor that allows the pastor to send an email to all of the people that he manages, or to all the people that the people he manages manage, and so on. Let’s extend our example a little bit and flesh out our youth director. Now our youth director manages a youth group, but he’s not the only person who manages this youth group. There are also two volunteers, and a parent who helps out once a month. Each of these leaders should have a different level of access to the youth group. Now in the model we originally envisioned, there was no management type involved. All you would’ve been able to do was assign multiple managers. Certainly the dad who helps out once a month shouldn’t be allowed to remove people from the group. But in this new model we have </a:t>
            </a:r>
            <a:r>
              <a:rPr lang="en" sz="1400" u="sng">
                <a:latin typeface="Quicksand"/>
                <a:ea typeface="Quicksand"/>
                <a:cs typeface="Quicksand"/>
                <a:sym typeface="Quicksand"/>
              </a:rPr>
              <a:t>management types</a:t>
            </a:r>
            <a:r>
              <a:rPr lang="en" sz="1400">
                <a:latin typeface="Quicksand"/>
                <a:ea typeface="Quicksand"/>
                <a:cs typeface="Quicksand"/>
                <a:sym typeface="Quicksand"/>
              </a:rPr>
              <a:t>. </a:t>
            </a:r>
            <a:r>
              <a:rPr b="1" lang="en" sz="1400">
                <a:latin typeface="Quicksand"/>
                <a:ea typeface="Quicksand"/>
                <a:cs typeface="Quicksand"/>
                <a:sym typeface="Quicksand"/>
              </a:rPr>
              <a:t>Next Animation</a:t>
            </a:r>
            <a:r>
              <a:rPr lang="en" sz="1400">
                <a:latin typeface="Quicksand"/>
                <a:ea typeface="Quicksand"/>
                <a:cs typeface="Quicksand"/>
                <a:sym typeface="Quicksand"/>
              </a:rPr>
              <a:t> These management types would allow the user to define the type of management that a manager should have, and could eventually support different permissions for different types of management. Additionally, let’s say that quite a large church would like to use our software. Let’s say this church has multiple separate youth groups, with one youth director over all of them, and a few nursery groups as well. Sometimes, the youth director might like to send an email to all of the groups under his management: to all of the youth groups and to all of the nursery groups. This case is trivial. The next case is not as trivial. Let’s say the youth director would like to send an email only to the youth groups. For this, we have envisioned </a:t>
            </a:r>
            <a:r>
              <a:rPr lang="en" sz="1400" u="sng">
                <a:latin typeface="Quicksand"/>
                <a:ea typeface="Quicksand"/>
                <a:cs typeface="Quicksand"/>
                <a:sym typeface="Quicksand"/>
              </a:rPr>
              <a:t>Group Types</a:t>
            </a:r>
            <a:r>
              <a:rPr lang="en" sz="1400">
                <a:latin typeface="Quicksand"/>
                <a:ea typeface="Quicksand"/>
                <a:cs typeface="Quicksand"/>
                <a:sym typeface="Quicksand"/>
              </a:rPr>
              <a:t>. </a:t>
            </a:r>
            <a:r>
              <a:rPr b="1" lang="en" sz="1400">
                <a:latin typeface="Quicksand"/>
                <a:ea typeface="Quicksand"/>
                <a:cs typeface="Quicksand"/>
                <a:sym typeface="Quicksand"/>
              </a:rPr>
              <a:t>Next Animation</a:t>
            </a:r>
            <a:r>
              <a:rPr lang="en" sz="1400">
                <a:latin typeface="Quicksand"/>
                <a:ea typeface="Quicksand"/>
                <a:cs typeface="Quicksand"/>
                <a:sym typeface="Quicksand"/>
              </a:rPr>
              <a:t> With user-defined Group Types, a youth director can create a type of </a:t>
            </a:r>
            <a:r>
              <a:rPr i="1" lang="en" sz="1400">
                <a:latin typeface="Quicksand"/>
                <a:ea typeface="Quicksand"/>
                <a:cs typeface="Quicksand"/>
                <a:sym typeface="Quicksand"/>
              </a:rPr>
              <a:t>youth_group</a:t>
            </a:r>
            <a:r>
              <a:rPr lang="en" sz="1400">
                <a:latin typeface="Quicksand"/>
                <a:ea typeface="Quicksand"/>
                <a:cs typeface="Quicksand"/>
                <a:sym typeface="Quicksand"/>
              </a:rPr>
              <a:t> and add all youth groups to that type. Then, when he goes to send an email, he can choose to send the email to all of the youth groups, but exclude the nursery groups. So, in envisioning this new model, we allow for a lot more functionality, especially in allowing more than just home groups to be tracked by Corpus Christi. While we pretty much only got as far as envisioning this new group schema and updating the ERD, we hope that it comes together in the near future with continued work after our Senior Project time ends.</a:t>
            </a:r>
            <a:endParaRPr sz="1400">
              <a:latin typeface="Quicksand"/>
              <a:ea typeface="Quicksand"/>
              <a:cs typeface="Quicksand"/>
              <a:sym typeface="Quicksan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1" name="Shape 2231"/>
        <p:cNvGrpSpPr/>
        <p:nvPr/>
      </p:nvGrpSpPr>
      <p:grpSpPr>
        <a:xfrm>
          <a:off x="0" y="0"/>
          <a:ext cx="0" cy="0"/>
          <a:chOff x="0" y="0"/>
          <a:chExt cx="0" cy="0"/>
        </a:xfrm>
      </p:grpSpPr>
      <p:sp>
        <p:nvSpPr>
          <p:cNvPr id="2232" name="Google Shape;2232;g7cd80c932a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7cd80c932a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7" name="Shape 2237"/>
        <p:cNvGrpSpPr/>
        <p:nvPr/>
      </p:nvGrpSpPr>
      <p:grpSpPr>
        <a:xfrm>
          <a:off x="0" y="0"/>
          <a:ext cx="0" cy="0"/>
          <a:chOff x="0" y="0"/>
          <a:chExt cx="0" cy="0"/>
        </a:xfrm>
      </p:grpSpPr>
      <p:sp>
        <p:nvSpPr>
          <p:cNvPr id="2238" name="Google Shape;2238;g7cd80c932a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7cd80c932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400">
                <a:solidFill>
                  <a:schemeClr val="dk1"/>
                </a:solidFill>
                <a:latin typeface="Quicksand"/>
                <a:ea typeface="Quicksand"/>
                <a:cs typeface="Quicksand"/>
                <a:sym typeface="Quicksand"/>
              </a:rPr>
              <a:t>[Jordan]</a:t>
            </a:r>
            <a:endParaRPr sz="1400">
              <a:solidFill>
                <a:schemeClr val="dk1"/>
              </a:solidFill>
              <a:latin typeface="Quicksand"/>
              <a:ea typeface="Quicksand"/>
              <a:cs typeface="Quicksand"/>
              <a:sym typeface="Quicksan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5" name="Shape 2245"/>
        <p:cNvGrpSpPr/>
        <p:nvPr/>
      </p:nvGrpSpPr>
      <p:grpSpPr>
        <a:xfrm>
          <a:off x="0" y="0"/>
          <a:ext cx="0" cy="0"/>
          <a:chOff x="0" y="0"/>
          <a:chExt cx="0" cy="0"/>
        </a:xfrm>
      </p:grpSpPr>
      <p:sp>
        <p:nvSpPr>
          <p:cNvPr id="2246" name="Google Shape;2246;g7cd80c932a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7cd80c932a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400">
                <a:solidFill>
                  <a:schemeClr val="dk1"/>
                </a:solidFill>
                <a:latin typeface="Quicksand"/>
                <a:ea typeface="Quicksand"/>
                <a:cs typeface="Quicksand"/>
                <a:sym typeface="Quicksand"/>
              </a:rPr>
              <a:t>[ Jordan ]</a:t>
            </a:r>
            <a:endParaRPr sz="1400">
              <a:solidFill>
                <a:schemeClr val="dk1"/>
              </a:solidFill>
              <a:latin typeface="Quicksand"/>
              <a:ea typeface="Quicksand"/>
              <a:cs typeface="Quicksand"/>
              <a:sym typeface="Quicksan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2" name="Shape 2252"/>
        <p:cNvGrpSpPr/>
        <p:nvPr/>
      </p:nvGrpSpPr>
      <p:grpSpPr>
        <a:xfrm>
          <a:off x="0" y="0"/>
          <a:ext cx="0" cy="0"/>
          <a:chOff x="0" y="0"/>
          <a:chExt cx="0" cy="0"/>
        </a:xfrm>
      </p:grpSpPr>
      <p:sp>
        <p:nvSpPr>
          <p:cNvPr id="2253" name="Google Shape;2253;g7cd80c932a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cd80c932a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7ccf7b2f0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7ccf7b2f0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7ccf7b2f02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ccf7b2f02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 </a:t>
            </a:r>
            <a:endParaRPr/>
          </a:p>
          <a:p>
            <a:pPr indent="-298450" lvl="0" marL="457200" rtl="0" algn="l">
              <a:spcBef>
                <a:spcPts val="0"/>
              </a:spcBef>
              <a:spcAft>
                <a:spcPts val="0"/>
              </a:spcAft>
              <a:buSzPts val="1100"/>
              <a:buChar char="●"/>
            </a:pPr>
            <a:r>
              <a:rPr lang="en"/>
              <a:t>Arco is a church in Cuenca, Ecuador.</a:t>
            </a:r>
            <a:endParaRPr/>
          </a:p>
          <a:p>
            <a:pPr indent="-298450" lvl="0" marL="457200" rtl="0" algn="l">
              <a:spcBef>
                <a:spcPts val="0"/>
              </a:spcBef>
              <a:spcAft>
                <a:spcPts val="0"/>
              </a:spcAft>
              <a:buSzPts val="1100"/>
              <a:buChar char="●"/>
            </a:pPr>
            <a:r>
              <a:rPr lang="en"/>
              <a:t>Mission statement on their website is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Unfortunately</a:t>
            </a:r>
            <a:r>
              <a:rPr lang="en"/>
              <a:t>, this amazing church in Ecuador has some problems.</a:t>
            </a:r>
            <a:endParaRPr/>
          </a:p>
          <a:p>
            <a:pPr indent="-298450" lvl="0" marL="457200" rtl="0" algn="l">
              <a:spcBef>
                <a:spcPts val="0"/>
              </a:spcBef>
              <a:spcAft>
                <a:spcPts val="0"/>
              </a:spcAft>
              <a:buSzPts val="1100"/>
              <a:buChar char="●"/>
            </a:pPr>
            <a:r>
              <a:rPr lang="en"/>
              <a:t>Arco gains about 50 new people each week but the total church attendance isn’t going up.</a:t>
            </a:r>
            <a:endParaRPr/>
          </a:p>
          <a:p>
            <a:pPr indent="-298450" lvl="0" marL="457200" rtl="0" algn="l">
              <a:spcBef>
                <a:spcPts val="0"/>
              </a:spcBef>
              <a:spcAft>
                <a:spcPts val="0"/>
              </a:spcAft>
              <a:buSzPts val="1100"/>
              <a:buChar char="●"/>
            </a:pPr>
            <a:r>
              <a:rPr lang="en"/>
              <a:t>The church was </a:t>
            </a:r>
            <a:r>
              <a:rPr lang="en"/>
              <a:t>using</a:t>
            </a:r>
            <a:r>
              <a:rPr lang="en"/>
              <a:t> excel to keep track of their attendance and home </a:t>
            </a:r>
            <a:r>
              <a:rPr lang="en"/>
              <a:t>groups.  This caused errors because of inaccurate record keeping.</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One solution would be to use a class </a:t>
            </a:r>
            <a:r>
              <a:rPr lang="en"/>
              <a:t>management</a:t>
            </a:r>
            <a:r>
              <a:rPr lang="en"/>
              <a:t> system…</a:t>
            </a:r>
            <a:endParaRPr/>
          </a:p>
          <a:p>
            <a:pPr indent="-298450" lvl="0" marL="457200" rtl="0" algn="l">
              <a:spcBef>
                <a:spcPts val="0"/>
              </a:spcBef>
              <a:spcAft>
                <a:spcPts val="0"/>
              </a:spcAft>
              <a:buSzPts val="1100"/>
              <a:buChar char="●"/>
            </a:pPr>
            <a:r>
              <a:rPr lang="en"/>
              <a:t>And that’s how Corpus Christi was born.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7cd80c932a_3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7cd80c932a_3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a:t>
            </a:r>
            <a:endParaRPr/>
          </a:p>
          <a:p>
            <a:pPr indent="-298450" lvl="0" marL="457200" rtl="0" algn="l">
              <a:spcBef>
                <a:spcPts val="0"/>
              </a:spcBef>
              <a:spcAft>
                <a:spcPts val="0"/>
              </a:spcAft>
              <a:buSzPts val="1100"/>
              <a:buChar char="●"/>
            </a:pPr>
            <a:r>
              <a:rPr lang="en"/>
              <a:t>This project is created by Dr. Nurkkala.  </a:t>
            </a:r>
            <a:endParaRPr/>
          </a:p>
          <a:p>
            <a:pPr indent="-298450" lvl="0" marL="457200" rtl="0" algn="l">
              <a:spcBef>
                <a:spcPts val="0"/>
              </a:spcBef>
              <a:spcAft>
                <a:spcPts val="0"/>
              </a:spcAft>
              <a:buSzPts val="1100"/>
              <a:buChar char="●"/>
            </a:pPr>
            <a:r>
              <a:rPr lang="en"/>
              <a:t>It’s open source and on github</a:t>
            </a:r>
            <a:endParaRPr/>
          </a:p>
          <a:p>
            <a:pPr indent="-298450" lvl="0" marL="457200" rtl="0" algn="l">
              <a:spcBef>
                <a:spcPts val="0"/>
              </a:spcBef>
              <a:spcAft>
                <a:spcPts val="0"/>
              </a:spcAft>
              <a:buSzPts val="1100"/>
              <a:buChar char="●"/>
            </a:pPr>
            <a:r>
              <a:rPr lang="en"/>
              <a:t>Corpus Christi stands for the Body of Christ in Latin</a:t>
            </a:r>
            <a:endParaRPr/>
          </a:p>
          <a:p>
            <a:pPr indent="-298450" lvl="0" marL="457200" rtl="0" algn="l">
              <a:spcBef>
                <a:spcPts val="0"/>
              </a:spcBef>
              <a:spcAft>
                <a:spcPts val="0"/>
              </a:spcAft>
              <a:buSzPts val="1100"/>
              <a:buChar char="●"/>
            </a:pPr>
            <a:r>
              <a:rPr lang="en"/>
              <a:t>Designed to be used by any church across the globe with the multilingual functionality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We made these jokes to keep the mental breakdown counter on the 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7cd80c932a_3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cd80c932a_3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a:t>
            </a:r>
            <a:endParaRPr/>
          </a:p>
          <a:p>
            <a:pPr indent="-298450" lvl="0" marL="457200" rtl="0" algn="l">
              <a:spcBef>
                <a:spcPts val="0"/>
              </a:spcBef>
              <a:spcAft>
                <a:spcPts val="0"/>
              </a:spcAft>
              <a:buSzPts val="1100"/>
              <a:buChar char="●"/>
            </a:pPr>
            <a:r>
              <a:rPr lang="en"/>
              <a:t>Let me share with you a short history of CC</a:t>
            </a:r>
            <a:endParaRPr/>
          </a:p>
          <a:p>
            <a:pPr indent="-298450" lvl="0" marL="457200" rtl="0" algn="l">
              <a:spcBef>
                <a:spcPts val="0"/>
              </a:spcBef>
              <a:spcAft>
                <a:spcPts val="0"/>
              </a:spcAft>
              <a:buSzPts val="1100"/>
              <a:buChar char="●"/>
            </a:pPr>
            <a:r>
              <a:rPr lang="en"/>
              <a:t>After this need was </a:t>
            </a:r>
            <a:r>
              <a:rPr lang="en"/>
              <a:t>established</a:t>
            </a:r>
            <a:r>
              <a:rPr lang="en"/>
              <a:t>.</a:t>
            </a:r>
            <a:endParaRPr/>
          </a:p>
          <a:p>
            <a:pPr indent="-298450" lvl="0" marL="457200" rtl="0" algn="l">
              <a:spcBef>
                <a:spcPts val="0"/>
              </a:spcBef>
              <a:spcAft>
                <a:spcPts val="0"/>
              </a:spcAft>
              <a:buSzPts val="1100"/>
              <a:buChar char="●"/>
            </a:pPr>
            <a:r>
              <a:rPr lang="en"/>
              <a:t>ISA teams drew up the plans with SRSs and BPs</a:t>
            </a:r>
            <a:endParaRPr/>
          </a:p>
          <a:p>
            <a:pPr indent="-298450" lvl="0" marL="457200" rtl="0" algn="l">
              <a:spcBef>
                <a:spcPts val="0"/>
              </a:spcBef>
              <a:spcAft>
                <a:spcPts val="0"/>
              </a:spcAft>
              <a:buSzPts val="1100"/>
              <a:buChar char="●"/>
            </a:pPr>
            <a:r>
              <a:rPr lang="en"/>
              <a:t>Last January, a team of CS majors including myself and faculty traveled to Ecuador to build CC</a:t>
            </a:r>
            <a:endParaRPr/>
          </a:p>
          <a:p>
            <a:pPr indent="-298450" lvl="1" marL="914400" rtl="0" algn="l">
              <a:spcBef>
                <a:spcPts val="0"/>
              </a:spcBef>
              <a:spcAft>
                <a:spcPts val="0"/>
              </a:spcAft>
              <a:buSzPts val="1100"/>
              <a:buChar char="○"/>
            </a:pPr>
            <a:r>
              <a:rPr lang="en"/>
              <a:t>This was the point in which CC became more of a reality instead of a dream</a:t>
            </a:r>
            <a:endParaRPr/>
          </a:p>
          <a:p>
            <a:pPr indent="-298450" lvl="0" marL="457200" rtl="0" algn="l">
              <a:spcBef>
                <a:spcPts val="0"/>
              </a:spcBef>
              <a:spcAft>
                <a:spcPts val="0"/>
              </a:spcAft>
              <a:buSzPts val="1100"/>
              <a:buChar char="●"/>
            </a:pPr>
            <a:r>
              <a:rPr lang="en"/>
              <a:t>In Spring of 2019, the remaining members of the Ecuador trip in ISD continued work on CC</a:t>
            </a:r>
            <a:endParaRPr/>
          </a:p>
          <a:p>
            <a:pPr indent="-298450" lvl="0" marL="457200" rtl="0" algn="l">
              <a:spcBef>
                <a:spcPts val="0"/>
              </a:spcBef>
              <a:spcAft>
                <a:spcPts val="0"/>
              </a:spcAft>
              <a:buSzPts val="1100"/>
              <a:buChar char="●"/>
            </a:pPr>
            <a:r>
              <a:rPr lang="en"/>
              <a:t>And now 3 teams took on modules of CC as their senior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7ccf7b2f02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7ccf7b2f02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Chris ] </a:t>
            </a:r>
            <a:endParaRPr/>
          </a:p>
          <a:p>
            <a:pPr indent="-298450" lvl="0" marL="457200" rtl="0" algn="l">
              <a:spcBef>
                <a:spcPts val="0"/>
              </a:spcBef>
              <a:spcAft>
                <a:spcPts val="0"/>
              </a:spcAft>
              <a:buSzPts val="1100"/>
              <a:buChar char="●"/>
            </a:pPr>
            <a:r>
              <a:rPr lang="en"/>
              <a:t>Now I will pass things off to Jordan to talk about the </a:t>
            </a:r>
            <a:r>
              <a:rPr lang="en"/>
              <a:t>initial</a:t>
            </a:r>
            <a:r>
              <a:rPr lang="en"/>
              <a:t> state that we </a:t>
            </a:r>
            <a:r>
              <a:rPr lang="en"/>
              <a:t>received</a:t>
            </a:r>
            <a:r>
              <a:rPr lang="en"/>
              <a:t> the project 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7cd80c93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7cd80c93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a:p>
            <a:pPr indent="0" lvl="0" marL="0" rtl="0" algn="l">
              <a:spcBef>
                <a:spcPts val="0"/>
              </a:spcBef>
              <a:spcAft>
                <a:spcPts val="0"/>
              </a:spcAft>
              <a:buNone/>
            </a:pPr>
            <a:r>
              <a:rPr lang="en"/>
              <a:t>One thing we really wanted to highlight was the experience of stepping into a pre-existing code base. This brought a lot of challenges and </a:t>
            </a:r>
            <a:r>
              <a:rPr lang="en"/>
              <a:t>opportunities</a:t>
            </a:r>
            <a:r>
              <a:rPr lang="en"/>
              <a:t> to learn such as….</a:t>
            </a:r>
            <a:endParaRPr/>
          </a:p>
          <a:p>
            <a:pPr indent="-298450" lvl="0" marL="457200" rtl="0" algn="l">
              <a:spcBef>
                <a:spcPts val="0"/>
              </a:spcBef>
              <a:spcAft>
                <a:spcPts val="0"/>
              </a:spcAft>
              <a:buSzPts val="1100"/>
              <a:buChar char="-"/>
            </a:pPr>
            <a:r>
              <a:rPr lang="en"/>
              <a:t>New tools and tech stack brings with it inherent challenges and learning </a:t>
            </a:r>
            <a:r>
              <a:rPr lang="en"/>
              <a:t>opportunities</a:t>
            </a:r>
            <a:endParaRPr/>
          </a:p>
          <a:p>
            <a:pPr indent="-298450" lvl="0" marL="457200" rtl="0" algn="l">
              <a:spcBef>
                <a:spcPts val="0"/>
              </a:spcBef>
              <a:spcAft>
                <a:spcPts val="0"/>
              </a:spcAft>
              <a:buSzPts val="1100"/>
              <a:buChar char="-"/>
            </a:pPr>
            <a:r>
              <a:rPr lang="en"/>
              <a:t>Entering new code base you spend a lot of time reading and understanding code</a:t>
            </a:r>
            <a:endParaRPr/>
          </a:p>
          <a:p>
            <a:pPr indent="-298450" lvl="0" marL="457200" rtl="0" algn="l">
              <a:spcBef>
                <a:spcPts val="0"/>
              </a:spcBef>
              <a:spcAft>
                <a:spcPts val="0"/>
              </a:spcAft>
              <a:buSzPts val="1100"/>
              <a:buChar char="-"/>
            </a:pPr>
            <a:r>
              <a:rPr lang="en"/>
              <a:t>With that, understanding design decisions, why, how they work, etc. </a:t>
            </a:r>
            <a:endParaRPr/>
          </a:p>
          <a:p>
            <a:pPr indent="-298450" lvl="0" marL="457200" rtl="0" algn="l">
              <a:spcBef>
                <a:spcPts val="0"/>
              </a:spcBef>
              <a:spcAft>
                <a:spcPts val="0"/>
              </a:spcAft>
              <a:buSzPts val="1100"/>
              <a:buChar char="-"/>
            </a:pPr>
            <a:r>
              <a:rPr lang="en"/>
              <a:t>We also encountered lots of incomplete work, and </a:t>
            </a:r>
            <a:r>
              <a:rPr lang="en"/>
              <a:t>outdated</a:t>
            </a:r>
            <a:r>
              <a:rPr lang="en"/>
              <a:t> code that needed modified</a:t>
            </a:r>
            <a:endParaRPr/>
          </a:p>
          <a:p>
            <a:pPr indent="-298450" lvl="0" marL="457200" rtl="0" algn="l">
              <a:spcBef>
                <a:spcPts val="0"/>
              </a:spcBef>
              <a:spcAft>
                <a:spcPts val="0"/>
              </a:spcAft>
              <a:buSzPts val="1100"/>
              <a:buChar char="-"/>
            </a:pPr>
            <a:r>
              <a:rPr lang="en"/>
              <a:t>Took time to understand design of db, and figure out how to re-work to our needs.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7cd80c9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cd80c9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chemeClr val="dk2"/>
        </a:soli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1886450" y="1639950"/>
            <a:ext cx="5371200" cy="17112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Clr>
                <a:schemeClr val="lt1"/>
              </a:buClr>
              <a:buSzPts val="6000"/>
              <a:buNone/>
              <a:defRPr sz="6000">
                <a:solidFill>
                  <a:schemeClr val="lt1"/>
                </a:solidFill>
              </a:defRPr>
            </a:lvl1pPr>
            <a:lvl2pPr lvl="1" rtl="0" algn="ctr">
              <a:lnSpc>
                <a:spcPct val="80000"/>
              </a:lnSpc>
              <a:spcBef>
                <a:spcPts val="0"/>
              </a:spcBef>
              <a:spcAft>
                <a:spcPts val="0"/>
              </a:spcAft>
              <a:buClr>
                <a:schemeClr val="lt1"/>
              </a:buClr>
              <a:buSzPts val="6000"/>
              <a:buNone/>
              <a:defRPr sz="6000">
                <a:solidFill>
                  <a:schemeClr val="lt1"/>
                </a:solidFill>
              </a:defRPr>
            </a:lvl2pPr>
            <a:lvl3pPr lvl="2" rtl="0" algn="ctr">
              <a:lnSpc>
                <a:spcPct val="80000"/>
              </a:lnSpc>
              <a:spcBef>
                <a:spcPts val="0"/>
              </a:spcBef>
              <a:spcAft>
                <a:spcPts val="0"/>
              </a:spcAft>
              <a:buClr>
                <a:schemeClr val="lt1"/>
              </a:buClr>
              <a:buSzPts val="6000"/>
              <a:buNone/>
              <a:defRPr sz="6000">
                <a:solidFill>
                  <a:schemeClr val="lt1"/>
                </a:solidFill>
              </a:defRPr>
            </a:lvl3pPr>
            <a:lvl4pPr lvl="3" rtl="0" algn="ctr">
              <a:lnSpc>
                <a:spcPct val="80000"/>
              </a:lnSpc>
              <a:spcBef>
                <a:spcPts val="0"/>
              </a:spcBef>
              <a:spcAft>
                <a:spcPts val="0"/>
              </a:spcAft>
              <a:buClr>
                <a:schemeClr val="lt1"/>
              </a:buClr>
              <a:buSzPts val="6000"/>
              <a:buNone/>
              <a:defRPr sz="6000">
                <a:solidFill>
                  <a:schemeClr val="lt1"/>
                </a:solidFill>
              </a:defRPr>
            </a:lvl4pPr>
            <a:lvl5pPr lvl="4" rtl="0" algn="ctr">
              <a:lnSpc>
                <a:spcPct val="80000"/>
              </a:lnSpc>
              <a:spcBef>
                <a:spcPts val="0"/>
              </a:spcBef>
              <a:spcAft>
                <a:spcPts val="0"/>
              </a:spcAft>
              <a:buClr>
                <a:schemeClr val="lt1"/>
              </a:buClr>
              <a:buSzPts val="6000"/>
              <a:buNone/>
              <a:defRPr sz="6000">
                <a:solidFill>
                  <a:schemeClr val="lt1"/>
                </a:solidFill>
              </a:defRPr>
            </a:lvl5pPr>
            <a:lvl6pPr lvl="5" rtl="0" algn="ctr">
              <a:lnSpc>
                <a:spcPct val="80000"/>
              </a:lnSpc>
              <a:spcBef>
                <a:spcPts val="0"/>
              </a:spcBef>
              <a:spcAft>
                <a:spcPts val="0"/>
              </a:spcAft>
              <a:buClr>
                <a:schemeClr val="lt1"/>
              </a:buClr>
              <a:buSzPts val="6000"/>
              <a:buNone/>
              <a:defRPr sz="6000">
                <a:solidFill>
                  <a:schemeClr val="lt1"/>
                </a:solidFill>
              </a:defRPr>
            </a:lvl6pPr>
            <a:lvl7pPr lvl="6" rtl="0" algn="ctr">
              <a:lnSpc>
                <a:spcPct val="80000"/>
              </a:lnSpc>
              <a:spcBef>
                <a:spcPts val="0"/>
              </a:spcBef>
              <a:spcAft>
                <a:spcPts val="0"/>
              </a:spcAft>
              <a:buClr>
                <a:schemeClr val="lt1"/>
              </a:buClr>
              <a:buSzPts val="6000"/>
              <a:buNone/>
              <a:defRPr sz="6000">
                <a:solidFill>
                  <a:schemeClr val="lt1"/>
                </a:solidFill>
              </a:defRPr>
            </a:lvl7pPr>
            <a:lvl8pPr lvl="7" rtl="0" algn="ctr">
              <a:lnSpc>
                <a:spcPct val="80000"/>
              </a:lnSpc>
              <a:spcBef>
                <a:spcPts val="0"/>
              </a:spcBef>
              <a:spcAft>
                <a:spcPts val="0"/>
              </a:spcAft>
              <a:buClr>
                <a:schemeClr val="lt1"/>
              </a:buClr>
              <a:buSzPts val="6000"/>
              <a:buNone/>
              <a:defRPr sz="6000">
                <a:solidFill>
                  <a:schemeClr val="lt1"/>
                </a:solidFill>
              </a:defRPr>
            </a:lvl8pPr>
            <a:lvl9pPr lvl="8" rtl="0" algn="ctr">
              <a:lnSpc>
                <a:spcPct val="80000"/>
              </a:lnSpc>
              <a:spcBef>
                <a:spcPts val="0"/>
              </a:spcBef>
              <a:spcAft>
                <a:spcPts val="0"/>
              </a:spcAft>
              <a:buClr>
                <a:schemeClr val="lt1"/>
              </a:buClr>
              <a:buSzPts val="6000"/>
              <a:buNone/>
              <a:defRPr sz="6000">
                <a:solidFill>
                  <a:schemeClr val="lt1"/>
                </a:solidFill>
              </a:defRPr>
            </a:lvl9pPr>
          </a:lstStyle>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170373" y="4682299"/>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974315">
                <a:off x="996275" y="3825647"/>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9911830">
                <a:off x="7595186" y="4010311"/>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12930" y="846902"/>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625368" y="3599553"/>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pattern">
  <p:cSld name="BLANK_1">
    <p:spTree>
      <p:nvGrpSpPr>
        <p:cNvPr id="564"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5" name="Google Shape;625;p1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big pattern">
  <p:cSld name="BLANK_1_1">
    <p:spTree>
      <p:nvGrpSpPr>
        <p:cNvPr id="626" name="Shape 626"/>
        <p:cNvGrpSpPr/>
        <p:nvPr/>
      </p:nvGrpSpPr>
      <p:grpSpPr>
        <a:xfrm>
          <a:off x="0" y="0"/>
          <a:ext cx="0" cy="0"/>
          <a:chOff x="0" y="0"/>
          <a:chExt cx="0" cy="0"/>
        </a:xfrm>
      </p:grpSpPr>
      <p:sp>
        <p:nvSpPr>
          <p:cNvPr id="627" name="Google Shape;627;p1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690" name="Shape 690"/>
        <p:cNvGrpSpPr/>
        <p:nvPr/>
      </p:nvGrpSpPr>
      <p:grpSpPr>
        <a:xfrm>
          <a:off x="0" y="0"/>
          <a:ext cx="0" cy="0"/>
          <a:chOff x="0" y="0"/>
          <a:chExt cx="0" cy="0"/>
        </a:xfrm>
      </p:grpSpPr>
      <p:sp>
        <p:nvSpPr>
          <p:cNvPr id="691" name="Google Shape;691;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2" name="Google Shape;692;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3" name="Google Shape;693;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9" name="Shape 109"/>
        <p:cNvGrpSpPr/>
        <p:nvPr/>
      </p:nvGrpSpPr>
      <p:grpSpPr>
        <a:xfrm>
          <a:off x="0" y="0"/>
          <a:ext cx="0" cy="0"/>
          <a:chOff x="0" y="0"/>
          <a:chExt cx="0" cy="0"/>
        </a:xfrm>
      </p:grpSpPr>
      <p:sp>
        <p:nvSpPr>
          <p:cNvPr id="110" name="Google Shape;110;p3"/>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1" name="Google Shape;111;p3"/>
          <p:cNvSpPr txBox="1"/>
          <p:nvPr>
            <p:ph idx="1" type="subTitle"/>
          </p:nvPr>
        </p:nvSpPr>
        <p:spPr>
          <a:xfrm>
            <a:off x="2112400" y="2840052"/>
            <a:ext cx="49194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chemeClr val="accent5"/>
        </a:solidFill>
      </p:bgPr>
    </p:bg>
    <p:spTree>
      <p:nvGrpSpPr>
        <p:cNvPr id="175"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9" name="Google Shape;239;p4"/>
          <p:cNvSpPr txBox="1"/>
          <p:nvPr>
            <p:ph idx="1" type="body"/>
          </p:nvPr>
        </p:nvSpPr>
        <p:spPr>
          <a:xfrm>
            <a:off x="2052200" y="1253925"/>
            <a:ext cx="5039700" cy="2675100"/>
          </a:xfrm>
          <a:prstGeom prst="rect">
            <a:avLst/>
          </a:prstGeom>
        </p:spPr>
        <p:txBody>
          <a:bodyPr anchorCtr="0" anchor="t" bIns="0" lIns="0" spcFirstLastPara="1" rIns="0" wrap="square" tIns="0">
            <a:noAutofit/>
          </a:bodyPr>
          <a:lstStyle>
            <a:lvl1pPr indent="-457200" lvl="0" marL="457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1pPr>
            <a:lvl2pPr indent="-457200" lvl="1" marL="914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2pPr>
            <a:lvl3pPr indent="-457200" lvl="2" marL="1371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3pPr>
            <a:lvl4pPr indent="-457200" lvl="3" marL="1828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4pPr>
            <a:lvl5pPr indent="-457200" lvl="4" marL="22860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5pPr>
            <a:lvl6pPr indent="-457200" lvl="5" marL="2743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6pPr>
            <a:lvl7pPr indent="-457200" lvl="6" marL="3200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7pPr>
            <a:lvl8pPr indent="-457200" lvl="7" marL="3657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8pPr>
            <a:lvl9pPr indent="-457200" lvl="8" marL="4114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9pPr>
          </a:lstStyle>
          <a:p/>
        </p:txBody>
      </p:sp>
      <p:sp>
        <p:nvSpPr>
          <p:cNvPr id="240" name="Google Shape;240;p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2" name="Google Shape;302;p5"/>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5"/>
          <p:cNvSpPr txBox="1"/>
          <p:nvPr>
            <p:ph idx="1" type="body"/>
          </p:nvPr>
        </p:nvSpPr>
        <p:spPr>
          <a:xfrm>
            <a:off x="1028375" y="1327952"/>
            <a:ext cx="7087200" cy="2683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04" name="Google Shape;304;p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5"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6" name="Google Shape;366;p6"/>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7" name="Google Shape;367;p6"/>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8" name="Google Shape;368;p6"/>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9" name="Google Shape;369;p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0"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31" name="Google Shape;431;p7"/>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2" name="Google Shape;432;p7"/>
          <p:cNvSpPr txBox="1"/>
          <p:nvPr>
            <p:ph idx="1" type="body"/>
          </p:nvPr>
        </p:nvSpPr>
        <p:spPr>
          <a:xfrm>
            <a:off x="1028375"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3" name="Google Shape;433;p7"/>
          <p:cNvSpPr txBox="1"/>
          <p:nvPr>
            <p:ph idx="2" type="body"/>
          </p:nvPr>
        </p:nvSpPr>
        <p:spPr>
          <a:xfrm>
            <a:off x="3439718"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4" name="Google Shape;434;p7"/>
          <p:cNvSpPr txBox="1"/>
          <p:nvPr>
            <p:ph idx="3" type="body"/>
          </p:nvPr>
        </p:nvSpPr>
        <p:spPr>
          <a:xfrm>
            <a:off x="5851061"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5" name="Google Shape;435;p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6"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7" name="Google Shape;497;p8"/>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8" name="Google Shape;498;p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9" name="Shape 499"/>
        <p:cNvGrpSpPr/>
        <p:nvPr/>
      </p:nvGrpSpPr>
      <p:grpSpPr>
        <a:xfrm>
          <a:off x="0" y="0"/>
          <a:ext cx="0" cy="0"/>
          <a:chOff x="0" y="0"/>
          <a:chExt cx="0" cy="0"/>
        </a:xfrm>
      </p:grpSpPr>
      <p:sp>
        <p:nvSpPr>
          <p:cNvPr id="500" name="Google Shape;500;p9"/>
          <p:cNvSpPr txBox="1"/>
          <p:nvPr>
            <p:ph idx="1" type="body"/>
          </p:nvPr>
        </p:nvSpPr>
        <p:spPr>
          <a:xfrm>
            <a:off x="1619425" y="4348000"/>
            <a:ext cx="5905200" cy="2769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400"/>
              <a:buNone/>
              <a:defRPr sz="1400"/>
            </a:lvl1pPr>
          </a:lstStyle>
          <a:p/>
        </p:txBody>
      </p:sp>
      <p:sp>
        <p:nvSpPr>
          <p:cNvPr id="501" name="Google Shape;501;p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2" name="Shape 562"/>
        <p:cNvGrpSpPr/>
        <p:nvPr/>
      </p:nvGrpSpPr>
      <p:grpSpPr>
        <a:xfrm>
          <a:off x="0" y="0"/>
          <a:ext cx="0" cy="0"/>
          <a:chOff x="0" y="0"/>
          <a:chExt cx="0" cy="0"/>
        </a:xfrm>
      </p:grpSpPr>
      <p:sp>
        <p:nvSpPr>
          <p:cNvPr id="563" name="Google Shape;563;p1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2"/>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
              <a:alphaModFix/>
            </a:blip>
            <a:srcRect b="0" l="0" r="0" t="0"/>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 name="Google Shape;17;p1"/>
          <p:cNvSpPr txBox="1"/>
          <p:nvPr>
            <p:ph type="title"/>
          </p:nvPr>
        </p:nvSpPr>
        <p:spPr>
          <a:xfrm>
            <a:off x="1028375" y="662026"/>
            <a:ext cx="7087200" cy="5502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1pPr>
            <a:lvl2pPr lvl="1"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2pPr>
            <a:lvl3pPr lvl="2"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3pPr>
            <a:lvl4pPr lvl="3"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4pPr>
            <a:lvl5pPr lvl="4"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5pPr>
            <a:lvl6pPr lvl="5"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6pPr>
            <a:lvl7pPr lvl="6"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7pPr>
            <a:lvl8pPr lvl="7"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8pPr>
            <a:lvl9pPr lvl="8"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9pPr>
          </a:lstStyle>
          <a:p/>
        </p:txBody>
      </p:sp>
      <p:sp>
        <p:nvSpPr>
          <p:cNvPr id="18" name="Google Shape;18;p1"/>
          <p:cNvSpPr txBox="1"/>
          <p:nvPr>
            <p:ph idx="12" type="sldNum"/>
          </p:nvPr>
        </p:nvSpPr>
        <p:spPr>
          <a:xfrm>
            <a:off x="4297625" y="4749850"/>
            <a:ext cx="548700" cy="276900"/>
          </a:xfrm>
          <a:prstGeom prst="rect">
            <a:avLst/>
          </a:prstGeom>
          <a:noFill/>
          <a:ln>
            <a:noFill/>
          </a:ln>
        </p:spPr>
        <p:txBody>
          <a:bodyPr anchorCtr="0" anchor="ctr" bIns="0" lIns="0" spcFirstLastPara="1" rIns="0" wrap="square" tIns="0">
            <a:noAutofit/>
          </a:bodyPr>
          <a:lstStyle>
            <a:lvl1pPr lvl="0" rtl="0" algn="ctr">
              <a:buNone/>
              <a:defRPr sz="1000">
                <a:solidFill>
                  <a:schemeClr val="dk2"/>
                </a:solidFill>
                <a:latin typeface="Quicksand"/>
                <a:ea typeface="Quicksand"/>
                <a:cs typeface="Quicksand"/>
                <a:sym typeface="Quicksand"/>
              </a:defRPr>
            </a:lvl1pPr>
            <a:lvl2pPr lvl="1" rtl="0" algn="ctr">
              <a:buNone/>
              <a:defRPr sz="1000">
                <a:solidFill>
                  <a:schemeClr val="dk2"/>
                </a:solidFill>
                <a:latin typeface="Quicksand"/>
                <a:ea typeface="Quicksand"/>
                <a:cs typeface="Quicksand"/>
                <a:sym typeface="Quicksand"/>
              </a:defRPr>
            </a:lvl2pPr>
            <a:lvl3pPr lvl="2" rtl="0" algn="ctr">
              <a:buNone/>
              <a:defRPr sz="1000">
                <a:solidFill>
                  <a:schemeClr val="dk2"/>
                </a:solidFill>
                <a:latin typeface="Quicksand"/>
                <a:ea typeface="Quicksand"/>
                <a:cs typeface="Quicksand"/>
                <a:sym typeface="Quicksand"/>
              </a:defRPr>
            </a:lvl3pPr>
            <a:lvl4pPr lvl="3" rtl="0" algn="ctr">
              <a:buNone/>
              <a:defRPr sz="1000">
                <a:solidFill>
                  <a:schemeClr val="dk2"/>
                </a:solidFill>
                <a:latin typeface="Quicksand"/>
                <a:ea typeface="Quicksand"/>
                <a:cs typeface="Quicksand"/>
                <a:sym typeface="Quicksand"/>
              </a:defRPr>
            </a:lvl4pPr>
            <a:lvl5pPr lvl="4" rtl="0" algn="ctr">
              <a:buNone/>
              <a:defRPr sz="1000">
                <a:solidFill>
                  <a:schemeClr val="dk2"/>
                </a:solidFill>
                <a:latin typeface="Quicksand"/>
                <a:ea typeface="Quicksand"/>
                <a:cs typeface="Quicksand"/>
                <a:sym typeface="Quicksand"/>
              </a:defRPr>
            </a:lvl5pPr>
            <a:lvl6pPr lvl="5" rtl="0" algn="ctr">
              <a:buNone/>
              <a:defRPr sz="1000">
                <a:solidFill>
                  <a:schemeClr val="dk2"/>
                </a:solidFill>
                <a:latin typeface="Quicksand"/>
                <a:ea typeface="Quicksand"/>
                <a:cs typeface="Quicksand"/>
                <a:sym typeface="Quicksand"/>
              </a:defRPr>
            </a:lvl6pPr>
            <a:lvl7pPr lvl="6" rtl="0" algn="ctr">
              <a:buNone/>
              <a:defRPr sz="1000">
                <a:solidFill>
                  <a:schemeClr val="dk2"/>
                </a:solidFill>
                <a:latin typeface="Quicksand"/>
                <a:ea typeface="Quicksand"/>
                <a:cs typeface="Quicksand"/>
                <a:sym typeface="Quicksand"/>
              </a:defRPr>
            </a:lvl7pPr>
            <a:lvl8pPr lvl="7" rtl="0" algn="ctr">
              <a:buNone/>
              <a:defRPr sz="1000">
                <a:solidFill>
                  <a:schemeClr val="dk2"/>
                </a:solidFill>
                <a:latin typeface="Quicksand"/>
                <a:ea typeface="Quicksand"/>
                <a:cs typeface="Quicksand"/>
                <a:sym typeface="Quicksand"/>
              </a:defRPr>
            </a:lvl8pPr>
            <a:lvl9pPr lvl="8" rtl="0" algn="ctr">
              <a:buNone/>
              <a:defRPr sz="1000">
                <a:solidFill>
                  <a:schemeClr val="dk2"/>
                </a:solidFill>
                <a:latin typeface="Quicksand"/>
                <a:ea typeface="Quicksand"/>
                <a:cs typeface="Quicksand"/>
                <a:sym typeface="Quicksand"/>
              </a:defRPr>
            </a:lvl9pPr>
          </a:lstStyle>
          <a:p>
            <a:pPr indent="0" lvl="0" marL="0" rtl="0" algn="ctr">
              <a:spcBef>
                <a:spcPts val="0"/>
              </a:spcBef>
              <a:spcAft>
                <a:spcPts val="0"/>
              </a:spcAft>
              <a:buNone/>
            </a:pPr>
            <a:fld id="{00000000-1234-1234-1234-123412341234}" type="slidenum">
              <a:rPr lang="en"/>
              <a:t>‹#›</a:t>
            </a:fld>
            <a:endParaRPr/>
          </a:p>
        </p:txBody>
      </p:sp>
      <p:sp>
        <p:nvSpPr>
          <p:cNvPr id="19" name="Google Shape;19;p1"/>
          <p:cNvSpPr txBox="1"/>
          <p:nvPr>
            <p:ph idx="1" type="body"/>
          </p:nvPr>
        </p:nvSpPr>
        <p:spPr>
          <a:xfrm>
            <a:off x="1028375" y="1327952"/>
            <a:ext cx="7087200" cy="2683200"/>
          </a:xfrm>
          <a:prstGeom prst="rect">
            <a:avLst/>
          </a:prstGeom>
          <a:noFill/>
          <a:ln>
            <a:noFill/>
          </a:ln>
        </p:spPr>
        <p:txBody>
          <a:bodyPr anchorCtr="0" anchor="t" bIns="0" lIns="0" spcFirstLastPara="1" rIns="0" wrap="square" tIns="0">
            <a:noAutofit/>
          </a:bodyPr>
          <a:lstStyle>
            <a:lvl1pPr indent="-342900" lvl="0" marL="4572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indent="-342900" lvl="1" marL="9144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indent="-342900" lvl="2" marL="13716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indent="-342900" lvl="3" marL="18288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indent="-381000" lvl="4" marL="2286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indent="-381000" lvl="5" marL="27432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indent="-381000" lvl="6" marL="32004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indent="-381000" lvl="7" marL="36576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indent="-381000" lvl="8" marL="41148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corpus-christi/corpus-christi"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14"/>
          <p:cNvSpPr txBox="1"/>
          <p:nvPr>
            <p:ph type="ctrTitle"/>
          </p:nvPr>
        </p:nvSpPr>
        <p:spPr>
          <a:xfrm>
            <a:off x="1548450" y="1639950"/>
            <a:ext cx="6047100" cy="171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5500"/>
              <a:t>Corpus Christi Home Groups</a:t>
            </a:r>
            <a:endParaRPr sz="5500"/>
          </a:p>
        </p:txBody>
      </p:sp>
      <p:sp>
        <p:nvSpPr>
          <p:cNvPr id="699" name="Google Shape;699;p14"/>
          <p:cNvSpPr txBox="1"/>
          <p:nvPr>
            <p:ph idx="4294967295" type="body"/>
          </p:nvPr>
        </p:nvSpPr>
        <p:spPr>
          <a:xfrm>
            <a:off x="2474100" y="2986500"/>
            <a:ext cx="4195800" cy="312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rPr>
              <a:t>By: Chris Maxel, Elliot Wirrick, Jordan Wood, and Matt Dean</a:t>
            </a:r>
            <a:endParaRPr sz="1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23"/>
          <p:cNvSpPr txBox="1"/>
          <p:nvPr/>
        </p:nvSpPr>
        <p:spPr>
          <a:xfrm>
            <a:off x="2022770" y="1827717"/>
            <a:ext cx="4919400" cy="1159800"/>
          </a:xfrm>
          <a:prstGeom prst="rect">
            <a:avLst/>
          </a:prstGeom>
          <a:noFill/>
          <a:ln>
            <a:noFill/>
          </a:ln>
        </p:spPr>
        <p:txBody>
          <a:bodyPr anchorCtr="0" anchor="b" bIns="0" lIns="0" spcFirstLastPara="1" rIns="0" wrap="square" tIns="0">
            <a:noAutofit/>
          </a:bodyPr>
          <a:lstStyle/>
          <a:p>
            <a:pPr indent="0" lvl="0" marL="914400" rtl="0" algn="l">
              <a:lnSpc>
                <a:spcPct val="90000"/>
              </a:lnSpc>
              <a:spcBef>
                <a:spcPts val="0"/>
              </a:spcBef>
              <a:spcAft>
                <a:spcPts val="0"/>
              </a:spcAft>
              <a:buNone/>
            </a:pPr>
            <a:r>
              <a:rPr b="1" lang="en" sz="4800">
                <a:solidFill>
                  <a:srgbClr val="F3805C"/>
                </a:solidFill>
                <a:latin typeface="Amatic SC"/>
                <a:ea typeface="Amatic SC"/>
                <a:cs typeface="Amatic SC"/>
                <a:sym typeface="Amatic SC"/>
              </a:rPr>
              <a:t>  3</a:t>
            </a:r>
            <a:r>
              <a:rPr b="1" lang="en" sz="4800">
                <a:solidFill>
                  <a:srgbClr val="F3805C"/>
                </a:solidFill>
                <a:latin typeface="Amatic SC"/>
                <a:ea typeface="Amatic SC"/>
                <a:cs typeface="Amatic SC"/>
                <a:sym typeface="Amatic SC"/>
              </a:rPr>
              <a:t>.  </a:t>
            </a:r>
            <a:r>
              <a:rPr b="1" lang="en" sz="4800">
                <a:solidFill>
                  <a:srgbClr val="273F68"/>
                </a:solidFill>
                <a:latin typeface="Amatic SC"/>
                <a:ea typeface="Amatic SC"/>
                <a:cs typeface="Amatic SC"/>
                <a:sym typeface="Amatic SC"/>
              </a:rPr>
              <a:t>Our Work</a:t>
            </a:r>
            <a:endParaRPr b="1" sz="4800">
              <a:solidFill>
                <a:srgbClr val="273F68"/>
              </a:solidFill>
              <a:latin typeface="Amatic SC"/>
              <a:ea typeface="Amatic SC"/>
              <a:cs typeface="Amatic SC"/>
              <a:sym typeface="Amatic SC"/>
            </a:endParaRPr>
          </a:p>
        </p:txBody>
      </p:sp>
      <p:sp>
        <p:nvSpPr>
          <p:cNvPr id="787" name="Google Shape;787;p23"/>
          <p:cNvSpPr txBox="1"/>
          <p:nvPr>
            <p:ph idx="4294967295"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24"/>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Team Lead</a:t>
            </a:r>
            <a:endParaRPr sz="3600"/>
          </a:p>
        </p:txBody>
      </p:sp>
      <p:sp>
        <p:nvSpPr>
          <p:cNvPr id="793" name="Google Shape;793;p24"/>
          <p:cNvSpPr txBox="1"/>
          <p:nvPr>
            <p:ph idx="1" type="body"/>
          </p:nvPr>
        </p:nvSpPr>
        <p:spPr>
          <a:xfrm>
            <a:off x="1028375" y="1327950"/>
            <a:ext cx="7446900" cy="28149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Few existing large stories → Epics</a:t>
            </a:r>
            <a:endParaRPr/>
          </a:p>
          <a:p>
            <a:pPr indent="-342900" lvl="1" marL="914400" rtl="0" algn="l">
              <a:lnSpc>
                <a:spcPct val="150000"/>
              </a:lnSpc>
              <a:spcBef>
                <a:spcPts val="0"/>
              </a:spcBef>
              <a:spcAft>
                <a:spcPts val="0"/>
              </a:spcAft>
              <a:buSzPts val="1800"/>
              <a:buChar char="✗"/>
            </a:pPr>
            <a:r>
              <a:rPr lang="en"/>
              <a:t>Broken up into </a:t>
            </a:r>
            <a:r>
              <a:rPr lang="en"/>
              <a:t>manageable</a:t>
            </a:r>
            <a:r>
              <a:rPr lang="en"/>
              <a:t> stories</a:t>
            </a:r>
            <a:endParaRPr/>
          </a:p>
          <a:p>
            <a:pPr indent="-342900" lvl="0" marL="457200" rtl="0" algn="l">
              <a:lnSpc>
                <a:spcPct val="150000"/>
              </a:lnSpc>
              <a:spcBef>
                <a:spcPts val="0"/>
              </a:spcBef>
              <a:spcAft>
                <a:spcPts val="0"/>
              </a:spcAft>
              <a:buSzPts val="1800"/>
              <a:buChar char="✘"/>
            </a:pPr>
            <a:r>
              <a:rPr lang="en"/>
              <a:t>Stand-up meetings (Team &amp; Nurk)</a:t>
            </a:r>
            <a:endParaRPr/>
          </a:p>
          <a:p>
            <a:pPr indent="-342900" lvl="0" marL="457200" rtl="0" algn="l">
              <a:lnSpc>
                <a:spcPct val="150000"/>
              </a:lnSpc>
              <a:spcBef>
                <a:spcPts val="0"/>
              </a:spcBef>
              <a:spcAft>
                <a:spcPts val="0"/>
              </a:spcAft>
              <a:buSzPts val="1800"/>
              <a:buChar char="✘"/>
            </a:pPr>
            <a:r>
              <a:rPr lang="en"/>
              <a:t>Team first, Members had </a:t>
            </a:r>
            <a:r>
              <a:rPr lang="en"/>
              <a:t>adequate work</a:t>
            </a:r>
            <a:endParaRPr/>
          </a:p>
          <a:p>
            <a:pPr indent="-342900" lvl="0" marL="457200" rtl="0" algn="l">
              <a:lnSpc>
                <a:spcPct val="150000"/>
              </a:lnSpc>
              <a:spcBef>
                <a:spcPts val="0"/>
              </a:spcBef>
              <a:spcAft>
                <a:spcPts val="0"/>
              </a:spcAft>
              <a:buSzPts val="1800"/>
              <a:buChar char="✘"/>
            </a:pPr>
            <a:r>
              <a:rPr lang="en"/>
              <a:t> Favorite part - story going across kanban board</a:t>
            </a:r>
            <a:endParaRPr/>
          </a:p>
        </p:txBody>
      </p:sp>
      <p:sp>
        <p:nvSpPr>
          <p:cNvPr id="794" name="Google Shape;794;p2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5" name="Google Shape;795;p24"/>
          <p:cNvSpPr/>
          <p:nvPr/>
        </p:nvSpPr>
        <p:spPr>
          <a:xfrm>
            <a:off x="5473650" y="589950"/>
            <a:ext cx="374503" cy="550185"/>
          </a:xfrm>
          <a:custGeom>
            <a:rect b="b" l="l" r="r" t="t"/>
            <a:pathLst>
              <a:path extrusionOk="0" h="20707" w="15233">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25"/>
          <p:cNvSpPr txBox="1"/>
          <p:nvPr>
            <p:ph idx="1" type="body"/>
          </p:nvPr>
        </p:nvSpPr>
        <p:spPr>
          <a:xfrm>
            <a:off x="228575" y="3710724"/>
            <a:ext cx="8686800" cy="397800"/>
          </a:xfrm>
          <a:prstGeom prst="rect">
            <a:avLst/>
          </a:prstGeom>
        </p:spPr>
        <p:txBody>
          <a:bodyPr anchorCtr="0" anchor="t" bIns="0" lIns="0" spcFirstLastPara="1" rIns="0" wrap="square" tIns="0">
            <a:noAutofit/>
          </a:bodyPr>
          <a:lstStyle/>
          <a:p>
            <a:pPr indent="0" lvl="0" marL="0" rtl="0" algn="ctr">
              <a:lnSpc>
                <a:spcPct val="150000"/>
              </a:lnSpc>
              <a:spcBef>
                <a:spcPts val="600"/>
              </a:spcBef>
              <a:spcAft>
                <a:spcPts val="0"/>
              </a:spcAft>
              <a:buNone/>
            </a:pPr>
            <a:r>
              <a:rPr lang="en" sz="1500"/>
              <a:t>Kanban Board - A</a:t>
            </a:r>
            <a:r>
              <a:rPr lang="en" sz="1500"/>
              <a:t> tool used to manage work at an individual or organizational level.</a:t>
            </a:r>
            <a:endParaRPr sz="1500"/>
          </a:p>
        </p:txBody>
      </p:sp>
      <p:sp>
        <p:nvSpPr>
          <p:cNvPr id="801" name="Google Shape;801;p25"/>
          <p:cNvSpPr txBox="1"/>
          <p:nvPr>
            <p:ph type="title"/>
          </p:nvPr>
        </p:nvSpPr>
        <p:spPr>
          <a:xfrm>
            <a:off x="1028375" y="87704"/>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Kanban board</a:t>
            </a:r>
            <a:endParaRPr/>
          </a:p>
        </p:txBody>
      </p:sp>
      <p:pic>
        <p:nvPicPr>
          <p:cNvPr id="802" name="Google Shape;802;p25"/>
          <p:cNvPicPr preferRelativeResize="0"/>
          <p:nvPr/>
        </p:nvPicPr>
        <p:blipFill>
          <a:blip r:embed="rId3">
            <a:alphaModFix/>
          </a:blip>
          <a:stretch>
            <a:fillRect/>
          </a:stretch>
        </p:blipFill>
        <p:spPr>
          <a:xfrm>
            <a:off x="228575" y="714104"/>
            <a:ext cx="8686801" cy="2837072"/>
          </a:xfrm>
          <a:prstGeom prst="rect">
            <a:avLst/>
          </a:prstGeom>
          <a:noFill/>
          <a:ln>
            <a:noFill/>
          </a:ln>
        </p:spPr>
      </p:pic>
      <p:sp>
        <p:nvSpPr>
          <p:cNvPr id="803" name="Google Shape;803;p2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26"/>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Groups</a:t>
            </a:r>
            <a:endParaRPr sz="3600"/>
          </a:p>
        </p:txBody>
      </p:sp>
      <p:sp>
        <p:nvSpPr>
          <p:cNvPr id="809" name="Google Shape;809;p26"/>
          <p:cNvSpPr txBox="1"/>
          <p:nvPr>
            <p:ph idx="1" type="body"/>
          </p:nvPr>
        </p:nvSpPr>
        <p:spPr>
          <a:xfrm>
            <a:off x="1028375" y="1327950"/>
            <a:ext cx="7446900" cy="25746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Create multiple groups with ease</a:t>
            </a:r>
            <a:endParaRPr/>
          </a:p>
          <a:p>
            <a:pPr indent="-342900" lvl="0" marL="457200" rtl="0" algn="l">
              <a:lnSpc>
                <a:spcPct val="150000"/>
              </a:lnSpc>
              <a:spcBef>
                <a:spcPts val="0"/>
              </a:spcBef>
              <a:spcAft>
                <a:spcPts val="0"/>
              </a:spcAft>
              <a:buSzPts val="1800"/>
              <a:buChar char="✘"/>
            </a:pPr>
            <a:r>
              <a:rPr lang="en"/>
              <a:t>Formatting and validation</a:t>
            </a:r>
            <a:endParaRPr/>
          </a:p>
          <a:p>
            <a:pPr indent="-342900" lvl="0" marL="457200" rtl="0" algn="l">
              <a:lnSpc>
                <a:spcPct val="150000"/>
              </a:lnSpc>
              <a:spcBef>
                <a:spcPts val="0"/>
              </a:spcBef>
              <a:spcAft>
                <a:spcPts val="0"/>
              </a:spcAft>
              <a:buSzPts val="1800"/>
              <a:buChar char="✘"/>
            </a:pPr>
            <a:r>
              <a:rPr lang="en"/>
              <a:t>Convenience UI changes</a:t>
            </a:r>
            <a:endParaRPr/>
          </a:p>
          <a:p>
            <a:pPr indent="-342900" lvl="0" marL="457200" rtl="0" algn="l">
              <a:lnSpc>
                <a:spcPct val="150000"/>
              </a:lnSpc>
              <a:spcBef>
                <a:spcPts val="0"/>
              </a:spcBef>
              <a:spcAft>
                <a:spcPts val="0"/>
              </a:spcAft>
              <a:buSzPts val="1800"/>
              <a:buChar char="✘"/>
            </a:pPr>
            <a:r>
              <a:rPr lang="en"/>
              <a:t>Refactored DB for multiple managers</a:t>
            </a:r>
            <a:endParaRPr/>
          </a:p>
        </p:txBody>
      </p:sp>
      <p:sp>
        <p:nvSpPr>
          <p:cNvPr id="810" name="Google Shape;810;p2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11" name="Google Shape;811;p26"/>
          <p:cNvPicPr preferRelativeResize="0"/>
          <p:nvPr/>
        </p:nvPicPr>
        <p:blipFill>
          <a:blip r:embed="rId3">
            <a:alphaModFix/>
          </a:blip>
          <a:stretch>
            <a:fillRect/>
          </a:stretch>
        </p:blipFill>
        <p:spPr>
          <a:xfrm>
            <a:off x="5182625" y="511583"/>
            <a:ext cx="714600" cy="7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2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17" name="Google Shape;817;p27"/>
          <p:cNvPicPr preferRelativeResize="0"/>
          <p:nvPr/>
        </p:nvPicPr>
        <p:blipFill>
          <a:blip r:embed="rId3">
            <a:alphaModFix/>
          </a:blip>
          <a:stretch>
            <a:fillRect/>
          </a:stretch>
        </p:blipFill>
        <p:spPr>
          <a:xfrm>
            <a:off x="505113" y="173275"/>
            <a:ext cx="8133776" cy="4796950"/>
          </a:xfrm>
          <a:prstGeom prst="rect">
            <a:avLst/>
          </a:prstGeom>
          <a:noFill/>
          <a:ln>
            <a:noFill/>
          </a:ln>
        </p:spPr>
      </p:pic>
      <p:sp>
        <p:nvSpPr>
          <p:cNvPr id="818" name="Google Shape;818;p27"/>
          <p:cNvSpPr/>
          <p:nvPr/>
        </p:nvSpPr>
        <p:spPr>
          <a:xfrm>
            <a:off x="571500" y="801950"/>
            <a:ext cx="6323400" cy="230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5936225" y="691325"/>
            <a:ext cx="1115400" cy="3862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28"/>
          <p:cNvPicPr preferRelativeResize="0"/>
          <p:nvPr/>
        </p:nvPicPr>
        <p:blipFill>
          <a:blip r:embed="rId3">
            <a:alphaModFix/>
          </a:blip>
          <a:stretch>
            <a:fillRect/>
          </a:stretch>
        </p:blipFill>
        <p:spPr>
          <a:xfrm>
            <a:off x="338925" y="505863"/>
            <a:ext cx="4106199" cy="3191875"/>
          </a:xfrm>
          <a:prstGeom prst="rect">
            <a:avLst/>
          </a:prstGeom>
          <a:noFill/>
          <a:ln>
            <a:noFill/>
          </a:ln>
        </p:spPr>
      </p:pic>
      <p:pic>
        <p:nvPicPr>
          <p:cNvPr id="825" name="Google Shape;825;p28"/>
          <p:cNvPicPr preferRelativeResize="0"/>
          <p:nvPr/>
        </p:nvPicPr>
        <p:blipFill>
          <a:blip r:embed="rId4">
            <a:alphaModFix/>
          </a:blip>
          <a:stretch>
            <a:fillRect/>
          </a:stretch>
        </p:blipFill>
        <p:spPr>
          <a:xfrm>
            <a:off x="4728075" y="1335152"/>
            <a:ext cx="4106199" cy="3186411"/>
          </a:xfrm>
          <a:prstGeom prst="rect">
            <a:avLst/>
          </a:prstGeom>
          <a:noFill/>
          <a:ln>
            <a:noFill/>
          </a:ln>
        </p:spPr>
      </p:pic>
      <p:sp>
        <p:nvSpPr>
          <p:cNvPr id="826" name="Google Shape;826;p28"/>
          <p:cNvSpPr/>
          <p:nvPr/>
        </p:nvSpPr>
        <p:spPr>
          <a:xfrm>
            <a:off x="424025" y="2534875"/>
            <a:ext cx="3936000" cy="608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8"/>
          <p:cNvSpPr/>
          <p:nvPr/>
        </p:nvSpPr>
        <p:spPr>
          <a:xfrm>
            <a:off x="6842575" y="4048025"/>
            <a:ext cx="1209600" cy="53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29"/>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Meetings</a:t>
            </a:r>
            <a:endParaRPr sz="3600"/>
          </a:p>
        </p:txBody>
      </p:sp>
      <p:sp>
        <p:nvSpPr>
          <p:cNvPr id="834" name="Google Shape;834;p29"/>
          <p:cNvSpPr txBox="1"/>
          <p:nvPr>
            <p:ph idx="1" type="body"/>
          </p:nvPr>
        </p:nvSpPr>
        <p:spPr>
          <a:xfrm>
            <a:off x="818700" y="1327950"/>
            <a:ext cx="7506600" cy="21432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Created Meetings page</a:t>
            </a:r>
            <a:endParaRPr/>
          </a:p>
          <a:p>
            <a:pPr indent="-342900" lvl="0" marL="457200" rtl="0" algn="l">
              <a:lnSpc>
                <a:spcPct val="150000"/>
              </a:lnSpc>
              <a:spcBef>
                <a:spcPts val="0"/>
              </a:spcBef>
              <a:spcAft>
                <a:spcPts val="0"/>
              </a:spcAft>
              <a:buSzPts val="1800"/>
              <a:buChar char="✘"/>
            </a:pPr>
            <a:r>
              <a:rPr lang="en"/>
              <a:t>Pulls Meetings from the database</a:t>
            </a:r>
            <a:endParaRPr/>
          </a:p>
          <a:p>
            <a:pPr indent="-342900" lvl="0" marL="457200" rtl="0" algn="l">
              <a:lnSpc>
                <a:spcPct val="150000"/>
              </a:lnSpc>
              <a:spcBef>
                <a:spcPts val="0"/>
              </a:spcBef>
              <a:spcAft>
                <a:spcPts val="0"/>
              </a:spcAft>
              <a:buSzPts val="1800"/>
              <a:buChar char="✘"/>
            </a:pPr>
            <a:r>
              <a:rPr lang="en"/>
              <a:t>Create and archive Meetings functionality</a:t>
            </a:r>
            <a:endParaRPr/>
          </a:p>
          <a:p>
            <a:pPr indent="-342900" lvl="0" marL="457200" rtl="0" algn="l">
              <a:lnSpc>
                <a:spcPct val="150000"/>
              </a:lnSpc>
              <a:spcBef>
                <a:spcPts val="0"/>
              </a:spcBef>
              <a:spcAft>
                <a:spcPts val="0"/>
              </a:spcAft>
              <a:buSzPts val="1800"/>
              <a:buChar char="✘"/>
            </a:pPr>
            <a:r>
              <a:rPr lang="en"/>
              <a:t>Designed for mobile friendly attendance tracking</a:t>
            </a:r>
            <a:endParaRPr/>
          </a:p>
        </p:txBody>
      </p:sp>
      <p:sp>
        <p:nvSpPr>
          <p:cNvPr id="835" name="Google Shape;835;p2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6" name="Google Shape;836;p29"/>
          <p:cNvSpPr/>
          <p:nvPr/>
        </p:nvSpPr>
        <p:spPr>
          <a:xfrm>
            <a:off x="5516665" y="624315"/>
            <a:ext cx="480849" cy="475014"/>
          </a:xfrm>
          <a:custGeom>
            <a:rect b="b" l="l" r="r" t="t"/>
            <a:pathLst>
              <a:path extrusionOk="0" h="15987" w="16766">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pic>
        <p:nvPicPr>
          <p:cNvPr id="841" name="Google Shape;841;p30"/>
          <p:cNvPicPr preferRelativeResize="0"/>
          <p:nvPr/>
        </p:nvPicPr>
        <p:blipFill>
          <a:blip r:embed="rId3">
            <a:alphaModFix/>
          </a:blip>
          <a:stretch>
            <a:fillRect/>
          </a:stretch>
        </p:blipFill>
        <p:spPr>
          <a:xfrm>
            <a:off x="152400" y="1006688"/>
            <a:ext cx="8839197" cy="3130116"/>
          </a:xfrm>
          <a:prstGeom prst="rect">
            <a:avLst/>
          </a:prstGeom>
          <a:noFill/>
          <a:ln>
            <a:noFill/>
          </a:ln>
        </p:spPr>
      </p:pic>
      <p:sp>
        <p:nvSpPr>
          <p:cNvPr id="842" name="Google Shape;842;p3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pic>
        <p:nvPicPr>
          <p:cNvPr id="847" name="Google Shape;847;p31"/>
          <p:cNvPicPr preferRelativeResize="0"/>
          <p:nvPr/>
        </p:nvPicPr>
        <p:blipFill>
          <a:blip r:embed="rId3">
            <a:alphaModFix/>
          </a:blip>
          <a:stretch>
            <a:fillRect/>
          </a:stretch>
        </p:blipFill>
        <p:spPr>
          <a:xfrm>
            <a:off x="5134275" y="890061"/>
            <a:ext cx="3129125" cy="3363375"/>
          </a:xfrm>
          <a:prstGeom prst="rect">
            <a:avLst/>
          </a:prstGeom>
          <a:noFill/>
          <a:ln>
            <a:noFill/>
          </a:ln>
        </p:spPr>
      </p:pic>
      <p:pic>
        <p:nvPicPr>
          <p:cNvPr id="848" name="Google Shape;848;p31"/>
          <p:cNvPicPr preferRelativeResize="0"/>
          <p:nvPr/>
        </p:nvPicPr>
        <p:blipFill>
          <a:blip r:embed="rId4">
            <a:alphaModFix/>
          </a:blip>
          <a:stretch>
            <a:fillRect/>
          </a:stretch>
        </p:blipFill>
        <p:spPr>
          <a:xfrm>
            <a:off x="802575" y="1074300"/>
            <a:ext cx="3538999" cy="2994900"/>
          </a:xfrm>
          <a:prstGeom prst="rect">
            <a:avLst/>
          </a:prstGeom>
          <a:noFill/>
          <a:ln>
            <a:noFill/>
          </a:ln>
        </p:spPr>
      </p:pic>
      <p:sp>
        <p:nvSpPr>
          <p:cNvPr id="849" name="Google Shape;849;p31"/>
          <p:cNvSpPr/>
          <p:nvPr/>
        </p:nvSpPr>
        <p:spPr>
          <a:xfrm>
            <a:off x="5991525" y="2221475"/>
            <a:ext cx="1428900" cy="36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txBox="1"/>
          <p:nvPr/>
        </p:nvSpPr>
        <p:spPr>
          <a:xfrm>
            <a:off x="5106625" y="1189100"/>
            <a:ext cx="3198600" cy="4425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icksand"/>
              <a:ea typeface="Quicksand"/>
              <a:cs typeface="Quicksand"/>
              <a:sym typeface="Quicksand"/>
            </a:endParaRPr>
          </a:p>
        </p:txBody>
      </p:sp>
      <p:sp>
        <p:nvSpPr>
          <p:cNvPr id="851" name="Google Shape;851;p31"/>
          <p:cNvSpPr txBox="1"/>
          <p:nvPr>
            <p:ph type="title"/>
          </p:nvPr>
        </p:nvSpPr>
        <p:spPr>
          <a:xfrm>
            <a:off x="1028375" y="524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Form</a:t>
            </a:r>
            <a:endParaRPr sz="3600"/>
          </a:p>
        </p:txBody>
      </p:sp>
      <p:sp>
        <p:nvSpPr>
          <p:cNvPr id="852" name="Google Shape;852;p3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32"/>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Members</a:t>
            </a:r>
            <a:endParaRPr sz="3600"/>
          </a:p>
        </p:txBody>
      </p:sp>
      <p:sp>
        <p:nvSpPr>
          <p:cNvPr id="858" name="Google Shape;858;p32"/>
          <p:cNvSpPr txBox="1"/>
          <p:nvPr>
            <p:ph idx="1" type="body"/>
          </p:nvPr>
        </p:nvSpPr>
        <p:spPr>
          <a:xfrm>
            <a:off x="278550" y="1342125"/>
            <a:ext cx="8586900" cy="1534200"/>
          </a:xfrm>
          <a:prstGeom prst="rect">
            <a:avLst/>
          </a:prstGeom>
        </p:spPr>
        <p:txBody>
          <a:bodyPr anchorCtr="0" anchor="t" bIns="0" lIns="0" spcFirstLastPara="1" rIns="0" wrap="square" tIns="0">
            <a:noAutofit/>
          </a:bodyPr>
          <a:lstStyle/>
          <a:p>
            <a:pPr indent="-342900" lvl="0" marL="457200" rtl="0" algn="l">
              <a:lnSpc>
                <a:spcPct val="150000"/>
              </a:lnSpc>
              <a:spcBef>
                <a:spcPts val="480"/>
              </a:spcBef>
              <a:spcAft>
                <a:spcPts val="0"/>
              </a:spcAft>
              <a:buSzPts val="1800"/>
              <a:buChar char="✘"/>
            </a:pPr>
            <a:r>
              <a:rPr b="1" lang="en"/>
              <a:t>Email</a:t>
            </a:r>
            <a:r>
              <a:rPr lang="en"/>
              <a:t>, </a:t>
            </a:r>
            <a:r>
              <a:rPr b="1" lang="en"/>
              <a:t>Archive</a:t>
            </a:r>
            <a:r>
              <a:rPr lang="en"/>
              <a:t>, and </a:t>
            </a:r>
            <a:r>
              <a:rPr b="1" lang="en"/>
              <a:t>Unarchive </a:t>
            </a:r>
            <a:r>
              <a:rPr lang="en"/>
              <a:t>multiple selected Members</a:t>
            </a:r>
            <a:endParaRPr/>
          </a:p>
          <a:p>
            <a:pPr indent="-342900" lvl="0" marL="457200" rtl="0" algn="l">
              <a:lnSpc>
                <a:spcPct val="150000"/>
              </a:lnSpc>
              <a:spcBef>
                <a:spcPts val="0"/>
              </a:spcBef>
              <a:spcAft>
                <a:spcPts val="0"/>
              </a:spcAft>
              <a:buSzPts val="1800"/>
              <a:buChar char="✘"/>
            </a:pPr>
            <a:r>
              <a:rPr lang="en"/>
              <a:t>Edit an individual Member’s information</a:t>
            </a:r>
            <a:endParaRPr/>
          </a:p>
          <a:p>
            <a:pPr indent="-342900" lvl="0" marL="457200" rtl="0" algn="l">
              <a:lnSpc>
                <a:spcPct val="150000"/>
              </a:lnSpc>
              <a:spcBef>
                <a:spcPts val="0"/>
              </a:spcBef>
              <a:spcAft>
                <a:spcPts val="0"/>
              </a:spcAft>
              <a:buSzPts val="1800"/>
              <a:buChar char="✘"/>
            </a:pPr>
            <a:r>
              <a:rPr lang="en"/>
              <a:t>Sort all Members by their status in the DB</a:t>
            </a:r>
            <a:endParaRPr/>
          </a:p>
        </p:txBody>
      </p:sp>
      <p:sp>
        <p:nvSpPr>
          <p:cNvPr id="859" name="Google Shape;859;p3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60" name="Google Shape;860;p32"/>
          <p:cNvPicPr preferRelativeResize="0"/>
          <p:nvPr/>
        </p:nvPicPr>
        <p:blipFill>
          <a:blip r:embed="rId3">
            <a:alphaModFix/>
          </a:blip>
          <a:stretch>
            <a:fillRect/>
          </a:stretch>
        </p:blipFill>
        <p:spPr>
          <a:xfrm>
            <a:off x="5479259" y="626991"/>
            <a:ext cx="492774" cy="492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15"/>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Overview of presentation</a:t>
            </a:r>
            <a:endParaRPr sz="3600"/>
          </a:p>
        </p:txBody>
      </p:sp>
      <p:sp>
        <p:nvSpPr>
          <p:cNvPr id="705" name="Google Shape;705;p15"/>
          <p:cNvSpPr txBox="1"/>
          <p:nvPr>
            <p:ph idx="1" type="body"/>
          </p:nvPr>
        </p:nvSpPr>
        <p:spPr>
          <a:xfrm>
            <a:off x="1028375" y="1327952"/>
            <a:ext cx="7087200" cy="26832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AutoNum type="arabicPeriod"/>
            </a:pPr>
            <a:r>
              <a:rPr lang="en"/>
              <a:t>Introduction</a:t>
            </a:r>
            <a:endParaRPr/>
          </a:p>
          <a:p>
            <a:pPr indent="-342900" lvl="0" marL="457200" rtl="0" algn="l">
              <a:lnSpc>
                <a:spcPct val="150000"/>
              </a:lnSpc>
              <a:spcBef>
                <a:spcPts val="0"/>
              </a:spcBef>
              <a:spcAft>
                <a:spcPts val="0"/>
              </a:spcAft>
              <a:buSzPts val="1800"/>
              <a:buAutoNum type="arabicPeriod"/>
            </a:pPr>
            <a:r>
              <a:rPr lang="en"/>
              <a:t>Initial Status</a:t>
            </a:r>
            <a:endParaRPr/>
          </a:p>
          <a:p>
            <a:pPr indent="-342900" lvl="0" marL="457200" rtl="0" algn="l">
              <a:lnSpc>
                <a:spcPct val="150000"/>
              </a:lnSpc>
              <a:spcBef>
                <a:spcPts val="0"/>
              </a:spcBef>
              <a:spcAft>
                <a:spcPts val="0"/>
              </a:spcAft>
              <a:buSzPts val="1800"/>
              <a:buAutoNum type="arabicPeriod"/>
            </a:pPr>
            <a:r>
              <a:rPr lang="en"/>
              <a:t>Our Work</a:t>
            </a:r>
            <a:endParaRPr/>
          </a:p>
          <a:p>
            <a:pPr indent="-342900" lvl="0" marL="457200" rtl="0" algn="l">
              <a:lnSpc>
                <a:spcPct val="150000"/>
              </a:lnSpc>
              <a:spcBef>
                <a:spcPts val="0"/>
              </a:spcBef>
              <a:spcAft>
                <a:spcPts val="0"/>
              </a:spcAft>
              <a:buSzPts val="1800"/>
              <a:buAutoNum type="arabicPeriod"/>
            </a:pPr>
            <a:r>
              <a:rPr lang="en"/>
              <a:t>Takeaways</a:t>
            </a:r>
            <a:endParaRPr/>
          </a:p>
          <a:p>
            <a:pPr indent="-342900" lvl="0" marL="457200" rtl="0" algn="l">
              <a:lnSpc>
                <a:spcPct val="150000"/>
              </a:lnSpc>
              <a:spcBef>
                <a:spcPts val="0"/>
              </a:spcBef>
              <a:spcAft>
                <a:spcPts val="0"/>
              </a:spcAft>
              <a:buSzPts val="1800"/>
              <a:buAutoNum type="arabicPeriod"/>
            </a:pPr>
            <a:r>
              <a:rPr lang="en"/>
              <a:t>Conclusion</a:t>
            </a:r>
            <a:endParaRPr/>
          </a:p>
        </p:txBody>
      </p:sp>
      <p:sp>
        <p:nvSpPr>
          <p:cNvPr id="706" name="Google Shape;706;p1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pic>
        <p:nvPicPr>
          <p:cNvPr id="865" name="Google Shape;865;p33"/>
          <p:cNvPicPr preferRelativeResize="0"/>
          <p:nvPr/>
        </p:nvPicPr>
        <p:blipFill>
          <a:blip r:embed="rId3">
            <a:alphaModFix/>
          </a:blip>
          <a:stretch>
            <a:fillRect/>
          </a:stretch>
        </p:blipFill>
        <p:spPr>
          <a:xfrm>
            <a:off x="413025" y="893050"/>
            <a:ext cx="4133850" cy="2571750"/>
          </a:xfrm>
          <a:prstGeom prst="rect">
            <a:avLst/>
          </a:prstGeom>
          <a:noFill/>
          <a:ln>
            <a:noFill/>
          </a:ln>
        </p:spPr>
      </p:pic>
      <p:pic>
        <p:nvPicPr>
          <p:cNvPr id="866" name="Google Shape;866;p33"/>
          <p:cNvPicPr preferRelativeResize="0"/>
          <p:nvPr/>
        </p:nvPicPr>
        <p:blipFill>
          <a:blip r:embed="rId4">
            <a:alphaModFix/>
          </a:blip>
          <a:stretch>
            <a:fillRect/>
          </a:stretch>
        </p:blipFill>
        <p:spPr>
          <a:xfrm>
            <a:off x="5001025" y="1300163"/>
            <a:ext cx="3886200" cy="2543175"/>
          </a:xfrm>
          <a:prstGeom prst="rect">
            <a:avLst/>
          </a:prstGeom>
          <a:noFill/>
          <a:ln>
            <a:noFill/>
          </a:ln>
        </p:spPr>
      </p:pic>
      <p:sp>
        <p:nvSpPr>
          <p:cNvPr id="867" name="Google Shape;867;p33"/>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3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73" name="Google Shape;873;p34"/>
          <p:cNvPicPr preferRelativeResize="0"/>
          <p:nvPr/>
        </p:nvPicPr>
        <p:blipFill>
          <a:blip r:embed="rId3">
            <a:alphaModFix/>
          </a:blip>
          <a:stretch>
            <a:fillRect/>
          </a:stretch>
        </p:blipFill>
        <p:spPr>
          <a:xfrm>
            <a:off x="2237463" y="152400"/>
            <a:ext cx="4669077"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pic>
        <p:nvPicPr>
          <p:cNvPr id="878" name="Google Shape;878;p35"/>
          <p:cNvPicPr preferRelativeResize="0"/>
          <p:nvPr/>
        </p:nvPicPr>
        <p:blipFill>
          <a:blip r:embed="rId3">
            <a:alphaModFix/>
          </a:blip>
          <a:stretch>
            <a:fillRect/>
          </a:stretch>
        </p:blipFill>
        <p:spPr>
          <a:xfrm>
            <a:off x="1305438" y="152400"/>
            <a:ext cx="6533118"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grpSp>
        <p:nvGrpSpPr>
          <p:cNvPr id="883" name="Google Shape;883;p36"/>
          <p:cNvGrpSpPr/>
          <p:nvPr/>
        </p:nvGrpSpPr>
        <p:grpSpPr>
          <a:xfrm>
            <a:off x="457018" y="-767398"/>
            <a:ext cx="8229945" cy="4370973"/>
            <a:chOff x="366850" y="313250"/>
            <a:chExt cx="6905475" cy="3663850"/>
          </a:xfrm>
        </p:grpSpPr>
        <p:sp>
          <p:nvSpPr>
            <p:cNvPr id="884" name="Google Shape;884;p36"/>
            <p:cNvSpPr/>
            <p:nvPr/>
          </p:nvSpPr>
          <p:spPr>
            <a:xfrm>
              <a:off x="4574725" y="1733650"/>
              <a:ext cx="1638625" cy="1170425"/>
            </a:xfrm>
            <a:custGeom>
              <a:rect b="b" l="l" r="r" t="t"/>
              <a:pathLst>
                <a:path extrusionOk="0" h="46817" w="65545">
                  <a:moveTo>
                    <a:pt x="1" y="1"/>
                  </a:moveTo>
                  <a:lnTo>
                    <a:pt x="1" y="46817"/>
                  </a:lnTo>
                  <a:lnTo>
                    <a:pt x="65544" y="46817"/>
                  </a:lnTo>
                  <a:lnTo>
                    <a:pt x="65544"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4574725" y="2155000"/>
              <a:ext cx="1638625" cy="561825"/>
            </a:xfrm>
            <a:custGeom>
              <a:rect b="b" l="l" r="r" t="t"/>
              <a:pathLst>
                <a:path extrusionOk="0" h="22473" w="65545">
                  <a:moveTo>
                    <a:pt x="1" y="0"/>
                  </a:moveTo>
                  <a:lnTo>
                    <a:pt x="1" y="7491"/>
                  </a:lnTo>
                  <a:lnTo>
                    <a:pt x="65544" y="7491"/>
                  </a:lnTo>
                  <a:lnTo>
                    <a:pt x="65544" y="0"/>
                  </a:lnTo>
                  <a:close/>
                  <a:moveTo>
                    <a:pt x="1" y="14982"/>
                  </a:moveTo>
                  <a:lnTo>
                    <a:pt x="1" y="22472"/>
                  </a:lnTo>
                  <a:lnTo>
                    <a:pt x="65544" y="22472"/>
                  </a:lnTo>
                  <a:lnTo>
                    <a:pt x="65544" y="14982"/>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4574725" y="1733650"/>
              <a:ext cx="1638625" cy="234100"/>
            </a:xfrm>
            <a:custGeom>
              <a:rect b="b" l="l" r="r" t="t"/>
              <a:pathLst>
                <a:path extrusionOk="0" h="9364" w="65545">
                  <a:moveTo>
                    <a:pt x="1" y="1"/>
                  </a:moveTo>
                  <a:lnTo>
                    <a:pt x="1" y="9364"/>
                  </a:lnTo>
                  <a:lnTo>
                    <a:pt x="65544" y="9364"/>
                  </a:lnTo>
                  <a:lnTo>
                    <a:pt x="65544"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4574725" y="1733650"/>
              <a:ext cx="1638625" cy="1170425"/>
            </a:xfrm>
            <a:custGeom>
              <a:rect b="b" l="l" r="r" t="t"/>
              <a:pathLst>
                <a:path extrusionOk="0" fill="none" h="46817" w="65545">
                  <a:moveTo>
                    <a:pt x="1" y="1"/>
                  </a:moveTo>
                  <a:lnTo>
                    <a:pt x="65544" y="1"/>
                  </a:lnTo>
                  <a:lnTo>
                    <a:pt x="65544" y="46817"/>
                  </a:lnTo>
                  <a:lnTo>
                    <a:pt x="1" y="46817"/>
                  </a:lnTo>
                  <a:close/>
                  <a:moveTo>
                    <a:pt x="1" y="9364"/>
                  </a:moveTo>
                  <a:lnTo>
                    <a:pt x="65544" y="9364"/>
                  </a:lnTo>
                  <a:moveTo>
                    <a:pt x="14046" y="9364"/>
                  </a:moveTo>
                  <a:lnTo>
                    <a:pt x="14046" y="46817"/>
                  </a:lnTo>
                  <a:moveTo>
                    <a:pt x="39795" y="9364"/>
                  </a:moveTo>
                  <a:lnTo>
                    <a:pt x="39795" y="46817"/>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5251700" y="1797850"/>
              <a:ext cx="69775" cy="74875"/>
            </a:xfrm>
            <a:custGeom>
              <a:rect b="b" l="l" r="r" t="t"/>
              <a:pathLst>
                <a:path extrusionOk="0" h="2995" w="2791">
                  <a:moveTo>
                    <a:pt x="1492" y="0"/>
                  </a:moveTo>
                  <a:cubicBezTo>
                    <a:pt x="686" y="0"/>
                    <a:pt x="1" y="552"/>
                    <a:pt x="57" y="1496"/>
                  </a:cubicBezTo>
                  <a:cubicBezTo>
                    <a:pt x="94" y="2433"/>
                    <a:pt x="544" y="2994"/>
                    <a:pt x="1518" y="2994"/>
                  </a:cubicBezTo>
                  <a:cubicBezTo>
                    <a:pt x="2079" y="2994"/>
                    <a:pt x="2510" y="2807"/>
                    <a:pt x="2791" y="2507"/>
                  </a:cubicBezTo>
                  <a:lnTo>
                    <a:pt x="2791" y="1496"/>
                  </a:lnTo>
                  <a:lnTo>
                    <a:pt x="1574" y="1496"/>
                  </a:lnTo>
                  <a:lnTo>
                    <a:pt x="1574" y="1833"/>
                  </a:lnTo>
                  <a:lnTo>
                    <a:pt x="2435" y="1833"/>
                  </a:lnTo>
                  <a:lnTo>
                    <a:pt x="2435" y="2358"/>
                  </a:lnTo>
                  <a:cubicBezTo>
                    <a:pt x="2229" y="2545"/>
                    <a:pt x="1930" y="2676"/>
                    <a:pt x="1518" y="2676"/>
                  </a:cubicBezTo>
                  <a:cubicBezTo>
                    <a:pt x="787" y="2657"/>
                    <a:pt x="450" y="2208"/>
                    <a:pt x="450" y="1496"/>
                  </a:cubicBezTo>
                  <a:cubicBezTo>
                    <a:pt x="450" y="785"/>
                    <a:pt x="769" y="335"/>
                    <a:pt x="1480" y="335"/>
                  </a:cubicBezTo>
                  <a:cubicBezTo>
                    <a:pt x="1930" y="335"/>
                    <a:pt x="2210" y="504"/>
                    <a:pt x="2360" y="803"/>
                  </a:cubicBezTo>
                  <a:lnTo>
                    <a:pt x="2735" y="691"/>
                  </a:lnTo>
                  <a:cubicBezTo>
                    <a:pt x="2641" y="485"/>
                    <a:pt x="2510" y="279"/>
                    <a:pt x="2304" y="185"/>
                  </a:cubicBezTo>
                  <a:cubicBezTo>
                    <a:pt x="2035" y="60"/>
                    <a:pt x="1757" y="0"/>
                    <a:pt x="14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5336450" y="1815100"/>
              <a:ext cx="26700" cy="56675"/>
            </a:xfrm>
            <a:custGeom>
              <a:rect b="b" l="l" r="r" t="t"/>
              <a:pathLst>
                <a:path extrusionOk="0" h="2267" w="1068">
                  <a:moveTo>
                    <a:pt x="906" y="0"/>
                  </a:moveTo>
                  <a:cubicBezTo>
                    <a:pt x="600" y="0"/>
                    <a:pt x="439" y="230"/>
                    <a:pt x="375" y="488"/>
                  </a:cubicBezTo>
                  <a:cubicBezTo>
                    <a:pt x="337" y="375"/>
                    <a:pt x="375" y="188"/>
                    <a:pt x="356" y="38"/>
                  </a:cubicBezTo>
                  <a:lnTo>
                    <a:pt x="0" y="38"/>
                  </a:lnTo>
                  <a:lnTo>
                    <a:pt x="19" y="2267"/>
                  </a:lnTo>
                  <a:lnTo>
                    <a:pt x="394" y="2267"/>
                  </a:lnTo>
                  <a:cubicBezTo>
                    <a:pt x="428" y="1481"/>
                    <a:pt x="187" y="338"/>
                    <a:pt x="897" y="338"/>
                  </a:cubicBezTo>
                  <a:cubicBezTo>
                    <a:pt x="949" y="338"/>
                    <a:pt x="1005" y="344"/>
                    <a:pt x="1068" y="357"/>
                  </a:cubicBezTo>
                  <a:lnTo>
                    <a:pt x="1068" y="20"/>
                  </a:lnTo>
                  <a:cubicBezTo>
                    <a:pt x="1010" y="7"/>
                    <a:pt x="956" y="0"/>
                    <a:pt x="9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5368750" y="1815100"/>
              <a:ext cx="50125" cy="57625"/>
            </a:xfrm>
            <a:custGeom>
              <a:rect b="b" l="l" r="r" t="t"/>
              <a:pathLst>
                <a:path extrusionOk="0" h="2305" w="2005">
                  <a:moveTo>
                    <a:pt x="1012" y="282"/>
                  </a:moveTo>
                  <a:cubicBezTo>
                    <a:pt x="1517" y="282"/>
                    <a:pt x="1611" y="656"/>
                    <a:pt x="1611" y="1143"/>
                  </a:cubicBezTo>
                  <a:cubicBezTo>
                    <a:pt x="1611" y="1655"/>
                    <a:pt x="1504" y="2024"/>
                    <a:pt x="1029" y="2024"/>
                  </a:cubicBezTo>
                  <a:cubicBezTo>
                    <a:pt x="1017" y="2024"/>
                    <a:pt x="1005" y="2024"/>
                    <a:pt x="993" y="2023"/>
                  </a:cubicBezTo>
                  <a:cubicBezTo>
                    <a:pt x="506" y="2023"/>
                    <a:pt x="394" y="1649"/>
                    <a:pt x="394" y="1143"/>
                  </a:cubicBezTo>
                  <a:cubicBezTo>
                    <a:pt x="394" y="656"/>
                    <a:pt x="506" y="282"/>
                    <a:pt x="1012" y="282"/>
                  </a:cubicBezTo>
                  <a:close/>
                  <a:moveTo>
                    <a:pt x="1036" y="0"/>
                  </a:moveTo>
                  <a:cubicBezTo>
                    <a:pt x="1022" y="0"/>
                    <a:pt x="1008" y="1"/>
                    <a:pt x="993" y="1"/>
                  </a:cubicBezTo>
                  <a:cubicBezTo>
                    <a:pt x="337" y="1"/>
                    <a:pt x="0" y="375"/>
                    <a:pt x="0" y="1143"/>
                  </a:cubicBezTo>
                  <a:cubicBezTo>
                    <a:pt x="19" y="1855"/>
                    <a:pt x="300" y="2304"/>
                    <a:pt x="993" y="2304"/>
                  </a:cubicBezTo>
                  <a:cubicBezTo>
                    <a:pt x="1667" y="2304"/>
                    <a:pt x="2004" y="1892"/>
                    <a:pt x="1985" y="1143"/>
                  </a:cubicBezTo>
                  <a:cubicBezTo>
                    <a:pt x="1985" y="446"/>
                    <a:pt x="1734" y="0"/>
                    <a:pt x="1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5422025" y="1816050"/>
              <a:ext cx="52550" cy="56700"/>
            </a:xfrm>
            <a:custGeom>
              <a:rect b="b" l="l" r="r" t="t"/>
              <a:pathLst>
                <a:path extrusionOk="0" h="2268" w="2102">
                  <a:moveTo>
                    <a:pt x="304" y="0"/>
                  </a:moveTo>
                  <a:cubicBezTo>
                    <a:pt x="377" y="900"/>
                    <a:pt x="1" y="2268"/>
                    <a:pt x="957" y="2268"/>
                  </a:cubicBezTo>
                  <a:cubicBezTo>
                    <a:pt x="976" y="2268"/>
                    <a:pt x="995" y="2267"/>
                    <a:pt x="1015" y="2266"/>
                  </a:cubicBezTo>
                  <a:cubicBezTo>
                    <a:pt x="1390" y="2266"/>
                    <a:pt x="1596" y="2098"/>
                    <a:pt x="1727" y="1836"/>
                  </a:cubicBezTo>
                  <a:cubicBezTo>
                    <a:pt x="1765" y="1929"/>
                    <a:pt x="1727" y="2117"/>
                    <a:pt x="1746" y="2229"/>
                  </a:cubicBezTo>
                  <a:lnTo>
                    <a:pt x="2102" y="2229"/>
                  </a:lnTo>
                  <a:lnTo>
                    <a:pt x="2083" y="0"/>
                  </a:lnTo>
                  <a:lnTo>
                    <a:pt x="1727" y="0"/>
                  </a:lnTo>
                  <a:cubicBezTo>
                    <a:pt x="1671" y="806"/>
                    <a:pt x="1971" y="1948"/>
                    <a:pt x="1128" y="1985"/>
                  </a:cubicBezTo>
                  <a:cubicBezTo>
                    <a:pt x="753" y="1985"/>
                    <a:pt x="678" y="1761"/>
                    <a:pt x="678" y="1405"/>
                  </a:cubicBezTo>
                  <a:lnTo>
                    <a:pt x="6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5488125" y="1815100"/>
              <a:ext cx="47325" cy="78700"/>
            </a:xfrm>
            <a:custGeom>
              <a:rect b="b" l="l" r="r" t="t"/>
              <a:pathLst>
                <a:path extrusionOk="0" h="3148" w="1893">
                  <a:moveTo>
                    <a:pt x="993" y="282"/>
                  </a:moveTo>
                  <a:cubicBezTo>
                    <a:pt x="1443" y="301"/>
                    <a:pt x="1518" y="675"/>
                    <a:pt x="1518" y="1143"/>
                  </a:cubicBezTo>
                  <a:cubicBezTo>
                    <a:pt x="1518" y="1630"/>
                    <a:pt x="1461" y="2023"/>
                    <a:pt x="993" y="2023"/>
                  </a:cubicBezTo>
                  <a:cubicBezTo>
                    <a:pt x="506" y="2023"/>
                    <a:pt x="394" y="1686"/>
                    <a:pt x="394" y="1181"/>
                  </a:cubicBezTo>
                  <a:cubicBezTo>
                    <a:pt x="394" y="656"/>
                    <a:pt x="488" y="282"/>
                    <a:pt x="993" y="282"/>
                  </a:cubicBezTo>
                  <a:close/>
                  <a:moveTo>
                    <a:pt x="1087" y="1"/>
                  </a:moveTo>
                  <a:cubicBezTo>
                    <a:pt x="712" y="1"/>
                    <a:pt x="506" y="151"/>
                    <a:pt x="394" y="394"/>
                  </a:cubicBezTo>
                  <a:lnTo>
                    <a:pt x="357" y="38"/>
                  </a:lnTo>
                  <a:lnTo>
                    <a:pt x="1" y="38"/>
                  </a:lnTo>
                  <a:lnTo>
                    <a:pt x="19" y="3147"/>
                  </a:lnTo>
                  <a:lnTo>
                    <a:pt x="394" y="3147"/>
                  </a:lnTo>
                  <a:lnTo>
                    <a:pt x="375" y="1911"/>
                  </a:lnTo>
                  <a:lnTo>
                    <a:pt x="375" y="1911"/>
                  </a:lnTo>
                  <a:cubicBezTo>
                    <a:pt x="506" y="2155"/>
                    <a:pt x="712" y="2304"/>
                    <a:pt x="1087" y="2304"/>
                  </a:cubicBezTo>
                  <a:cubicBezTo>
                    <a:pt x="1705" y="2286"/>
                    <a:pt x="1892" y="1799"/>
                    <a:pt x="1892" y="1143"/>
                  </a:cubicBezTo>
                  <a:cubicBezTo>
                    <a:pt x="1892" y="469"/>
                    <a:pt x="1724" y="1"/>
                    <a:pt x="10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4688500" y="2009550"/>
              <a:ext cx="56200" cy="72900"/>
            </a:xfrm>
            <a:custGeom>
              <a:rect b="b" l="l" r="r" t="t"/>
              <a:pathLst>
                <a:path extrusionOk="0" h="2916" w="2248">
                  <a:moveTo>
                    <a:pt x="944" y="322"/>
                  </a:moveTo>
                  <a:cubicBezTo>
                    <a:pt x="1422" y="322"/>
                    <a:pt x="1836" y="391"/>
                    <a:pt x="1836" y="893"/>
                  </a:cubicBezTo>
                  <a:cubicBezTo>
                    <a:pt x="1836" y="1413"/>
                    <a:pt x="1426" y="1483"/>
                    <a:pt x="942" y="1483"/>
                  </a:cubicBezTo>
                  <a:cubicBezTo>
                    <a:pt x="764" y="1483"/>
                    <a:pt x="575" y="1474"/>
                    <a:pt x="394" y="1474"/>
                  </a:cubicBezTo>
                  <a:lnTo>
                    <a:pt x="394" y="332"/>
                  </a:lnTo>
                  <a:cubicBezTo>
                    <a:pt x="574" y="332"/>
                    <a:pt x="764" y="322"/>
                    <a:pt x="944" y="322"/>
                  </a:cubicBezTo>
                  <a:close/>
                  <a:moveTo>
                    <a:pt x="816" y="1"/>
                  </a:moveTo>
                  <a:cubicBezTo>
                    <a:pt x="548" y="1"/>
                    <a:pt x="268" y="13"/>
                    <a:pt x="1" y="13"/>
                  </a:cubicBezTo>
                  <a:lnTo>
                    <a:pt x="1" y="2916"/>
                  </a:lnTo>
                  <a:lnTo>
                    <a:pt x="394" y="2916"/>
                  </a:lnTo>
                  <a:lnTo>
                    <a:pt x="394" y="1773"/>
                  </a:lnTo>
                  <a:cubicBezTo>
                    <a:pt x="561" y="1783"/>
                    <a:pt x="726" y="1790"/>
                    <a:pt x="885" y="1790"/>
                  </a:cubicBezTo>
                  <a:cubicBezTo>
                    <a:pt x="1636" y="1790"/>
                    <a:pt x="2248" y="1635"/>
                    <a:pt x="2248" y="893"/>
                  </a:cubicBezTo>
                  <a:cubicBezTo>
                    <a:pt x="2248" y="103"/>
                    <a:pt x="1581" y="1"/>
                    <a:pt x="8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4758725" y="2009875"/>
              <a:ext cx="60425" cy="72575"/>
            </a:xfrm>
            <a:custGeom>
              <a:rect b="b" l="l" r="r" t="t"/>
              <a:pathLst>
                <a:path extrusionOk="0" h="2903" w="2417">
                  <a:moveTo>
                    <a:pt x="1" y="0"/>
                  </a:moveTo>
                  <a:lnTo>
                    <a:pt x="1" y="2903"/>
                  </a:lnTo>
                  <a:lnTo>
                    <a:pt x="394" y="2903"/>
                  </a:lnTo>
                  <a:lnTo>
                    <a:pt x="394" y="1779"/>
                  </a:lnTo>
                  <a:lnTo>
                    <a:pt x="768" y="1498"/>
                  </a:lnTo>
                  <a:lnTo>
                    <a:pt x="1929" y="2903"/>
                  </a:lnTo>
                  <a:lnTo>
                    <a:pt x="2416" y="2903"/>
                  </a:lnTo>
                  <a:lnTo>
                    <a:pt x="1031" y="1255"/>
                  </a:lnTo>
                  <a:lnTo>
                    <a:pt x="2248" y="0"/>
                  </a:lnTo>
                  <a:lnTo>
                    <a:pt x="1780" y="0"/>
                  </a:lnTo>
                  <a:lnTo>
                    <a:pt x="394" y="1442"/>
                  </a:lnTo>
                  <a:lnTo>
                    <a:pt x="3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4961900" y="2006125"/>
              <a:ext cx="9400" cy="76325"/>
            </a:xfrm>
            <a:custGeom>
              <a:rect b="b" l="l" r="r" t="t"/>
              <a:pathLst>
                <a:path extrusionOk="0" h="3053" w="376">
                  <a:moveTo>
                    <a:pt x="1" y="0"/>
                  </a:moveTo>
                  <a:lnTo>
                    <a:pt x="1" y="337"/>
                  </a:lnTo>
                  <a:lnTo>
                    <a:pt x="375" y="337"/>
                  </a:lnTo>
                  <a:lnTo>
                    <a:pt x="375" y="0"/>
                  </a:lnTo>
                  <a:close/>
                  <a:moveTo>
                    <a:pt x="1" y="824"/>
                  </a:moveTo>
                  <a:lnTo>
                    <a:pt x="1" y="3053"/>
                  </a:lnTo>
                  <a:lnTo>
                    <a:pt x="375" y="3053"/>
                  </a:lnTo>
                  <a:lnTo>
                    <a:pt x="375"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4982500" y="2006125"/>
              <a:ext cx="47325" cy="77275"/>
            </a:xfrm>
            <a:custGeom>
              <a:rect b="b" l="l" r="r" t="t"/>
              <a:pathLst>
                <a:path extrusionOk="0" h="3091" w="1893">
                  <a:moveTo>
                    <a:pt x="953" y="1067"/>
                  </a:moveTo>
                  <a:cubicBezTo>
                    <a:pt x="1410" y="1067"/>
                    <a:pt x="1499" y="1435"/>
                    <a:pt x="1499" y="1910"/>
                  </a:cubicBezTo>
                  <a:cubicBezTo>
                    <a:pt x="1499" y="2435"/>
                    <a:pt x="1405" y="2809"/>
                    <a:pt x="919" y="2809"/>
                  </a:cubicBezTo>
                  <a:cubicBezTo>
                    <a:pt x="450" y="2809"/>
                    <a:pt x="375" y="2397"/>
                    <a:pt x="375" y="1929"/>
                  </a:cubicBezTo>
                  <a:cubicBezTo>
                    <a:pt x="375" y="1461"/>
                    <a:pt x="450" y="1068"/>
                    <a:pt x="919" y="1068"/>
                  </a:cubicBezTo>
                  <a:cubicBezTo>
                    <a:pt x="930" y="1067"/>
                    <a:pt x="942" y="1067"/>
                    <a:pt x="953" y="1067"/>
                  </a:cubicBezTo>
                  <a:close/>
                  <a:moveTo>
                    <a:pt x="1499" y="0"/>
                  </a:moveTo>
                  <a:lnTo>
                    <a:pt x="1518" y="1161"/>
                  </a:lnTo>
                  <a:cubicBezTo>
                    <a:pt x="1387" y="937"/>
                    <a:pt x="1181" y="787"/>
                    <a:pt x="825" y="787"/>
                  </a:cubicBezTo>
                  <a:cubicBezTo>
                    <a:pt x="263" y="787"/>
                    <a:pt x="1" y="1180"/>
                    <a:pt x="1" y="1948"/>
                  </a:cubicBezTo>
                  <a:cubicBezTo>
                    <a:pt x="1" y="2641"/>
                    <a:pt x="188" y="3090"/>
                    <a:pt x="825" y="3090"/>
                  </a:cubicBezTo>
                  <a:cubicBezTo>
                    <a:pt x="1181" y="3090"/>
                    <a:pt x="1387" y="2959"/>
                    <a:pt x="1499" y="2678"/>
                  </a:cubicBezTo>
                  <a:cubicBezTo>
                    <a:pt x="1536" y="2772"/>
                    <a:pt x="1518" y="2940"/>
                    <a:pt x="1536" y="3053"/>
                  </a:cubicBezTo>
                  <a:lnTo>
                    <a:pt x="1892" y="3053"/>
                  </a:lnTo>
                  <a:lnTo>
                    <a:pt x="18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5605650" y="2006125"/>
              <a:ext cx="9375" cy="76325"/>
            </a:xfrm>
            <a:custGeom>
              <a:rect b="b" l="l" r="r" t="t"/>
              <a:pathLst>
                <a:path extrusionOk="0" h="3053" w="375">
                  <a:moveTo>
                    <a:pt x="0" y="0"/>
                  </a:moveTo>
                  <a:lnTo>
                    <a:pt x="0" y="337"/>
                  </a:lnTo>
                  <a:lnTo>
                    <a:pt x="375" y="337"/>
                  </a:lnTo>
                  <a:lnTo>
                    <a:pt x="375" y="0"/>
                  </a:lnTo>
                  <a:close/>
                  <a:moveTo>
                    <a:pt x="0" y="824"/>
                  </a:moveTo>
                  <a:lnTo>
                    <a:pt x="0" y="3053"/>
                  </a:lnTo>
                  <a:lnTo>
                    <a:pt x="375" y="3053"/>
                  </a:lnTo>
                  <a:lnTo>
                    <a:pt x="375"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5628575" y="2025750"/>
              <a:ext cx="53000" cy="56700"/>
            </a:xfrm>
            <a:custGeom>
              <a:rect b="b" l="l" r="r" t="t"/>
              <a:pathLst>
                <a:path extrusionOk="0" h="2268" w="2120">
                  <a:moveTo>
                    <a:pt x="1164" y="0"/>
                  </a:moveTo>
                  <a:cubicBezTo>
                    <a:pt x="1145" y="0"/>
                    <a:pt x="1126" y="1"/>
                    <a:pt x="1106" y="2"/>
                  </a:cubicBezTo>
                  <a:cubicBezTo>
                    <a:pt x="731" y="2"/>
                    <a:pt x="506" y="152"/>
                    <a:pt x="375" y="414"/>
                  </a:cubicBezTo>
                  <a:cubicBezTo>
                    <a:pt x="356" y="320"/>
                    <a:pt x="375" y="152"/>
                    <a:pt x="356" y="39"/>
                  </a:cubicBezTo>
                  <a:lnTo>
                    <a:pt x="1" y="39"/>
                  </a:lnTo>
                  <a:lnTo>
                    <a:pt x="19" y="2268"/>
                  </a:lnTo>
                  <a:lnTo>
                    <a:pt x="394" y="2268"/>
                  </a:lnTo>
                  <a:cubicBezTo>
                    <a:pt x="450" y="1481"/>
                    <a:pt x="132" y="302"/>
                    <a:pt x="974" y="283"/>
                  </a:cubicBezTo>
                  <a:cubicBezTo>
                    <a:pt x="1330" y="283"/>
                    <a:pt x="1424" y="489"/>
                    <a:pt x="1424" y="845"/>
                  </a:cubicBezTo>
                  <a:lnTo>
                    <a:pt x="1424" y="2268"/>
                  </a:lnTo>
                  <a:lnTo>
                    <a:pt x="1798" y="2268"/>
                  </a:lnTo>
                  <a:cubicBezTo>
                    <a:pt x="1725" y="1368"/>
                    <a:pt x="2120" y="0"/>
                    <a:pt x="1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5681950" y="2014075"/>
              <a:ext cx="26700" cy="69125"/>
            </a:xfrm>
            <a:custGeom>
              <a:rect b="b" l="l" r="r" t="t"/>
              <a:pathLst>
                <a:path extrusionOk="0" h="2765" w="1068">
                  <a:moveTo>
                    <a:pt x="375" y="1"/>
                  </a:moveTo>
                  <a:lnTo>
                    <a:pt x="281" y="506"/>
                  </a:lnTo>
                  <a:lnTo>
                    <a:pt x="1" y="506"/>
                  </a:lnTo>
                  <a:lnTo>
                    <a:pt x="1" y="769"/>
                  </a:lnTo>
                  <a:lnTo>
                    <a:pt x="244" y="769"/>
                  </a:lnTo>
                  <a:lnTo>
                    <a:pt x="244" y="2267"/>
                  </a:lnTo>
                  <a:cubicBezTo>
                    <a:pt x="244" y="2635"/>
                    <a:pt x="472" y="2765"/>
                    <a:pt x="748" y="2765"/>
                  </a:cubicBezTo>
                  <a:cubicBezTo>
                    <a:pt x="851" y="2765"/>
                    <a:pt x="961" y="2747"/>
                    <a:pt x="1068" y="2716"/>
                  </a:cubicBezTo>
                  <a:lnTo>
                    <a:pt x="1068" y="2435"/>
                  </a:lnTo>
                  <a:cubicBezTo>
                    <a:pt x="1007" y="2460"/>
                    <a:pt x="945" y="2473"/>
                    <a:pt x="888" y="2473"/>
                  </a:cubicBezTo>
                  <a:cubicBezTo>
                    <a:pt x="731" y="2473"/>
                    <a:pt x="605" y="2378"/>
                    <a:pt x="619" y="2173"/>
                  </a:cubicBezTo>
                  <a:lnTo>
                    <a:pt x="619" y="769"/>
                  </a:lnTo>
                  <a:lnTo>
                    <a:pt x="1030" y="769"/>
                  </a:lnTo>
                  <a:lnTo>
                    <a:pt x="1030" y="506"/>
                  </a:lnTo>
                  <a:lnTo>
                    <a:pt x="619" y="506"/>
                  </a:lnTo>
                  <a:lnTo>
                    <a:pt x="61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5713775" y="2025775"/>
              <a:ext cx="50125" cy="57625"/>
            </a:xfrm>
            <a:custGeom>
              <a:rect b="b" l="l" r="r" t="t"/>
              <a:pathLst>
                <a:path extrusionOk="0" h="2305" w="2005">
                  <a:moveTo>
                    <a:pt x="997" y="281"/>
                  </a:moveTo>
                  <a:cubicBezTo>
                    <a:pt x="1323" y="281"/>
                    <a:pt x="1656" y="521"/>
                    <a:pt x="1611" y="937"/>
                  </a:cubicBezTo>
                  <a:lnTo>
                    <a:pt x="413" y="937"/>
                  </a:lnTo>
                  <a:cubicBezTo>
                    <a:pt x="413" y="806"/>
                    <a:pt x="432" y="694"/>
                    <a:pt x="469" y="619"/>
                  </a:cubicBezTo>
                  <a:cubicBezTo>
                    <a:pt x="566" y="387"/>
                    <a:pt x="780" y="281"/>
                    <a:pt x="997" y="281"/>
                  </a:cubicBezTo>
                  <a:close/>
                  <a:moveTo>
                    <a:pt x="993" y="1"/>
                  </a:moveTo>
                  <a:cubicBezTo>
                    <a:pt x="319" y="1"/>
                    <a:pt x="20" y="432"/>
                    <a:pt x="1" y="1143"/>
                  </a:cubicBezTo>
                  <a:cubicBezTo>
                    <a:pt x="1" y="1874"/>
                    <a:pt x="338" y="2304"/>
                    <a:pt x="1031" y="2304"/>
                  </a:cubicBezTo>
                  <a:cubicBezTo>
                    <a:pt x="1499" y="2304"/>
                    <a:pt x="1799" y="2117"/>
                    <a:pt x="1930" y="1780"/>
                  </a:cubicBezTo>
                  <a:lnTo>
                    <a:pt x="1593" y="1686"/>
                  </a:lnTo>
                  <a:cubicBezTo>
                    <a:pt x="1540" y="1881"/>
                    <a:pt x="1353" y="2025"/>
                    <a:pt x="1081" y="2025"/>
                  </a:cubicBezTo>
                  <a:cubicBezTo>
                    <a:pt x="1065" y="2025"/>
                    <a:pt x="1048" y="2024"/>
                    <a:pt x="1031" y="2023"/>
                  </a:cubicBezTo>
                  <a:cubicBezTo>
                    <a:pt x="563" y="2023"/>
                    <a:pt x="413" y="1705"/>
                    <a:pt x="413" y="1237"/>
                  </a:cubicBezTo>
                  <a:lnTo>
                    <a:pt x="1986" y="1237"/>
                  </a:lnTo>
                  <a:cubicBezTo>
                    <a:pt x="2005" y="488"/>
                    <a:pt x="1743"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5772300" y="2025775"/>
              <a:ext cx="57100" cy="78450"/>
            </a:xfrm>
            <a:custGeom>
              <a:rect b="b" l="l" r="r" t="t"/>
              <a:pathLst>
                <a:path extrusionOk="0" h="3138" w="2284">
                  <a:moveTo>
                    <a:pt x="937" y="282"/>
                  </a:moveTo>
                  <a:cubicBezTo>
                    <a:pt x="1349" y="282"/>
                    <a:pt x="1518" y="656"/>
                    <a:pt x="1518" y="1143"/>
                  </a:cubicBezTo>
                  <a:cubicBezTo>
                    <a:pt x="1518" y="1630"/>
                    <a:pt x="1349" y="2005"/>
                    <a:pt x="937" y="2005"/>
                  </a:cubicBezTo>
                  <a:cubicBezTo>
                    <a:pt x="469" y="2005"/>
                    <a:pt x="394" y="1630"/>
                    <a:pt x="394" y="1143"/>
                  </a:cubicBezTo>
                  <a:cubicBezTo>
                    <a:pt x="394" y="675"/>
                    <a:pt x="469" y="282"/>
                    <a:pt x="937" y="282"/>
                  </a:cubicBezTo>
                  <a:close/>
                  <a:moveTo>
                    <a:pt x="843" y="1"/>
                  </a:moveTo>
                  <a:cubicBezTo>
                    <a:pt x="188" y="20"/>
                    <a:pt x="1" y="488"/>
                    <a:pt x="1" y="1143"/>
                  </a:cubicBezTo>
                  <a:cubicBezTo>
                    <a:pt x="1" y="1799"/>
                    <a:pt x="169" y="2267"/>
                    <a:pt x="806" y="2267"/>
                  </a:cubicBezTo>
                  <a:cubicBezTo>
                    <a:pt x="1181" y="2267"/>
                    <a:pt x="1387" y="2098"/>
                    <a:pt x="1518" y="1855"/>
                  </a:cubicBezTo>
                  <a:lnTo>
                    <a:pt x="1518" y="2211"/>
                  </a:lnTo>
                  <a:cubicBezTo>
                    <a:pt x="1596" y="2626"/>
                    <a:pt x="1272" y="2859"/>
                    <a:pt x="959" y="2859"/>
                  </a:cubicBezTo>
                  <a:cubicBezTo>
                    <a:pt x="749" y="2859"/>
                    <a:pt x="544" y="2754"/>
                    <a:pt x="469" y="2529"/>
                  </a:cubicBezTo>
                  <a:lnTo>
                    <a:pt x="94" y="2585"/>
                  </a:lnTo>
                  <a:cubicBezTo>
                    <a:pt x="169" y="2866"/>
                    <a:pt x="338" y="3016"/>
                    <a:pt x="619" y="3091"/>
                  </a:cubicBezTo>
                  <a:cubicBezTo>
                    <a:pt x="767" y="3122"/>
                    <a:pt x="899" y="3137"/>
                    <a:pt x="1016" y="3137"/>
                  </a:cubicBezTo>
                  <a:cubicBezTo>
                    <a:pt x="2283" y="3137"/>
                    <a:pt x="1791" y="1376"/>
                    <a:pt x="1911" y="38"/>
                  </a:cubicBezTo>
                  <a:lnTo>
                    <a:pt x="1555" y="38"/>
                  </a:lnTo>
                  <a:cubicBezTo>
                    <a:pt x="1536" y="151"/>
                    <a:pt x="1536" y="301"/>
                    <a:pt x="1536" y="413"/>
                  </a:cubicBezTo>
                  <a:cubicBezTo>
                    <a:pt x="1405" y="188"/>
                    <a:pt x="1181" y="1"/>
                    <a:pt x="8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5830825" y="2025775"/>
              <a:ext cx="50125" cy="57625"/>
            </a:xfrm>
            <a:custGeom>
              <a:rect b="b" l="l" r="r" t="t"/>
              <a:pathLst>
                <a:path extrusionOk="0" h="2305" w="2005">
                  <a:moveTo>
                    <a:pt x="997" y="281"/>
                  </a:moveTo>
                  <a:cubicBezTo>
                    <a:pt x="1323" y="281"/>
                    <a:pt x="1656" y="521"/>
                    <a:pt x="1611" y="937"/>
                  </a:cubicBezTo>
                  <a:lnTo>
                    <a:pt x="413" y="937"/>
                  </a:lnTo>
                  <a:cubicBezTo>
                    <a:pt x="413" y="806"/>
                    <a:pt x="431" y="694"/>
                    <a:pt x="469" y="619"/>
                  </a:cubicBezTo>
                  <a:cubicBezTo>
                    <a:pt x="566" y="387"/>
                    <a:pt x="780" y="281"/>
                    <a:pt x="997" y="281"/>
                  </a:cubicBezTo>
                  <a:close/>
                  <a:moveTo>
                    <a:pt x="993" y="1"/>
                  </a:moveTo>
                  <a:cubicBezTo>
                    <a:pt x="319" y="1"/>
                    <a:pt x="19" y="432"/>
                    <a:pt x="1" y="1143"/>
                  </a:cubicBezTo>
                  <a:cubicBezTo>
                    <a:pt x="1" y="1874"/>
                    <a:pt x="338" y="2304"/>
                    <a:pt x="1031" y="2304"/>
                  </a:cubicBezTo>
                  <a:cubicBezTo>
                    <a:pt x="1499" y="2304"/>
                    <a:pt x="1798" y="2117"/>
                    <a:pt x="1929" y="1780"/>
                  </a:cubicBezTo>
                  <a:lnTo>
                    <a:pt x="1592" y="1686"/>
                  </a:lnTo>
                  <a:cubicBezTo>
                    <a:pt x="1539" y="1881"/>
                    <a:pt x="1353" y="2025"/>
                    <a:pt x="1081" y="2025"/>
                  </a:cubicBezTo>
                  <a:cubicBezTo>
                    <a:pt x="1064" y="2025"/>
                    <a:pt x="1048" y="2024"/>
                    <a:pt x="1031" y="2023"/>
                  </a:cubicBezTo>
                  <a:cubicBezTo>
                    <a:pt x="562" y="2023"/>
                    <a:pt x="413" y="1705"/>
                    <a:pt x="413" y="1237"/>
                  </a:cubicBezTo>
                  <a:lnTo>
                    <a:pt x="1986" y="1237"/>
                  </a:lnTo>
                  <a:cubicBezTo>
                    <a:pt x="2004" y="488"/>
                    <a:pt x="1742"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5892150" y="2025775"/>
              <a:ext cx="26250" cy="56675"/>
            </a:xfrm>
            <a:custGeom>
              <a:rect b="b" l="l" r="r" t="t"/>
              <a:pathLst>
                <a:path extrusionOk="0" h="2267" w="1050">
                  <a:moveTo>
                    <a:pt x="889" y="0"/>
                  </a:moveTo>
                  <a:cubicBezTo>
                    <a:pt x="587" y="0"/>
                    <a:pt x="440" y="230"/>
                    <a:pt x="375" y="488"/>
                  </a:cubicBezTo>
                  <a:cubicBezTo>
                    <a:pt x="338" y="375"/>
                    <a:pt x="357" y="188"/>
                    <a:pt x="357" y="38"/>
                  </a:cubicBezTo>
                  <a:lnTo>
                    <a:pt x="1" y="38"/>
                  </a:lnTo>
                  <a:lnTo>
                    <a:pt x="20" y="2267"/>
                  </a:lnTo>
                  <a:lnTo>
                    <a:pt x="394" y="2267"/>
                  </a:lnTo>
                  <a:cubicBezTo>
                    <a:pt x="429" y="1481"/>
                    <a:pt x="171" y="338"/>
                    <a:pt x="879" y="338"/>
                  </a:cubicBezTo>
                  <a:cubicBezTo>
                    <a:pt x="930" y="338"/>
                    <a:pt x="987" y="344"/>
                    <a:pt x="1049" y="357"/>
                  </a:cubicBezTo>
                  <a:lnTo>
                    <a:pt x="1049" y="20"/>
                  </a:lnTo>
                  <a:cubicBezTo>
                    <a:pt x="992" y="6"/>
                    <a:pt x="938" y="0"/>
                    <a:pt x="8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4961900" y="2213000"/>
              <a:ext cx="53000" cy="56725"/>
            </a:xfrm>
            <a:custGeom>
              <a:rect b="b" l="l" r="r" t="t"/>
              <a:pathLst>
                <a:path extrusionOk="0" h="2269" w="2120">
                  <a:moveTo>
                    <a:pt x="1147" y="1"/>
                  </a:moveTo>
                  <a:cubicBezTo>
                    <a:pt x="1127" y="1"/>
                    <a:pt x="1108" y="1"/>
                    <a:pt x="1087" y="2"/>
                  </a:cubicBezTo>
                  <a:cubicBezTo>
                    <a:pt x="713" y="2"/>
                    <a:pt x="507" y="152"/>
                    <a:pt x="375" y="414"/>
                  </a:cubicBezTo>
                  <a:cubicBezTo>
                    <a:pt x="338" y="321"/>
                    <a:pt x="357" y="152"/>
                    <a:pt x="357" y="40"/>
                  </a:cubicBezTo>
                  <a:lnTo>
                    <a:pt x="1" y="40"/>
                  </a:lnTo>
                  <a:lnTo>
                    <a:pt x="20" y="2268"/>
                  </a:lnTo>
                  <a:lnTo>
                    <a:pt x="394" y="2268"/>
                  </a:lnTo>
                  <a:cubicBezTo>
                    <a:pt x="450" y="1482"/>
                    <a:pt x="113" y="302"/>
                    <a:pt x="956" y="283"/>
                  </a:cubicBezTo>
                  <a:cubicBezTo>
                    <a:pt x="1331" y="283"/>
                    <a:pt x="1424" y="489"/>
                    <a:pt x="1424" y="845"/>
                  </a:cubicBezTo>
                  <a:lnTo>
                    <a:pt x="1424" y="2268"/>
                  </a:lnTo>
                  <a:lnTo>
                    <a:pt x="1799" y="2268"/>
                  </a:lnTo>
                  <a:cubicBezTo>
                    <a:pt x="1707" y="1369"/>
                    <a:pt x="2119"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5017625" y="2213050"/>
              <a:ext cx="54325" cy="57625"/>
            </a:xfrm>
            <a:custGeom>
              <a:rect b="b" l="l" r="r" t="t"/>
              <a:pathLst>
                <a:path extrusionOk="0" h="2305" w="2173">
                  <a:moveTo>
                    <a:pt x="1480" y="1162"/>
                  </a:moveTo>
                  <a:cubicBezTo>
                    <a:pt x="1499" y="1686"/>
                    <a:pt x="1255" y="1985"/>
                    <a:pt x="768" y="2023"/>
                  </a:cubicBezTo>
                  <a:cubicBezTo>
                    <a:pt x="543" y="2023"/>
                    <a:pt x="394" y="1873"/>
                    <a:pt x="394" y="1648"/>
                  </a:cubicBezTo>
                  <a:cubicBezTo>
                    <a:pt x="394" y="1105"/>
                    <a:pt x="974" y="1180"/>
                    <a:pt x="1480" y="1162"/>
                  </a:cubicBezTo>
                  <a:close/>
                  <a:moveTo>
                    <a:pt x="1012" y="0"/>
                  </a:moveTo>
                  <a:cubicBezTo>
                    <a:pt x="506" y="0"/>
                    <a:pt x="169" y="169"/>
                    <a:pt x="113" y="600"/>
                  </a:cubicBezTo>
                  <a:lnTo>
                    <a:pt x="506" y="637"/>
                  </a:lnTo>
                  <a:cubicBezTo>
                    <a:pt x="506" y="356"/>
                    <a:pt x="712" y="281"/>
                    <a:pt x="993" y="281"/>
                  </a:cubicBezTo>
                  <a:cubicBezTo>
                    <a:pt x="1367" y="281"/>
                    <a:pt x="1499" y="487"/>
                    <a:pt x="1480" y="899"/>
                  </a:cubicBezTo>
                  <a:cubicBezTo>
                    <a:pt x="749" y="899"/>
                    <a:pt x="0" y="899"/>
                    <a:pt x="0" y="1648"/>
                  </a:cubicBezTo>
                  <a:cubicBezTo>
                    <a:pt x="0" y="2060"/>
                    <a:pt x="263" y="2304"/>
                    <a:pt x="693" y="2304"/>
                  </a:cubicBezTo>
                  <a:cubicBezTo>
                    <a:pt x="709" y="2305"/>
                    <a:pt x="724" y="2305"/>
                    <a:pt x="739" y="2305"/>
                  </a:cubicBezTo>
                  <a:cubicBezTo>
                    <a:pt x="1138" y="2305"/>
                    <a:pt x="1317" y="2070"/>
                    <a:pt x="1480" y="1836"/>
                  </a:cubicBezTo>
                  <a:lnTo>
                    <a:pt x="1480" y="1836"/>
                  </a:lnTo>
                  <a:cubicBezTo>
                    <a:pt x="1465" y="2139"/>
                    <a:pt x="1674" y="2286"/>
                    <a:pt x="1933" y="2286"/>
                  </a:cubicBezTo>
                  <a:cubicBezTo>
                    <a:pt x="2010" y="2286"/>
                    <a:pt x="2091" y="2273"/>
                    <a:pt x="2173" y="2248"/>
                  </a:cubicBezTo>
                  <a:lnTo>
                    <a:pt x="2173" y="2023"/>
                  </a:lnTo>
                  <a:cubicBezTo>
                    <a:pt x="2138" y="2031"/>
                    <a:pt x="2106" y="2035"/>
                    <a:pt x="2077" y="2035"/>
                  </a:cubicBezTo>
                  <a:cubicBezTo>
                    <a:pt x="1905" y="2035"/>
                    <a:pt x="1838" y="1897"/>
                    <a:pt x="1854" y="1705"/>
                  </a:cubicBezTo>
                  <a:lnTo>
                    <a:pt x="1854" y="750"/>
                  </a:lnTo>
                  <a:cubicBezTo>
                    <a:pt x="1854" y="225"/>
                    <a:pt x="1536"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5078950" y="2213025"/>
              <a:ext cx="82150" cy="56700"/>
            </a:xfrm>
            <a:custGeom>
              <a:rect b="b" l="l" r="r" t="t"/>
              <a:pathLst>
                <a:path extrusionOk="0" h="2268" w="3286">
                  <a:moveTo>
                    <a:pt x="2342" y="1"/>
                  </a:moveTo>
                  <a:cubicBezTo>
                    <a:pt x="2329" y="1"/>
                    <a:pt x="2317" y="1"/>
                    <a:pt x="2304" y="1"/>
                  </a:cubicBezTo>
                  <a:cubicBezTo>
                    <a:pt x="1948" y="1"/>
                    <a:pt x="1761" y="170"/>
                    <a:pt x="1630" y="413"/>
                  </a:cubicBezTo>
                  <a:cubicBezTo>
                    <a:pt x="1585" y="133"/>
                    <a:pt x="1317" y="6"/>
                    <a:pt x="1039" y="6"/>
                  </a:cubicBezTo>
                  <a:cubicBezTo>
                    <a:pt x="742" y="6"/>
                    <a:pt x="433" y="152"/>
                    <a:pt x="375" y="413"/>
                  </a:cubicBezTo>
                  <a:cubicBezTo>
                    <a:pt x="338" y="320"/>
                    <a:pt x="356" y="151"/>
                    <a:pt x="356" y="39"/>
                  </a:cubicBezTo>
                  <a:lnTo>
                    <a:pt x="1" y="39"/>
                  </a:lnTo>
                  <a:lnTo>
                    <a:pt x="19" y="2267"/>
                  </a:lnTo>
                  <a:lnTo>
                    <a:pt x="375" y="2267"/>
                  </a:lnTo>
                  <a:cubicBezTo>
                    <a:pt x="450" y="1500"/>
                    <a:pt x="113" y="339"/>
                    <a:pt x="899" y="282"/>
                  </a:cubicBezTo>
                  <a:cubicBezTo>
                    <a:pt x="912" y="282"/>
                    <a:pt x="923" y="281"/>
                    <a:pt x="935" y="281"/>
                  </a:cubicBezTo>
                  <a:cubicBezTo>
                    <a:pt x="1241" y="281"/>
                    <a:pt x="1293" y="519"/>
                    <a:pt x="1293" y="844"/>
                  </a:cubicBezTo>
                  <a:lnTo>
                    <a:pt x="1293" y="2267"/>
                  </a:lnTo>
                  <a:lnTo>
                    <a:pt x="1667" y="2267"/>
                  </a:lnTo>
                  <a:cubicBezTo>
                    <a:pt x="1742" y="1518"/>
                    <a:pt x="1386" y="320"/>
                    <a:pt x="2173" y="282"/>
                  </a:cubicBezTo>
                  <a:cubicBezTo>
                    <a:pt x="2529" y="282"/>
                    <a:pt x="2585" y="507"/>
                    <a:pt x="2585" y="844"/>
                  </a:cubicBezTo>
                  <a:lnTo>
                    <a:pt x="2585" y="2267"/>
                  </a:lnTo>
                  <a:lnTo>
                    <a:pt x="2959" y="2267"/>
                  </a:lnTo>
                  <a:cubicBezTo>
                    <a:pt x="2867" y="1399"/>
                    <a:pt x="3285" y="1"/>
                    <a:pt x="23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5163700" y="2213050"/>
              <a:ext cx="50100" cy="57600"/>
            </a:xfrm>
            <a:custGeom>
              <a:rect b="b" l="l" r="r" t="t"/>
              <a:pathLst>
                <a:path extrusionOk="0" h="2304" w="2004">
                  <a:moveTo>
                    <a:pt x="996" y="280"/>
                  </a:moveTo>
                  <a:cubicBezTo>
                    <a:pt x="1322" y="280"/>
                    <a:pt x="1656" y="521"/>
                    <a:pt x="1611" y="937"/>
                  </a:cubicBezTo>
                  <a:lnTo>
                    <a:pt x="412" y="937"/>
                  </a:lnTo>
                  <a:cubicBezTo>
                    <a:pt x="412" y="806"/>
                    <a:pt x="431" y="693"/>
                    <a:pt x="468" y="618"/>
                  </a:cubicBezTo>
                  <a:cubicBezTo>
                    <a:pt x="566" y="387"/>
                    <a:pt x="779" y="280"/>
                    <a:pt x="996" y="280"/>
                  </a:cubicBezTo>
                  <a:close/>
                  <a:moveTo>
                    <a:pt x="993" y="0"/>
                  </a:moveTo>
                  <a:cubicBezTo>
                    <a:pt x="318" y="0"/>
                    <a:pt x="19" y="431"/>
                    <a:pt x="0" y="1143"/>
                  </a:cubicBezTo>
                  <a:cubicBezTo>
                    <a:pt x="0" y="1873"/>
                    <a:pt x="337" y="2304"/>
                    <a:pt x="1030" y="2304"/>
                  </a:cubicBezTo>
                  <a:cubicBezTo>
                    <a:pt x="1498" y="2304"/>
                    <a:pt x="1798" y="2117"/>
                    <a:pt x="1929" y="1780"/>
                  </a:cubicBezTo>
                  <a:lnTo>
                    <a:pt x="1592" y="1686"/>
                  </a:lnTo>
                  <a:cubicBezTo>
                    <a:pt x="1539" y="1880"/>
                    <a:pt x="1353" y="2025"/>
                    <a:pt x="1080" y="2025"/>
                  </a:cubicBezTo>
                  <a:cubicBezTo>
                    <a:pt x="1064" y="2025"/>
                    <a:pt x="1047" y="2024"/>
                    <a:pt x="1030" y="2023"/>
                  </a:cubicBezTo>
                  <a:cubicBezTo>
                    <a:pt x="562" y="2023"/>
                    <a:pt x="412" y="1705"/>
                    <a:pt x="412" y="1236"/>
                  </a:cubicBezTo>
                  <a:lnTo>
                    <a:pt x="1985" y="1236"/>
                  </a:lnTo>
                  <a:cubicBezTo>
                    <a:pt x="2004" y="487"/>
                    <a:pt x="1742"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5599075" y="2213975"/>
              <a:ext cx="52000" cy="55750"/>
            </a:xfrm>
            <a:custGeom>
              <a:rect b="b" l="l" r="r" t="t"/>
              <a:pathLst>
                <a:path extrusionOk="0" h="2230" w="2080">
                  <a:moveTo>
                    <a:pt x="1" y="1"/>
                  </a:moveTo>
                  <a:lnTo>
                    <a:pt x="806" y="2229"/>
                  </a:lnTo>
                  <a:lnTo>
                    <a:pt x="1256" y="2229"/>
                  </a:lnTo>
                  <a:lnTo>
                    <a:pt x="2080" y="1"/>
                  </a:lnTo>
                  <a:lnTo>
                    <a:pt x="1686" y="1"/>
                  </a:lnTo>
                  <a:lnTo>
                    <a:pt x="1031" y="1930"/>
                  </a:lnTo>
                  <a:lnTo>
                    <a:pt x="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5655275" y="2213050"/>
              <a:ext cx="54800" cy="57625"/>
            </a:xfrm>
            <a:custGeom>
              <a:rect b="b" l="l" r="r" t="t"/>
              <a:pathLst>
                <a:path extrusionOk="0" h="2305" w="2192">
                  <a:moveTo>
                    <a:pt x="1480" y="1162"/>
                  </a:moveTo>
                  <a:cubicBezTo>
                    <a:pt x="1517" y="1686"/>
                    <a:pt x="1255" y="1985"/>
                    <a:pt x="787" y="2023"/>
                  </a:cubicBezTo>
                  <a:cubicBezTo>
                    <a:pt x="543" y="2023"/>
                    <a:pt x="412" y="1873"/>
                    <a:pt x="412" y="1648"/>
                  </a:cubicBezTo>
                  <a:cubicBezTo>
                    <a:pt x="412" y="1105"/>
                    <a:pt x="974" y="1180"/>
                    <a:pt x="1480" y="1162"/>
                  </a:cubicBezTo>
                  <a:close/>
                  <a:moveTo>
                    <a:pt x="1011" y="0"/>
                  </a:moveTo>
                  <a:cubicBezTo>
                    <a:pt x="506" y="0"/>
                    <a:pt x="187" y="169"/>
                    <a:pt x="131" y="600"/>
                  </a:cubicBezTo>
                  <a:lnTo>
                    <a:pt x="506" y="637"/>
                  </a:lnTo>
                  <a:cubicBezTo>
                    <a:pt x="524" y="356"/>
                    <a:pt x="712" y="281"/>
                    <a:pt x="993" y="281"/>
                  </a:cubicBezTo>
                  <a:cubicBezTo>
                    <a:pt x="1367" y="281"/>
                    <a:pt x="1517" y="487"/>
                    <a:pt x="1480" y="899"/>
                  </a:cubicBezTo>
                  <a:cubicBezTo>
                    <a:pt x="749" y="899"/>
                    <a:pt x="0" y="899"/>
                    <a:pt x="19" y="1648"/>
                  </a:cubicBezTo>
                  <a:cubicBezTo>
                    <a:pt x="19" y="2060"/>
                    <a:pt x="281" y="2304"/>
                    <a:pt x="693" y="2304"/>
                  </a:cubicBezTo>
                  <a:cubicBezTo>
                    <a:pt x="709" y="2305"/>
                    <a:pt x="724" y="2305"/>
                    <a:pt x="739" y="2305"/>
                  </a:cubicBezTo>
                  <a:cubicBezTo>
                    <a:pt x="1137" y="2305"/>
                    <a:pt x="1318" y="2070"/>
                    <a:pt x="1498" y="1836"/>
                  </a:cubicBezTo>
                  <a:lnTo>
                    <a:pt x="1498" y="1836"/>
                  </a:lnTo>
                  <a:cubicBezTo>
                    <a:pt x="1469" y="2139"/>
                    <a:pt x="1674" y="2286"/>
                    <a:pt x="1942" y="2286"/>
                  </a:cubicBezTo>
                  <a:cubicBezTo>
                    <a:pt x="2021" y="2286"/>
                    <a:pt x="2105" y="2273"/>
                    <a:pt x="2191" y="2248"/>
                  </a:cubicBezTo>
                  <a:lnTo>
                    <a:pt x="2191" y="2023"/>
                  </a:lnTo>
                  <a:cubicBezTo>
                    <a:pt x="2154" y="2031"/>
                    <a:pt x="2120" y="2035"/>
                    <a:pt x="2089" y="2035"/>
                  </a:cubicBezTo>
                  <a:cubicBezTo>
                    <a:pt x="1904" y="2035"/>
                    <a:pt x="1838" y="1897"/>
                    <a:pt x="1854" y="1705"/>
                  </a:cubicBezTo>
                  <a:lnTo>
                    <a:pt x="1854" y="750"/>
                  </a:lnTo>
                  <a:cubicBezTo>
                    <a:pt x="1854" y="225"/>
                    <a:pt x="1536" y="0"/>
                    <a:pt x="10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5717075" y="2213025"/>
              <a:ext cx="26225" cy="56700"/>
            </a:xfrm>
            <a:custGeom>
              <a:rect b="b" l="l" r="r" t="t"/>
              <a:pathLst>
                <a:path extrusionOk="0" h="2268" w="1049">
                  <a:moveTo>
                    <a:pt x="887" y="1"/>
                  </a:moveTo>
                  <a:cubicBezTo>
                    <a:pt x="582" y="1"/>
                    <a:pt x="423" y="231"/>
                    <a:pt x="375" y="488"/>
                  </a:cubicBezTo>
                  <a:cubicBezTo>
                    <a:pt x="337" y="376"/>
                    <a:pt x="356" y="189"/>
                    <a:pt x="337" y="39"/>
                  </a:cubicBezTo>
                  <a:lnTo>
                    <a:pt x="0" y="39"/>
                  </a:lnTo>
                  <a:lnTo>
                    <a:pt x="0" y="2267"/>
                  </a:lnTo>
                  <a:lnTo>
                    <a:pt x="375" y="2267"/>
                  </a:lnTo>
                  <a:cubicBezTo>
                    <a:pt x="427" y="1482"/>
                    <a:pt x="170" y="339"/>
                    <a:pt x="878" y="339"/>
                  </a:cubicBezTo>
                  <a:cubicBezTo>
                    <a:pt x="930" y="339"/>
                    <a:pt x="986" y="345"/>
                    <a:pt x="1049" y="357"/>
                  </a:cubicBezTo>
                  <a:lnTo>
                    <a:pt x="1049" y="20"/>
                  </a:lnTo>
                  <a:cubicBezTo>
                    <a:pt x="991" y="7"/>
                    <a:pt x="937" y="1"/>
                    <a:pt x="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5747075" y="2213150"/>
              <a:ext cx="47725" cy="57500"/>
            </a:xfrm>
            <a:custGeom>
              <a:rect b="b" l="l" r="r" t="t"/>
              <a:pathLst>
                <a:path extrusionOk="0" h="2300" w="1909">
                  <a:moveTo>
                    <a:pt x="1049" y="1"/>
                  </a:moveTo>
                  <a:cubicBezTo>
                    <a:pt x="524" y="1"/>
                    <a:pt x="0" y="430"/>
                    <a:pt x="73" y="1139"/>
                  </a:cubicBezTo>
                  <a:cubicBezTo>
                    <a:pt x="148" y="1832"/>
                    <a:pt x="354" y="2300"/>
                    <a:pt x="1047" y="2300"/>
                  </a:cubicBezTo>
                  <a:cubicBezTo>
                    <a:pt x="1534" y="2300"/>
                    <a:pt x="1834" y="2019"/>
                    <a:pt x="1909" y="1588"/>
                  </a:cubicBezTo>
                  <a:lnTo>
                    <a:pt x="1534" y="1570"/>
                  </a:lnTo>
                  <a:cubicBezTo>
                    <a:pt x="1515" y="1850"/>
                    <a:pt x="1309" y="2019"/>
                    <a:pt x="1029" y="2019"/>
                  </a:cubicBezTo>
                  <a:cubicBezTo>
                    <a:pt x="579" y="2019"/>
                    <a:pt x="467" y="1607"/>
                    <a:pt x="467" y="1139"/>
                  </a:cubicBezTo>
                  <a:cubicBezTo>
                    <a:pt x="467" y="671"/>
                    <a:pt x="560" y="277"/>
                    <a:pt x="1029" y="277"/>
                  </a:cubicBezTo>
                  <a:cubicBezTo>
                    <a:pt x="1328" y="277"/>
                    <a:pt x="1459" y="446"/>
                    <a:pt x="1515" y="689"/>
                  </a:cubicBezTo>
                  <a:lnTo>
                    <a:pt x="1890" y="652"/>
                  </a:lnTo>
                  <a:cubicBezTo>
                    <a:pt x="1852" y="558"/>
                    <a:pt x="1852" y="483"/>
                    <a:pt x="1796" y="390"/>
                  </a:cubicBezTo>
                  <a:cubicBezTo>
                    <a:pt x="1607" y="123"/>
                    <a:pt x="1328" y="1"/>
                    <a:pt x="10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5804600" y="2193375"/>
              <a:ext cx="52950" cy="76350"/>
            </a:xfrm>
            <a:custGeom>
              <a:rect b="b" l="l" r="r" t="t"/>
              <a:pathLst>
                <a:path extrusionOk="0" h="3054" w="2118">
                  <a:moveTo>
                    <a:pt x="1" y="1"/>
                  </a:moveTo>
                  <a:lnTo>
                    <a:pt x="1" y="3053"/>
                  </a:lnTo>
                  <a:lnTo>
                    <a:pt x="375" y="3053"/>
                  </a:lnTo>
                  <a:cubicBezTo>
                    <a:pt x="432" y="2267"/>
                    <a:pt x="113" y="1068"/>
                    <a:pt x="956" y="1068"/>
                  </a:cubicBezTo>
                  <a:cubicBezTo>
                    <a:pt x="1312" y="1068"/>
                    <a:pt x="1424" y="1256"/>
                    <a:pt x="1405" y="1630"/>
                  </a:cubicBezTo>
                  <a:lnTo>
                    <a:pt x="1405" y="3053"/>
                  </a:lnTo>
                  <a:lnTo>
                    <a:pt x="1780" y="3053"/>
                  </a:lnTo>
                  <a:cubicBezTo>
                    <a:pt x="1705" y="2136"/>
                    <a:pt x="2117" y="787"/>
                    <a:pt x="1087" y="787"/>
                  </a:cubicBezTo>
                  <a:cubicBezTo>
                    <a:pt x="694" y="787"/>
                    <a:pt x="507" y="956"/>
                    <a:pt x="357" y="1199"/>
                  </a:cubicBezTo>
                  <a:lnTo>
                    <a:pt x="3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5859850" y="2213050"/>
              <a:ext cx="54325" cy="57625"/>
            </a:xfrm>
            <a:custGeom>
              <a:rect b="b" l="l" r="r" t="t"/>
              <a:pathLst>
                <a:path extrusionOk="0" h="2305" w="2173">
                  <a:moveTo>
                    <a:pt x="1480" y="1162"/>
                  </a:moveTo>
                  <a:lnTo>
                    <a:pt x="1480" y="1162"/>
                  </a:lnTo>
                  <a:cubicBezTo>
                    <a:pt x="1518" y="1686"/>
                    <a:pt x="1255" y="1985"/>
                    <a:pt x="768" y="2023"/>
                  </a:cubicBezTo>
                  <a:cubicBezTo>
                    <a:pt x="544" y="2023"/>
                    <a:pt x="394" y="1873"/>
                    <a:pt x="394" y="1648"/>
                  </a:cubicBezTo>
                  <a:cubicBezTo>
                    <a:pt x="394" y="1105"/>
                    <a:pt x="974" y="1180"/>
                    <a:pt x="1480" y="1162"/>
                  </a:cubicBezTo>
                  <a:close/>
                  <a:moveTo>
                    <a:pt x="1012" y="0"/>
                  </a:moveTo>
                  <a:cubicBezTo>
                    <a:pt x="506" y="0"/>
                    <a:pt x="188" y="169"/>
                    <a:pt x="113" y="600"/>
                  </a:cubicBezTo>
                  <a:lnTo>
                    <a:pt x="506" y="637"/>
                  </a:lnTo>
                  <a:cubicBezTo>
                    <a:pt x="525" y="356"/>
                    <a:pt x="712" y="281"/>
                    <a:pt x="993" y="281"/>
                  </a:cubicBezTo>
                  <a:cubicBezTo>
                    <a:pt x="1368" y="281"/>
                    <a:pt x="1518" y="487"/>
                    <a:pt x="1480" y="899"/>
                  </a:cubicBezTo>
                  <a:cubicBezTo>
                    <a:pt x="750" y="899"/>
                    <a:pt x="1" y="899"/>
                    <a:pt x="19" y="1648"/>
                  </a:cubicBezTo>
                  <a:cubicBezTo>
                    <a:pt x="19" y="2060"/>
                    <a:pt x="282" y="2304"/>
                    <a:pt x="694" y="2304"/>
                  </a:cubicBezTo>
                  <a:cubicBezTo>
                    <a:pt x="709" y="2305"/>
                    <a:pt x="725" y="2305"/>
                    <a:pt x="740" y="2305"/>
                  </a:cubicBezTo>
                  <a:cubicBezTo>
                    <a:pt x="1138" y="2305"/>
                    <a:pt x="1318" y="2070"/>
                    <a:pt x="1499" y="1836"/>
                  </a:cubicBezTo>
                  <a:lnTo>
                    <a:pt x="1499" y="1836"/>
                  </a:lnTo>
                  <a:cubicBezTo>
                    <a:pt x="1470" y="2139"/>
                    <a:pt x="1675" y="2286"/>
                    <a:pt x="1933" y="2286"/>
                  </a:cubicBezTo>
                  <a:cubicBezTo>
                    <a:pt x="2010" y="2286"/>
                    <a:pt x="2092" y="2273"/>
                    <a:pt x="2173" y="2248"/>
                  </a:cubicBezTo>
                  <a:lnTo>
                    <a:pt x="2173" y="2023"/>
                  </a:lnTo>
                  <a:cubicBezTo>
                    <a:pt x="2138" y="2031"/>
                    <a:pt x="2106" y="2035"/>
                    <a:pt x="2078" y="2035"/>
                  </a:cubicBezTo>
                  <a:cubicBezTo>
                    <a:pt x="1905" y="2035"/>
                    <a:pt x="1839" y="1897"/>
                    <a:pt x="1855" y="1705"/>
                  </a:cubicBezTo>
                  <a:lnTo>
                    <a:pt x="1855" y="750"/>
                  </a:lnTo>
                  <a:cubicBezTo>
                    <a:pt x="1855" y="225"/>
                    <a:pt x="1536"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5921175" y="2213025"/>
              <a:ext cx="26725" cy="56700"/>
            </a:xfrm>
            <a:custGeom>
              <a:rect b="b" l="l" r="r" t="t"/>
              <a:pathLst>
                <a:path extrusionOk="0" h="2268" w="1069">
                  <a:moveTo>
                    <a:pt x="907" y="1"/>
                  </a:moveTo>
                  <a:cubicBezTo>
                    <a:pt x="601" y="1"/>
                    <a:pt x="440" y="231"/>
                    <a:pt x="375" y="488"/>
                  </a:cubicBezTo>
                  <a:cubicBezTo>
                    <a:pt x="357" y="376"/>
                    <a:pt x="375" y="189"/>
                    <a:pt x="357" y="39"/>
                  </a:cubicBezTo>
                  <a:lnTo>
                    <a:pt x="1" y="39"/>
                  </a:lnTo>
                  <a:lnTo>
                    <a:pt x="20" y="2267"/>
                  </a:lnTo>
                  <a:lnTo>
                    <a:pt x="394" y="2267"/>
                  </a:lnTo>
                  <a:cubicBezTo>
                    <a:pt x="446" y="1482"/>
                    <a:pt x="190" y="339"/>
                    <a:pt x="898" y="339"/>
                  </a:cubicBezTo>
                  <a:cubicBezTo>
                    <a:pt x="949" y="339"/>
                    <a:pt x="1006" y="345"/>
                    <a:pt x="1068" y="357"/>
                  </a:cubicBezTo>
                  <a:lnTo>
                    <a:pt x="1068" y="20"/>
                  </a:lnTo>
                  <a:cubicBezTo>
                    <a:pt x="1010" y="7"/>
                    <a:pt x="957" y="1"/>
                    <a:pt x="9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5955825" y="2193375"/>
              <a:ext cx="28125" cy="98350"/>
            </a:xfrm>
            <a:custGeom>
              <a:rect b="b" l="l" r="r" t="t"/>
              <a:pathLst>
                <a:path extrusionOk="0" h="3934" w="1125">
                  <a:moveTo>
                    <a:pt x="750" y="1"/>
                  </a:moveTo>
                  <a:cubicBezTo>
                    <a:pt x="319" y="469"/>
                    <a:pt x="1" y="1068"/>
                    <a:pt x="1" y="1949"/>
                  </a:cubicBezTo>
                  <a:cubicBezTo>
                    <a:pt x="1" y="2847"/>
                    <a:pt x="300" y="3428"/>
                    <a:pt x="750" y="3934"/>
                  </a:cubicBezTo>
                  <a:lnTo>
                    <a:pt x="1124" y="3934"/>
                  </a:lnTo>
                  <a:cubicBezTo>
                    <a:pt x="675" y="3447"/>
                    <a:pt x="375" y="2847"/>
                    <a:pt x="375" y="1967"/>
                  </a:cubicBezTo>
                  <a:cubicBezTo>
                    <a:pt x="375" y="1068"/>
                    <a:pt x="675" y="469"/>
                    <a:pt x="11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5988125" y="2197125"/>
              <a:ext cx="51950" cy="73250"/>
            </a:xfrm>
            <a:custGeom>
              <a:rect b="b" l="l" r="r" t="t"/>
              <a:pathLst>
                <a:path extrusionOk="0" h="2930" w="2078">
                  <a:moveTo>
                    <a:pt x="188" y="1"/>
                  </a:moveTo>
                  <a:lnTo>
                    <a:pt x="94" y="1574"/>
                  </a:lnTo>
                  <a:lnTo>
                    <a:pt x="450" y="1574"/>
                  </a:lnTo>
                  <a:cubicBezTo>
                    <a:pt x="570" y="1433"/>
                    <a:pt x="772" y="1361"/>
                    <a:pt x="975" y="1361"/>
                  </a:cubicBezTo>
                  <a:cubicBezTo>
                    <a:pt x="1310" y="1361"/>
                    <a:pt x="1646" y="1558"/>
                    <a:pt x="1611" y="1967"/>
                  </a:cubicBezTo>
                  <a:cubicBezTo>
                    <a:pt x="1574" y="2379"/>
                    <a:pt x="1387" y="2622"/>
                    <a:pt x="975" y="2641"/>
                  </a:cubicBezTo>
                  <a:cubicBezTo>
                    <a:pt x="637" y="2641"/>
                    <a:pt x="450" y="2473"/>
                    <a:pt x="375" y="2211"/>
                  </a:cubicBezTo>
                  <a:lnTo>
                    <a:pt x="1" y="2248"/>
                  </a:lnTo>
                  <a:cubicBezTo>
                    <a:pt x="93" y="2708"/>
                    <a:pt x="529" y="2929"/>
                    <a:pt x="971" y="2929"/>
                  </a:cubicBezTo>
                  <a:cubicBezTo>
                    <a:pt x="1519" y="2929"/>
                    <a:pt x="2077" y="2591"/>
                    <a:pt x="2005" y="1948"/>
                  </a:cubicBezTo>
                  <a:cubicBezTo>
                    <a:pt x="2057" y="1382"/>
                    <a:pt x="1554" y="1057"/>
                    <a:pt x="1056" y="1057"/>
                  </a:cubicBezTo>
                  <a:cubicBezTo>
                    <a:pt x="845" y="1057"/>
                    <a:pt x="636" y="1114"/>
                    <a:pt x="469" y="1237"/>
                  </a:cubicBezTo>
                  <a:lnTo>
                    <a:pt x="525" y="319"/>
                  </a:lnTo>
                  <a:lnTo>
                    <a:pt x="1836" y="319"/>
                  </a:lnTo>
                  <a:lnTo>
                    <a:pt x="18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6046650" y="2196200"/>
              <a:ext cx="50125" cy="74450"/>
            </a:xfrm>
            <a:custGeom>
              <a:rect b="b" l="l" r="r" t="t"/>
              <a:pathLst>
                <a:path extrusionOk="0" h="2978" w="2005">
                  <a:moveTo>
                    <a:pt x="1012" y="300"/>
                  </a:moveTo>
                  <a:cubicBezTo>
                    <a:pt x="1592" y="300"/>
                    <a:pt x="1630" y="862"/>
                    <a:pt x="1630" y="1480"/>
                  </a:cubicBezTo>
                  <a:cubicBezTo>
                    <a:pt x="1630" y="2098"/>
                    <a:pt x="1555" y="2678"/>
                    <a:pt x="1012" y="2678"/>
                  </a:cubicBezTo>
                  <a:cubicBezTo>
                    <a:pt x="431" y="2678"/>
                    <a:pt x="375" y="2098"/>
                    <a:pt x="375" y="1480"/>
                  </a:cubicBezTo>
                  <a:cubicBezTo>
                    <a:pt x="375" y="862"/>
                    <a:pt x="413" y="300"/>
                    <a:pt x="1012" y="300"/>
                  </a:cubicBezTo>
                  <a:close/>
                  <a:moveTo>
                    <a:pt x="1012" y="0"/>
                  </a:moveTo>
                  <a:cubicBezTo>
                    <a:pt x="207" y="0"/>
                    <a:pt x="1" y="637"/>
                    <a:pt x="1" y="1480"/>
                  </a:cubicBezTo>
                  <a:cubicBezTo>
                    <a:pt x="1" y="2322"/>
                    <a:pt x="225" y="2978"/>
                    <a:pt x="1012" y="2978"/>
                  </a:cubicBezTo>
                  <a:cubicBezTo>
                    <a:pt x="1780" y="2978"/>
                    <a:pt x="2004" y="2322"/>
                    <a:pt x="2004" y="1480"/>
                  </a:cubicBezTo>
                  <a:cubicBezTo>
                    <a:pt x="2004" y="637"/>
                    <a:pt x="1817"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6101425" y="2193375"/>
              <a:ext cx="28125" cy="98350"/>
            </a:xfrm>
            <a:custGeom>
              <a:rect b="b" l="l" r="r" t="t"/>
              <a:pathLst>
                <a:path extrusionOk="0" h="3934" w="1125">
                  <a:moveTo>
                    <a:pt x="1" y="1"/>
                  </a:moveTo>
                  <a:cubicBezTo>
                    <a:pt x="450" y="469"/>
                    <a:pt x="750" y="1068"/>
                    <a:pt x="750" y="1967"/>
                  </a:cubicBezTo>
                  <a:cubicBezTo>
                    <a:pt x="750" y="2847"/>
                    <a:pt x="450" y="3447"/>
                    <a:pt x="1" y="3934"/>
                  </a:cubicBezTo>
                  <a:lnTo>
                    <a:pt x="375" y="3934"/>
                  </a:lnTo>
                  <a:cubicBezTo>
                    <a:pt x="825" y="3447"/>
                    <a:pt x="1124" y="2847"/>
                    <a:pt x="1124" y="1967"/>
                  </a:cubicBezTo>
                  <a:cubicBezTo>
                    <a:pt x="1124" y="1068"/>
                    <a:pt x="825" y="469"/>
                    <a:pt x="3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4959100" y="2380650"/>
              <a:ext cx="47775" cy="77275"/>
            </a:xfrm>
            <a:custGeom>
              <a:rect b="b" l="l" r="r" t="t"/>
              <a:pathLst>
                <a:path extrusionOk="0" h="3091" w="1911">
                  <a:moveTo>
                    <a:pt x="970" y="1067"/>
                  </a:moveTo>
                  <a:cubicBezTo>
                    <a:pt x="1410" y="1067"/>
                    <a:pt x="1517" y="1435"/>
                    <a:pt x="1517" y="1911"/>
                  </a:cubicBezTo>
                  <a:cubicBezTo>
                    <a:pt x="1517" y="2435"/>
                    <a:pt x="1405" y="2810"/>
                    <a:pt x="918" y="2810"/>
                  </a:cubicBezTo>
                  <a:cubicBezTo>
                    <a:pt x="469" y="2810"/>
                    <a:pt x="394" y="2398"/>
                    <a:pt x="394" y="1929"/>
                  </a:cubicBezTo>
                  <a:cubicBezTo>
                    <a:pt x="394" y="1461"/>
                    <a:pt x="469" y="1068"/>
                    <a:pt x="937" y="1068"/>
                  </a:cubicBezTo>
                  <a:cubicBezTo>
                    <a:pt x="948" y="1068"/>
                    <a:pt x="959" y="1067"/>
                    <a:pt x="970" y="1067"/>
                  </a:cubicBezTo>
                  <a:close/>
                  <a:moveTo>
                    <a:pt x="1517" y="1"/>
                  </a:moveTo>
                  <a:lnTo>
                    <a:pt x="1536" y="1162"/>
                  </a:lnTo>
                  <a:cubicBezTo>
                    <a:pt x="1386" y="937"/>
                    <a:pt x="1199" y="787"/>
                    <a:pt x="825" y="787"/>
                  </a:cubicBezTo>
                  <a:cubicBezTo>
                    <a:pt x="281" y="787"/>
                    <a:pt x="1" y="1180"/>
                    <a:pt x="1" y="1948"/>
                  </a:cubicBezTo>
                  <a:cubicBezTo>
                    <a:pt x="19" y="2641"/>
                    <a:pt x="207" y="3090"/>
                    <a:pt x="825" y="3090"/>
                  </a:cubicBezTo>
                  <a:cubicBezTo>
                    <a:pt x="1199" y="3090"/>
                    <a:pt x="1405" y="2959"/>
                    <a:pt x="1517" y="2678"/>
                  </a:cubicBezTo>
                  <a:cubicBezTo>
                    <a:pt x="1555" y="2772"/>
                    <a:pt x="1536" y="2941"/>
                    <a:pt x="1555" y="3053"/>
                  </a:cubicBezTo>
                  <a:lnTo>
                    <a:pt x="1911" y="3053"/>
                  </a:lnTo>
                  <a:lnTo>
                    <a:pt x="18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5017625" y="2400325"/>
              <a:ext cx="50125" cy="57600"/>
            </a:xfrm>
            <a:custGeom>
              <a:rect b="b" l="l" r="r" t="t"/>
              <a:pathLst>
                <a:path extrusionOk="0" h="2304" w="2005">
                  <a:moveTo>
                    <a:pt x="1005" y="280"/>
                  </a:moveTo>
                  <a:cubicBezTo>
                    <a:pt x="1329" y="280"/>
                    <a:pt x="1656" y="520"/>
                    <a:pt x="1611" y="936"/>
                  </a:cubicBezTo>
                  <a:lnTo>
                    <a:pt x="412" y="936"/>
                  </a:lnTo>
                  <a:cubicBezTo>
                    <a:pt x="412" y="805"/>
                    <a:pt x="450" y="693"/>
                    <a:pt x="469" y="618"/>
                  </a:cubicBezTo>
                  <a:cubicBezTo>
                    <a:pt x="573" y="386"/>
                    <a:pt x="789" y="280"/>
                    <a:pt x="1005" y="280"/>
                  </a:cubicBezTo>
                  <a:close/>
                  <a:moveTo>
                    <a:pt x="1012" y="0"/>
                  </a:moveTo>
                  <a:cubicBezTo>
                    <a:pt x="319" y="0"/>
                    <a:pt x="19" y="431"/>
                    <a:pt x="0" y="1142"/>
                  </a:cubicBezTo>
                  <a:cubicBezTo>
                    <a:pt x="0" y="1873"/>
                    <a:pt x="356" y="2303"/>
                    <a:pt x="1030" y="2303"/>
                  </a:cubicBezTo>
                  <a:cubicBezTo>
                    <a:pt x="1499" y="2303"/>
                    <a:pt x="1798" y="2116"/>
                    <a:pt x="1929" y="1779"/>
                  </a:cubicBezTo>
                  <a:lnTo>
                    <a:pt x="1592" y="1685"/>
                  </a:lnTo>
                  <a:cubicBezTo>
                    <a:pt x="1539" y="1880"/>
                    <a:pt x="1353" y="2024"/>
                    <a:pt x="1080" y="2024"/>
                  </a:cubicBezTo>
                  <a:cubicBezTo>
                    <a:pt x="1064" y="2024"/>
                    <a:pt x="1047" y="2024"/>
                    <a:pt x="1030" y="2023"/>
                  </a:cubicBezTo>
                  <a:cubicBezTo>
                    <a:pt x="562" y="2023"/>
                    <a:pt x="412" y="1704"/>
                    <a:pt x="412" y="1236"/>
                  </a:cubicBezTo>
                  <a:lnTo>
                    <a:pt x="1985" y="1236"/>
                  </a:lnTo>
                  <a:cubicBezTo>
                    <a:pt x="2004" y="487"/>
                    <a:pt x="1742"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5074750" y="2400400"/>
              <a:ext cx="46600" cy="57925"/>
            </a:xfrm>
            <a:custGeom>
              <a:rect b="b" l="l" r="r" t="t"/>
              <a:pathLst>
                <a:path extrusionOk="0" h="2317" w="1864">
                  <a:moveTo>
                    <a:pt x="940" y="1"/>
                  </a:moveTo>
                  <a:cubicBezTo>
                    <a:pt x="506" y="1"/>
                    <a:pt x="69" y="180"/>
                    <a:pt x="94" y="615"/>
                  </a:cubicBezTo>
                  <a:cubicBezTo>
                    <a:pt x="150" y="1495"/>
                    <a:pt x="1367" y="1027"/>
                    <a:pt x="1479" y="1682"/>
                  </a:cubicBezTo>
                  <a:cubicBezTo>
                    <a:pt x="1471" y="1929"/>
                    <a:pt x="1226" y="2035"/>
                    <a:pt x="965" y="2035"/>
                  </a:cubicBezTo>
                  <a:cubicBezTo>
                    <a:pt x="671" y="2035"/>
                    <a:pt x="357" y="1901"/>
                    <a:pt x="337" y="1682"/>
                  </a:cubicBezTo>
                  <a:lnTo>
                    <a:pt x="0" y="1739"/>
                  </a:lnTo>
                  <a:cubicBezTo>
                    <a:pt x="46" y="2116"/>
                    <a:pt x="504" y="2317"/>
                    <a:pt x="951" y="2317"/>
                  </a:cubicBezTo>
                  <a:cubicBezTo>
                    <a:pt x="1413" y="2317"/>
                    <a:pt x="1864" y="2102"/>
                    <a:pt x="1835" y="1645"/>
                  </a:cubicBezTo>
                  <a:cubicBezTo>
                    <a:pt x="1798" y="727"/>
                    <a:pt x="618" y="1214"/>
                    <a:pt x="450" y="578"/>
                  </a:cubicBezTo>
                  <a:cubicBezTo>
                    <a:pt x="459" y="367"/>
                    <a:pt x="696" y="268"/>
                    <a:pt x="938" y="268"/>
                  </a:cubicBezTo>
                  <a:cubicBezTo>
                    <a:pt x="1192" y="268"/>
                    <a:pt x="1451" y="377"/>
                    <a:pt x="1461" y="578"/>
                  </a:cubicBezTo>
                  <a:lnTo>
                    <a:pt x="1817" y="540"/>
                  </a:lnTo>
                  <a:cubicBezTo>
                    <a:pt x="1779" y="353"/>
                    <a:pt x="1667" y="203"/>
                    <a:pt x="1536" y="128"/>
                  </a:cubicBezTo>
                  <a:cubicBezTo>
                    <a:pt x="1378" y="46"/>
                    <a:pt x="1160" y="1"/>
                    <a:pt x="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5127225" y="2400425"/>
              <a:ext cx="47250" cy="57500"/>
            </a:xfrm>
            <a:custGeom>
              <a:rect b="b" l="l" r="r" t="t"/>
              <a:pathLst>
                <a:path extrusionOk="0" h="2300" w="1890">
                  <a:moveTo>
                    <a:pt x="1049" y="0"/>
                  </a:moveTo>
                  <a:cubicBezTo>
                    <a:pt x="524" y="0"/>
                    <a:pt x="0" y="430"/>
                    <a:pt x="73" y="1138"/>
                  </a:cubicBezTo>
                  <a:cubicBezTo>
                    <a:pt x="148" y="1831"/>
                    <a:pt x="336" y="2299"/>
                    <a:pt x="1028" y="2299"/>
                  </a:cubicBezTo>
                  <a:cubicBezTo>
                    <a:pt x="1534" y="2299"/>
                    <a:pt x="1834" y="2019"/>
                    <a:pt x="1890" y="1588"/>
                  </a:cubicBezTo>
                  <a:lnTo>
                    <a:pt x="1515" y="1569"/>
                  </a:lnTo>
                  <a:cubicBezTo>
                    <a:pt x="1497" y="1850"/>
                    <a:pt x="1309" y="2019"/>
                    <a:pt x="1028" y="2019"/>
                  </a:cubicBezTo>
                  <a:cubicBezTo>
                    <a:pt x="560" y="2019"/>
                    <a:pt x="467" y="1607"/>
                    <a:pt x="467" y="1138"/>
                  </a:cubicBezTo>
                  <a:cubicBezTo>
                    <a:pt x="467" y="670"/>
                    <a:pt x="560" y="277"/>
                    <a:pt x="1028" y="277"/>
                  </a:cubicBezTo>
                  <a:cubicBezTo>
                    <a:pt x="1309" y="277"/>
                    <a:pt x="1459" y="446"/>
                    <a:pt x="1497" y="689"/>
                  </a:cubicBezTo>
                  <a:lnTo>
                    <a:pt x="1871" y="652"/>
                  </a:lnTo>
                  <a:cubicBezTo>
                    <a:pt x="1852" y="558"/>
                    <a:pt x="1834" y="483"/>
                    <a:pt x="1796" y="389"/>
                  </a:cubicBezTo>
                  <a:cubicBezTo>
                    <a:pt x="1607" y="122"/>
                    <a:pt x="1328" y="0"/>
                    <a:pt x="10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5184300" y="2400300"/>
              <a:ext cx="26225" cy="56675"/>
            </a:xfrm>
            <a:custGeom>
              <a:rect b="b" l="l" r="r" t="t"/>
              <a:pathLst>
                <a:path extrusionOk="0" h="2267" w="1049">
                  <a:moveTo>
                    <a:pt x="888" y="1"/>
                  </a:moveTo>
                  <a:cubicBezTo>
                    <a:pt x="586" y="1"/>
                    <a:pt x="439" y="230"/>
                    <a:pt x="375" y="488"/>
                  </a:cubicBezTo>
                  <a:cubicBezTo>
                    <a:pt x="337" y="376"/>
                    <a:pt x="356" y="188"/>
                    <a:pt x="356" y="39"/>
                  </a:cubicBezTo>
                  <a:lnTo>
                    <a:pt x="0" y="39"/>
                  </a:lnTo>
                  <a:lnTo>
                    <a:pt x="19" y="2267"/>
                  </a:lnTo>
                  <a:lnTo>
                    <a:pt x="393" y="2267"/>
                  </a:lnTo>
                  <a:cubicBezTo>
                    <a:pt x="428" y="1482"/>
                    <a:pt x="187" y="338"/>
                    <a:pt x="882" y="338"/>
                  </a:cubicBezTo>
                  <a:cubicBezTo>
                    <a:pt x="932" y="338"/>
                    <a:pt x="988" y="344"/>
                    <a:pt x="1049" y="357"/>
                  </a:cubicBezTo>
                  <a:lnTo>
                    <a:pt x="1049" y="20"/>
                  </a:lnTo>
                  <a:cubicBezTo>
                    <a:pt x="991" y="7"/>
                    <a:pt x="938" y="1"/>
                    <a:pt x="8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5218925" y="2380650"/>
              <a:ext cx="9400" cy="76325"/>
            </a:xfrm>
            <a:custGeom>
              <a:rect b="b" l="l" r="r" t="t"/>
              <a:pathLst>
                <a:path extrusionOk="0" h="3053" w="376">
                  <a:moveTo>
                    <a:pt x="1" y="1"/>
                  </a:moveTo>
                  <a:lnTo>
                    <a:pt x="1" y="338"/>
                  </a:lnTo>
                  <a:lnTo>
                    <a:pt x="375" y="338"/>
                  </a:lnTo>
                  <a:lnTo>
                    <a:pt x="375" y="1"/>
                  </a:lnTo>
                  <a:close/>
                  <a:moveTo>
                    <a:pt x="1" y="825"/>
                  </a:moveTo>
                  <a:lnTo>
                    <a:pt x="1"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5241875" y="2400325"/>
              <a:ext cx="47300" cy="78675"/>
            </a:xfrm>
            <a:custGeom>
              <a:rect b="b" l="l" r="r" t="t"/>
              <a:pathLst>
                <a:path extrusionOk="0" h="3147" w="1892">
                  <a:moveTo>
                    <a:pt x="993" y="281"/>
                  </a:moveTo>
                  <a:cubicBezTo>
                    <a:pt x="1442" y="300"/>
                    <a:pt x="1517" y="674"/>
                    <a:pt x="1517" y="1142"/>
                  </a:cubicBezTo>
                  <a:cubicBezTo>
                    <a:pt x="1517" y="1629"/>
                    <a:pt x="1461" y="2023"/>
                    <a:pt x="993" y="2023"/>
                  </a:cubicBezTo>
                  <a:cubicBezTo>
                    <a:pt x="506" y="2023"/>
                    <a:pt x="394" y="1685"/>
                    <a:pt x="394" y="1180"/>
                  </a:cubicBezTo>
                  <a:cubicBezTo>
                    <a:pt x="394" y="656"/>
                    <a:pt x="487" y="281"/>
                    <a:pt x="993" y="281"/>
                  </a:cubicBezTo>
                  <a:close/>
                  <a:moveTo>
                    <a:pt x="1087" y="0"/>
                  </a:moveTo>
                  <a:cubicBezTo>
                    <a:pt x="712" y="0"/>
                    <a:pt x="506" y="150"/>
                    <a:pt x="394" y="393"/>
                  </a:cubicBezTo>
                  <a:lnTo>
                    <a:pt x="375" y="38"/>
                  </a:lnTo>
                  <a:lnTo>
                    <a:pt x="0" y="38"/>
                  </a:lnTo>
                  <a:lnTo>
                    <a:pt x="19" y="3146"/>
                  </a:lnTo>
                  <a:lnTo>
                    <a:pt x="394" y="3146"/>
                  </a:lnTo>
                  <a:lnTo>
                    <a:pt x="375" y="1910"/>
                  </a:lnTo>
                  <a:lnTo>
                    <a:pt x="375" y="1910"/>
                  </a:lnTo>
                  <a:cubicBezTo>
                    <a:pt x="506" y="2154"/>
                    <a:pt x="712" y="2303"/>
                    <a:pt x="1087" y="2303"/>
                  </a:cubicBezTo>
                  <a:cubicBezTo>
                    <a:pt x="1705" y="2285"/>
                    <a:pt x="1892" y="1798"/>
                    <a:pt x="1892" y="1142"/>
                  </a:cubicBezTo>
                  <a:cubicBezTo>
                    <a:pt x="1892" y="468"/>
                    <a:pt x="1723" y="0"/>
                    <a:pt x="10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5295250" y="2388600"/>
              <a:ext cx="26700" cy="69125"/>
            </a:xfrm>
            <a:custGeom>
              <a:rect b="b" l="l" r="r" t="t"/>
              <a:pathLst>
                <a:path extrusionOk="0" h="2765" w="1068">
                  <a:moveTo>
                    <a:pt x="394" y="1"/>
                  </a:moveTo>
                  <a:lnTo>
                    <a:pt x="281" y="507"/>
                  </a:lnTo>
                  <a:lnTo>
                    <a:pt x="0" y="507"/>
                  </a:lnTo>
                  <a:lnTo>
                    <a:pt x="0" y="769"/>
                  </a:lnTo>
                  <a:lnTo>
                    <a:pt x="262" y="769"/>
                  </a:lnTo>
                  <a:lnTo>
                    <a:pt x="262" y="2267"/>
                  </a:lnTo>
                  <a:cubicBezTo>
                    <a:pt x="262" y="2635"/>
                    <a:pt x="491" y="2765"/>
                    <a:pt x="760" y="2765"/>
                  </a:cubicBezTo>
                  <a:cubicBezTo>
                    <a:pt x="860" y="2765"/>
                    <a:pt x="966" y="2747"/>
                    <a:pt x="1068" y="2716"/>
                  </a:cubicBezTo>
                  <a:lnTo>
                    <a:pt x="1068" y="2435"/>
                  </a:lnTo>
                  <a:cubicBezTo>
                    <a:pt x="1007" y="2461"/>
                    <a:pt x="945" y="2474"/>
                    <a:pt x="888" y="2474"/>
                  </a:cubicBezTo>
                  <a:cubicBezTo>
                    <a:pt x="732" y="2474"/>
                    <a:pt x="610" y="2378"/>
                    <a:pt x="637" y="2173"/>
                  </a:cubicBezTo>
                  <a:lnTo>
                    <a:pt x="637" y="769"/>
                  </a:lnTo>
                  <a:lnTo>
                    <a:pt x="1049" y="769"/>
                  </a:lnTo>
                  <a:lnTo>
                    <a:pt x="1049" y="507"/>
                  </a:lnTo>
                  <a:lnTo>
                    <a:pt x="637" y="507"/>
                  </a:lnTo>
                  <a:lnTo>
                    <a:pt x="6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5329900" y="2380650"/>
              <a:ext cx="9375" cy="76325"/>
            </a:xfrm>
            <a:custGeom>
              <a:rect b="b" l="l" r="r" t="t"/>
              <a:pathLst>
                <a:path extrusionOk="0" h="3053" w="375">
                  <a:moveTo>
                    <a:pt x="0" y="1"/>
                  </a:moveTo>
                  <a:lnTo>
                    <a:pt x="0" y="338"/>
                  </a:lnTo>
                  <a:lnTo>
                    <a:pt x="375" y="338"/>
                  </a:lnTo>
                  <a:lnTo>
                    <a:pt x="375" y="1"/>
                  </a:lnTo>
                  <a:close/>
                  <a:moveTo>
                    <a:pt x="0" y="825"/>
                  </a:moveTo>
                  <a:lnTo>
                    <a:pt x="0"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5350500" y="2400300"/>
              <a:ext cx="50100" cy="57625"/>
            </a:xfrm>
            <a:custGeom>
              <a:rect b="b" l="l" r="r" t="t"/>
              <a:pathLst>
                <a:path extrusionOk="0" h="2305" w="2004">
                  <a:moveTo>
                    <a:pt x="1011" y="282"/>
                  </a:moveTo>
                  <a:cubicBezTo>
                    <a:pt x="1517" y="282"/>
                    <a:pt x="1611" y="657"/>
                    <a:pt x="1611" y="1143"/>
                  </a:cubicBezTo>
                  <a:cubicBezTo>
                    <a:pt x="1611" y="1655"/>
                    <a:pt x="1504" y="2024"/>
                    <a:pt x="1028" y="2024"/>
                  </a:cubicBezTo>
                  <a:cubicBezTo>
                    <a:pt x="1017" y="2024"/>
                    <a:pt x="1005" y="2024"/>
                    <a:pt x="993" y="2024"/>
                  </a:cubicBezTo>
                  <a:cubicBezTo>
                    <a:pt x="506" y="2024"/>
                    <a:pt x="393" y="1649"/>
                    <a:pt x="393" y="1143"/>
                  </a:cubicBezTo>
                  <a:cubicBezTo>
                    <a:pt x="393" y="657"/>
                    <a:pt x="506" y="282"/>
                    <a:pt x="1011" y="282"/>
                  </a:cubicBezTo>
                  <a:close/>
                  <a:moveTo>
                    <a:pt x="1036" y="1"/>
                  </a:moveTo>
                  <a:cubicBezTo>
                    <a:pt x="1022" y="1"/>
                    <a:pt x="1007" y="1"/>
                    <a:pt x="993" y="1"/>
                  </a:cubicBezTo>
                  <a:cubicBezTo>
                    <a:pt x="337" y="1"/>
                    <a:pt x="0" y="376"/>
                    <a:pt x="0" y="1143"/>
                  </a:cubicBezTo>
                  <a:cubicBezTo>
                    <a:pt x="19" y="1855"/>
                    <a:pt x="300" y="2304"/>
                    <a:pt x="993" y="2304"/>
                  </a:cubicBezTo>
                  <a:cubicBezTo>
                    <a:pt x="1667" y="2304"/>
                    <a:pt x="2004" y="1892"/>
                    <a:pt x="1985" y="1143"/>
                  </a:cubicBezTo>
                  <a:cubicBezTo>
                    <a:pt x="1985" y="446"/>
                    <a:pt x="1733" y="1"/>
                    <a:pt x="10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5411825" y="2400275"/>
              <a:ext cx="52525" cy="56700"/>
            </a:xfrm>
            <a:custGeom>
              <a:rect b="b" l="l" r="r" t="t"/>
              <a:pathLst>
                <a:path extrusionOk="0" h="2268" w="2101">
                  <a:moveTo>
                    <a:pt x="1145" y="0"/>
                  </a:moveTo>
                  <a:cubicBezTo>
                    <a:pt x="1126" y="0"/>
                    <a:pt x="1106" y="1"/>
                    <a:pt x="1086" y="2"/>
                  </a:cubicBezTo>
                  <a:cubicBezTo>
                    <a:pt x="712" y="2"/>
                    <a:pt x="506" y="152"/>
                    <a:pt x="375" y="414"/>
                  </a:cubicBezTo>
                  <a:cubicBezTo>
                    <a:pt x="337" y="320"/>
                    <a:pt x="356" y="152"/>
                    <a:pt x="337" y="40"/>
                  </a:cubicBezTo>
                  <a:lnTo>
                    <a:pt x="0" y="40"/>
                  </a:lnTo>
                  <a:lnTo>
                    <a:pt x="0" y="2268"/>
                  </a:lnTo>
                  <a:lnTo>
                    <a:pt x="375" y="2268"/>
                  </a:lnTo>
                  <a:cubicBezTo>
                    <a:pt x="431" y="1481"/>
                    <a:pt x="113" y="302"/>
                    <a:pt x="955" y="283"/>
                  </a:cubicBezTo>
                  <a:cubicBezTo>
                    <a:pt x="1311" y="283"/>
                    <a:pt x="1405" y="489"/>
                    <a:pt x="1405" y="845"/>
                  </a:cubicBezTo>
                  <a:lnTo>
                    <a:pt x="1405" y="2268"/>
                  </a:lnTo>
                  <a:lnTo>
                    <a:pt x="1779" y="2268"/>
                  </a:lnTo>
                  <a:cubicBezTo>
                    <a:pt x="1706" y="1368"/>
                    <a:pt x="2100" y="0"/>
                    <a:pt x="1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5600025" y="2388600"/>
              <a:ext cx="27175" cy="69125"/>
            </a:xfrm>
            <a:custGeom>
              <a:rect b="b" l="l" r="r" t="t"/>
              <a:pathLst>
                <a:path extrusionOk="0" h="2765" w="1087">
                  <a:moveTo>
                    <a:pt x="394" y="1"/>
                  </a:moveTo>
                  <a:lnTo>
                    <a:pt x="281" y="507"/>
                  </a:lnTo>
                  <a:lnTo>
                    <a:pt x="0" y="507"/>
                  </a:lnTo>
                  <a:lnTo>
                    <a:pt x="0" y="769"/>
                  </a:lnTo>
                  <a:lnTo>
                    <a:pt x="263" y="769"/>
                  </a:lnTo>
                  <a:lnTo>
                    <a:pt x="263" y="2267"/>
                  </a:lnTo>
                  <a:cubicBezTo>
                    <a:pt x="263" y="2635"/>
                    <a:pt x="491" y="2765"/>
                    <a:pt x="767" y="2765"/>
                  </a:cubicBezTo>
                  <a:cubicBezTo>
                    <a:pt x="870" y="2765"/>
                    <a:pt x="980" y="2747"/>
                    <a:pt x="1087" y="2716"/>
                  </a:cubicBezTo>
                  <a:lnTo>
                    <a:pt x="1087" y="2435"/>
                  </a:lnTo>
                  <a:cubicBezTo>
                    <a:pt x="1021" y="2461"/>
                    <a:pt x="957" y="2474"/>
                    <a:pt x="898" y="2474"/>
                  </a:cubicBezTo>
                  <a:cubicBezTo>
                    <a:pt x="740" y="2474"/>
                    <a:pt x="623" y="2378"/>
                    <a:pt x="637" y="2173"/>
                  </a:cubicBezTo>
                  <a:lnTo>
                    <a:pt x="637" y="769"/>
                  </a:lnTo>
                  <a:lnTo>
                    <a:pt x="1049" y="769"/>
                  </a:lnTo>
                  <a:lnTo>
                    <a:pt x="1049" y="507"/>
                  </a:lnTo>
                  <a:lnTo>
                    <a:pt x="637" y="507"/>
                  </a:lnTo>
                  <a:lnTo>
                    <a:pt x="6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5631850" y="2400325"/>
              <a:ext cx="50600" cy="57600"/>
            </a:xfrm>
            <a:custGeom>
              <a:rect b="b" l="l" r="r" t="t"/>
              <a:pathLst>
                <a:path extrusionOk="0" h="2304" w="2024">
                  <a:moveTo>
                    <a:pt x="1010" y="280"/>
                  </a:moveTo>
                  <a:cubicBezTo>
                    <a:pt x="1333" y="280"/>
                    <a:pt x="1664" y="520"/>
                    <a:pt x="1630" y="936"/>
                  </a:cubicBezTo>
                  <a:lnTo>
                    <a:pt x="413" y="936"/>
                  </a:lnTo>
                  <a:cubicBezTo>
                    <a:pt x="413" y="805"/>
                    <a:pt x="450" y="693"/>
                    <a:pt x="488" y="618"/>
                  </a:cubicBezTo>
                  <a:cubicBezTo>
                    <a:pt x="585" y="386"/>
                    <a:pt x="796" y="280"/>
                    <a:pt x="1010" y="280"/>
                  </a:cubicBezTo>
                  <a:close/>
                  <a:moveTo>
                    <a:pt x="1012" y="0"/>
                  </a:moveTo>
                  <a:cubicBezTo>
                    <a:pt x="319" y="0"/>
                    <a:pt x="38" y="431"/>
                    <a:pt x="20" y="1142"/>
                  </a:cubicBezTo>
                  <a:cubicBezTo>
                    <a:pt x="1" y="1873"/>
                    <a:pt x="357" y="2303"/>
                    <a:pt x="1031" y="2303"/>
                  </a:cubicBezTo>
                  <a:cubicBezTo>
                    <a:pt x="1499" y="2303"/>
                    <a:pt x="1817" y="2116"/>
                    <a:pt x="1930" y="1779"/>
                  </a:cubicBezTo>
                  <a:lnTo>
                    <a:pt x="1611" y="1685"/>
                  </a:lnTo>
                  <a:cubicBezTo>
                    <a:pt x="1541" y="1880"/>
                    <a:pt x="1370" y="2024"/>
                    <a:pt x="1084" y="2024"/>
                  </a:cubicBezTo>
                  <a:cubicBezTo>
                    <a:pt x="1066" y="2024"/>
                    <a:pt x="1049" y="2024"/>
                    <a:pt x="1031" y="2023"/>
                  </a:cubicBezTo>
                  <a:cubicBezTo>
                    <a:pt x="581" y="2023"/>
                    <a:pt x="413" y="1704"/>
                    <a:pt x="413" y="1236"/>
                  </a:cubicBezTo>
                  <a:lnTo>
                    <a:pt x="2005" y="1236"/>
                  </a:lnTo>
                  <a:cubicBezTo>
                    <a:pt x="2023" y="487"/>
                    <a:pt x="1742"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5687575" y="2401250"/>
              <a:ext cx="50575" cy="55725"/>
            </a:xfrm>
            <a:custGeom>
              <a:rect b="b" l="l" r="r" t="t"/>
              <a:pathLst>
                <a:path extrusionOk="0" h="2229" w="2023">
                  <a:moveTo>
                    <a:pt x="38" y="1"/>
                  </a:moveTo>
                  <a:lnTo>
                    <a:pt x="805" y="1087"/>
                  </a:lnTo>
                  <a:lnTo>
                    <a:pt x="0" y="2229"/>
                  </a:lnTo>
                  <a:lnTo>
                    <a:pt x="394" y="2229"/>
                  </a:lnTo>
                  <a:lnTo>
                    <a:pt x="1011" y="1311"/>
                  </a:lnTo>
                  <a:lnTo>
                    <a:pt x="1611" y="2229"/>
                  </a:lnTo>
                  <a:lnTo>
                    <a:pt x="2023" y="2229"/>
                  </a:lnTo>
                  <a:lnTo>
                    <a:pt x="1217" y="1087"/>
                  </a:lnTo>
                  <a:lnTo>
                    <a:pt x="1967" y="1"/>
                  </a:lnTo>
                  <a:lnTo>
                    <a:pt x="1555" y="1"/>
                  </a:lnTo>
                  <a:lnTo>
                    <a:pt x="1011" y="862"/>
                  </a:lnTo>
                  <a:lnTo>
                    <a:pt x="45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5740475" y="2388600"/>
              <a:ext cx="27175" cy="69125"/>
            </a:xfrm>
            <a:custGeom>
              <a:rect b="b" l="l" r="r" t="t"/>
              <a:pathLst>
                <a:path extrusionOk="0" h="2765" w="1087">
                  <a:moveTo>
                    <a:pt x="394" y="1"/>
                  </a:moveTo>
                  <a:lnTo>
                    <a:pt x="281" y="507"/>
                  </a:lnTo>
                  <a:lnTo>
                    <a:pt x="0" y="507"/>
                  </a:lnTo>
                  <a:lnTo>
                    <a:pt x="0" y="769"/>
                  </a:lnTo>
                  <a:lnTo>
                    <a:pt x="263" y="769"/>
                  </a:lnTo>
                  <a:lnTo>
                    <a:pt x="263" y="2267"/>
                  </a:lnTo>
                  <a:cubicBezTo>
                    <a:pt x="263" y="2635"/>
                    <a:pt x="491" y="2765"/>
                    <a:pt x="767" y="2765"/>
                  </a:cubicBezTo>
                  <a:cubicBezTo>
                    <a:pt x="870" y="2765"/>
                    <a:pt x="980" y="2747"/>
                    <a:pt x="1087" y="2716"/>
                  </a:cubicBezTo>
                  <a:lnTo>
                    <a:pt x="1087" y="2435"/>
                  </a:lnTo>
                  <a:cubicBezTo>
                    <a:pt x="1021" y="2461"/>
                    <a:pt x="957" y="2474"/>
                    <a:pt x="898" y="2474"/>
                  </a:cubicBezTo>
                  <a:cubicBezTo>
                    <a:pt x="740" y="2474"/>
                    <a:pt x="623" y="2378"/>
                    <a:pt x="637" y="2173"/>
                  </a:cubicBezTo>
                  <a:lnTo>
                    <a:pt x="637" y="769"/>
                  </a:lnTo>
                  <a:lnTo>
                    <a:pt x="1049" y="769"/>
                  </a:lnTo>
                  <a:lnTo>
                    <a:pt x="1049" y="507"/>
                  </a:lnTo>
                  <a:lnTo>
                    <a:pt x="637" y="507"/>
                  </a:lnTo>
                  <a:lnTo>
                    <a:pt x="6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4662275" y="2571650"/>
              <a:ext cx="51525" cy="72600"/>
            </a:xfrm>
            <a:custGeom>
              <a:rect b="b" l="l" r="r" t="t"/>
              <a:pathLst>
                <a:path extrusionOk="0" h="2904" w="2061">
                  <a:moveTo>
                    <a:pt x="1" y="1"/>
                  </a:moveTo>
                  <a:lnTo>
                    <a:pt x="1" y="2904"/>
                  </a:lnTo>
                  <a:lnTo>
                    <a:pt x="394" y="2904"/>
                  </a:lnTo>
                  <a:lnTo>
                    <a:pt x="394" y="1724"/>
                  </a:lnTo>
                  <a:lnTo>
                    <a:pt x="2005" y="1724"/>
                  </a:lnTo>
                  <a:lnTo>
                    <a:pt x="2005" y="1405"/>
                  </a:lnTo>
                  <a:lnTo>
                    <a:pt x="394" y="1405"/>
                  </a:lnTo>
                  <a:lnTo>
                    <a:pt x="394" y="319"/>
                  </a:lnTo>
                  <a:lnTo>
                    <a:pt x="2061" y="319"/>
                  </a:lnTo>
                  <a:lnTo>
                    <a:pt x="20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4726425" y="2571650"/>
              <a:ext cx="60425" cy="72600"/>
            </a:xfrm>
            <a:custGeom>
              <a:rect b="b" l="l" r="r" t="t"/>
              <a:pathLst>
                <a:path extrusionOk="0" h="2904" w="2417">
                  <a:moveTo>
                    <a:pt x="0" y="1"/>
                  </a:moveTo>
                  <a:lnTo>
                    <a:pt x="0" y="2904"/>
                  </a:lnTo>
                  <a:lnTo>
                    <a:pt x="394" y="2904"/>
                  </a:lnTo>
                  <a:lnTo>
                    <a:pt x="394" y="1780"/>
                  </a:lnTo>
                  <a:lnTo>
                    <a:pt x="768" y="1499"/>
                  </a:lnTo>
                  <a:lnTo>
                    <a:pt x="1929" y="2904"/>
                  </a:lnTo>
                  <a:lnTo>
                    <a:pt x="2416" y="2904"/>
                  </a:lnTo>
                  <a:lnTo>
                    <a:pt x="1030" y="1256"/>
                  </a:lnTo>
                  <a:lnTo>
                    <a:pt x="2248" y="1"/>
                  </a:lnTo>
                  <a:lnTo>
                    <a:pt x="1779" y="1"/>
                  </a:lnTo>
                  <a:lnTo>
                    <a:pt x="394" y="1443"/>
                  </a:lnTo>
                  <a:lnTo>
                    <a:pt x="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4795700" y="2571650"/>
              <a:ext cx="45925" cy="72600"/>
            </a:xfrm>
            <a:custGeom>
              <a:rect b="b" l="l" r="r" t="t"/>
              <a:pathLst>
                <a:path extrusionOk="0" h="2904" w="1837">
                  <a:moveTo>
                    <a:pt x="787" y="1"/>
                  </a:moveTo>
                  <a:lnTo>
                    <a:pt x="95" y="469"/>
                  </a:lnTo>
                  <a:lnTo>
                    <a:pt x="95" y="825"/>
                  </a:lnTo>
                  <a:lnTo>
                    <a:pt x="750" y="357"/>
                  </a:lnTo>
                  <a:lnTo>
                    <a:pt x="750" y="2585"/>
                  </a:lnTo>
                  <a:lnTo>
                    <a:pt x="1" y="2585"/>
                  </a:lnTo>
                  <a:lnTo>
                    <a:pt x="1" y="2904"/>
                  </a:lnTo>
                  <a:lnTo>
                    <a:pt x="1836" y="2904"/>
                  </a:lnTo>
                  <a:lnTo>
                    <a:pt x="1836" y="2585"/>
                  </a:lnTo>
                  <a:lnTo>
                    <a:pt x="1125" y="2585"/>
                  </a:lnTo>
                  <a:lnTo>
                    <a:pt x="11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4961900" y="2587550"/>
              <a:ext cx="82150" cy="56700"/>
            </a:xfrm>
            <a:custGeom>
              <a:rect b="b" l="l" r="r" t="t"/>
              <a:pathLst>
                <a:path extrusionOk="0" h="2268" w="3286">
                  <a:moveTo>
                    <a:pt x="2342" y="1"/>
                  </a:moveTo>
                  <a:cubicBezTo>
                    <a:pt x="2330" y="1"/>
                    <a:pt x="2317" y="1"/>
                    <a:pt x="2304" y="2"/>
                  </a:cubicBezTo>
                  <a:cubicBezTo>
                    <a:pt x="1949" y="2"/>
                    <a:pt x="1761" y="170"/>
                    <a:pt x="1630" y="414"/>
                  </a:cubicBezTo>
                  <a:cubicBezTo>
                    <a:pt x="1585" y="133"/>
                    <a:pt x="1317" y="6"/>
                    <a:pt x="1039" y="6"/>
                  </a:cubicBezTo>
                  <a:cubicBezTo>
                    <a:pt x="742" y="6"/>
                    <a:pt x="434" y="152"/>
                    <a:pt x="375" y="414"/>
                  </a:cubicBezTo>
                  <a:cubicBezTo>
                    <a:pt x="338" y="320"/>
                    <a:pt x="357" y="151"/>
                    <a:pt x="357" y="39"/>
                  </a:cubicBezTo>
                  <a:lnTo>
                    <a:pt x="1" y="39"/>
                  </a:lnTo>
                  <a:lnTo>
                    <a:pt x="20" y="2268"/>
                  </a:lnTo>
                  <a:lnTo>
                    <a:pt x="375" y="2268"/>
                  </a:lnTo>
                  <a:cubicBezTo>
                    <a:pt x="450" y="1500"/>
                    <a:pt x="113" y="339"/>
                    <a:pt x="900" y="283"/>
                  </a:cubicBezTo>
                  <a:cubicBezTo>
                    <a:pt x="912" y="282"/>
                    <a:pt x="924" y="282"/>
                    <a:pt x="935" y="282"/>
                  </a:cubicBezTo>
                  <a:cubicBezTo>
                    <a:pt x="1241" y="282"/>
                    <a:pt x="1293" y="519"/>
                    <a:pt x="1293" y="844"/>
                  </a:cubicBezTo>
                  <a:lnTo>
                    <a:pt x="1293" y="2268"/>
                  </a:lnTo>
                  <a:lnTo>
                    <a:pt x="1668" y="2268"/>
                  </a:lnTo>
                  <a:cubicBezTo>
                    <a:pt x="1743" y="1519"/>
                    <a:pt x="1387" y="320"/>
                    <a:pt x="2173" y="283"/>
                  </a:cubicBezTo>
                  <a:cubicBezTo>
                    <a:pt x="2529" y="283"/>
                    <a:pt x="2585" y="507"/>
                    <a:pt x="2585" y="844"/>
                  </a:cubicBezTo>
                  <a:lnTo>
                    <a:pt x="2585" y="2268"/>
                  </a:lnTo>
                  <a:lnTo>
                    <a:pt x="2960" y="2268"/>
                  </a:lnTo>
                  <a:cubicBezTo>
                    <a:pt x="2867" y="1399"/>
                    <a:pt x="3286" y="1"/>
                    <a:pt x="23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5046650" y="2587575"/>
              <a:ext cx="54325" cy="57650"/>
            </a:xfrm>
            <a:custGeom>
              <a:rect b="b" l="l" r="r" t="t"/>
              <a:pathLst>
                <a:path extrusionOk="0" h="2306" w="2173">
                  <a:moveTo>
                    <a:pt x="1461" y="1162"/>
                  </a:moveTo>
                  <a:cubicBezTo>
                    <a:pt x="1499" y="1686"/>
                    <a:pt x="1255" y="1986"/>
                    <a:pt x="768" y="2023"/>
                  </a:cubicBezTo>
                  <a:cubicBezTo>
                    <a:pt x="525" y="2023"/>
                    <a:pt x="394" y="1873"/>
                    <a:pt x="394" y="1649"/>
                  </a:cubicBezTo>
                  <a:cubicBezTo>
                    <a:pt x="394" y="1106"/>
                    <a:pt x="974" y="1180"/>
                    <a:pt x="1461" y="1162"/>
                  </a:cubicBezTo>
                  <a:close/>
                  <a:moveTo>
                    <a:pt x="993" y="1"/>
                  </a:moveTo>
                  <a:cubicBezTo>
                    <a:pt x="506" y="1"/>
                    <a:pt x="169" y="169"/>
                    <a:pt x="113" y="600"/>
                  </a:cubicBezTo>
                  <a:lnTo>
                    <a:pt x="506" y="637"/>
                  </a:lnTo>
                  <a:cubicBezTo>
                    <a:pt x="506" y="356"/>
                    <a:pt x="712" y="282"/>
                    <a:pt x="993" y="282"/>
                  </a:cubicBezTo>
                  <a:cubicBezTo>
                    <a:pt x="1368" y="282"/>
                    <a:pt x="1499" y="488"/>
                    <a:pt x="1461" y="900"/>
                  </a:cubicBezTo>
                  <a:cubicBezTo>
                    <a:pt x="750" y="900"/>
                    <a:pt x="0" y="900"/>
                    <a:pt x="0" y="1649"/>
                  </a:cubicBezTo>
                  <a:cubicBezTo>
                    <a:pt x="0" y="2061"/>
                    <a:pt x="263" y="2304"/>
                    <a:pt x="693" y="2304"/>
                  </a:cubicBezTo>
                  <a:cubicBezTo>
                    <a:pt x="709" y="2305"/>
                    <a:pt x="724" y="2305"/>
                    <a:pt x="739" y="2305"/>
                  </a:cubicBezTo>
                  <a:cubicBezTo>
                    <a:pt x="1138" y="2305"/>
                    <a:pt x="1317" y="2070"/>
                    <a:pt x="1480" y="1836"/>
                  </a:cubicBezTo>
                  <a:lnTo>
                    <a:pt x="1480" y="1836"/>
                  </a:lnTo>
                  <a:cubicBezTo>
                    <a:pt x="1465" y="2139"/>
                    <a:pt x="1674" y="2287"/>
                    <a:pt x="1933" y="2287"/>
                  </a:cubicBezTo>
                  <a:cubicBezTo>
                    <a:pt x="2010" y="2287"/>
                    <a:pt x="2091" y="2274"/>
                    <a:pt x="2173" y="2248"/>
                  </a:cubicBezTo>
                  <a:lnTo>
                    <a:pt x="2173" y="2023"/>
                  </a:lnTo>
                  <a:cubicBezTo>
                    <a:pt x="2138" y="2031"/>
                    <a:pt x="2106" y="2035"/>
                    <a:pt x="2077" y="2035"/>
                  </a:cubicBezTo>
                  <a:cubicBezTo>
                    <a:pt x="1904" y="2035"/>
                    <a:pt x="1836" y="1897"/>
                    <a:pt x="1836" y="1705"/>
                  </a:cubicBezTo>
                  <a:lnTo>
                    <a:pt x="1836" y="750"/>
                  </a:lnTo>
                  <a:cubicBezTo>
                    <a:pt x="1836" y="225"/>
                    <a:pt x="1536"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5107975" y="2587550"/>
              <a:ext cx="52975" cy="56700"/>
            </a:xfrm>
            <a:custGeom>
              <a:rect b="b" l="l" r="r" t="t"/>
              <a:pathLst>
                <a:path extrusionOk="0" h="2268" w="2119">
                  <a:moveTo>
                    <a:pt x="1146" y="0"/>
                  </a:moveTo>
                  <a:cubicBezTo>
                    <a:pt x="1127" y="0"/>
                    <a:pt x="1107" y="1"/>
                    <a:pt x="1087" y="2"/>
                  </a:cubicBezTo>
                  <a:cubicBezTo>
                    <a:pt x="712" y="2"/>
                    <a:pt x="506" y="151"/>
                    <a:pt x="375" y="414"/>
                  </a:cubicBezTo>
                  <a:cubicBezTo>
                    <a:pt x="338" y="320"/>
                    <a:pt x="356" y="151"/>
                    <a:pt x="356" y="39"/>
                  </a:cubicBezTo>
                  <a:lnTo>
                    <a:pt x="1" y="39"/>
                  </a:lnTo>
                  <a:lnTo>
                    <a:pt x="19" y="2268"/>
                  </a:lnTo>
                  <a:lnTo>
                    <a:pt x="394" y="2268"/>
                  </a:lnTo>
                  <a:cubicBezTo>
                    <a:pt x="450" y="1481"/>
                    <a:pt x="113" y="301"/>
                    <a:pt x="956" y="283"/>
                  </a:cubicBezTo>
                  <a:cubicBezTo>
                    <a:pt x="1330" y="283"/>
                    <a:pt x="1424" y="489"/>
                    <a:pt x="1424" y="844"/>
                  </a:cubicBezTo>
                  <a:lnTo>
                    <a:pt x="1424" y="2268"/>
                  </a:lnTo>
                  <a:lnTo>
                    <a:pt x="1798" y="2268"/>
                  </a:lnTo>
                  <a:cubicBezTo>
                    <a:pt x="1707" y="1368"/>
                    <a:pt x="2119" y="0"/>
                    <a:pt x="1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5163700" y="2587575"/>
              <a:ext cx="54325" cy="57650"/>
            </a:xfrm>
            <a:custGeom>
              <a:rect b="b" l="l" r="r" t="t"/>
              <a:pathLst>
                <a:path extrusionOk="0" h="2306" w="2173">
                  <a:moveTo>
                    <a:pt x="1461" y="1162"/>
                  </a:moveTo>
                  <a:lnTo>
                    <a:pt x="1461" y="1162"/>
                  </a:lnTo>
                  <a:cubicBezTo>
                    <a:pt x="1498" y="1686"/>
                    <a:pt x="1255" y="1986"/>
                    <a:pt x="768" y="2023"/>
                  </a:cubicBezTo>
                  <a:cubicBezTo>
                    <a:pt x="524" y="2023"/>
                    <a:pt x="393" y="1873"/>
                    <a:pt x="393" y="1649"/>
                  </a:cubicBezTo>
                  <a:cubicBezTo>
                    <a:pt x="393" y="1106"/>
                    <a:pt x="974" y="1180"/>
                    <a:pt x="1461" y="1162"/>
                  </a:cubicBezTo>
                  <a:close/>
                  <a:moveTo>
                    <a:pt x="993" y="1"/>
                  </a:moveTo>
                  <a:cubicBezTo>
                    <a:pt x="506" y="1"/>
                    <a:pt x="169" y="169"/>
                    <a:pt x="112" y="600"/>
                  </a:cubicBezTo>
                  <a:lnTo>
                    <a:pt x="506" y="637"/>
                  </a:lnTo>
                  <a:cubicBezTo>
                    <a:pt x="506" y="356"/>
                    <a:pt x="712" y="282"/>
                    <a:pt x="993" y="282"/>
                  </a:cubicBezTo>
                  <a:cubicBezTo>
                    <a:pt x="1367" y="282"/>
                    <a:pt x="1498" y="488"/>
                    <a:pt x="1461" y="900"/>
                  </a:cubicBezTo>
                  <a:cubicBezTo>
                    <a:pt x="749" y="900"/>
                    <a:pt x="0" y="900"/>
                    <a:pt x="0" y="1649"/>
                  </a:cubicBezTo>
                  <a:cubicBezTo>
                    <a:pt x="0" y="2061"/>
                    <a:pt x="262" y="2304"/>
                    <a:pt x="693" y="2304"/>
                  </a:cubicBezTo>
                  <a:cubicBezTo>
                    <a:pt x="709" y="2305"/>
                    <a:pt x="724" y="2305"/>
                    <a:pt x="739" y="2305"/>
                  </a:cubicBezTo>
                  <a:cubicBezTo>
                    <a:pt x="1137" y="2305"/>
                    <a:pt x="1317" y="2070"/>
                    <a:pt x="1480" y="1836"/>
                  </a:cubicBezTo>
                  <a:lnTo>
                    <a:pt x="1480" y="1836"/>
                  </a:lnTo>
                  <a:cubicBezTo>
                    <a:pt x="1465" y="2139"/>
                    <a:pt x="1673" y="2287"/>
                    <a:pt x="1933" y="2287"/>
                  </a:cubicBezTo>
                  <a:cubicBezTo>
                    <a:pt x="2010" y="2287"/>
                    <a:pt x="2091" y="2274"/>
                    <a:pt x="2172" y="2248"/>
                  </a:cubicBezTo>
                  <a:lnTo>
                    <a:pt x="2172" y="2023"/>
                  </a:lnTo>
                  <a:cubicBezTo>
                    <a:pt x="2138" y="2031"/>
                    <a:pt x="2106" y="2035"/>
                    <a:pt x="2077" y="2035"/>
                  </a:cubicBezTo>
                  <a:cubicBezTo>
                    <a:pt x="1904" y="2035"/>
                    <a:pt x="1835" y="1897"/>
                    <a:pt x="1835" y="1705"/>
                  </a:cubicBezTo>
                  <a:lnTo>
                    <a:pt x="1835" y="750"/>
                  </a:lnTo>
                  <a:cubicBezTo>
                    <a:pt x="1835" y="225"/>
                    <a:pt x="1536"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5222200" y="2587575"/>
              <a:ext cx="57100" cy="78450"/>
            </a:xfrm>
            <a:custGeom>
              <a:rect b="b" l="l" r="r" t="t"/>
              <a:pathLst>
                <a:path extrusionOk="0" h="3138" w="2284">
                  <a:moveTo>
                    <a:pt x="937" y="282"/>
                  </a:moveTo>
                  <a:cubicBezTo>
                    <a:pt x="1349" y="282"/>
                    <a:pt x="1518" y="656"/>
                    <a:pt x="1518" y="1143"/>
                  </a:cubicBezTo>
                  <a:cubicBezTo>
                    <a:pt x="1518" y="1630"/>
                    <a:pt x="1349" y="2004"/>
                    <a:pt x="937" y="2004"/>
                  </a:cubicBezTo>
                  <a:cubicBezTo>
                    <a:pt x="469" y="2004"/>
                    <a:pt x="394" y="1630"/>
                    <a:pt x="394" y="1143"/>
                  </a:cubicBezTo>
                  <a:cubicBezTo>
                    <a:pt x="394" y="675"/>
                    <a:pt x="469" y="282"/>
                    <a:pt x="937" y="282"/>
                  </a:cubicBezTo>
                  <a:close/>
                  <a:moveTo>
                    <a:pt x="844" y="1"/>
                  </a:moveTo>
                  <a:cubicBezTo>
                    <a:pt x="188" y="19"/>
                    <a:pt x="1" y="488"/>
                    <a:pt x="1" y="1143"/>
                  </a:cubicBezTo>
                  <a:cubicBezTo>
                    <a:pt x="1" y="1798"/>
                    <a:pt x="169" y="2267"/>
                    <a:pt x="806" y="2267"/>
                  </a:cubicBezTo>
                  <a:cubicBezTo>
                    <a:pt x="1181" y="2267"/>
                    <a:pt x="1387" y="2098"/>
                    <a:pt x="1518" y="1855"/>
                  </a:cubicBezTo>
                  <a:lnTo>
                    <a:pt x="1518" y="2210"/>
                  </a:lnTo>
                  <a:cubicBezTo>
                    <a:pt x="1596" y="2625"/>
                    <a:pt x="1272" y="2859"/>
                    <a:pt x="959" y="2859"/>
                  </a:cubicBezTo>
                  <a:cubicBezTo>
                    <a:pt x="749" y="2859"/>
                    <a:pt x="544" y="2754"/>
                    <a:pt x="469" y="2529"/>
                  </a:cubicBezTo>
                  <a:lnTo>
                    <a:pt x="95" y="2585"/>
                  </a:lnTo>
                  <a:cubicBezTo>
                    <a:pt x="169" y="2866"/>
                    <a:pt x="338" y="3016"/>
                    <a:pt x="619" y="3091"/>
                  </a:cubicBezTo>
                  <a:cubicBezTo>
                    <a:pt x="767" y="3122"/>
                    <a:pt x="899" y="3137"/>
                    <a:pt x="1016" y="3137"/>
                  </a:cubicBezTo>
                  <a:cubicBezTo>
                    <a:pt x="2283" y="3137"/>
                    <a:pt x="1791" y="1376"/>
                    <a:pt x="1911" y="38"/>
                  </a:cubicBezTo>
                  <a:lnTo>
                    <a:pt x="1555" y="38"/>
                  </a:lnTo>
                  <a:cubicBezTo>
                    <a:pt x="1537" y="150"/>
                    <a:pt x="1537" y="300"/>
                    <a:pt x="1537" y="413"/>
                  </a:cubicBezTo>
                  <a:cubicBezTo>
                    <a:pt x="1405" y="188"/>
                    <a:pt x="1181" y="1"/>
                    <a:pt x="8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5280725" y="2587575"/>
              <a:ext cx="50125" cy="57625"/>
            </a:xfrm>
            <a:custGeom>
              <a:rect b="b" l="l" r="r" t="t"/>
              <a:pathLst>
                <a:path extrusionOk="0" h="2305" w="2005">
                  <a:moveTo>
                    <a:pt x="997" y="280"/>
                  </a:moveTo>
                  <a:cubicBezTo>
                    <a:pt x="1323" y="280"/>
                    <a:pt x="1656" y="521"/>
                    <a:pt x="1611" y="937"/>
                  </a:cubicBezTo>
                  <a:lnTo>
                    <a:pt x="413" y="937"/>
                  </a:lnTo>
                  <a:cubicBezTo>
                    <a:pt x="413" y="806"/>
                    <a:pt x="432" y="694"/>
                    <a:pt x="469" y="619"/>
                  </a:cubicBezTo>
                  <a:cubicBezTo>
                    <a:pt x="566" y="387"/>
                    <a:pt x="780" y="280"/>
                    <a:pt x="997" y="280"/>
                  </a:cubicBezTo>
                  <a:close/>
                  <a:moveTo>
                    <a:pt x="993" y="1"/>
                  </a:moveTo>
                  <a:cubicBezTo>
                    <a:pt x="319" y="1"/>
                    <a:pt x="20" y="431"/>
                    <a:pt x="1" y="1143"/>
                  </a:cubicBezTo>
                  <a:cubicBezTo>
                    <a:pt x="1" y="1873"/>
                    <a:pt x="338" y="2304"/>
                    <a:pt x="1031" y="2304"/>
                  </a:cubicBezTo>
                  <a:cubicBezTo>
                    <a:pt x="1499" y="2304"/>
                    <a:pt x="1799" y="2117"/>
                    <a:pt x="1930" y="1780"/>
                  </a:cubicBezTo>
                  <a:lnTo>
                    <a:pt x="1593" y="1686"/>
                  </a:lnTo>
                  <a:cubicBezTo>
                    <a:pt x="1540" y="1880"/>
                    <a:pt x="1353" y="2025"/>
                    <a:pt x="1081" y="2025"/>
                  </a:cubicBezTo>
                  <a:cubicBezTo>
                    <a:pt x="1064" y="2025"/>
                    <a:pt x="1048" y="2024"/>
                    <a:pt x="1031" y="2023"/>
                  </a:cubicBezTo>
                  <a:cubicBezTo>
                    <a:pt x="563" y="2023"/>
                    <a:pt x="413" y="1705"/>
                    <a:pt x="413" y="1237"/>
                  </a:cubicBezTo>
                  <a:lnTo>
                    <a:pt x="1986" y="1237"/>
                  </a:lnTo>
                  <a:cubicBezTo>
                    <a:pt x="2005" y="488"/>
                    <a:pt x="1742"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5342050" y="2587575"/>
              <a:ext cx="26250" cy="56675"/>
            </a:xfrm>
            <a:custGeom>
              <a:rect b="b" l="l" r="r" t="t"/>
              <a:pathLst>
                <a:path extrusionOk="0" h="2267" w="1050">
                  <a:moveTo>
                    <a:pt x="889" y="0"/>
                  </a:moveTo>
                  <a:cubicBezTo>
                    <a:pt x="587" y="0"/>
                    <a:pt x="440" y="230"/>
                    <a:pt x="376" y="488"/>
                  </a:cubicBezTo>
                  <a:cubicBezTo>
                    <a:pt x="338" y="375"/>
                    <a:pt x="357" y="188"/>
                    <a:pt x="357" y="38"/>
                  </a:cubicBezTo>
                  <a:lnTo>
                    <a:pt x="1" y="38"/>
                  </a:lnTo>
                  <a:lnTo>
                    <a:pt x="20" y="2267"/>
                  </a:lnTo>
                  <a:lnTo>
                    <a:pt x="394" y="2267"/>
                  </a:lnTo>
                  <a:cubicBezTo>
                    <a:pt x="429" y="1481"/>
                    <a:pt x="171" y="338"/>
                    <a:pt x="879" y="338"/>
                  </a:cubicBezTo>
                  <a:cubicBezTo>
                    <a:pt x="931" y="338"/>
                    <a:pt x="987" y="344"/>
                    <a:pt x="1050" y="356"/>
                  </a:cubicBezTo>
                  <a:lnTo>
                    <a:pt x="1050" y="19"/>
                  </a:lnTo>
                  <a:cubicBezTo>
                    <a:pt x="992" y="6"/>
                    <a:pt x="938" y="0"/>
                    <a:pt x="8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5368275" y="2658275"/>
              <a:ext cx="61350" cy="7050"/>
            </a:xfrm>
            <a:custGeom>
              <a:rect b="b" l="l" r="r" t="t"/>
              <a:pathLst>
                <a:path extrusionOk="0" h="282" w="2454">
                  <a:moveTo>
                    <a:pt x="1" y="0"/>
                  </a:moveTo>
                  <a:lnTo>
                    <a:pt x="1" y="281"/>
                  </a:lnTo>
                  <a:lnTo>
                    <a:pt x="2454" y="281"/>
                  </a:lnTo>
                  <a:lnTo>
                    <a:pt x="24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5435225" y="2567925"/>
              <a:ext cx="9400" cy="76325"/>
            </a:xfrm>
            <a:custGeom>
              <a:rect b="b" l="l" r="r" t="t"/>
              <a:pathLst>
                <a:path extrusionOk="0" h="3053" w="376">
                  <a:moveTo>
                    <a:pt x="1" y="0"/>
                  </a:moveTo>
                  <a:lnTo>
                    <a:pt x="1" y="337"/>
                  </a:lnTo>
                  <a:lnTo>
                    <a:pt x="375" y="337"/>
                  </a:lnTo>
                  <a:lnTo>
                    <a:pt x="375" y="0"/>
                  </a:lnTo>
                  <a:close/>
                  <a:moveTo>
                    <a:pt x="1" y="824"/>
                  </a:moveTo>
                  <a:lnTo>
                    <a:pt x="1" y="3053"/>
                  </a:lnTo>
                  <a:lnTo>
                    <a:pt x="375" y="3053"/>
                  </a:lnTo>
                  <a:lnTo>
                    <a:pt x="375"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5455825" y="2567925"/>
              <a:ext cx="47300" cy="77275"/>
            </a:xfrm>
            <a:custGeom>
              <a:rect b="b" l="l" r="r" t="t"/>
              <a:pathLst>
                <a:path extrusionOk="0" h="3091" w="1892">
                  <a:moveTo>
                    <a:pt x="953" y="1067"/>
                  </a:moveTo>
                  <a:cubicBezTo>
                    <a:pt x="1410" y="1067"/>
                    <a:pt x="1517" y="1435"/>
                    <a:pt x="1517" y="1910"/>
                  </a:cubicBezTo>
                  <a:cubicBezTo>
                    <a:pt x="1517" y="2435"/>
                    <a:pt x="1405" y="2809"/>
                    <a:pt x="918" y="2809"/>
                  </a:cubicBezTo>
                  <a:cubicBezTo>
                    <a:pt x="450" y="2809"/>
                    <a:pt x="394" y="2397"/>
                    <a:pt x="394" y="1929"/>
                  </a:cubicBezTo>
                  <a:cubicBezTo>
                    <a:pt x="394" y="1461"/>
                    <a:pt x="450" y="1068"/>
                    <a:pt x="918" y="1068"/>
                  </a:cubicBezTo>
                  <a:cubicBezTo>
                    <a:pt x="930" y="1067"/>
                    <a:pt x="941" y="1067"/>
                    <a:pt x="953" y="1067"/>
                  </a:cubicBezTo>
                  <a:close/>
                  <a:moveTo>
                    <a:pt x="1517" y="0"/>
                  </a:moveTo>
                  <a:lnTo>
                    <a:pt x="1517" y="1161"/>
                  </a:lnTo>
                  <a:cubicBezTo>
                    <a:pt x="1386" y="936"/>
                    <a:pt x="1180" y="787"/>
                    <a:pt x="825" y="787"/>
                  </a:cubicBezTo>
                  <a:cubicBezTo>
                    <a:pt x="263" y="787"/>
                    <a:pt x="1" y="1180"/>
                    <a:pt x="1" y="1948"/>
                  </a:cubicBezTo>
                  <a:cubicBezTo>
                    <a:pt x="19" y="2641"/>
                    <a:pt x="207" y="3090"/>
                    <a:pt x="825" y="3090"/>
                  </a:cubicBezTo>
                  <a:cubicBezTo>
                    <a:pt x="1180" y="3090"/>
                    <a:pt x="1386" y="2959"/>
                    <a:pt x="1517" y="2678"/>
                  </a:cubicBezTo>
                  <a:cubicBezTo>
                    <a:pt x="1555" y="2772"/>
                    <a:pt x="1517" y="2940"/>
                    <a:pt x="1555" y="3053"/>
                  </a:cubicBezTo>
                  <a:lnTo>
                    <a:pt x="1892" y="3053"/>
                  </a:lnTo>
                  <a:lnTo>
                    <a:pt x="189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6"/>
            <p:cNvSpPr/>
            <p:nvPr/>
          </p:nvSpPr>
          <p:spPr>
            <a:xfrm>
              <a:off x="5605650" y="2567925"/>
              <a:ext cx="9375" cy="76325"/>
            </a:xfrm>
            <a:custGeom>
              <a:rect b="b" l="l" r="r" t="t"/>
              <a:pathLst>
                <a:path extrusionOk="0" h="3053" w="375">
                  <a:moveTo>
                    <a:pt x="0" y="0"/>
                  </a:moveTo>
                  <a:lnTo>
                    <a:pt x="0" y="337"/>
                  </a:lnTo>
                  <a:lnTo>
                    <a:pt x="375" y="337"/>
                  </a:lnTo>
                  <a:lnTo>
                    <a:pt x="375" y="0"/>
                  </a:lnTo>
                  <a:close/>
                  <a:moveTo>
                    <a:pt x="0" y="824"/>
                  </a:moveTo>
                  <a:lnTo>
                    <a:pt x="0" y="3053"/>
                  </a:lnTo>
                  <a:lnTo>
                    <a:pt x="375" y="3053"/>
                  </a:lnTo>
                  <a:lnTo>
                    <a:pt x="375"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5628575" y="2587550"/>
              <a:ext cx="53000" cy="56700"/>
            </a:xfrm>
            <a:custGeom>
              <a:rect b="b" l="l" r="r" t="t"/>
              <a:pathLst>
                <a:path extrusionOk="0" h="2268" w="2120">
                  <a:moveTo>
                    <a:pt x="1164" y="0"/>
                  </a:moveTo>
                  <a:cubicBezTo>
                    <a:pt x="1145" y="0"/>
                    <a:pt x="1126" y="1"/>
                    <a:pt x="1106" y="2"/>
                  </a:cubicBezTo>
                  <a:cubicBezTo>
                    <a:pt x="731" y="2"/>
                    <a:pt x="506" y="151"/>
                    <a:pt x="375" y="414"/>
                  </a:cubicBezTo>
                  <a:cubicBezTo>
                    <a:pt x="356" y="320"/>
                    <a:pt x="375" y="151"/>
                    <a:pt x="356" y="39"/>
                  </a:cubicBezTo>
                  <a:lnTo>
                    <a:pt x="1" y="39"/>
                  </a:lnTo>
                  <a:lnTo>
                    <a:pt x="19" y="2268"/>
                  </a:lnTo>
                  <a:lnTo>
                    <a:pt x="394" y="2268"/>
                  </a:lnTo>
                  <a:cubicBezTo>
                    <a:pt x="450" y="1481"/>
                    <a:pt x="132" y="301"/>
                    <a:pt x="974" y="283"/>
                  </a:cubicBezTo>
                  <a:cubicBezTo>
                    <a:pt x="1330" y="283"/>
                    <a:pt x="1424" y="489"/>
                    <a:pt x="1424" y="844"/>
                  </a:cubicBezTo>
                  <a:lnTo>
                    <a:pt x="1424" y="2268"/>
                  </a:lnTo>
                  <a:lnTo>
                    <a:pt x="1798" y="2268"/>
                  </a:lnTo>
                  <a:cubicBezTo>
                    <a:pt x="1725" y="1368"/>
                    <a:pt x="2120" y="0"/>
                    <a:pt x="1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5681950" y="2575875"/>
              <a:ext cx="26700" cy="69125"/>
            </a:xfrm>
            <a:custGeom>
              <a:rect b="b" l="l" r="r" t="t"/>
              <a:pathLst>
                <a:path extrusionOk="0" h="2765" w="1068">
                  <a:moveTo>
                    <a:pt x="375" y="1"/>
                  </a:moveTo>
                  <a:lnTo>
                    <a:pt x="281" y="506"/>
                  </a:lnTo>
                  <a:lnTo>
                    <a:pt x="1" y="506"/>
                  </a:lnTo>
                  <a:lnTo>
                    <a:pt x="1" y="768"/>
                  </a:lnTo>
                  <a:lnTo>
                    <a:pt x="244" y="768"/>
                  </a:lnTo>
                  <a:lnTo>
                    <a:pt x="244" y="2266"/>
                  </a:lnTo>
                  <a:cubicBezTo>
                    <a:pt x="244" y="2635"/>
                    <a:pt x="472" y="2764"/>
                    <a:pt x="748" y="2764"/>
                  </a:cubicBezTo>
                  <a:cubicBezTo>
                    <a:pt x="851" y="2764"/>
                    <a:pt x="961" y="2746"/>
                    <a:pt x="1068" y="2716"/>
                  </a:cubicBezTo>
                  <a:lnTo>
                    <a:pt x="1068" y="2435"/>
                  </a:lnTo>
                  <a:cubicBezTo>
                    <a:pt x="1007" y="2460"/>
                    <a:pt x="945" y="2473"/>
                    <a:pt x="888" y="2473"/>
                  </a:cubicBezTo>
                  <a:cubicBezTo>
                    <a:pt x="731" y="2473"/>
                    <a:pt x="605" y="2378"/>
                    <a:pt x="619" y="2173"/>
                  </a:cubicBezTo>
                  <a:lnTo>
                    <a:pt x="619" y="768"/>
                  </a:lnTo>
                  <a:lnTo>
                    <a:pt x="1030" y="768"/>
                  </a:lnTo>
                  <a:lnTo>
                    <a:pt x="1030" y="506"/>
                  </a:lnTo>
                  <a:lnTo>
                    <a:pt x="619" y="506"/>
                  </a:lnTo>
                  <a:lnTo>
                    <a:pt x="61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5713775" y="2587575"/>
              <a:ext cx="50125" cy="57625"/>
            </a:xfrm>
            <a:custGeom>
              <a:rect b="b" l="l" r="r" t="t"/>
              <a:pathLst>
                <a:path extrusionOk="0" h="2305" w="2005">
                  <a:moveTo>
                    <a:pt x="997" y="280"/>
                  </a:moveTo>
                  <a:cubicBezTo>
                    <a:pt x="1323" y="280"/>
                    <a:pt x="1656" y="521"/>
                    <a:pt x="1611" y="937"/>
                  </a:cubicBezTo>
                  <a:lnTo>
                    <a:pt x="413" y="937"/>
                  </a:lnTo>
                  <a:cubicBezTo>
                    <a:pt x="413" y="806"/>
                    <a:pt x="432" y="694"/>
                    <a:pt x="469" y="619"/>
                  </a:cubicBezTo>
                  <a:cubicBezTo>
                    <a:pt x="566" y="387"/>
                    <a:pt x="780" y="280"/>
                    <a:pt x="997" y="280"/>
                  </a:cubicBezTo>
                  <a:close/>
                  <a:moveTo>
                    <a:pt x="993" y="1"/>
                  </a:moveTo>
                  <a:cubicBezTo>
                    <a:pt x="319" y="1"/>
                    <a:pt x="20" y="431"/>
                    <a:pt x="1" y="1143"/>
                  </a:cubicBezTo>
                  <a:cubicBezTo>
                    <a:pt x="1" y="1873"/>
                    <a:pt x="338" y="2304"/>
                    <a:pt x="1031" y="2304"/>
                  </a:cubicBezTo>
                  <a:cubicBezTo>
                    <a:pt x="1499" y="2304"/>
                    <a:pt x="1799" y="2117"/>
                    <a:pt x="1930" y="1780"/>
                  </a:cubicBezTo>
                  <a:lnTo>
                    <a:pt x="1593" y="1686"/>
                  </a:lnTo>
                  <a:cubicBezTo>
                    <a:pt x="1540" y="1880"/>
                    <a:pt x="1353" y="2025"/>
                    <a:pt x="1081" y="2025"/>
                  </a:cubicBezTo>
                  <a:cubicBezTo>
                    <a:pt x="1065" y="2025"/>
                    <a:pt x="1048" y="2024"/>
                    <a:pt x="1031" y="2023"/>
                  </a:cubicBezTo>
                  <a:cubicBezTo>
                    <a:pt x="563" y="2023"/>
                    <a:pt x="413" y="1705"/>
                    <a:pt x="413" y="1237"/>
                  </a:cubicBezTo>
                  <a:lnTo>
                    <a:pt x="1986" y="1237"/>
                  </a:lnTo>
                  <a:cubicBezTo>
                    <a:pt x="2005" y="488"/>
                    <a:pt x="1743"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5772300" y="2587575"/>
              <a:ext cx="57100" cy="78450"/>
            </a:xfrm>
            <a:custGeom>
              <a:rect b="b" l="l" r="r" t="t"/>
              <a:pathLst>
                <a:path extrusionOk="0" h="3138" w="2284">
                  <a:moveTo>
                    <a:pt x="937" y="282"/>
                  </a:moveTo>
                  <a:cubicBezTo>
                    <a:pt x="1349" y="282"/>
                    <a:pt x="1518" y="656"/>
                    <a:pt x="1518" y="1143"/>
                  </a:cubicBezTo>
                  <a:cubicBezTo>
                    <a:pt x="1518" y="1630"/>
                    <a:pt x="1349" y="2004"/>
                    <a:pt x="937" y="2004"/>
                  </a:cubicBezTo>
                  <a:cubicBezTo>
                    <a:pt x="469" y="2004"/>
                    <a:pt x="394" y="1630"/>
                    <a:pt x="394" y="1143"/>
                  </a:cubicBezTo>
                  <a:cubicBezTo>
                    <a:pt x="394" y="675"/>
                    <a:pt x="469" y="282"/>
                    <a:pt x="937" y="282"/>
                  </a:cubicBezTo>
                  <a:close/>
                  <a:moveTo>
                    <a:pt x="843" y="1"/>
                  </a:moveTo>
                  <a:cubicBezTo>
                    <a:pt x="188" y="19"/>
                    <a:pt x="1" y="488"/>
                    <a:pt x="1" y="1143"/>
                  </a:cubicBezTo>
                  <a:cubicBezTo>
                    <a:pt x="1" y="1798"/>
                    <a:pt x="169" y="2267"/>
                    <a:pt x="806" y="2267"/>
                  </a:cubicBezTo>
                  <a:cubicBezTo>
                    <a:pt x="1181" y="2267"/>
                    <a:pt x="1387" y="2098"/>
                    <a:pt x="1518" y="1855"/>
                  </a:cubicBezTo>
                  <a:lnTo>
                    <a:pt x="1518" y="2210"/>
                  </a:lnTo>
                  <a:cubicBezTo>
                    <a:pt x="1596" y="2625"/>
                    <a:pt x="1272" y="2859"/>
                    <a:pt x="959" y="2859"/>
                  </a:cubicBezTo>
                  <a:cubicBezTo>
                    <a:pt x="749" y="2859"/>
                    <a:pt x="544" y="2754"/>
                    <a:pt x="469" y="2529"/>
                  </a:cubicBezTo>
                  <a:lnTo>
                    <a:pt x="94" y="2585"/>
                  </a:lnTo>
                  <a:cubicBezTo>
                    <a:pt x="169" y="2866"/>
                    <a:pt x="338" y="3016"/>
                    <a:pt x="619" y="3091"/>
                  </a:cubicBezTo>
                  <a:cubicBezTo>
                    <a:pt x="767" y="3122"/>
                    <a:pt x="899" y="3137"/>
                    <a:pt x="1016" y="3137"/>
                  </a:cubicBezTo>
                  <a:cubicBezTo>
                    <a:pt x="2283" y="3137"/>
                    <a:pt x="1791" y="1376"/>
                    <a:pt x="1911" y="38"/>
                  </a:cubicBezTo>
                  <a:lnTo>
                    <a:pt x="1555" y="38"/>
                  </a:lnTo>
                  <a:cubicBezTo>
                    <a:pt x="1536" y="150"/>
                    <a:pt x="1536" y="300"/>
                    <a:pt x="1536" y="413"/>
                  </a:cubicBezTo>
                  <a:cubicBezTo>
                    <a:pt x="1405" y="188"/>
                    <a:pt x="1181" y="1"/>
                    <a:pt x="8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a:off x="5830825" y="2587575"/>
              <a:ext cx="50125" cy="57625"/>
            </a:xfrm>
            <a:custGeom>
              <a:rect b="b" l="l" r="r" t="t"/>
              <a:pathLst>
                <a:path extrusionOk="0" h="2305" w="2005">
                  <a:moveTo>
                    <a:pt x="997" y="280"/>
                  </a:moveTo>
                  <a:cubicBezTo>
                    <a:pt x="1323" y="280"/>
                    <a:pt x="1656" y="521"/>
                    <a:pt x="1611" y="937"/>
                  </a:cubicBezTo>
                  <a:lnTo>
                    <a:pt x="413" y="937"/>
                  </a:lnTo>
                  <a:cubicBezTo>
                    <a:pt x="413" y="806"/>
                    <a:pt x="431" y="694"/>
                    <a:pt x="469" y="619"/>
                  </a:cubicBezTo>
                  <a:cubicBezTo>
                    <a:pt x="566" y="387"/>
                    <a:pt x="780" y="280"/>
                    <a:pt x="997" y="280"/>
                  </a:cubicBezTo>
                  <a:close/>
                  <a:moveTo>
                    <a:pt x="993" y="1"/>
                  </a:moveTo>
                  <a:cubicBezTo>
                    <a:pt x="319" y="1"/>
                    <a:pt x="19" y="431"/>
                    <a:pt x="1" y="1143"/>
                  </a:cubicBezTo>
                  <a:cubicBezTo>
                    <a:pt x="1" y="1873"/>
                    <a:pt x="338" y="2304"/>
                    <a:pt x="1031" y="2304"/>
                  </a:cubicBezTo>
                  <a:cubicBezTo>
                    <a:pt x="1499" y="2304"/>
                    <a:pt x="1798" y="2117"/>
                    <a:pt x="1929" y="1780"/>
                  </a:cubicBezTo>
                  <a:lnTo>
                    <a:pt x="1592" y="1686"/>
                  </a:lnTo>
                  <a:cubicBezTo>
                    <a:pt x="1539" y="1880"/>
                    <a:pt x="1353" y="2025"/>
                    <a:pt x="1081" y="2025"/>
                  </a:cubicBezTo>
                  <a:cubicBezTo>
                    <a:pt x="1064" y="2025"/>
                    <a:pt x="1048" y="2024"/>
                    <a:pt x="1031" y="2023"/>
                  </a:cubicBezTo>
                  <a:cubicBezTo>
                    <a:pt x="562" y="2023"/>
                    <a:pt x="413" y="1705"/>
                    <a:pt x="413" y="1237"/>
                  </a:cubicBezTo>
                  <a:lnTo>
                    <a:pt x="1986" y="1237"/>
                  </a:lnTo>
                  <a:cubicBezTo>
                    <a:pt x="2004" y="488"/>
                    <a:pt x="1742"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5892150" y="2587575"/>
              <a:ext cx="26250" cy="56675"/>
            </a:xfrm>
            <a:custGeom>
              <a:rect b="b" l="l" r="r" t="t"/>
              <a:pathLst>
                <a:path extrusionOk="0" h="2267" w="1050">
                  <a:moveTo>
                    <a:pt x="889" y="0"/>
                  </a:moveTo>
                  <a:cubicBezTo>
                    <a:pt x="587" y="0"/>
                    <a:pt x="440" y="230"/>
                    <a:pt x="375" y="488"/>
                  </a:cubicBezTo>
                  <a:cubicBezTo>
                    <a:pt x="338" y="375"/>
                    <a:pt x="357" y="188"/>
                    <a:pt x="357" y="38"/>
                  </a:cubicBezTo>
                  <a:lnTo>
                    <a:pt x="1" y="38"/>
                  </a:lnTo>
                  <a:lnTo>
                    <a:pt x="20" y="2267"/>
                  </a:lnTo>
                  <a:lnTo>
                    <a:pt x="394" y="2267"/>
                  </a:lnTo>
                  <a:cubicBezTo>
                    <a:pt x="429" y="1481"/>
                    <a:pt x="171" y="338"/>
                    <a:pt x="879" y="338"/>
                  </a:cubicBezTo>
                  <a:cubicBezTo>
                    <a:pt x="930" y="338"/>
                    <a:pt x="987" y="344"/>
                    <a:pt x="1049" y="356"/>
                  </a:cubicBezTo>
                  <a:lnTo>
                    <a:pt x="1049" y="19"/>
                  </a:lnTo>
                  <a:cubicBezTo>
                    <a:pt x="992" y="6"/>
                    <a:pt x="938" y="0"/>
                    <a:pt x="8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4959100" y="2774850"/>
              <a:ext cx="54325" cy="57625"/>
            </a:xfrm>
            <a:custGeom>
              <a:rect b="b" l="l" r="r" t="t"/>
              <a:pathLst>
                <a:path extrusionOk="0" h="2305" w="2173">
                  <a:moveTo>
                    <a:pt x="1480" y="1161"/>
                  </a:moveTo>
                  <a:lnTo>
                    <a:pt x="1480" y="1161"/>
                  </a:lnTo>
                  <a:cubicBezTo>
                    <a:pt x="1499" y="1686"/>
                    <a:pt x="1255" y="1985"/>
                    <a:pt x="768" y="2023"/>
                  </a:cubicBezTo>
                  <a:cubicBezTo>
                    <a:pt x="544" y="2023"/>
                    <a:pt x="394" y="1873"/>
                    <a:pt x="394" y="1648"/>
                  </a:cubicBezTo>
                  <a:cubicBezTo>
                    <a:pt x="394" y="1105"/>
                    <a:pt x="974" y="1180"/>
                    <a:pt x="1480" y="1161"/>
                  </a:cubicBezTo>
                  <a:close/>
                  <a:moveTo>
                    <a:pt x="1012" y="0"/>
                  </a:moveTo>
                  <a:cubicBezTo>
                    <a:pt x="506" y="0"/>
                    <a:pt x="169" y="169"/>
                    <a:pt x="113" y="600"/>
                  </a:cubicBezTo>
                  <a:lnTo>
                    <a:pt x="506" y="637"/>
                  </a:lnTo>
                  <a:cubicBezTo>
                    <a:pt x="506" y="356"/>
                    <a:pt x="712" y="281"/>
                    <a:pt x="993" y="281"/>
                  </a:cubicBezTo>
                  <a:cubicBezTo>
                    <a:pt x="1368" y="281"/>
                    <a:pt x="1499" y="487"/>
                    <a:pt x="1480" y="899"/>
                  </a:cubicBezTo>
                  <a:cubicBezTo>
                    <a:pt x="750" y="899"/>
                    <a:pt x="1" y="899"/>
                    <a:pt x="1" y="1648"/>
                  </a:cubicBezTo>
                  <a:cubicBezTo>
                    <a:pt x="1" y="2060"/>
                    <a:pt x="263" y="2304"/>
                    <a:pt x="693" y="2304"/>
                  </a:cubicBezTo>
                  <a:cubicBezTo>
                    <a:pt x="709" y="2304"/>
                    <a:pt x="724" y="2305"/>
                    <a:pt x="740" y="2305"/>
                  </a:cubicBezTo>
                  <a:cubicBezTo>
                    <a:pt x="1138" y="2305"/>
                    <a:pt x="1318" y="2070"/>
                    <a:pt x="1480" y="1835"/>
                  </a:cubicBezTo>
                  <a:lnTo>
                    <a:pt x="1480" y="1835"/>
                  </a:lnTo>
                  <a:cubicBezTo>
                    <a:pt x="1466" y="2139"/>
                    <a:pt x="1674" y="2286"/>
                    <a:pt x="1933" y="2286"/>
                  </a:cubicBezTo>
                  <a:cubicBezTo>
                    <a:pt x="2010" y="2286"/>
                    <a:pt x="2091" y="2273"/>
                    <a:pt x="2173" y="2247"/>
                  </a:cubicBezTo>
                  <a:lnTo>
                    <a:pt x="2173" y="2023"/>
                  </a:lnTo>
                  <a:cubicBezTo>
                    <a:pt x="2138" y="2031"/>
                    <a:pt x="2106" y="2035"/>
                    <a:pt x="2078" y="2035"/>
                  </a:cubicBezTo>
                  <a:cubicBezTo>
                    <a:pt x="1905" y="2035"/>
                    <a:pt x="1838" y="1897"/>
                    <a:pt x="1855" y="1704"/>
                  </a:cubicBezTo>
                  <a:lnTo>
                    <a:pt x="1855" y="749"/>
                  </a:lnTo>
                  <a:cubicBezTo>
                    <a:pt x="1855" y="225"/>
                    <a:pt x="1536"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a:off x="5015800" y="2774950"/>
              <a:ext cx="47725" cy="57500"/>
            </a:xfrm>
            <a:custGeom>
              <a:rect b="b" l="l" r="r" t="t"/>
              <a:pathLst>
                <a:path extrusionOk="0" h="2300" w="1909">
                  <a:moveTo>
                    <a:pt x="1057" y="1"/>
                  </a:moveTo>
                  <a:cubicBezTo>
                    <a:pt x="532" y="1"/>
                    <a:pt x="0" y="430"/>
                    <a:pt x="73" y="1139"/>
                  </a:cubicBezTo>
                  <a:cubicBezTo>
                    <a:pt x="148" y="1831"/>
                    <a:pt x="354" y="2300"/>
                    <a:pt x="1047" y="2300"/>
                  </a:cubicBezTo>
                  <a:cubicBezTo>
                    <a:pt x="1553" y="2300"/>
                    <a:pt x="1834" y="2019"/>
                    <a:pt x="1909" y="1588"/>
                  </a:cubicBezTo>
                  <a:lnTo>
                    <a:pt x="1534" y="1569"/>
                  </a:lnTo>
                  <a:cubicBezTo>
                    <a:pt x="1515" y="1850"/>
                    <a:pt x="1309" y="2019"/>
                    <a:pt x="1028" y="2019"/>
                  </a:cubicBezTo>
                  <a:cubicBezTo>
                    <a:pt x="579" y="2019"/>
                    <a:pt x="467" y="1607"/>
                    <a:pt x="467" y="1139"/>
                  </a:cubicBezTo>
                  <a:cubicBezTo>
                    <a:pt x="467" y="670"/>
                    <a:pt x="560" y="277"/>
                    <a:pt x="1028" y="277"/>
                  </a:cubicBezTo>
                  <a:cubicBezTo>
                    <a:pt x="1328" y="277"/>
                    <a:pt x="1459" y="446"/>
                    <a:pt x="1515" y="689"/>
                  </a:cubicBezTo>
                  <a:lnTo>
                    <a:pt x="1890" y="652"/>
                  </a:lnTo>
                  <a:cubicBezTo>
                    <a:pt x="1852" y="558"/>
                    <a:pt x="1852" y="483"/>
                    <a:pt x="1796" y="390"/>
                  </a:cubicBezTo>
                  <a:cubicBezTo>
                    <a:pt x="1614" y="123"/>
                    <a:pt x="1337" y="1"/>
                    <a:pt x="10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5067725" y="2763150"/>
              <a:ext cx="26700" cy="69125"/>
            </a:xfrm>
            <a:custGeom>
              <a:rect b="b" l="l" r="r" t="t"/>
              <a:pathLst>
                <a:path extrusionOk="0" h="2765" w="1068">
                  <a:moveTo>
                    <a:pt x="375" y="0"/>
                  </a:moveTo>
                  <a:lnTo>
                    <a:pt x="281" y="506"/>
                  </a:lnTo>
                  <a:lnTo>
                    <a:pt x="0" y="506"/>
                  </a:lnTo>
                  <a:lnTo>
                    <a:pt x="0" y="768"/>
                  </a:lnTo>
                  <a:lnTo>
                    <a:pt x="244" y="768"/>
                  </a:lnTo>
                  <a:lnTo>
                    <a:pt x="244" y="2266"/>
                  </a:lnTo>
                  <a:cubicBezTo>
                    <a:pt x="244" y="2634"/>
                    <a:pt x="482" y="2764"/>
                    <a:pt x="756" y="2764"/>
                  </a:cubicBezTo>
                  <a:cubicBezTo>
                    <a:pt x="858" y="2764"/>
                    <a:pt x="966" y="2746"/>
                    <a:pt x="1068" y="2715"/>
                  </a:cubicBezTo>
                  <a:lnTo>
                    <a:pt x="1068" y="2435"/>
                  </a:lnTo>
                  <a:cubicBezTo>
                    <a:pt x="1007" y="2460"/>
                    <a:pt x="945" y="2473"/>
                    <a:pt x="887" y="2473"/>
                  </a:cubicBezTo>
                  <a:cubicBezTo>
                    <a:pt x="731" y="2473"/>
                    <a:pt x="604" y="2378"/>
                    <a:pt x="618" y="2172"/>
                  </a:cubicBezTo>
                  <a:lnTo>
                    <a:pt x="618" y="768"/>
                  </a:lnTo>
                  <a:lnTo>
                    <a:pt x="1030" y="768"/>
                  </a:lnTo>
                  <a:lnTo>
                    <a:pt x="1030" y="506"/>
                  </a:lnTo>
                  <a:lnTo>
                    <a:pt x="618" y="506"/>
                  </a:lnTo>
                  <a:lnTo>
                    <a:pt x="61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5102350" y="2755175"/>
              <a:ext cx="9400" cy="76350"/>
            </a:xfrm>
            <a:custGeom>
              <a:rect b="b" l="l" r="r" t="t"/>
              <a:pathLst>
                <a:path extrusionOk="0" h="3054" w="376">
                  <a:moveTo>
                    <a:pt x="1" y="1"/>
                  </a:moveTo>
                  <a:lnTo>
                    <a:pt x="1" y="338"/>
                  </a:lnTo>
                  <a:lnTo>
                    <a:pt x="375" y="338"/>
                  </a:lnTo>
                  <a:lnTo>
                    <a:pt x="375" y="1"/>
                  </a:lnTo>
                  <a:close/>
                  <a:moveTo>
                    <a:pt x="1" y="825"/>
                  </a:moveTo>
                  <a:lnTo>
                    <a:pt x="1"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5118750" y="2775775"/>
              <a:ext cx="52000" cy="55750"/>
            </a:xfrm>
            <a:custGeom>
              <a:rect b="b" l="l" r="r" t="t"/>
              <a:pathLst>
                <a:path extrusionOk="0" h="2230" w="2080">
                  <a:moveTo>
                    <a:pt x="0" y="1"/>
                  </a:moveTo>
                  <a:lnTo>
                    <a:pt x="806" y="2229"/>
                  </a:lnTo>
                  <a:lnTo>
                    <a:pt x="1255" y="2229"/>
                  </a:lnTo>
                  <a:lnTo>
                    <a:pt x="2079" y="1"/>
                  </a:lnTo>
                  <a:lnTo>
                    <a:pt x="1686" y="1"/>
                  </a:lnTo>
                  <a:lnTo>
                    <a:pt x="1030" y="1930"/>
                  </a:lnTo>
                  <a:lnTo>
                    <a:pt x="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5175400" y="2774850"/>
              <a:ext cx="50125" cy="57600"/>
            </a:xfrm>
            <a:custGeom>
              <a:rect b="b" l="l" r="r" t="t"/>
              <a:pathLst>
                <a:path extrusionOk="0" h="2304" w="2005">
                  <a:moveTo>
                    <a:pt x="996" y="280"/>
                  </a:moveTo>
                  <a:cubicBezTo>
                    <a:pt x="1323" y="280"/>
                    <a:pt x="1656" y="520"/>
                    <a:pt x="1611" y="937"/>
                  </a:cubicBezTo>
                  <a:lnTo>
                    <a:pt x="412" y="937"/>
                  </a:lnTo>
                  <a:cubicBezTo>
                    <a:pt x="412" y="806"/>
                    <a:pt x="431" y="693"/>
                    <a:pt x="468" y="618"/>
                  </a:cubicBezTo>
                  <a:cubicBezTo>
                    <a:pt x="566" y="386"/>
                    <a:pt x="779" y="280"/>
                    <a:pt x="996" y="280"/>
                  </a:cubicBezTo>
                  <a:close/>
                  <a:moveTo>
                    <a:pt x="993" y="0"/>
                  </a:moveTo>
                  <a:cubicBezTo>
                    <a:pt x="319" y="0"/>
                    <a:pt x="19" y="431"/>
                    <a:pt x="0" y="1143"/>
                  </a:cubicBezTo>
                  <a:cubicBezTo>
                    <a:pt x="0" y="1873"/>
                    <a:pt x="337" y="2304"/>
                    <a:pt x="1030" y="2304"/>
                  </a:cubicBezTo>
                  <a:cubicBezTo>
                    <a:pt x="1498" y="2304"/>
                    <a:pt x="1798" y="2116"/>
                    <a:pt x="1929" y="1779"/>
                  </a:cubicBezTo>
                  <a:lnTo>
                    <a:pt x="1592" y="1686"/>
                  </a:lnTo>
                  <a:cubicBezTo>
                    <a:pt x="1539" y="1880"/>
                    <a:pt x="1353" y="2024"/>
                    <a:pt x="1080" y="2024"/>
                  </a:cubicBezTo>
                  <a:cubicBezTo>
                    <a:pt x="1064" y="2024"/>
                    <a:pt x="1047" y="2024"/>
                    <a:pt x="1030" y="2023"/>
                  </a:cubicBezTo>
                  <a:cubicBezTo>
                    <a:pt x="562" y="2023"/>
                    <a:pt x="412" y="1704"/>
                    <a:pt x="412" y="1236"/>
                  </a:cubicBezTo>
                  <a:lnTo>
                    <a:pt x="1985" y="1236"/>
                  </a:lnTo>
                  <a:cubicBezTo>
                    <a:pt x="2004" y="487"/>
                    <a:pt x="1742"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5605175" y="2755175"/>
              <a:ext cx="47775" cy="77275"/>
            </a:xfrm>
            <a:custGeom>
              <a:rect b="b" l="l" r="r" t="t"/>
              <a:pathLst>
                <a:path extrusionOk="0" h="3091" w="1911">
                  <a:moveTo>
                    <a:pt x="993" y="1068"/>
                  </a:moveTo>
                  <a:cubicBezTo>
                    <a:pt x="1461" y="1068"/>
                    <a:pt x="1517" y="1461"/>
                    <a:pt x="1517" y="1930"/>
                  </a:cubicBezTo>
                  <a:cubicBezTo>
                    <a:pt x="1517" y="2416"/>
                    <a:pt x="1461" y="2810"/>
                    <a:pt x="993" y="2810"/>
                  </a:cubicBezTo>
                  <a:cubicBezTo>
                    <a:pt x="506" y="2810"/>
                    <a:pt x="394" y="2473"/>
                    <a:pt x="394" y="1967"/>
                  </a:cubicBezTo>
                  <a:cubicBezTo>
                    <a:pt x="394" y="1443"/>
                    <a:pt x="506" y="1068"/>
                    <a:pt x="993" y="1068"/>
                  </a:cubicBezTo>
                  <a:close/>
                  <a:moveTo>
                    <a:pt x="19" y="1"/>
                  </a:moveTo>
                  <a:lnTo>
                    <a:pt x="0" y="3053"/>
                  </a:lnTo>
                  <a:lnTo>
                    <a:pt x="375" y="3053"/>
                  </a:lnTo>
                  <a:lnTo>
                    <a:pt x="394" y="2697"/>
                  </a:lnTo>
                  <a:cubicBezTo>
                    <a:pt x="506" y="2960"/>
                    <a:pt x="731" y="3091"/>
                    <a:pt x="1087" y="3091"/>
                  </a:cubicBezTo>
                  <a:cubicBezTo>
                    <a:pt x="1630" y="3091"/>
                    <a:pt x="1910" y="2697"/>
                    <a:pt x="1910" y="1930"/>
                  </a:cubicBezTo>
                  <a:cubicBezTo>
                    <a:pt x="1892" y="1237"/>
                    <a:pt x="1704" y="787"/>
                    <a:pt x="1087" y="787"/>
                  </a:cubicBezTo>
                  <a:cubicBezTo>
                    <a:pt x="731" y="787"/>
                    <a:pt x="506" y="900"/>
                    <a:pt x="394" y="1181"/>
                  </a:cubicBezTo>
                  <a:lnTo>
                    <a:pt x="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5661350" y="2774825"/>
              <a:ext cx="50125" cy="57625"/>
            </a:xfrm>
            <a:custGeom>
              <a:rect b="b" l="l" r="r" t="t"/>
              <a:pathLst>
                <a:path extrusionOk="0" h="2305" w="2005">
                  <a:moveTo>
                    <a:pt x="1012" y="282"/>
                  </a:moveTo>
                  <a:cubicBezTo>
                    <a:pt x="1517" y="282"/>
                    <a:pt x="1611" y="657"/>
                    <a:pt x="1611" y="1144"/>
                  </a:cubicBezTo>
                  <a:cubicBezTo>
                    <a:pt x="1611" y="1655"/>
                    <a:pt x="1504" y="2024"/>
                    <a:pt x="1029" y="2024"/>
                  </a:cubicBezTo>
                  <a:cubicBezTo>
                    <a:pt x="1017" y="2024"/>
                    <a:pt x="1005" y="2024"/>
                    <a:pt x="993" y="2024"/>
                  </a:cubicBezTo>
                  <a:cubicBezTo>
                    <a:pt x="506" y="2024"/>
                    <a:pt x="394" y="1649"/>
                    <a:pt x="394" y="1144"/>
                  </a:cubicBezTo>
                  <a:cubicBezTo>
                    <a:pt x="394" y="657"/>
                    <a:pt x="506" y="282"/>
                    <a:pt x="1012" y="282"/>
                  </a:cubicBezTo>
                  <a:close/>
                  <a:moveTo>
                    <a:pt x="1054" y="1"/>
                  </a:moveTo>
                  <a:cubicBezTo>
                    <a:pt x="1040" y="1"/>
                    <a:pt x="1026" y="1"/>
                    <a:pt x="1012" y="1"/>
                  </a:cubicBezTo>
                  <a:cubicBezTo>
                    <a:pt x="338" y="1"/>
                    <a:pt x="1" y="376"/>
                    <a:pt x="1" y="1144"/>
                  </a:cubicBezTo>
                  <a:cubicBezTo>
                    <a:pt x="19" y="1855"/>
                    <a:pt x="300" y="2305"/>
                    <a:pt x="993" y="2305"/>
                  </a:cubicBezTo>
                  <a:cubicBezTo>
                    <a:pt x="1686" y="2305"/>
                    <a:pt x="2004" y="1893"/>
                    <a:pt x="2004" y="1144"/>
                  </a:cubicBezTo>
                  <a:cubicBezTo>
                    <a:pt x="2004" y="446"/>
                    <a:pt x="1735" y="1"/>
                    <a:pt x="10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5719875" y="2774825"/>
              <a:ext cx="50125" cy="57625"/>
            </a:xfrm>
            <a:custGeom>
              <a:rect b="b" l="l" r="r" t="t"/>
              <a:pathLst>
                <a:path extrusionOk="0" h="2305" w="2005">
                  <a:moveTo>
                    <a:pt x="1012" y="282"/>
                  </a:moveTo>
                  <a:cubicBezTo>
                    <a:pt x="1517" y="282"/>
                    <a:pt x="1611" y="657"/>
                    <a:pt x="1611" y="1144"/>
                  </a:cubicBezTo>
                  <a:cubicBezTo>
                    <a:pt x="1611" y="1655"/>
                    <a:pt x="1504" y="2024"/>
                    <a:pt x="1029" y="2024"/>
                  </a:cubicBezTo>
                  <a:cubicBezTo>
                    <a:pt x="1017" y="2024"/>
                    <a:pt x="1005" y="2024"/>
                    <a:pt x="993" y="2024"/>
                  </a:cubicBezTo>
                  <a:cubicBezTo>
                    <a:pt x="506" y="2024"/>
                    <a:pt x="394" y="1649"/>
                    <a:pt x="394" y="1144"/>
                  </a:cubicBezTo>
                  <a:cubicBezTo>
                    <a:pt x="394" y="657"/>
                    <a:pt x="506" y="282"/>
                    <a:pt x="1012" y="282"/>
                  </a:cubicBezTo>
                  <a:close/>
                  <a:moveTo>
                    <a:pt x="1054" y="1"/>
                  </a:moveTo>
                  <a:cubicBezTo>
                    <a:pt x="1040" y="1"/>
                    <a:pt x="1026" y="1"/>
                    <a:pt x="1012" y="1"/>
                  </a:cubicBezTo>
                  <a:cubicBezTo>
                    <a:pt x="337" y="1"/>
                    <a:pt x="0" y="376"/>
                    <a:pt x="0" y="1144"/>
                  </a:cubicBezTo>
                  <a:cubicBezTo>
                    <a:pt x="19" y="1855"/>
                    <a:pt x="300" y="2305"/>
                    <a:pt x="993" y="2305"/>
                  </a:cubicBezTo>
                  <a:cubicBezTo>
                    <a:pt x="1686" y="2305"/>
                    <a:pt x="2004" y="1893"/>
                    <a:pt x="2004" y="1144"/>
                  </a:cubicBezTo>
                  <a:cubicBezTo>
                    <a:pt x="2004" y="446"/>
                    <a:pt x="1734" y="1"/>
                    <a:pt x="10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5781200" y="2755175"/>
              <a:ext cx="9400" cy="76350"/>
            </a:xfrm>
            <a:custGeom>
              <a:rect b="b" l="l" r="r" t="t"/>
              <a:pathLst>
                <a:path extrusionOk="0" h="3054" w="376">
                  <a:moveTo>
                    <a:pt x="1" y="1"/>
                  </a:moveTo>
                  <a:lnTo>
                    <a:pt x="1" y="3053"/>
                  </a:lnTo>
                  <a:lnTo>
                    <a:pt x="375" y="3053"/>
                  </a:lnTo>
                  <a:lnTo>
                    <a:pt x="3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5801325" y="2774850"/>
              <a:ext cx="50600" cy="57600"/>
            </a:xfrm>
            <a:custGeom>
              <a:rect b="b" l="l" r="r" t="t"/>
              <a:pathLst>
                <a:path extrusionOk="0" h="2304" w="2024">
                  <a:moveTo>
                    <a:pt x="1009" y="280"/>
                  </a:moveTo>
                  <a:cubicBezTo>
                    <a:pt x="1330" y="280"/>
                    <a:pt x="1656" y="520"/>
                    <a:pt x="1611" y="937"/>
                  </a:cubicBezTo>
                  <a:lnTo>
                    <a:pt x="413" y="937"/>
                  </a:lnTo>
                  <a:cubicBezTo>
                    <a:pt x="413" y="806"/>
                    <a:pt x="450" y="693"/>
                    <a:pt x="488" y="618"/>
                  </a:cubicBezTo>
                  <a:cubicBezTo>
                    <a:pt x="585" y="386"/>
                    <a:pt x="796" y="280"/>
                    <a:pt x="1009" y="280"/>
                  </a:cubicBezTo>
                  <a:close/>
                  <a:moveTo>
                    <a:pt x="1012" y="0"/>
                  </a:moveTo>
                  <a:cubicBezTo>
                    <a:pt x="319" y="0"/>
                    <a:pt x="20" y="431"/>
                    <a:pt x="20" y="1143"/>
                  </a:cubicBezTo>
                  <a:cubicBezTo>
                    <a:pt x="1" y="1873"/>
                    <a:pt x="357" y="2304"/>
                    <a:pt x="1031" y="2304"/>
                  </a:cubicBezTo>
                  <a:cubicBezTo>
                    <a:pt x="1499" y="2304"/>
                    <a:pt x="1799" y="2116"/>
                    <a:pt x="1930" y="1779"/>
                  </a:cubicBezTo>
                  <a:lnTo>
                    <a:pt x="1611" y="1686"/>
                  </a:lnTo>
                  <a:cubicBezTo>
                    <a:pt x="1541" y="1880"/>
                    <a:pt x="1353" y="2024"/>
                    <a:pt x="1081" y="2024"/>
                  </a:cubicBezTo>
                  <a:cubicBezTo>
                    <a:pt x="1064" y="2024"/>
                    <a:pt x="1048" y="2024"/>
                    <a:pt x="1031" y="2023"/>
                  </a:cubicBezTo>
                  <a:cubicBezTo>
                    <a:pt x="581" y="2023"/>
                    <a:pt x="413" y="1704"/>
                    <a:pt x="413" y="1236"/>
                  </a:cubicBezTo>
                  <a:lnTo>
                    <a:pt x="1986" y="1236"/>
                  </a:lnTo>
                  <a:cubicBezTo>
                    <a:pt x="2023" y="487"/>
                    <a:pt x="1742"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5859850" y="2774850"/>
              <a:ext cx="54325" cy="57625"/>
            </a:xfrm>
            <a:custGeom>
              <a:rect b="b" l="l" r="r" t="t"/>
              <a:pathLst>
                <a:path extrusionOk="0" h="2305" w="2173">
                  <a:moveTo>
                    <a:pt x="1480" y="1161"/>
                  </a:moveTo>
                  <a:lnTo>
                    <a:pt x="1480" y="1161"/>
                  </a:lnTo>
                  <a:cubicBezTo>
                    <a:pt x="1518" y="1686"/>
                    <a:pt x="1255" y="1985"/>
                    <a:pt x="768" y="2023"/>
                  </a:cubicBezTo>
                  <a:cubicBezTo>
                    <a:pt x="544" y="2023"/>
                    <a:pt x="394" y="1873"/>
                    <a:pt x="394" y="1648"/>
                  </a:cubicBezTo>
                  <a:cubicBezTo>
                    <a:pt x="394" y="1105"/>
                    <a:pt x="974" y="1180"/>
                    <a:pt x="1480" y="1161"/>
                  </a:cubicBezTo>
                  <a:close/>
                  <a:moveTo>
                    <a:pt x="1012" y="0"/>
                  </a:moveTo>
                  <a:cubicBezTo>
                    <a:pt x="506" y="0"/>
                    <a:pt x="188" y="169"/>
                    <a:pt x="113" y="600"/>
                  </a:cubicBezTo>
                  <a:lnTo>
                    <a:pt x="506" y="637"/>
                  </a:lnTo>
                  <a:cubicBezTo>
                    <a:pt x="525" y="356"/>
                    <a:pt x="712" y="281"/>
                    <a:pt x="993" y="281"/>
                  </a:cubicBezTo>
                  <a:cubicBezTo>
                    <a:pt x="1368" y="281"/>
                    <a:pt x="1518" y="487"/>
                    <a:pt x="1480" y="899"/>
                  </a:cubicBezTo>
                  <a:cubicBezTo>
                    <a:pt x="750" y="899"/>
                    <a:pt x="1" y="899"/>
                    <a:pt x="19" y="1648"/>
                  </a:cubicBezTo>
                  <a:cubicBezTo>
                    <a:pt x="19" y="2060"/>
                    <a:pt x="282" y="2304"/>
                    <a:pt x="694" y="2304"/>
                  </a:cubicBezTo>
                  <a:cubicBezTo>
                    <a:pt x="709" y="2304"/>
                    <a:pt x="725" y="2305"/>
                    <a:pt x="740" y="2305"/>
                  </a:cubicBezTo>
                  <a:cubicBezTo>
                    <a:pt x="1138" y="2305"/>
                    <a:pt x="1318" y="2070"/>
                    <a:pt x="1499" y="1835"/>
                  </a:cubicBezTo>
                  <a:lnTo>
                    <a:pt x="1499" y="1835"/>
                  </a:lnTo>
                  <a:cubicBezTo>
                    <a:pt x="1470" y="2139"/>
                    <a:pt x="1675" y="2286"/>
                    <a:pt x="1933" y="2286"/>
                  </a:cubicBezTo>
                  <a:cubicBezTo>
                    <a:pt x="2010" y="2286"/>
                    <a:pt x="2092" y="2273"/>
                    <a:pt x="2173" y="2247"/>
                  </a:cubicBezTo>
                  <a:lnTo>
                    <a:pt x="2173" y="2023"/>
                  </a:lnTo>
                  <a:cubicBezTo>
                    <a:pt x="2138" y="2031"/>
                    <a:pt x="2106" y="2035"/>
                    <a:pt x="2078" y="2035"/>
                  </a:cubicBezTo>
                  <a:cubicBezTo>
                    <a:pt x="1905" y="2035"/>
                    <a:pt x="1839" y="1897"/>
                    <a:pt x="1855" y="1704"/>
                  </a:cubicBezTo>
                  <a:lnTo>
                    <a:pt x="1855" y="749"/>
                  </a:lnTo>
                  <a:cubicBezTo>
                    <a:pt x="1855" y="225"/>
                    <a:pt x="1536"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5921175" y="2774800"/>
              <a:ext cx="53000" cy="56725"/>
            </a:xfrm>
            <a:custGeom>
              <a:rect b="b" l="l" r="r" t="t"/>
              <a:pathLst>
                <a:path extrusionOk="0" h="2269" w="2120">
                  <a:moveTo>
                    <a:pt x="1164" y="1"/>
                  </a:moveTo>
                  <a:cubicBezTo>
                    <a:pt x="1145" y="1"/>
                    <a:pt x="1126" y="1"/>
                    <a:pt x="1106" y="2"/>
                  </a:cubicBezTo>
                  <a:cubicBezTo>
                    <a:pt x="731" y="2"/>
                    <a:pt x="506" y="152"/>
                    <a:pt x="375" y="414"/>
                  </a:cubicBezTo>
                  <a:cubicBezTo>
                    <a:pt x="357" y="321"/>
                    <a:pt x="375" y="152"/>
                    <a:pt x="357" y="40"/>
                  </a:cubicBezTo>
                  <a:lnTo>
                    <a:pt x="1" y="40"/>
                  </a:lnTo>
                  <a:lnTo>
                    <a:pt x="20" y="2268"/>
                  </a:lnTo>
                  <a:lnTo>
                    <a:pt x="394" y="2268"/>
                  </a:lnTo>
                  <a:cubicBezTo>
                    <a:pt x="450" y="1482"/>
                    <a:pt x="132" y="302"/>
                    <a:pt x="975" y="283"/>
                  </a:cubicBezTo>
                  <a:cubicBezTo>
                    <a:pt x="1330" y="283"/>
                    <a:pt x="1424" y="489"/>
                    <a:pt x="1424" y="845"/>
                  </a:cubicBezTo>
                  <a:lnTo>
                    <a:pt x="1424" y="2268"/>
                  </a:lnTo>
                  <a:lnTo>
                    <a:pt x="1799" y="2268"/>
                  </a:lnTo>
                  <a:cubicBezTo>
                    <a:pt x="1725" y="1368"/>
                    <a:pt x="2120" y="1"/>
                    <a:pt x="11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1642600" y="1733650"/>
              <a:ext cx="1814175" cy="1170425"/>
            </a:xfrm>
            <a:custGeom>
              <a:rect b="b" l="l" r="r" t="t"/>
              <a:pathLst>
                <a:path extrusionOk="0" h="46817" w="72567">
                  <a:moveTo>
                    <a:pt x="1" y="1"/>
                  </a:moveTo>
                  <a:lnTo>
                    <a:pt x="1" y="46817"/>
                  </a:lnTo>
                  <a:lnTo>
                    <a:pt x="72567" y="46817"/>
                  </a:lnTo>
                  <a:lnTo>
                    <a:pt x="72567"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1642600" y="2155000"/>
              <a:ext cx="1814175" cy="561825"/>
            </a:xfrm>
            <a:custGeom>
              <a:rect b="b" l="l" r="r" t="t"/>
              <a:pathLst>
                <a:path extrusionOk="0" h="22473" w="72567">
                  <a:moveTo>
                    <a:pt x="1" y="0"/>
                  </a:moveTo>
                  <a:lnTo>
                    <a:pt x="1" y="7491"/>
                  </a:lnTo>
                  <a:lnTo>
                    <a:pt x="72567" y="7491"/>
                  </a:lnTo>
                  <a:lnTo>
                    <a:pt x="72567" y="0"/>
                  </a:lnTo>
                  <a:close/>
                  <a:moveTo>
                    <a:pt x="1" y="14982"/>
                  </a:moveTo>
                  <a:lnTo>
                    <a:pt x="1" y="22472"/>
                  </a:lnTo>
                  <a:lnTo>
                    <a:pt x="72567" y="22472"/>
                  </a:lnTo>
                  <a:lnTo>
                    <a:pt x="72567" y="14982"/>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1642600" y="1733650"/>
              <a:ext cx="1814175" cy="234100"/>
            </a:xfrm>
            <a:custGeom>
              <a:rect b="b" l="l" r="r" t="t"/>
              <a:pathLst>
                <a:path extrusionOk="0" h="9364" w="72567">
                  <a:moveTo>
                    <a:pt x="1" y="1"/>
                  </a:moveTo>
                  <a:lnTo>
                    <a:pt x="1" y="9364"/>
                  </a:lnTo>
                  <a:lnTo>
                    <a:pt x="72567" y="9364"/>
                  </a:lnTo>
                  <a:lnTo>
                    <a:pt x="72567"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1642600" y="1733650"/>
              <a:ext cx="1814175" cy="1170425"/>
            </a:xfrm>
            <a:custGeom>
              <a:rect b="b" l="l" r="r" t="t"/>
              <a:pathLst>
                <a:path extrusionOk="0" fill="none" h="46817" w="72567">
                  <a:moveTo>
                    <a:pt x="1" y="1"/>
                  </a:moveTo>
                  <a:lnTo>
                    <a:pt x="72567" y="1"/>
                  </a:lnTo>
                  <a:lnTo>
                    <a:pt x="72567" y="46817"/>
                  </a:lnTo>
                  <a:lnTo>
                    <a:pt x="1" y="46817"/>
                  </a:lnTo>
                  <a:close/>
                  <a:moveTo>
                    <a:pt x="1" y="9364"/>
                  </a:moveTo>
                  <a:lnTo>
                    <a:pt x="72567" y="9364"/>
                  </a:lnTo>
                  <a:moveTo>
                    <a:pt x="18877" y="9364"/>
                  </a:moveTo>
                  <a:lnTo>
                    <a:pt x="18877" y="46817"/>
                  </a:lnTo>
                  <a:moveTo>
                    <a:pt x="53690" y="9364"/>
                  </a:moveTo>
                  <a:lnTo>
                    <a:pt x="53690" y="46817"/>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2368750" y="1799200"/>
              <a:ext cx="70225" cy="72575"/>
            </a:xfrm>
            <a:custGeom>
              <a:rect b="b" l="l" r="r" t="t"/>
              <a:pathLst>
                <a:path extrusionOk="0" h="2903" w="2809">
                  <a:moveTo>
                    <a:pt x="0" y="0"/>
                  </a:moveTo>
                  <a:lnTo>
                    <a:pt x="0" y="2903"/>
                  </a:lnTo>
                  <a:lnTo>
                    <a:pt x="337" y="2903"/>
                  </a:lnTo>
                  <a:lnTo>
                    <a:pt x="318" y="356"/>
                  </a:lnTo>
                  <a:lnTo>
                    <a:pt x="1273" y="2903"/>
                  </a:lnTo>
                  <a:lnTo>
                    <a:pt x="1536" y="2903"/>
                  </a:lnTo>
                  <a:cubicBezTo>
                    <a:pt x="1854" y="2041"/>
                    <a:pt x="2210" y="1236"/>
                    <a:pt x="2472" y="356"/>
                  </a:cubicBezTo>
                  <a:lnTo>
                    <a:pt x="2472" y="356"/>
                  </a:lnTo>
                  <a:lnTo>
                    <a:pt x="2453" y="2903"/>
                  </a:lnTo>
                  <a:lnTo>
                    <a:pt x="2809" y="2903"/>
                  </a:lnTo>
                  <a:lnTo>
                    <a:pt x="2809" y="0"/>
                  </a:lnTo>
                  <a:lnTo>
                    <a:pt x="2303" y="0"/>
                  </a:lnTo>
                  <a:cubicBezTo>
                    <a:pt x="2004" y="824"/>
                    <a:pt x="1667" y="1592"/>
                    <a:pt x="1423" y="2472"/>
                  </a:cubicBezTo>
                  <a:lnTo>
                    <a:pt x="5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2451600" y="1815100"/>
              <a:ext cx="50125" cy="57625"/>
            </a:xfrm>
            <a:custGeom>
              <a:rect b="b" l="l" r="r" t="t"/>
              <a:pathLst>
                <a:path extrusionOk="0" h="2305" w="2005">
                  <a:moveTo>
                    <a:pt x="1005" y="281"/>
                  </a:moveTo>
                  <a:cubicBezTo>
                    <a:pt x="1330" y="281"/>
                    <a:pt x="1656" y="521"/>
                    <a:pt x="1611" y="937"/>
                  </a:cubicBezTo>
                  <a:lnTo>
                    <a:pt x="413" y="937"/>
                  </a:lnTo>
                  <a:cubicBezTo>
                    <a:pt x="413" y="806"/>
                    <a:pt x="450" y="694"/>
                    <a:pt x="469" y="619"/>
                  </a:cubicBezTo>
                  <a:cubicBezTo>
                    <a:pt x="574" y="387"/>
                    <a:pt x="789" y="281"/>
                    <a:pt x="1005" y="281"/>
                  </a:cubicBezTo>
                  <a:close/>
                  <a:moveTo>
                    <a:pt x="1012" y="1"/>
                  </a:moveTo>
                  <a:cubicBezTo>
                    <a:pt x="319" y="1"/>
                    <a:pt x="19" y="432"/>
                    <a:pt x="1" y="1143"/>
                  </a:cubicBezTo>
                  <a:cubicBezTo>
                    <a:pt x="1" y="1874"/>
                    <a:pt x="356" y="2304"/>
                    <a:pt x="1031" y="2304"/>
                  </a:cubicBezTo>
                  <a:cubicBezTo>
                    <a:pt x="1499" y="2304"/>
                    <a:pt x="1798" y="2117"/>
                    <a:pt x="1929" y="1780"/>
                  </a:cubicBezTo>
                  <a:lnTo>
                    <a:pt x="1592" y="1686"/>
                  </a:lnTo>
                  <a:cubicBezTo>
                    <a:pt x="1539" y="1881"/>
                    <a:pt x="1353" y="2025"/>
                    <a:pt x="1081" y="2025"/>
                  </a:cubicBezTo>
                  <a:cubicBezTo>
                    <a:pt x="1064" y="2025"/>
                    <a:pt x="1048" y="2024"/>
                    <a:pt x="1031" y="2023"/>
                  </a:cubicBezTo>
                  <a:cubicBezTo>
                    <a:pt x="562" y="2023"/>
                    <a:pt x="413" y="1705"/>
                    <a:pt x="413" y="1237"/>
                  </a:cubicBezTo>
                  <a:lnTo>
                    <a:pt x="1986" y="1237"/>
                  </a:lnTo>
                  <a:cubicBezTo>
                    <a:pt x="2004" y="488"/>
                    <a:pt x="1742" y="1"/>
                    <a:pt x="10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2512925" y="1815100"/>
              <a:ext cx="82150" cy="56675"/>
            </a:xfrm>
            <a:custGeom>
              <a:rect b="b" l="l" r="r" t="t"/>
              <a:pathLst>
                <a:path extrusionOk="0" h="2267" w="3286">
                  <a:moveTo>
                    <a:pt x="2342" y="0"/>
                  </a:moveTo>
                  <a:cubicBezTo>
                    <a:pt x="2330" y="0"/>
                    <a:pt x="2317" y="0"/>
                    <a:pt x="2304" y="1"/>
                  </a:cubicBezTo>
                  <a:cubicBezTo>
                    <a:pt x="1948" y="1"/>
                    <a:pt x="1761" y="170"/>
                    <a:pt x="1630" y="413"/>
                  </a:cubicBezTo>
                  <a:cubicBezTo>
                    <a:pt x="1585" y="133"/>
                    <a:pt x="1317" y="5"/>
                    <a:pt x="1039" y="5"/>
                  </a:cubicBezTo>
                  <a:cubicBezTo>
                    <a:pt x="742" y="5"/>
                    <a:pt x="433" y="151"/>
                    <a:pt x="375" y="413"/>
                  </a:cubicBezTo>
                  <a:cubicBezTo>
                    <a:pt x="338" y="319"/>
                    <a:pt x="357" y="151"/>
                    <a:pt x="357" y="38"/>
                  </a:cubicBezTo>
                  <a:lnTo>
                    <a:pt x="1" y="38"/>
                  </a:lnTo>
                  <a:lnTo>
                    <a:pt x="20" y="2267"/>
                  </a:lnTo>
                  <a:lnTo>
                    <a:pt x="375" y="2267"/>
                  </a:lnTo>
                  <a:cubicBezTo>
                    <a:pt x="450" y="1499"/>
                    <a:pt x="113" y="338"/>
                    <a:pt x="900" y="282"/>
                  </a:cubicBezTo>
                  <a:cubicBezTo>
                    <a:pt x="912" y="281"/>
                    <a:pt x="924" y="281"/>
                    <a:pt x="935" y="281"/>
                  </a:cubicBezTo>
                  <a:cubicBezTo>
                    <a:pt x="1241" y="281"/>
                    <a:pt x="1293" y="519"/>
                    <a:pt x="1293" y="844"/>
                  </a:cubicBezTo>
                  <a:lnTo>
                    <a:pt x="1293" y="2267"/>
                  </a:lnTo>
                  <a:lnTo>
                    <a:pt x="1667" y="2267"/>
                  </a:lnTo>
                  <a:cubicBezTo>
                    <a:pt x="1742" y="1518"/>
                    <a:pt x="1387" y="319"/>
                    <a:pt x="2173" y="282"/>
                  </a:cubicBezTo>
                  <a:cubicBezTo>
                    <a:pt x="2529" y="282"/>
                    <a:pt x="2585" y="507"/>
                    <a:pt x="2585" y="844"/>
                  </a:cubicBezTo>
                  <a:lnTo>
                    <a:pt x="2585" y="2267"/>
                  </a:lnTo>
                  <a:lnTo>
                    <a:pt x="2960" y="2267"/>
                  </a:lnTo>
                  <a:cubicBezTo>
                    <a:pt x="2867" y="1398"/>
                    <a:pt x="3286" y="0"/>
                    <a:pt x="2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2600000" y="1795450"/>
              <a:ext cx="47800" cy="77275"/>
            </a:xfrm>
            <a:custGeom>
              <a:rect b="b" l="l" r="r" t="t"/>
              <a:pathLst>
                <a:path extrusionOk="0" h="3091" w="1912">
                  <a:moveTo>
                    <a:pt x="993" y="1068"/>
                  </a:moveTo>
                  <a:cubicBezTo>
                    <a:pt x="1462" y="1068"/>
                    <a:pt x="1518" y="1461"/>
                    <a:pt x="1518" y="1929"/>
                  </a:cubicBezTo>
                  <a:cubicBezTo>
                    <a:pt x="1518" y="2416"/>
                    <a:pt x="1462" y="2809"/>
                    <a:pt x="993" y="2809"/>
                  </a:cubicBezTo>
                  <a:cubicBezTo>
                    <a:pt x="507" y="2809"/>
                    <a:pt x="394" y="2472"/>
                    <a:pt x="394" y="1967"/>
                  </a:cubicBezTo>
                  <a:cubicBezTo>
                    <a:pt x="394" y="1442"/>
                    <a:pt x="507" y="1068"/>
                    <a:pt x="993" y="1068"/>
                  </a:cubicBezTo>
                  <a:close/>
                  <a:moveTo>
                    <a:pt x="20" y="0"/>
                  </a:moveTo>
                  <a:lnTo>
                    <a:pt x="1" y="3053"/>
                  </a:lnTo>
                  <a:lnTo>
                    <a:pt x="376" y="3053"/>
                  </a:lnTo>
                  <a:lnTo>
                    <a:pt x="394" y="2697"/>
                  </a:lnTo>
                  <a:cubicBezTo>
                    <a:pt x="507" y="2959"/>
                    <a:pt x="713" y="3090"/>
                    <a:pt x="1087" y="3090"/>
                  </a:cubicBezTo>
                  <a:cubicBezTo>
                    <a:pt x="1630" y="3090"/>
                    <a:pt x="1911" y="2697"/>
                    <a:pt x="1911" y="1929"/>
                  </a:cubicBezTo>
                  <a:cubicBezTo>
                    <a:pt x="1892" y="1236"/>
                    <a:pt x="1705" y="787"/>
                    <a:pt x="1087" y="787"/>
                  </a:cubicBezTo>
                  <a:cubicBezTo>
                    <a:pt x="713" y="787"/>
                    <a:pt x="507" y="899"/>
                    <a:pt x="394" y="1180"/>
                  </a:cubicBezTo>
                  <a:lnTo>
                    <a:pt x="3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2656200" y="1815100"/>
              <a:ext cx="50100" cy="57625"/>
            </a:xfrm>
            <a:custGeom>
              <a:rect b="b" l="l" r="r" t="t"/>
              <a:pathLst>
                <a:path extrusionOk="0" h="2305" w="2004">
                  <a:moveTo>
                    <a:pt x="996" y="281"/>
                  </a:moveTo>
                  <a:cubicBezTo>
                    <a:pt x="1322" y="281"/>
                    <a:pt x="1656" y="521"/>
                    <a:pt x="1611" y="937"/>
                  </a:cubicBezTo>
                  <a:lnTo>
                    <a:pt x="412" y="937"/>
                  </a:lnTo>
                  <a:cubicBezTo>
                    <a:pt x="412" y="806"/>
                    <a:pt x="431" y="694"/>
                    <a:pt x="468" y="619"/>
                  </a:cubicBezTo>
                  <a:cubicBezTo>
                    <a:pt x="566" y="387"/>
                    <a:pt x="779" y="281"/>
                    <a:pt x="996" y="281"/>
                  </a:cubicBezTo>
                  <a:close/>
                  <a:moveTo>
                    <a:pt x="993" y="1"/>
                  </a:moveTo>
                  <a:cubicBezTo>
                    <a:pt x="319" y="1"/>
                    <a:pt x="19" y="432"/>
                    <a:pt x="0" y="1143"/>
                  </a:cubicBezTo>
                  <a:cubicBezTo>
                    <a:pt x="0" y="1874"/>
                    <a:pt x="337" y="2304"/>
                    <a:pt x="1030" y="2304"/>
                  </a:cubicBezTo>
                  <a:cubicBezTo>
                    <a:pt x="1498" y="2304"/>
                    <a:pt x="1798" y="2117"/>
                    <a:pt x="1929" y="1780"/>
                  </a:cubicBezTo>
                  <a:lnTo>
                    <a:pt x="1592" y="1686"/>
                  </a:lnTo>
                  <a:cubicBezTo>
                    <a:pt x="1539" y="1881"/>
                    <a:pt x="1353" y="2025"/>
                    <a:pt x="1080" y="2025"/>
                  </a:cubicBezTo>
                  <a:cubicBezTo>
                    <a:pt x="1064" y="2025"/>
                    <a:pt x="1047" y="2024"/>
                    <a:pt x="1030" y="2023"/>
                  </a:cubicBezTo>
                  <a:cubicBezTo>
                    <a:pt x="562" y="2023"/>
                    <a:pt x="412" y="1705"/>
                    <a:pt x="412" y="1237"/>
                  </a:cubicBezTo>
                  <a:lnTo>
                    <a:pt x="1985" y="1237"/>
                  </a:lnTo>
                  <a:cubicBezTo>
                    <a:pt x="2004" y="488"/>
                    <a:pt x="1742"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2717525" y="1815100"/>
              <a:ext cx="26250" cy="56675"/>
            </a:xfrm>
            <a:custGeom>
              <a:rect b="b" l="l" r="r" t="t"/>
              <a:pathLst>
                <a:path extrusionOk="0" h="2267" w="1050">
                  <a:moveTo>
                    <a:pt x="889" y="0"/>
                  </a:moveTo>
                  <a:cubicBezTo>
                    <a:pt x="587" y="0"/>
                    <a:pt x="439" y="230"/>
                    <a:pt x="375" y="488"/>
                  </a:cubicBezTo>
                  <a:cubicBezTo>
                    <a:pt x="337" y="375"/>
                    <a:pt x="356" y="188"/>
                    <a:pt x="356" y="38"/>
                  </a:cubicBezTo>
                  <a:lnTo>
                    <a:pt x="0" y="38"/>
                  </a:lnTo>
                  <a:lnTo>
                    <a:pt x="19" y="2267"/>
                  </a:lnTo>
                  <a:lnTo>
                    <a:pt x="394" y="2267"/>
                  </a:lnTo>
                  <a:cubicBezTo>
                    <a:pt x="429" y="1481"/>
                    <a:pt x="171" y="338"/>
                    <a:pt x="878" y="338"/>
                  </a:cubicBezTo>
                  <a:cubicBezTo>
                    <a:pt x="930" y="338"/>
                    <a:pt x="987" y="344"/>
                    <a:pt x="1049" y="357"/>
                  </a:cubicBezTo>
                  <a:lnTo>
                    <a:pt x="1049" y="20"/>
                  </a:lnTo>
                  <a:cubicBezTo>
                    <a:pt x="991" y="7"/>
                    <a:pt x="938" y="0"/>
                    <a:pt x="8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1818175" y="2009550"/>
              <a:ext cx="55725" cy="72900"/>
            </a:xfrm>
            <a:custGeom>
              <a:rect b="b" l="l" r="r" t="t"/>
              <a:pathLst>
                <a:path extrusionOk="0" h="2916" w="2229">
                  <a:moveTo>
                    <a:pt x="944" y="322"/>
                  </a:moveTo>
                  <a:cubicBezTo>
                    <a:pt x="1422" y="322"/>
                    <a:pt x="1836" y="391"/>
                    <a:pt x="1836" y="893"/>
                  </a:cubicBezTo>
                  <a:cubicBezTo>
                    <a:pt x="1836" y="1413"/>
                    <a:pt x="1416" y="1483"/>
                    <a:pt x="934" y="1483"/>
                  </a:cubicBezTo>
                  <a:cubicBezTo>
                    <a:pt x="756" y="1483"/>
                    <a:pt x="570" y="1474"/>
                    <a:pt x="394" y="1474"/>
                  </a:cubicBezTo>
                  <a:lnTo>
                    <a:pt x="394" y="332"/>
                  </a:lnTo>
                  <a:cubicBezTo>
                    <a:pt x="574" y="332"/>
                    <a:pt x="763" y="322"/>
                    <a:pt x="944" y="322"/>
                  </a:cubicBezTo>
                  <a:close/>
                  <a:moveTo>
                    <a:pt x="805" y="1"/>
                  </a:moveTo>
                  <a:cubicBezTo>
                    <a:pt x="540" y="1"/>
                    <a:pt x="263" y="13"/>
                    <a:pt x="0" y="13"/>
                  </a:cubicBezTo>
                  <a:lnTo>
                    <a:pt x="0" y="2916"/>
                  </a:lnTo>
                  <a:lnTo>
                    <a:pt x="394" y="2916"/>
                  </a:lnTo>
                  <a:lnTo>
                    <a:pt x="394" y="1773"/>
                  </a:lnTo>
                  <a:cubicBezTo>
                    <a:pt x="557" y="1783"/>
                    <a:pt x="720" y="1790"/>
                    <a:pt x="877" y="1790"/>
                  </a:cubicBezTo>
                  <a:cubicBezTo>
                    <a:pt x="1617" y="1790"/>
                    <a:pt x="2229" y="1635"/>
                    <a:pt x="2229" y="893"/>
                  </a:cubicBezTo>
                  <a:cubicBezTo>
                    <a:pt x="2229" y="103"/>
                    <a:pt x="1562" y="1"/>
                    <a:pt x="8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1888400" y="2009875"/>
              <a:ext cx="60425" cy="72575"/>
            </a:xfrm>
            <a:custGeom>
              <a:rect b="b" l="l" r="r" t="t"/>
              <a:pathLst>
                <a:path extrusionOk="0" h="2903" w="2417">
                  <a:moveTo>
                    <a:pt x="0" y="0"/>
                  </a:moveTo>
                  <a:lnTo>
                    <a:pt x="0" y="2903"/>
                  </a:lnTo>
                  <a:lnTo>
                    <a:pt x="394" y="2903"/>
                  </a:lnTo>
                  <a:lnTo>
                    <a:pt x="394" y="1779"/>
                  </a:lnTo>
                  <a:lnTo>
                    <a:pt x="768" y="1498"/>
                  </a:lnTo>
                  <a:lnTo>
                    <a:pt x="1929" y="2903"/>
                  </a:lnTo>
                  <a:lnTo>
                    <a:pt x="2416" y="2903"/>
                  </a:lnTo>
                  <a:lnTo>
                    <a:pt x="1012" y="1255"/>
                  </a:lnTo>
                  <a:lnTo>
                    <a:pt x="2248" y="0"/>
                  </a:lnTo>
                  <a:lnTo>
                    <a:pt x="1779" y="0"/>
                  </a:lnTo>
                  <a:lnTo>
                    <a:pt x="394" y="1442"/>
                  </a:lnTo>
                  <a:lnTo>
                    <a:pt x="3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2151050" y="2006125"/>
              <a:ext cx="9375" cy="76325"/>
            </a:xfrm>
            <a:custGeom>
              <a:rect b="b" l="l" r="r" t="t"/>
              <a:pathLst>
                <a:path extrusionOk="0" h="3053" w="375">
                  <a:moveTo>
                    <a:pt x="0" y="0"/>
                  </a:moveTo>
                  <a:lnTo>
                    <a:pt x="0" y="337"/>
                  </a:lnTo>
                  <a:lnTo>
                    <a:pt x="375" y="337"/>
                  </a:lnTo>
                  <a:lnTo>
                    <a:pt x="375" y="0"/>
                  </a:lnTo>
                  <a:close/>
                  <a:moveTo>
                    <a:pt x="0" y="824"/>
                  </a:moveTo>
                  <a:lnTo>
                    <a:pt x="0" y="3053"/>
                  </a:lnTo>
                  <a:lnTo>
                    <a:pt x="375" y="3053"/>
                  </a:lnTo>
                  <a:lnTo>
                    <a:pt x="375"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2171650" y="2006125"/>
              <a:ext cx="47300" cy="77275"/>
            </a:xfrm>
            <a:custGeom>
              <a:rect b="b" l="l" r="r" t="t"/>
              <a:pathLst>
                <a:path extrusionOk="0" h="3091" w="1892">
                  <a:moveTo>
                    <a:pt x="952" y="1067"/>
                  </a:moveTo>
                  <a:cubicBezTo>
                    <a:pt x="1409" y="1067"/>
                    <a:pt x="1498" y="1435"/>
                    <a:pt x="1498" y="1910"/>
                  </a:cubicBezTo>
                  <a:cubicBezTo>
                    <a:pt x="1498" y="2435"/>
                    <a:pt x="1405" y="2809"/>
                    <a:pt x="899" y="2809"/>
                  </a:cubicBezTo>
                  <a:cubicBezTo>
                    <a:pt x="450" y="2809"/>
                    <a:pt x="375" y="2397"/>
                    <a:pt x="375" y="1929"/>
                  </a:cubicBezTo>
                  <a:cubicBezTo>
                    <a:pt x="375" y="1461"/>
                    <a:pt x="450" y="1068"/>
                    <a:pt x="918" y="1068"/>
                  </a:cubicBezTo>
                  <a:cubicBezTo>
                    <a:pt x="929" y="1067"/>
                    <a:pt x="941" y="1067"/>
                    <a:pt x="952" y="1067"/>
                  </a:cubicBezTo>
                  <a:close/>
                  <a:moveTo>
                    <a:pt x="1498" y="0"/>
                  </a:moveTo>
                  <a:lnTo>
                    <a:pt x="1517" y="1161"/>
                  </a:lnTo>
                  <a:cubicBezTo>
                    <a:pt x="1367" y="937"/>
                    <a:pt x="1180" y="787"/>
                    <a:pt x="805" y="787"/>
                  </a:cubicBezTo>
                  <a:cubicBezTo>
                    <a:pt x="262" y="787"/>
                    <a:pt x="0" y="1180"/>
                    <a:pt x="0" y="1948"/>
                  </a:cubicBezTo>
                  <a:cubicBezTo>
                    <a:pt x="0" y="2641"/>
                    <a:pt x="187" y="3090"/>
                    <a:pt x="805" y="3090"/>
                  </a:cubicBezTo>
                  <a:cubicBezTo>
                    <a:pt x="1180" y="3090"/>
                    <a:pt x="1386" y="2959"/>
                    <a:pt x="1498" y="2678"/>
                  </a:cubicBezTo>
                  <a:cubicBezTo>
                    <a:pt x="1536" y="2772"/>
                    <a:pt x="1517" y="2940"/>
                    <a:pt x="1536" y="3053"/>
                  </a:cubicBezTo>
                  <a:lnTo>
                    <a:pt x="1891" y="3053"/>
                  </a:lnTo>
                  <a:lnTo>
                    <a:pt x="18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3020900" y="2006125"/>
              <a:ext cx="9375" cy="76325"/>
            </a:xfrm>
            <a:custGeom>
              <a:rect b="b" l="l" r="r" t="t"/>
              <a:pathLst>
                <a:path extrusionOk="0" h="3053" w="375">
                  <a:moveTo>
                    <a:pt x="0" y="0"/>
                  </a:moveTo>
                  <a:lnTo>
                    <a:pt x="0" y="337"/>
                  </a:lnTo>
                  <a:lnTo>
                    <a:pt x="375" y="337"/>
                  </a:lnTo>
                  <a:lnTo>
                    <a:pt x="375" y="0"/>
                  </a:lnTo>
                  <a:close/>
                  <a:moveTo>
                    <a:pt x="0" y="824"/>
                  </a:moveTo>
                  <a:lnTo>
                    <a:pt x="0" y="3053"/>
                  </a:lnTo>
                  <a:lnTo>
                    <a:pt x="375" y="3053"/>
                  </a:lnTo>
                  <a:lnTo>
                    <a:pt x="375"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3044300" y="2025750"/>
              <a:ext cx="52525" cy="56700"/>
            </a:xfrm>
            <a:custGeom>
              <a:rect b="b" l="l" r="r" t="t"/>
              <a:pathLst>
                <a:path extrusionOk="0" h="2268" w="2101">
                  <a:moveTo>
                    <a:pt x="1145" y="0"/>
                  </a:moveTo>
                  <a:cubicBezTo>
                    <a:pt x="1126" y="0"/>
                    <a:pt x="1107" y="1"/>
                    <a:pt x="1087" y="2"/>
                  </a:cubicBezTo>
                  <a:cubicBezTo>
                    <a:pt x="712" y="2"/>
                    <a:pt x="487" y="152"/>
                    <a:pt x="375" y="414"/>
                  </a:cubicBezTo>
                  <a:cubicBezTo>
                    <a:pt x="338" y="320"/>
                    <a:pt x="356" y="152"/>
                    <a:pt x="338" y="39"/>
                  </a:cubicBezTo>
                  <a:lnTo>
                    <a:pt x="1" y="39"/>
                  </a:lnTo>
                  <a:lnTo>
                    <a:pt x="1" y="2268"/>
                  </a:lnTo>
                  <a:lnTo>
                    <a:pt x="375" y="2268"/>
                  </a:lnTo>
                  <a:cubicBezTo>
                    <a:pt x="431" y="1481"/>
                    <a:pt x="113" y="302"/>
                    <a:pt x="956" y="283"/>
                  </a:cubicBezTo>
                  <a:cubicBezTo>
                    <a:pt x="1311" y="283"/>
                    <a:pt x="1405" y="489"/>
                    <a:pt x="1405" y="845"/>
                  </a:cubicBezTo>
                  <a:lnTo>
                    <a:pt x="1405" y="2268"/>
                  </a:lnTo>
                  <a:lnTo>
                    <a:pt x="1780" y="2268"/>
                  </a:lnTo>
                  <a:cubicBezTo>
                    <a:pt x="1706" y="1368"/>
                    <a:pt x="2101" y="0"/>
                    <a:pt x="1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3097200" y="2014075"/>
              <a:ext cx="26725" cy="69125"/>
            </a:xfrm>
            <a:custGeom>
              <a:rect b="b" l="l" r="r" t="t"/>
              <a:pathLst>
                <a:path extrusionOk="0" h="2765" w="1069">
                  <a:moveTo>
                    <a:pt x="375" y="1"/>
                  </a:moveTo>
                  <a:lnTo>
                    <a:pt x="282" y="506"/>
                  </a:lnTo>
                  <a:lnTo>
                    <a:pt x="1" y="506"/>
                  </a:lnTo>
                  <a:lnTo>
                    <a:pt x="1" y="769"/>
                  </a:lnTo>
                  <a:lnTo>
                    <a:pt x="244" y="769"/>
                  </a:lnTo>
                  <a:lnTo>
                    <a:pt x="244" y="2267"/>
                  </a:lnTo>
                  <a:cubicBezTo>
                    <a:pt x="244" y="2635"/>
                    <a:pt x="482" y="2765"/>
                    <a:pt x="757" y="2765"/>
                  </a:cubicBezTo>
                  <a:cubicBezTo>
                    <a:pt x="859" y="2765"/>
                    <a:pt x="966" y="2747"/>
                    <a:pt x="1068" y="2716"/>
                  </a:cubicBezTo>
                  <a:lnTo>
                    <a:pt x="1068" y="2435"/>
                  </a:lnTo>
                  <a:cubicBezTo>
                    <a:pt x="1007" y="2460"/>
                    <a:pt x="946" y="2473"/>
                    <a:pt x="888" y="2473"/>
                  </a:cubicBezTo>
                  <a:cubicBezTo>
                    <a:pt x="731" y="2473"/>
                    <a:pt x="605" y="2378"/>
                    <a:pt x="619" y="2173"/>
                  </a:cubicBezTo>
                  <a:lnTo>
                    <a:pt x="619" y="769"/>
                  </a:lnTo>
                  <a:lnTo>
                    <a:pt x="1031" y="769"/>
                  </a:lnTo>
                  <a:lnTo>
                    <a:pt x="1031" y="506"/>
                  </a:lnTo>
                  <a:lnTo>
                    <a:pt x="619" y="506"/>
                  </a:lnTo>
                  <a:lnTo>
                    <a:pt x="61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a:off x="3129050" y="2025775"/>
              <a:ext cx="50100" cy="57625"/>
            </a:xfrm>
            <a:custGeom>
              <a:rect b="b" l="l" r="r" t="t"/>
              <a:pathLst>
                <a:path extrusionOk="0" h="2305" w="2004">
                  <a:moveTo>
                    <a:pt x="1004" y="281"/>
                  </a:moveTo>
                  <a:cubicBezTo>
                    <a:pt x="1329" y="281"/>
                    <a:pt x="1656" y="521"/>
                    <a:pt x="1611" y="937"/>
                  </a:cubicBezTo>
                  <a:lnTo>
                    <a:pt x="412" y="937"/>
                  </a:lnTo>
                  <a:cubicBezTo>
                    <a:pt x="412" y="806"/>
                    <a:pt x="450" y="694"/>
                    <a:pt x="468" y="619"/>
                  </a:cubicBezTo>
                  <a:cubicBezTo>
                    <a:pt x="573" y="387"/>
                    <a:pt x="788" y="281"/>
                    <a:pt x="1004" y="281"/>
                  </a:cubicBezTo>
                  <a:close/>
                  <a:moveTo>
                    <a:pt x="1011" y="1"/>
                  </a:moveTo>
                  <a:cubicBezTo>
                    <a:pt x="318" y="1"/>
                    <a:pt x="19" y="432"/>
                    <a:pt x="0" y="1143"/>
                  </a:cubicBezTo>
                  <a:cubicBezTo>
                    <a:pt x="0" y="1874"/>
                    <a:pt x="356" y="2304"/>
                    <a:pt x="1030" y="2304"/>
                  </a:cubicBezTo>
                  <a:cubicBezTo>
                    <a:pt x="1498" y="2304"/>
                    <a:pt x="1798" y="2117"/>
                    <a:pt x="1929" y="1780"/>
                  </a:cubicBezTo>
                  <a:lnTo>
                    <a:pt x="1592" y="1686"/>
                  </a:lnTo>
                  <a:cubicBezTo>
                    <a:pt x="1539" y="1881"/>
                    <a:pt x="1353" y="2025"/>
                    <a:pt x="1080" y="2025"/>
                  </a:cubicBezTo>
                  <a:cubicBezTo>
                    <a:pt x="1064" y="2025"/>
                    <a:pt x="1047" y="2024"/>
                    <a:pt x="1030" y="2023"/>
                  </a:cubicBezTo>
                  <a:cubicBezTo>
                    <a:pt x="562" y="2023"/>
                    <a:pt x="412" y="1705"/>
                    <a:pt x="412" y="1237"/>
                  </a:cubicBezTo>
                  <a:lnTo>
                    <a:pt x="1985" y="1237"/>
                  </a:lnTo>
                  <a:cubicBezTo>
                    <a:pt x="2004" y="488"/>
                    <a:pt x="1742" y="1"/>
                    <a:pt x="1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a:off x="3187550" y="2025775"/>
              <a:ext cx="57100" cy="78450"/>
            </a:xfrm>
            <a:custGeom>
              <a:rect b="b" l="l" r="r" t="t"/>
              <a:pathLst>
                <a:path extrusionOk="0" h="3138" w="2284">
                  <a:moveTo>
                    <a:pt x="937" y="282"/>
                  </a:moveTo>
                  <a:cubicBezTo>
                    <a:pt x="1349" y="282"/>
                    <a:pt x="1518" y="656"/>
                    <a:pt x="1518" y="1143"/>
                  </a:cubicBezTo>
                  <a:cubicBezTo>
                    <a:pt x="1518" y="1630"/>
                    <a:pt x="1349" y="2005"/>
                    <a:pt x="937" y="2005"/>
                  </a:cubicBezTo>
                  <a:cubicBezTo>
                    <a:pt x="469" y="2005"/>
                    <a:pt x="394" y="1630"/>
                    <a:pt x="394" y="1143"/>
                  </a:cubicBezTo>
                  <a:cubicBezTo>
                    <a:pt x="394" y="675"/>
                    <a:pt x="469" y="282"/>
                    <a:pt x="937" y="282"/>
                  </a:cubicBezTo>
                  <a:close/>
                  <a:moveTo>
                    <a:pt x="844" y="1"/>
                  </a:moveTo>
                  <a:cubicBezTo>
                    <a:pt x="188" y="20"/>
                    <a:pt x="1" y="488"/>
                    <a:pt x="1" y="1143"/>
                  </a:cubicBezTo>
                  <a:cubicBezTo>
                    <a:pt x="1" y="1799"/>
                    <a:pt x="169" y="2267"/>
                    <a:pt x="806" y="2267"/>
                  </a:cubicBezTo>
                  <a:cubicBezTo>
                    <a:pt x="1181" y="2267"/>
                    <a:pt x="1387" y="2098"/>
                    <a:pt x="1518" y="1855"/>
                  </a:cubicBezTo>
                  <a:lnTo>
                    <a:pt x="1518" y="2211"/>
                  </a:lnTo>
                  <a:cubicBezTo>
                    <a:pt x="1596" y="2626"/>
                    <a:pt x="1272" y="2859"/>
                    <a:pt x="959" y="2859"/>
                  </a:cubicBezTo>
                  <a:cubicBezTo>
                    <a:pt x="749" y="2859"/>
                    <a:pt x="544" y="2754"/>
                    <a:pt x="469" y="2529"/>
                  </a:cubicBezTo>
                  <a:lnTo>
                    <a:pt x="95" y="2585"/>
                  </a:lnTo>
                  <a:cubicBezTo>
                    <a:pt x="169" y="2866"/>
                    <a:pt x="357" y="3016"/>
                    <a:pt x="619" y="3091"/>
                  </a:cubicBezTo>
                  <a:cubicBezTo>
                    <a:pt x="767" y="3122"/>
                    <a:pt x="899" y="3137"/>
                    <a:pt x="1016" y="3137"/>
                  </a:cubicBezTo>
                  <a:cubicBezTo>
                    <a:pt x="2283" y="3137"/>
                    <a:pt x="1791" y="1376"/>
                    <a:pt x="1911" y="38"/>
                  </a:cubicBezTo>
                  <a:lnTo>
                    <a:pt x="1555" y="38"/>
                  </a:lnTo>
                  <a:cubicBezTo>
                    <a:pt x="1537" y="151"/>
                    <a:pt x="1537" y="301"/>
                    <a:pt x="1537" y="413"/>
                  </a:cubicBezTo>
                  <a:cubicBezTo>
                    <a:pt x="1405" y="188"/>
                    <a:pt x="1181" y="1"/>
                    <a:pt x="8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3246075" y="2025775"/>
              <a:ext cx="50125" cy="57625"/>
            </a:xfrm>
            <a:custGeom>
              <a:rect b="b" l="l" r="r" t="t"/>
              <a:pathLst>
                <a:path extrusionOk="0" h="2305" w="2005">
                  <a:moveTo>
                    <a:pt x="1005" y="281"/>
                  </a:moveTo>
                  <a:cubicBezTo>
                    <a:pt x="1330" y="281"/>
                    <a:pt x="1656" y="521"/>
                    <a:pt x="1611" y="937"/>
                  </a:cubicBezTo>
                  <a:lnTo>
                    <a:pt x="413" y="937"/>
                  </a:lnTo>
                  <a:cubicBezTo>
                    <a:pt x="413" y="806"/>
                    <a:pt x="450" y="694"/>
                    <a:pt x="469" y="619"/>
                  </a:cubicBezTo>
                  <a:cubicBezTo>
                    <a:pt x="574" y="387"/>
                    <a:pt x="789" y="281"/>
                    <a:pt x="1005" y="281"/>
                  </a:cubicBezTo>
                  <a:close/>
                  <a:moveTo>
                    <a:pt x="1012" y="1"/>
                  </a:moveTo>
                  <a:cubicBezTo>
                    <a:pt x="319" y="1"/>
                    <a:pt x="19" y="432"/>
                    <a:pt x="1" y="1143"/>
                  </a:cubicBezTo>
                  <a:cubicBezTo>
                    <a:pt x="1" y="1874"/>
                    <a:pt x="357" y="2304"/>
                    <a:pt x="1031" y="2304"/>
                  </a:cubicBezTo>
                  <a:cubicBezTo>
                    <a:pt x="1499" y="2304"/>
                    <a:pt x="1799" y="2117"/>
                    <a:pt x="1930" y="1780"/>
                  </a:cubicBezTo>
                  <a:lnTo>
                    <a:pt x="1593" y="1686"/>
                  </a:lnTo>
                  <a:cubicBezTo>
                    <a:pt x="1540" y="1881"/>
                    <a:pt x="1353" y="2025"/>
                    <a:pt x="1081" y="2025"/>
                  </a:cubicBezTo>
                  <a:cubicBezTo>
                    <a:pt x="1064" y="2025"/>
                    <a:pt x="1048" y="2024"/>
                    <a:pt x="1031" y="2023"/>
                  </a:cubicBezTo>
                  <a:cubicBezTo>
                    <a:pt x="563" y="2023"/>
                    <a:pt x="413" y="1705"/>
                    <a:pt x="413" y="1237"/>
                  </a:cubicBezTo>
                  <a:lnTo>
                    <a:pt x="1986" y="1237"/>
                  </a:lnTo>
                  <a:cubicBezTo>
                    <a:pt x="2005" y="488"/>
                    <a:pt x="1742" y="1"/>
                    <a:pt x="10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3307400" y="2025775"/>
              <a:ext cx="26250" cy="56675"/>
            </a:xfrm>
            <a:custGeom>
              <a:rect b="b" l="l" r="r" t="t"/>
              <a:pathLst>
                <a:path extrusionOk="0" h="2267" w="1050">
                  <a:moveTo>
                    <a:pt x="889" y="0"/>
                  </a:moveTo>
                  <a:cubicBezTo>
                    <a:pt x="587" y="0"/>
                    <a:pt x="440" y="230"/>
                    <a:pt x="375" y="488"/>
                  </a:cubicBezTo>
                  <a:cubicBezTo>
                    <a:pt x="338" y="375"/>
                    <a:pt x="357" y="188"/>
                    <a:pt x="357" y="38"/>
                  </a:cubicBezTo>
                  <a:lnTo>
                    <a:pt x="1" y="38"/>
                  </a:lnTo>
                  <a:lnTo>
                    <a:pt x="20" y="2267"/>
                  </a:lnTo>
                  <a:lnTo>
                    <a:pt x="394" y="2267"/>
                  </a:lnTo>
                  <a:cubicBezTo>
                    <a:pt x="429" y="1481"/>
                    <a:pt x="187" y="338"/>
                    <a:pt x="882" y="338"/>
                  </a:cubicBezTo>
                  <a:cubicBezTo>
                    <a:pt x="933" y="338"/>
                    <a:pt x="989" y="344"/>
                    <a:pt x="1050" y="357"/>
                  </a:cubicBezTo>
                  <a:lnTo>
                    <a:pt x="1050" y="20"/>
                  </a:lnTo>
                  <a:cubicBezTo>
                    <a:pt x="992" y="6"/>
                    <a:pt x="938" y="0"/>
                    <a:pt x="8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1791950" y="2197125"/>
              <a:ext cx="51050" cy="72600"/>
            </a:xfrm>
            <a:custGeom>
              <a:rect b="b" l="l" r="r" t="t"/>
              <a:pathLst>
                <a:path extrusionOk="0" h="2904" w="2042">
                  <a:moveTo>
                    <a:pt x="1" y="1"/>
                  </a:moveTo>
                  <a:lnTo>
                    <a:pt x="1" y="2903"/>
                  </a:lnTo>
                  <a:lnTo>
                    <a:pt x="394" y="2903"/>
                  </a:lnTo>
                  <a:lnTo>
                    <a:pt x="394" y="1724"/>
                  </a:lnTo>
                  <a:lnTo>
                    <a:pt x="2005" y="1724"/>
                  </a:lnTo>
                  <a:lnTo>
                    <a:pt x="2005" y="1405"/>
                  </a:lnTo>
                  <a:lnTo>
                    <a:pt x="394" y="1405"/>
                  </a:lnTo>
                  <a:lnTo>
                    <a:pt x="394" y="319"/>
                  </a:lnTo>
                  <a:lnTo>
                    <a:pt x="2042" y="319"/>
                  </a:lnTo>
                  <a:lnTo>
                    <a:pt x="20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1856100" y="2197125"/>
              <a:ext cx="60425" cy="72600"/>
            </a:xfrm>
            <a:custGeom>
              <a:rect b="b" l="l" r="r" t="t"/>
              <a:pathLst>
                <a:path extrusionOk="0" h="2904" w="2417">
                  <a:moveTo>
                    <a:pt x="0" y="1"/>
                  </a:moveTo>
                  <a:lnTo>
                    <a:pt x="0" y="2903"/>
                  </a:lnTo>
                  <a:lnTo>
                    <a:pt x="394" y="2903"/>
                  </a:lnTo>
                  <a:lnTo>
                    <a:pt x="394" y="1780"/>
                  </a:lnTo>
                  <a:lnTo>
                    <a:pt x="768" y="1499"/>
                  </a:lnTo>
                  <a:lnTo>
                    <a:pt x="1910" y="2903"/>
                  </a:lnTo>
                  <a:lnTo>
                    <a:pt x="2416" y="2903"/>
                  </a:lnTo>
                  <a:lnTo>
                    <a:pt x="1012" y="1255"/>
                  </a:lnTo>
                  <a:lnTo>
                    <a:pt x="2248" y="1"/>
                  </a:lnTo>
                  <a:lnTo>
                    <a:pt x="1779" y="1"/>
                  </a:lnTo>
                  <a:lnTo>
                    <a:pt x="394" y="1443"/>
                  </a:lnTo>
                  <a:lnTo>
                    <a:pt x="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1925375" y="2197125"/>
              <a:ext cx="45925" cy="72600"/>
            </a:xfrm>
            <a:custGeom>
              <a:rect b="b" l="l" r="r" t="t"/>
              <a:pathLst>
                <a:path extrusionOk="0" h="2904" w="1837">
                  <a:moveTo>
                    <a:pt x="769" y="1"/>
                  </a:moveTo>
                  <a:lnTo>
                    <a:pt x="94" y="469"/>
                  </a:lnTo>
                  <a:lnTo>
                    <a:pt x="94" y="825"/>
                  </a:lnTo>
                  <a:lnTo>
                    <a:pt x="750" y="357"/>
                  </a:lnTo>
                  <a:lnTo>
                    <a:pt x="750" y="2585"/>
                  </a:lnTo>
                  <a:lnTo>
                    <a:pt x="1" y="2585"/>
                  </a:lnTo>
                  <a:lnTo>
                    <a:pt x="1" y="2903"/>
                  </a:lnTo>
                  <a:lnTo>
                    <a:pt x="1836" y="2903"/>
                  </a:lnTo>
                  <a:lnTo>
                    <a:pt x="1836" y="2585"/>
                  </a:lnTo>
                  <a:lnTo>
                    <a:pt x="1106" y="2585"/>
                  </a:lnTo>
                  <a:lnTo>
                    <a:pt x="11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2148225" y="2213050"/>
              <a:ext cx="57100" cy="78425"/>
            </a:xfrm>
            <a:custGeom>
              <a:rect b="b" l="l" r="r" t="t"/>
              <a:pathLst>
                <a:path extrusionOk="0" h="3137" w="2284">
                  <a:moveTo>
                    <a:pt x="937" y="281"/>
                  </a:moveTo>
                  <a:cubicBezTo>
                    <a:pt x="1349" y="281"/>
                    <a:pt x="1518" y="656"/>
                    <a:pt x="1518" y="1143"/>
                  </a:cubicBezTo>
                  <a:cubicBezTo>
                    <a:pt x="1518" y="1630"/>
                    <a:pt x="1349" y="2004"/>
                    <a:pt x="937" y="2004"/>
                  </a:cubicBezTo>
                  <a:cubicBezTo>
                    <a:pt x="469" y="2004"/>
                    <a:pt x="394" y="1630"/>
                    <a:pt x="394" y="1143"/>
                  </a:cubicBezTo>
                  <a:cubicBezTo>
                    <a:pt x="394" y="675"/>
                    <a:pt x="469" y="281"/>
                    <a:pt x="937" y="281"/>
                  </a:cubicBezTo>
                  <a:close/>
                  <a:moveTo>
                    <a:pt x="843" y="0"/>
                  </a:moveTo>
                  <a:cubicBezTo>
                    <a:pt x="188" y="19"/>
                    <a:pt x="1" y="487"/>
                    <a:pt x="1" y="1143"/>
                  </a:cubicBezTo>
                  <a:cubicBezTo>
                    <a:pt x="1" y="1798"/>
                    <a:pt x="169" y="2266"/>
                    <a:pt x="806" y="2266"/>
                  </a:cubicBezTo>
                  <a:cubicBezTo>
                    <a:pt x="1181" y="2266"/>
                    <a:pt x="1387" y="2098"/>
                    <a:pt x="1518" y="1854"/>
                  </a:cubicBezTo>
                  <a:lnTo>
                    <a:pt x="1518" y="2210"/>
                  </a:lnTo>
                  <a:cubicBezTo>
                    <a:pt x="1596" y="2625"/>
                    <a:pt x="1272" y="2859"/>
                    <a:pt x="959" y="2859"/>
                  </a:cubicBezTo>
                  <a:cubicBezTo>
                    <a:pt x="749" y="2859"/>
                    <a:pt x="544" y="2754"/>
                    <a:pt x="469" y="2529"/>
                  </a:cubicBezTo>
                  <a:lnTo>
                    <a:pt x="94" y="2585"/>
                  </a:lnTo>
                  <a:cubicBezTo>
                    <a:pt x="169" y="2866"/>
                    <a:pt x="338" y="3015"/>
                    <a:pt x="619" y="3090"/>
                  </a:cubicBezTo>
                  <a:cubicBezTo>
                    <a:pt x="767" y="3122"/>
                    <a:pt x="899" y="3137"/>
                    <a:pt x="1016" y="3137"/>
                  </a:cubicBezTo>
                  <a:cubicBezTo>
                    <a:pt x="2283" y="3137"/>
                    <a:pt x="1789" y="1375"/>
                    <a:pt x="1892" y="38"/>
                  </a:cubicBezTo>
                  <a:lnTo>
                    <a:pt x="1555" y="38"/>
                  </a:lnTo>
                  <a:cubicBezTo>
                    <a:pt x="1518" y="150"/>
                    <a:pt x="1536" y="300"/>
                    <a:pt x="1518" y="412"/>
                  </a:cubicBezTo>
                  <a:cubicBezTo>
                    <a:pt x="1405" y="188"/>
                    <a:pt x="1181" y="0"/>
                    <a:pt x="8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2209550" y="2213025"/>
              <a:ext cx="26250" cy="56700"/>
            </a:xfrm>
            <a:custGeom>
              <a:rect b="b" l="l" r="r" t="t"/>
              <a:pathLst>
                <a:path extrusionOk="0" h="2268" w="1050">
                  <a:moveTo>
                    <a:pt x="889" y="1"/>
                  </a:moveTo>
                  <a:cubicBezTo>
                    <a:pt x="587" y="1"/>
                    <a:pt x="440" y="231"/>
                    <a:pt x="375" y="488"/>
                  </a:cubicBezTo>
                  <a:cubicBezTo>
                    <a:pt x="338" y="376"/>
                    <a:pt x="357" y="189"/>
                    <a:pt x="357" y="39"/>
                  </a:cubicBezTo>
                  <a:lnTo>
                    <a:pt x="1" y="39"/>
                  </a:lnTo>
                  <a:lnTo>
                    <a:pt x="1" y="2267"/>
                  </a:lnTo>
                  <a:lnTo>
                    <a:pt x="375" y="2267"/>
                  </a:lnTo>
                  <a:cubicBezTo>
                    <a:pt x="428" y="1482"/>
                    <a:pt x="171" y="339"/>
                    <a:pt x="879" y="339"/>
                  </a:cubicBezTo>
                  <a:cubicBezTo>
                    <a:pt x="931" y="339"/>
                    <a:pt x="987" y="345"/>
                    <a:pt x="1050" y="357"/>
                  </a:cubicBezTo>
                  <a:lnTo>
                    <a:pt x="1050" y="20"/>
                  </a:lnTo>
                  <a:cubicBezTo>
                    <a:pt x="992" y="7"/>
                    <a:pt x="938" y="1"/>
                    <a:pt x="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2241875" y="2213025"/>
              <a:ext cx="49650" cy="57625"/>
            </a:xfrm>
            <a:custGeom>
              <a:rect b="b" l="l" r="r" t="t"/>
              <a:pathLst>
                <a:path extrusionOk="0" h="2305" w="1986">
                  <a:moveTo>
                    <a:pt x="993" y="282"/>
                  </a:moveTo>
                  <a:cubicBezTo>
                    <a:pt x="1498" y="282"/>
                    <a:pt x="1592" y="657"/>
                    <a:pt x="1592" y="1144"/>
                  </a:cubicBezTo>
                  <a:cubicBezTo>
                    <a:pt x="1592" y="1656"/>
                    <a:pt x="1503" y="2025"/>
                    <a:pt x="1011" y="2025"/>
                  </a:cubicBezTo>
                  <a:cubicBezTo>
                    <a:pt x="999" y="2025"/>
                    <a:pt x="986" y="2024"/>
                    <a:pt x="974" y="2024"/>
                  </a:cubicBezTo>
                  <a:cubicBezTo>
                    <a:pt x="487" y="2024"/>
                    <a:pt x="375" y="1649"/>
                    <a:pt x="375" y="1144"/>
                  </a:cubicBezTo>
                  <a:cubicBezTo>
                    <a:pt x="375" y="657"/>
                    <a:pt x="487" y="282"/>
                    <a:pt x="993" y="282"/>
                  </a:cubicBezTo>
                  <a:close/>
                  <a:moveTo>
                    <a:pt x="1035" y="1"/>
                  </a:moveTo>
                  <a:cubicBezTo>
                    <a:pt x="1021" y="1"/>
                    <a:pt x="1007" y="1"/>
                    <a:pt x="993" y="1"/>
                  </a:cubicBezTo>
                  <a:cubicBezTo>
                    <a:pt x="318" y="1"/>
                    <a:pt x="0" y="376"/>
                    <a:pt x="0" y="1144"/>
                  </a:cubicBezTo>
                  <a:cubicBezTo>
                    <a:pt x="0" y="1855"/>
                    <a:pt x="281" y="2305"/>
                    <a:pt x="974" y="2305"/>
                  </a:cubicBezTo>
                  <a:cubicBezTo>
                    <a:pt x="1667" y="2305"/>
                    <a:pt x="1985" y="1893"/>
                    <a:pt x="1985" y="1144"/>
                  </a:cubicBezTo>
                  <a:cubicBezTo>
                    <a:pt x="1985" y="446"/>
                    <a:pt x="1715" y="1"/>
                    <a:pt x="10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2294700" y="2213975"/>
              <a:ext cx="52525" cy="56725"/>
            </a:xfrm>
            <a:custGeom>
              <a:rect b="b" l="l" r="r" t="t"/>
              <a:pathLst>
                <a:path extrusionOk="0" h="2269" w="2101">
                  <a:moveTo>
                    <a:pt x="322" y="1"/>
                  </a:moveTo>
                  <a:cubicBezTo>
                    <a:pt x="395" y="901"/>
                    <a:pt x="0" y="2268"/>
                    <a:pt x="974" y="2268"/>
                  </a:cubicBezTo>
                  <a:cubicBezTo>
                    <a:pt x="993" y="2268"/>
                    <a:pt x="1013" y="2268"/>
                    <a:pt x="1033" y="2267"/>
                  </a:cubicBezTo>
                  <a:cubicBezTo>
                    <a:pt x="1408" y="2267"/>
                    <a:pt x="1595" y="2098"/>
                    <a:pt x="1726" y="1836"/>
                  </a:cubicBezTo>
                  <a:cubicBezTo>
                    <a:pt x="1763" y="1930"/>
                    <a:pt x="1745" y="2117"/>
                    <a:pt x="1745" y="2229"/>
                  </a:cubicBezTo>
                  <a:lnTo>
                    <a:pt x="2101" y="2229"/>
                  </a:lnTo>
                  <a:lnTo>
                    <a:pt x="2101" y="1"/>
                  </a:lnTo>
                  <a:lnTo>
                    <a:pt x="1726" y="1"/>
                  </a:lnTo>
                  <a:cubicBezTo>
                    <a:pt x="1670" y="806"/>
                    <a:pt x="1988" y="1948"/>
                    <a:pt x="1146" y="1986"/>
                  </a:cubicBezTo>
                  <a:cubicBezTo>
                    <a:pt x="771" y="1986"/>
                    <a:pt x="696" y="1761"/>
                    <a:pt x="696" y="1405"/>
                  </a:cubicBezTo>
                  <a:lnTo>
                    <a:pt x="69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2361250" y="2213050"/>
              <a:ext cx="47300" cy="78675"/>
            </a:xfrm>
            <a:custGeom>
              <a:rect b="b" l="l" r="r" t="t"/>
              <a:pathLst>
                <a:path extrusionOk="0" h="3147" w="1892">
                  <a:moveTo>
                    <a:pt x="974" y="281"/>
                  </a:moveTo>
                  <a:cubicBezTo>
                    <a:pt x="1424" y="300"/>
                    <a:pt x="1499" y="675"/>
                    <a:pt x="1499" y="1143"/>
                  </a:cubicBezTo>
                  <a:cubicBezTo>
                    <a:pt x="1499" y="1630"/>
                    <a:pt x="1442" y="2023"/>
                    <a:pt x="974" y="2023"/>
                  </a:cubicBezTo>
                  <a:cubicBezTo>
                    <a:pt x="487" y="2023"/>
                    <a:pt x="375" y="1686"/>
                    <a:pt x="375" y="1180"/>
                  </a:cubicBezTo>
                  <a:cubicBezTo>
                    <a:pt x="375" y="656"/>
                    <a:pt x="487" y="281"/>
                    <a:pt x="974" y="281"/>
                  </a:cubicBezTo>
                  <a:close/>
                  <a:moveTo>
                    <a:pt x="1068" y="0"/>
                  </a:moveTo>
                  <a:cubicBezTo>
                    <a:pt x="712" y="0"/>
                    <a:pt x="487" y="150"/>
                    <a:pt x="375" y="394"/>
                  </a:cubicBezTo>
                  <a:lnTo>
                    <a:pt x="356" y="38"/>
                  </a:lnTo>
                  <a:lnTo>
                    <a:pt x="0" y="38"/>
                  </a:lnTo>
                  <a:lnTo>
                    <a:pt x="0" y="3147"/>
                  </a:lnTo>
                  <a:lnTo>
                    <a:pt x="375" y="3147"/>
                  </a:lnTo>
                  <a:lnTo>
                    <a:pt x="375" y="1911"/>
                  </a:lnTo>
                  <a:cubicBezTo>
                    <a:pt x="487" y="2154"/>
                    <a:pt x="712" y="2304"/>
                    <a:pt x="1068" y="2304"/>
                  </a:cubicBezTo>
                  <a:cubicBezTo>
                    <a:pt x="1705" y="2285"/>
                    <a:pt x="1892" y="1798"/>
                    <a:pt x="1892" y="1143"/>
                  </a:cubicBezTo>
                  <a:cubicBezTo>
                    <a:pt x="1892" y="469"/>
                    <a:pt x="1705" y="0"/>
                    <a:pt x="10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2411350" y="2283750"/>
              <a:ext cx="61350" cy="7050"/>
            </a:xfrm>
            <a:custGeom>
              <a:rect b="b" l="l" r="r" t="t"/>
              <a:pathLst>
                <a:path extrusionOk="0" h="282" w="2454">
                  <a:moveTo>
                    <a:pt x="0" y="0"/>
                  </a:moveTo>
                  <a:lnTo>
                    <a:pt x="0" y="281"/>
                  </a:lnTo>
                  <a:lnTo>
                    <a:pt x="2453" y="281"/>
                  </a:lnTo>
                  <a:lnTo>
                    <a:pt x="245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2478300" y="2193375"/>
              <a:ext cx="9375" cy="76350"/>
            </a:xfrm>
            <a:custGeom>
              <a:rect b="b" l="l" r="r" t="t"/>
              <a:pathLst>
                <a:path extrusionOk="0" h="3054" w="375">
                  <a:moveTo>
                    <a:pt x="0" y="1"/>
                  </a:moveTo>
                  <a:lnTo>
                    <a:pt x="0" y="338"/>
                  </a:lnTo>
                  <a:lnTo>
                    <a:pt x="375" y="338"/>
                  </a:lnTo>
                  <a:lnTo>
                    <a:pt x="375" y="1"/>
                  </a:lnTo>
                  <a:close/>
                  <a:moveTo>
                    <a:pt x="0" y="825"/>
                  </a:moveTo>
                  <a:lnTo>
                    <a:pt x="0"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2498900" y="2193375"/>
              <a:ext cx="47300" cy="77275"/>
            </a:xfrm>
            <a:custGeom>
              <a:rect b="b" l="l" r="r" t="t"/>
              <a:pathLst>
                <a:path extrusionOk="0" h="3091" w="1892">
                  <a:moveTo>
                    <a:pt x="952" y="1068"/>
                  </a:moveTo>
                  <a:cubicBezTo>
                    <a:pt x="1410" y="1068"/>
                    <a:pt x="1517" y="1436"/>
                    <a:pt x="1517" y="1911"/>
                  </a:cubicBezTo>
                  <a:cubicBezTo>
                    <a:pt x="1517" y="2435"/>
                    <a:pt x="1405" y="2810"/>
                    <a:pt x="918" y="2810"/>
                  </a:cubicBezTo>
                  <a:cubicBezTo>
                    <a:pt x="449" y="2810"/>
                    <a:pt x="393" y="2398"/>
                    <a:pt x="393" y="1930"/>
                  </a:cubicBezTo>
                  <a:cubicBezTo>
                    <a:pt x="393" y="1462"/>
                    <a:pt x="449" y="1068"/>
                    <a:pt x="918" y="1068"/>
                  </a:cubicBezTo>
                  <a:cubicBezTo>
                    <a:pt x="929" y="1068"/>
                    <a:pt x="941" y="1068"/>
                    <a:pt x="952" y="1068"/>
                  </a:cubicBezTo>
                  <a:close/>
                  <a:moveTo>
                    <a:pt x="1517" y="1"/>
                  </a:moveTo>
                  <a:lnTo>
                    <a:pt x="1517" y="1162"/>
                  </a:lnTo>
                  <a:cubicBezTo>
                    <a:pt x="1386" y="937"/>
                    <a:pt x="1180" y="787"/>
                    <a:pt x="824" y="787"/>
                  </a:cubicBezTo>
                  <a:cubicBezTo>
                    <a:pt x="262" y="787"/>
                    <a:pt x="0" y="1181"/>
                    <a:pt x="0" y="1949"/>
                  </a:cubicBezTo>
                  <a:cubicBezTo>
                    <a:pt x="19" y="2641"/>
                    <a:pt x="206" y="3091"/>
                    <a:pt x="824" y="3091"/>
                  </a:cubicBezTo>
                  <a:cubicBezTo>
                    <a:pt x="1180" y="3091"/>
                    <a:pt x="1386" y="2960"/>
                    <a:pt x="1517" y="2679"/>
                  </a:cubicBezTo>
                  <a:cubicBezTo>
                    <a:pt x="1536" y="2772"/>
                    <a:pt x="1517" y="2941"/>
                    <a:pt x="1536" y="3053"/>
                  </a:cubicBezTo>
                  <a:lnTo>
                    <a:pt x="1891" y="3053"/>
                  </a:lnTo>
                  <a:lnTo>
                    <a:pt x="189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3020900" y="2193375"/>
              <a:ext cx="9375" cy="76350"/>
            </a:xfrm>
            <a:custGeom>
              <a:rect b="b" l="l" r="r" t="t"/>
              <a:pathLst>
                <a:path extrusionOk="0" h="3054" w="375">
                  <a:moveTo>
                    <a:pt x="0" y="1"/>
                  </a:moveTo>
                  <a:lnTo>
                    <a:pt x="0" y="338"/>
                  </a:lnTo>
                  <a:lnTo>
                    <a:pt x="375" y="338"/>
                  </a:lnTo>
                  <a:lnTo>
                    <a:pt x="375" y="1"/>
                  </a:lnTo>
                  <a:close/>
                  <a:moveTo>
                    <a:pt x="0" y="825"/>
                  </a:moveTo>
                  <a:lnTo>
                    <a:pt x="0"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3044300" y="2213000"/>
              <a:ext cx="52525" cy="56725"/>
            </a:xfrm>
            <a:custGeom>
              <a:rect b="b" l="l" r="r" t="t"/>
              <a:pathLst>
                <a:path extrusionOk="0" h="2269" w="2101">
                  <a:moveTo>
                    <a:pt x="1145" y="1"/>
                  </a:moveTo>
                  <a:cubicBezTo>
                    <a:pt x="1126" y="1"/>
                    <a:pt x="1107" y="1"/>
                    <a:pt x="1087" y="2"/>
                  </a:cubicBezTo>
                  <a:cubicBezTo>
                    <a:pt x="712" y="2"/>
                    <a:pt x="487" y="152"/>
                    <a:pt x="375" y="414"/>
                  </a:cubicBezTo>
                  <a:cubicBezTo>
                    <a:pt x="338" y="321"/>
                    <a:pt x="356" y="152"/>
                    <a:pt x="338" y="40"/>
                  </a:cubicBezTo>
                  <a:lnTo>
                    <a:pt x="1" y="40"/>
                  </a:lnTo>
                  <a:lnTo>
                    <a:pt x="1" y="2268"/>
                  </a:lnTo>
                  <a:lnTo>
                    <a:pt x="375" y="2268"/>
                  </a:lnTo>
                  <a:cubicBezTo>
                    <a:pt x="431" y="1482"/>
                    <a:pt x="113" y="302"/>
                    <a:pt x="956" y="283"/>
                  </a:cubicBezTo>
                  <a:cubicBezTo>
                    <a:pt x="1311" y="283"/>
                    <a:pt x="1405" y="489"/>
                    <a:pt x="1405" y="845"/>
                  </a:cubicBezTo>
                  <a:lnTo>
                    <a:pt x="1405" y="2268"/>
                  </a:lnTo>
                  <a:lnTo>
                    <a:pt x="1780" y="2268"/>
                  </a:lnTo>
                  <a:cubicBezTo>
                    <a:pt x="1706" y="1369"/>
                    <a:pt x="2101" y="1"/>
                    <a:pt x="1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3097200" y="2201350"/>
              <a:ext cx="26725" cy="69125"/>
            </a:xfrm>
            <a:custGeom>
              <a:rect b="b" l="l" r="r" t="t"/>
              <a:pathLst>
                <a:path extrusionOk="0" h="2765" w="1069">
                  <a:moveTo>
                    <a:pt x="375" y="0"/>
                  </a:moveTo>
                  <a:lnTo>
                    <a:pt x="282" y="506"/>
                  </a:lnTo>
                  <a:lnTo>
                    <a:pt x="1" y="506"/>
                  </a:lnTo>
                  <a:lnTo>
                    <a:pt x="1" y="768"/>
                  </a:lnTo>
                  <a:lnTo>
                    <a:pt x="244" y="768"/>
                  </a:lnTo>
                  <a:lnTo>
                    <a:pt x="244" y="2266"/>
                  </a:lnTo>
                  <a:cubicBezTo>
                    <a:pt x="244" y="2634"/>
                    <a:pt x="482" y="2764"/>
                    <a:pt x="757" y="2764"/>
                  </a:cubicBezTo>
                  <a:cubicBezTo>
                    <a:pt x="859" y="2764"/>
                    <a:pt x="966" y="2746"/>
                    <a:pt x="1068" y="2716"/>
                  </a:cubicBezTo>
                  <a:lnTo>
                    <a:pt x="1068" y="2435"/>
                  </a:lnTo>
                  <a:cubicBezTo>
                    <a:pt x="1007" y="2460"/>
                    <a:pt x="946" y="2473"/>
                    <a:pt x="888" y="2473"/>
                  </a:cubicBezTo>
                  <a:cubicBezTo>
                    <a:pt x="731" y="2473"/>
                    <a:pt x="605" y="2378"/>
                    <a:pt x="619" y="2173"/>
                  </a:cubicBezTo>
                  <a:lnTo>
                    <a:pt x="619" y="768"/>
                  </a:lnTo>
                  <a:lnTo>
                    <a:pt x="1031" y="768"/>
                  </a:lnTo>
                  <a:lnTo>
                    <a:pt x="1031" y="506"/>
                  </a:lnTo>
                  <a:lnTo>
                    <a:pt x="619" y="506"/>
                  </a:lnTo>
                  <a:lnTo>
                    <a:pt x="6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3129050" y="2213050"/>
              <a:ext cx="50100" cy="57600"/>
            </a:xfrm>
            <a:custGeom>
              <a:rect b="b" l="l" r="r" t="t"/>
              <a:pathLst>
                <a:path extrusionOk="0" h="2304" w="2004">
                  <a:moveTo>
                    <a:pt x="1004" y="280"/>
                  </a:moveTo>
                  <a:cubicBezTo>
                    <a:pt x="1329" y="280"/>
                    <a:pt x="1656" y="521"/>
                    <a:pt x="1611" y="937"/>
                  </a:cubicBezTo>
                  <a:lnTo>
                    <a:pt x="412" y="937"/>
                  </a:lnTo>
                  <a:cubicBezTo>
                    <a:pt x="412" y="806"/>
                    <a:pt x="450" y="693"/>
                    <a:pt x="468" y="618"/>
                  </a:cubicBezTo>
                  <a:cubicBezTo>
                    <a:pt x="573" y="387"/>
                    <a:pt x="788" y="280"/>
                    <a:pt x="1004" y="280"/>
                  </a:cubicBezTo>
                  <a:close/>
                  <a:moveTo>
                    <a:pt x="1011" y="0"/>
                  </a:moveTo>
                  <a:cubicBezTo>
                    <a:pt x="318" y="0"/>
                    <a:pt x="19" y="431"/>
                    <a:pt x="0" y="1143"/>
                  </a:cubicBezTo>
                  <a:cubicBezTo>
                    <a:pt x="0" y="1873"/>
                    <a:pt x="356" y="2304"/>
                    <a:pt x="1030" y="2304"/>
                  </a:cubicBezTo>
                  <a:cubicBezTo>
                    <a:pt x="1498" y="2304"/>
                    <a:pt x="1798" y="2117"/>
                    <a:pt x="1929" y="1780"/>
                  </a:cubicBezTo>
                  <a:lnTo>
                    <a:pt x="1592" y="1686"/>
                  </a:lnTo>
                  <a:cubicBezTo>
                    <a:pt x="1539" y="1880"/>
                    <a:pt x="1353" y="2025"/>
                    <a:pt x="1080" y="2025"/>
                  </a:cubicBezTo>
                  <a:cubicBezTo>
                    <a:pt x="1064" y="2025"/>
                    <a:pt x="1047" y="2024"/>
                    <a:pt x="1030" y="2023"/>
                  </a:cubicBezTo>
                  <a:cubicBezTo>
                    <a:pt x="562" y="2023"/>
                    <a:pt x="412" y="1705"/>
                    <a:pt x="412" y="1236"/>
                  </a:cubicBezTo>
                  <a:lnTo>
                    <a:pt x="1985" y="1236"/>
                  </a:lnTo>
                  <a:cubicBezTo>
                    <a:pt x="2004" y="487"/>
                    <a:pt x="1742" y="0"/>
                    <a:pt x="10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a:off x="3187550" y="2213050"/>
              <a:ext cx="57100" cy="78425"/>
            </a:xfrm>
            <a:custGeom>
              <a:rect b="b" l="l" r="r" t="t"/>
              <a:pathLst>
                <a:path extrusionOk="0" h="3137" w="2284">
                  <a:moveTo>
                    <a:pt x="937" y="281"/>
                  </a:moveTo>
                  <a:cubicBezTo>
                    <a:pt x="1349" y="281"/>
                    <a:pt x="1518" y="656"/>
                    <a:pt x="1518" y="1143"/>
                  </a:cubicBezTo>
                  <a:cubicBezTo>
                    <a:pt x="1518" y="1630"/>
                    <a:pt x="1349" y="2004"/>
                    <a:pt x="937" y="2004"/>
                  </a:cubicBezTo>
                  <a:cubicBezTo>
                    <a:pt x="469" y="2004"/>
                    <a:pt x="394" y="1630"/>
                    <a:pt x="394" y="1143"/>
                  </a:cubicBezTo>
                  <a:cubicBezTo>
                    <a:pt x="394" y="675"/>
                    <a:pt x="469" y="281"/>
                    <a:pt x="937" y="281"/>
                  </a:cubicBezTo>
                  <a:close/>
                  <a:moveTo>
                    <a:pt x="844" y="0"/>
                  </a:moveTo>
                  <a:cubicBezTo>
                    <a:pt x="188" y="19"/>
                    <a:pt x="1" y="487"/>
                    <a:pt x="1" y="1143"/>
                  </a:cubicBezTo>
                  <a:cubicBezTo>
                    <a:pt x="1" y="1798"/>
                    <a:pt x="169" y="2266"/>
                    <a:pt x="806" y="2266"/>
                  </a:cubicBezTo>
                  <a:cubicBezTo>
                    <a:pt x="1181" y="2266"/>
                    <a:pt x="1387" y="2098"/>
                    <a:pt x="1518" y="1854"/>
                  </a:cubicBezTo>
                  <a:lnTo>
                    <a:pt x="1518" y="2210"/>
                  </a:lnTo>
                  <a:cubicBezTo>
                    <a:pt x="1596" y="2625"/>
                    <a:pt x="1272" y="2859"/>
                    <a:pt x="959" y="2859"/>
                  </a:cubicBezTo>
                  <a:cubicBezTo>
                    <a:pt x="749" y="2859"/>
                    <a:pt x="544" y="2754"/>
                    <a:pt x="469" y="2529"/>
                  </a:cubicBezTo>
                  <a:lnTo>
                    <a:pt x="95" y="2585"/>
                  </a:lnTo>
                  <a:cubicBezTo>
                    <a:pt x="169" y="2866"/>
                    <a:pt x="357" y="3015"/>
                    <a:pt x="619" y="3090"/>
                  </a:cubicBezTo>
                  <a:cubicBezTo>
                    <a:pt x="767" y="3122"/>
                    <a:pt x="899" y="3137"/>
                    <a:pt x="1016" y="3137"/>
                  </a:cubicBezTo>
                  <a:cubicBezTo>
                    <a:pt x="2283" y="3137"/>
                    <a:pt x="1791" y="1375"/>
                    <a:pt x="1911" y="38"/>
                  </a:cubicBezTo>
                  <a:lnTo>
                    <a:pt x="1555" y="38"/>
                  </a:lnTo>
                  <a:cubicBezTo>
                    <a:pt x="1537" y="150"/>
                    <a:pt x="1537" y="300"/>
                    <a:pt x="1537" y="412"/>
                  </a:cubicBezTo>
                  <a:cubicBezTo>
                    <a:pt x="1405" y="188"/>
                    <a:pt x="1181" y="0"/>
                    <a:pt x="8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3246075" y="2213050"/>
              <a:ext cx="50125" cy="57600"/>
            </a:xfrm>
            <a:custGeom>
              <a:rect b="b" l="l" r="r" t="t"/>
              <a:pathLst>
                <a:path extrusionOk="0" h="2304" w="2005">
                  <a:moveTo>
                    <a:pt x="1005" y="280"/>
                  </a:moveTo>
                  <a:cubicBezTo>
                    <a:pt x="1330" y="280"/>
                    <a:pt x="1656" y="521"/>
                    <a:pt x="1611" y="937"/>
                  </a:cubicBezTo>
                  <a:lnTo>
                    <a:pt x="413" y="937"/>
                  </a:lnTo>
                  <a:cubicBezTo>
                    <a:pt x="413" y="806"/>
                    <a:pt x="450" y="693"/>
                    <a:pt x="469" y="618"/>
                  </a:cubicBezTo>
                  <a:cubicBezTo>
                    <a:pt x="574" y="387"/>
                    <a:pt x="789" y="280"/>
                    <a:pt x="1005" y="280"/>
                  </a:cubicBezTo>
                  <a:close/>
                  <a:moveTo>
                    <a:pt x="1012" y="0"/>
                  </a:moveTo>
                  <a:cubicBezTo>
                    <a:pt x="319" y="0"/>
                    <a:pt x="19" y="431"/>
                    <a:pt x="1" y="1143"/>
                  </a:cubicBezTo>
                  <a:cubicBezTo>
                    <a:pt x="1" y="1873"/>
                    <a:pt x="357" y="2304"/>
                    <a:pt x="1031" y="2304"/>
                  </a:cubicBezTo>
                  <a:cubicBezTo>
                    <a:pt x="1499" y="2304"/>
                    <a:pt x="1799" y="2117"/>
                    <a:pt x="1930" y="1780"/>
                  </a:cubicBezTo>
                  <a:lnTo>
                    <a:pt x="1593" y="1686"/>
                  </a:lnTo>
                  <a:cubicBezTo>
                    <a:pt x="1540" y="1880"/>
                    <a:pt x="1353" y="2025"/>
                    <a:pt x="1081" y="2025"/>
                  </a:cubicBezTo>
                  <a:cubicBezTo>
                    <a:pt x="1064" y="2025"/>
                    <a:pt x="1048" y="2024"/>
                    <a:pt x="1031" y="2023"/>
                  </a:cubicBezTo>
                  <a:cubicBezTo>
                    <a:pt x="563" y="2023"/>
                    <a:pt x="413" y="1705"/>
                    <a:pt x="413" y="1236"/>
                  </a:cubicBezTo>
                  <a:lnTo>
                    <a:pt x="1986" y="1236"/>
                  </a:lnTo>
                  <a:cubicBezTo>
                    <a:pt x="2005" y="487"/>
                    <a:pt x="1742"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3307400" y="2213025"/>
              <a:ext cx="26250" cy="56700"/>
            </a:xfrm>
            <a:custGeom>
              <a:rect b="b" l="l" r="r" t="t"/>
              <a:pathLst>
                <a:path extrusionOk="0" h="2268" w="1050">
                  <a:moveTo>
                    <a:pt x="889" y="1"/>
                  </a:moveTo>
                  <a:cubicBezTo>
                    <a:pt x="587" y="1"/>
                    <a:pt x="440" y="231"/>
                    <a:pt x="375" y="488"/>
                  </a:cubicBezTo>
                  <a:cubicBezTo>
                    <a:pt x="338" y="376"/>
                    <a:pt x="357" y="189"/>
                    <a:pt x="357" y="39"/>
                  </a:cubicBezTo>
                  <a:lnTo>
                    <a:pt x="1" y="39"/>
                  </a:lnTo>
                  <a:lnTo>
                    <a:pt x="20" y="2267"/>
                  </a:lnTo>
                  <a:lnTo>
                    <a:pt x="394" y="2267"/>
                  </a:lnTo>
                  <a:cubicBezTo>
                    <a:pt x="429" y="1482"/>
                    <a:pt x="187" y="339"/>
                    <a:pt x="882" y="339"/>
                  </a:cubicBezTo>
                  <a:cubicBezTo>
                    <a:pt x="933" y="339"/>
                    <a:pt x="989" y="345"/>
                    <a:pt x="1050" y="357"/>
                  </a:cubicBezTo>
                  <a:lnTo>
                    <a:pt x="1050" y="20"/>
                  </a:lnTo>
                  <a:cubicBezTo>
                    <a:pt x="992" y="7"/>
                    <a:pt x="938" y="1"/>
                    <a:pt x="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1791950" y="2384400"/>
              <a:ext cx="51050" cy="72575"/>
            </a:xfrm>
            <a:custGeom>
              <a:rect b="b" l="l" r="r" t="t"/>
              <a:pathLst>
                <a:path extrusionOk="0" h="2903" w="2042">
                  <a:moveTo>
                    <a:pt x="1" y="0"/>
                  </a:moveTo>
                  <a:lnTo>
                    <a:pt x="1" y="2903"/>
                  </a:lnTo>
                  <a:lnTo>
                    <a:pt x="394" y="2903"/>
                  </a:lnTo>
                  <a:lnTo>
                    <a:pt x="394" y="1723"/>
                  </a:lnTo>
                  <a:lnTo>
                    <a:pt x="2005" y="1723"/>
                  </a:lnTo>
                  <a:lnTo>
                    <a:pt x="2005" y="1405"/>
                  </a:lnTo>
                  <a:lnTo>
                    <a:pt x="394" y="1405"/>
                  </a:lnTo>
                  <a:lnTo>
                    <a:pt x="394" y="319"/>
                  </a:lnTo>
                  <a:lnTo>
                    <a:pt x="2042" y="319"/>
                  </a:lnTo>
                  <a:lnTo>
                    <a:pt x="20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1856100" y="2384400"/>
              <a:ext cx="60425" cy="72575"/>
            </a:xfrm>
            <a:custGeom>
              <a:rect b="b" l="l" r="r" t="t"/>
              <a:pathLst>
                <a:path extrusionOk="0" h="2903" w="2417">
                  <a:moveTo>
                    <a:pt x="0" y="0"/>
                  </a:moveTo>
                  <a:lnTo>
                    <a:pt x="0" y="2903"/>
                  </a:lnTo>
                  <a:lnTo>
                    <a:pt x="394" y="2903"/>
                  </a:lnTo>
                  <a:lnTo>
                    <a:pt x="394" y="1779"/>
                  </a:lnTo>
                  <a:lnTo>
                    <a:pt x="768" y="1499"/>
                  </a:lnTo>
                  <a:lnTo>
                    <a:pt x="1910" y="2903"/>
                  </a:lnTo>
                  <a:lnTo>
                    <a:pt x="2416" y="2903"/>
                  </a:lnTo>
                  <a:lnTo>
                    <a:pt x="1012" y="1255"/>
                  </a:lnTo>
                  <a:lnTo>
                    <a:pt x="2248" y="0"/>
                  </a:lnTo>
                  <a:lnTo>
                    <a:pt x="1779" y="0"/>
                  </a:lnTo>
                  <a:lnTo>
                    <a:pt x="394" y="1442"/>
                  </a:lnTo>
                  <a:lnTo>
                    <a:pt x="3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1922575" y="2383375"/>
              <a:ext cx="51050" cy="73600"/>
            </a:xfrm>
            <a:custGeom>
              <a:rect b="b" l="l" r="r" t="t"/>
              <a:pathLst>
                <a:path extrusionOk="0" h="2944" w="2042">
                  <a:moveTo>
                    <a:pt x="1068" y="0"/>
                  </a:moveTo>
                  <a:cubicBezTo>
                    <a:pt x="1038" y="0"/>
                    <a:pt x="1006" y="1"/>
                    <a:pt x="974" y="4"/>
                  </a:cubicBezTo>
                  <a:cubicBezTo>
                    <a:pt x="431" y="41"/>
                    <a:pt x="94" y="266"/>
                    <a:pt x="38" y="753"/>
                  </a:cubicBezTo>
                  <a:lnTo>
                    <a:pt x="412" y="790"/>
                  </a:lnTo>
                  <a:cubicBezTo>
                    <a:pt x="450" y="491"/>
                    <a:pt x="637" y="304"/>
                    <a:pt x="974" y="304"/>
                  </a:cubicBezTo>
                  <a:cubicBezTo>
                    <a:pt x="1311" y="304"/>
                    <a:pt x="1499" y="491"/>
                    <a:pt x="1499" y="809"/>
                  </a:cubicBezTo>
                  <a:cubicBezTo>
                    <a:pt x="1499" y="1839"/>
                    <a:pt x="38" y="1783"/>
                    <a:pt x="1" y="2944"/>
                  </a:cubicBezTo>
                  <a:lnTo>
                    <a:pt x="1929" y="2944"/>
                  </a:lnTo>
                  <a:lnTo>
                    <a:pt x="1929" y="2626"/>
                  </a:lnTo>
                  <a:lnTo>
                    <a:pt x="412" y="2626"/>
                  </a:lnTo>
                  <a:cubicBezTo>
                    <a:pt x="487" y="2457"/>
                    <a:pt x="637" y="2326"/>
                    <a:pt x="750" y="2195"/>
                  </a:cubicBezTo>
                  <a:lnTo>
                    <a:pt x="1480" y="1540"/>
                  </a:lnTo>
                  <a:cubicBezTo>
                    <a:pt x="2041" y="1033"/>
                    <a:pt x="1955" y="0"/>
                    <a:pt x="10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2150575" y="2400325"/>
              <a:ext cx="47300" cy="78675"/>
            </a:xfrm>
            <a:custGeom>
              <a:rect b="b" l="l" r="r" t="t"/>
              <a:pathLst>
                <a:path extrusionOk="0" h="3147" w="1892">
                  <a:moveTo>
                    <a:pt x="993" y="281"/>
                  </a:moveTo>
                  <a:cubicBezTo>
                    <a:pt x="1442" y="300"/>
                    <a:pt x="1517" y="674"/>
                    <a:pt x="1517" y="1142"/>
                  </a:cubicBezTo>
                  <a:cubicBezTo>
                    <a:pt x="1517" y="1629"/>
                    <a:pt x="1461" y="2023"/>
                    <a:pt x="993" y="2023"/>
                  </a:cubicBezTo>
                  <a:cubicBezTo>
                    <a:pt x="506" y="2023"/>
                    <a:pt x="394" y="1685"/>
                    <a:pt x="394" y="1180"/>
                  </a:cubicBezTo>
                  <a:cubicBezTo>
                    <a:pt x="394" y="656"/>
                    <a:pt x="487" y="281"/>
                    <a:pt x="993" y="281"/>
                  </a:cubicBezTo>
                  <a:close/>
                  <a:moveTo>
                    <a:pt x="1087" y="0"/>
                  </a:moveTo>
                  <a:cubicBezTo>
                    <a:pt x="712" y="0"/>
                    <a:pt x="506" y="150"/>
                    <a:pt x="394" y="393"/>
                  </a:cubicBezTo>
                  <a:lnTo>
                    <a:pt x="375" y="38"/>
                  </a:lnTo>
                  <a:lnTo>
                    <a:pt x="0" y="38"/>
                  </a:lnTo>
                  <a:lnTo>
                    <a:pt x="19" y="3146"/>
                  </a:lnTo>
                  <a:lnTo>
                    <a:pt x="394" y="3146"/>
                  </a:lnTo>
                  <a:lnTo>
                    <a:pt x="375" y="1910"/>
                  </a:lnTo>
                  <a:lnTo>
                    <a:pt x="375" y="1910"/>
                  </a:lnTo>
                  <a:cubicBezTo>
                    <a:pt x="506" y="2154"/>
                    <a:pt x="712" y="2303"/>
                    <a:pt x="1087" y="2303"/>
                  </a:cubicBezTo>
                  <a:cubicBezTo>
                    <a:pt x="1705" y="2285"/>
                    <a:pt x="1892" y="1798"/>
                    <a:pt x="1892" y="1142"/>
                  </a:cubicBezTo>
                  <a:cubicBezTo>
                    <a:pt x="1892" y="468"/>
                    <a:pt x="1723" y="0"/>
                    <a:pt x="10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2206750" y="2400325"/>
              <a:ext cx="50125" cy="57600"/>
            </a:xfrm>
            <a:custGeom>
              <a:rect b="b" l="l" r="r" t="t"/>
              <a:pathLst>
                <a:path extrusionOk="0" h="2304" w="2005">
                  <a:moveTo>
                    <a:pt x="997" y="280"/>
                  </a:moveTo>
                  <a:cubicBezTo>
                    <a:pt x="1323" y="280"/>
                    <a:pt x="1656" y="520"/>
                    <a:pt x="1611" y="936"/>
                  </a:cubicBezTo>
                  <a:lnTo>
                    <a:pt x="394" y="936"/>
                  </a:lnTo>
                  <a:cubicBezTo>
                    <a:pt x="394" y="805"/>
                    <a:pt x="431" y="693"/>
                    <a:pt x="469" y="618"/>
                  </a:cubicBezTo>
                  <a:cubicBezTo>
                    <a:pt x="566" y="386"/>
                    <a:pt x="780" y="280"/>
                    <a:pt x="997" y="280"/>
                  </a:cubicBezTo>
                  <a:close/>
                  <a:moveTo>
                    <a:pt x="993" y="0"/>
                  </a:moveTo>
                  <a:cubicBezTo>
                    <a:pt x="300" y="0"/>
                    <a:pt x="19" y="431"/>
                    <a:pt x="1" y="1142"/>
                  </a:cubicBezTo>
                  <a:cubicBezTo>
                    <a:pt x="1" y="1873"/>
                    <a:pt x="338" y="2303"/>
                    <a:pt x="1031" y="2303"/>
                  </a:cubicBezTo>
                  <a:cubicBezTo>
                    <a:pt x="1499" y="2303"/>
                    <a:pt x="1798" y="2116"/>
                    <a:pt x="1929" y="1779"/>
                  </a:cubicBezTo>
                  <a:lnTo>
                    <a:pt x="1592" y="1685"/>
                  </a:lnTo>
                  <a:cubicBezTo>
                    <a:pt x="1522" y="1880"/>
                    <a:pt x="1351" y="2024"/>
                    <a:pt x="1080" y="2024"/>
                  </a:cubicBezTo>
                  <a:cubicBezTo>
                    <a:pt x="1064" y="2024"/>
                    <a:pt x="1048" y="2024"/>
                    <a:pt x="1031" y="2023"/>
                  </a:cubicBezTo>
                  <a:cubicBezTo>
                    <a:pt x="562" y="2023"/>
                    <a:pt x="394" y="1704"/>
                    <a:pt x="394" y="1236"/>
                  </a:cubicBezTo>
                  <a:lnTo>
                    <a:pt x="1986" y="1236"/>
                  </a:lnTo>
                  <a:cubicBezTo>
                    <a:pt x="2004" y="487"/>
                    <a:pt x="1742"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2268075" y="2400300"/>
              <a:ext cx="26250" cy="56675"/>
            </a:xfrm>
            <a:custGeom>
              <a:rect b="b" l="l" r="r" t="t"/>
              <a:pathLst>
                <a:path extrusionOk="0" h="2267" w="1050">
                  <a:moveTo>
                    <a:pt x="889" y="1"/>
                  </a:moveTo>
                  <a:cubicBezTo>
                    <a:pt x="587" y="1"/>
                    <a:pt x="440" y="230"/>
                    <a:pt x="375" y="488"/>
                  </a:cubicBezTo>
                  <a:cubicBezTo>
                    <a:pt x="338" y="376"/>
                    <a:pt x="357" y="188"/>
                    <a:pt x="357" y="39"/>
                  </a:cubicBezTo>
                  <a:lnTo>
                    <a:pt x="1" y="39"/>
                  </a:lnTo>
                  <a:lnTo>
                    <a:pt x="1" y="2267"/>
                  </a:lnTo>
                  <a:lnTo>
                    <a:pt x="375" y="2267"/>
                  </a:lnTo>
                  <a:cubicBezTo>
                    <a:pt x="428" y="1482"/>
                    <a:pt x="171" y="338"/>
                    <a:pt x="879" y="338"/>
                  </a:cubicBezTo>
                  <a:cubicBezTo>
                    <a:pt x="930" y="338"/>
                    <a:pt x="987" y="344"/>
                    <a:pt x="1049" y="357"/>
                  </a:cubicBezTo>
                  <a:lnTo>
                    <a:pt x="1049" y="20"/>
                  </a:lnTo>
                  <a:cubicBezTo>
                    <a:pt x="992" y="7"/>
                    <a:pt x="938" y="1"/>
                    <a:pt x="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2298525" y="2400400"/>
              <a:ext cx="46825" cy="57925"/>
            </a:xfrm>
            <a:custGeom>
              <a:rect b="b" l="l" r="r" t="t"/>
              <a:pathLst>
                <a:path extrusionOk="0" h="2317" w="1873">
                  <a:moveTo>
                    <a:pt x="940" y="1"/>
                  </a:moveTo>
                  <a:cubicBezTo>
                    <a:pt x="506" y="1"/>
                    <a:pt x="69" y="180"/>
                    <a:pt x="94" y="615"/>
                  </a:cubicBezTo>
                  <a:cubicBezTo>
                    <a:pt x="169" y="1495"/>
                    <a:pt x="1367" y="1027"/>
                    <a:pt x="1479" y="1682"/>
                  </a:cubicBezTo>
                  <a:cubicBezTo>
                    <a:pt x="1479" y="1929"/>
                    <a:pt x="1235" y="2035"/>
                    <a:pt x="972" y="2035"/>
                  </a:cubicBezTo>
                  <a:cubicBezTo>
                    <a:pt x="676" y="2035"/>
                    <a:pt x="357" y="1901"/>
                    <a:pt x="337" y="1682"/>
                  </a:cubicBezTo>
                  <a:lnTo>
                    <a:pt x="0" y="1739"/>
                  </a:lnTo>
                  <a:cubicBezTo>
                    <a:pt x="46" y="2116"/>
                    <a:pt x="504" y="2317"/>
                    <a:pt x="953" y="2317"/>
                  </a:cubicBezTo>
                  <a:cubicBezTo>
                    <a:pt x="1418" y="2317"/>
                    <a:pt x="1873" y="2102"/>
                    <a:pt x="1854" y="1645"/>
                  </a:cubicBezTo>
                  <a:cubicBezTo>
                    <a:pt x="1798" y="727"/>
                    <a:pt x="637" y="1214"/>
                    <a:pt x="449" y="578"/>
                  </a:cubicBezTo>
                  <a:cubicBezTo>
                    <a:pt x="459" y="367"/>
                    <a:pt x="696" y="268"/>
                    <a:pt x="940" y="268"/>
                  </a:cubicBezTo>
                  <a:cubicBezTo>
                    <a:pt x="1196" y="268"/>
                    <a:pt x="1460" y="377"/>
                    <a:pt x="1479" y="578"/>
                  </a:cubicBezTo>
                  <a:lnTo>
                    <a:pt x="1816" y="540"/>
                  </a:lnTo>
                  <a:cubicBezTo>
                    <a:pt x="1779" y="353"/>
                    <a:pt x="1667" y="203"/>
                    <a:pt x="1536" y="128"/>
                  </a:cubicBezTo>
                  <a:cubicBezTo>
                    <a:pt x="1378" y="46"/>
                    <a:pt x="1160" y="1"/>
                    <a:pt x="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2352825" y="2400300"/>
              <a:ext cx="50125" cy="57625"/>
            </a:xfrm>
            <a:custGeom>
              <a:rect b="b" l="l" r="r" t="t"/>
              <a:pathLst>
                <a:path extrusionOk="0" h="2305" w="2005">
                  <a:moveTo>
                    <a:pt x="1012" y="282"/>
                  </a:moveTo>
                  <a:cubicBezTo>
                    <a:pt x="1517" y="282"/>
                    <a:pt x="1611" y="657"/>
                    <a:pt x="1611" y="1143"/>
                  </a:cubicBezTo>
                  <a:cubicBezTo>
                    <a:pt x="1611" y="1655"/>
                    <a:pt x="1504" y="2024"/>
                    <a:pt x="1029" y="2024"/>
                  </a:cubicBezTo>
                  <a:cubicBezTo>
                    <a:pt x="1017" y="2024"/>
                    <a:pt x="1005" y="2024"/>
                    <a:pt x="993" y="2024"/>
                  </a:cubicBezTo>
                  <a:cubicBezTo>
                    <a:pt x="506" y="2024"/>
                    <a:pt x="394" y="1649"/>
                    <a:pt x="394" y="1143"/>
                  </a:cubicBezTo>
                  <a:cubicBezTo>
                    <a:pt x="394" y="657"/>
                    <a:pt x="506" y="282"/>
                    <a:pt x="1012" y="282"/>
                  </a:cubicBezTo>
                  <a:close/>
                  <a:moveTo>
                    <a:pt x="1036" y="1"/>
                  </a:moveTo>
                  <a:cubicBezTo>
                    <a:pt x="1022" y="1"/>
                    <a:pt x="1007" y="1"/>
                    <a:pt x="993" y="1"/>
                  </a:cubicBezTo>
                  <a:cubicBezTo>
                    <a:pt x="337" y="1"/>
                    <a:pt x="0" y="376"/>
                    <a:pt x="0" y="1143"/>
                  </a:cubicBezTo>
                  <a:cubicBezTo>
                    <a:pt x="19" y="1855"/>
                    <a:pt x="300" y="2304"/>
                    <a:pt x="993" y="2304"/>
                  </a:cubicBezTo>
                  <a:cubicBezTo>
                    <a:pt x="1667" y="2304"/>
                    <a:pt x="2004" y="1892"/>
                    <a:pt x="1985" y="1143"/>
                  </a:cubicBezTo>
                  <a:cubicBezTo>
                    <a:pt x="1985" y="446"/>
                    <a:pt x="1734" y="1"/>
                    <a:pt x="10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2414150" y="2400275"/>
              <a:ext cx="52525" cy="56700"/>
            </a:xfrm>
            <a:custGeom>
              <a:rect b="b" l="l" r="r" t="t"/>
              <a:pathLst>
                <a:path extrusionOk="0" h="2268" w="2101">
                  <a:moveTo>
                    <a:pt x="1145" y="0"/>
                  </a:moveTo>
                  <a:cubicBezTo>
                    <a:pt x="1126" y="0"/>
                    <a:pt x="1107" y="1"/>
                    <a:pt x="1087" y="2"/>
                  </a:cubicBezTo>
                  <a:cubicBezTo>
                    <a:pt x="712" y="2"/>
                    <a:pt x="506" y="152"/>
                    <a:pt x="375" y="414"/>
                  </a:cubicBezTo>
                  <a:cubicBezTo>
                    <a:pt x="338" y="320"/>
                    <a:pt x="356" y="152"/>
                    <a:pt x="338" y="40"/>
                  </a:cubicBezTo>
                  <a:lnTo>
                    <a:pt x="0" y="40"/>
                  </a:lnTo>
                  <a:lnTo>
                    <a:pt x="0" y="2268"/>
                  </a:lnTo>
                  <a:lnTo>
                    <a:pt x="375" y="2268"/>
                  </a:lnTo>
                  <a:cubicBezTo>
                    <a:pt x="431" y="1481"/>
                    <a:pt x="113" y="302"/>
                    <a:pt x="956" y="283"/>
                  </a:cubicBezTo>
                  <a:cubicBezTo>
                    <a:pt x="1311" y="283"/>
                    <a:pt x="1405" y="489"/>
                    <a:pt x="1405" y="845"/>
                  </a:cubicBezTo>
                  <a:lnTo>
                    <a:pt x="1405" y="2268"/>
                  </a:lnTo>
                  <a:lnTo>
                    <a:pt x="1780" y="2268"/>
                  </a:lnTo>
                  <a:cubicBezTo>
                    <a:pt x="1706" y="1368"/>
                    <a:pt x="2101" y="0"/>
                    <a:pt x="1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2464250" y="2471000"/>
              <a:ext cx="60875" cy="7050"/>
            </a:xfrm>
            <a:custGeom>
              <a:rect b="b" l="l" r="r" t="t"/>
              <a:pathLst>
                <a:path extrusionOk="0" h="282" w="2435">
                  <a:moveTo>
                    <a:pt x="0" y="1"/>
                  </a:moveTo>
                  <a:lnTo>
                    <a:pt x="0" y="282"/>
                  </a:lnTo>
                  <a:lnTo>
                    <a:pt x="2435" y="282"/>
                  </a:lnTo>
                  <a:lnTo>
                    <a:pt x="24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2531200" y="2380650"/>
              <a:ext cx="9375" cy="76325"/>
            </a:xfrm>
            <a:custGeom>
              <a:rect b="b" l="l" r="r" t="t"/>
              <a:pathLst>
                <a:path extrusionOk="0" h="3053" w="375">
                  <a:moveTo>
                    <a:pt x="0" y="1"/>
                  </a:moveTo>
                  <a:lnTo>
                    <a:pt x="0" y="338"/>
                  </a:lnTo>
                  <a:lnTo>
                    <a:pt x="375" y="338"/>
                  </a:lnTo>
                  <a:lnTo>
                    <a:pt x="375" y="1"/>
                  </a:lnTo>
                  <a:close/>
                  <a:moveTo>
                    <a:pt x="0" y="825"/>
                  </a:moveTo>
                  <a:lnTo>
                    <a:pt x="0"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2551325" y="2380650"/>
              <a:ext cx="47775" cy="77275"/>
            </a:xfrm>
            <a:custGeom>
              <a:rect b="b" l="l" r="r" t="t"/>
              <a:pathLst>
                <a:path extrusionOk="0" h="3091" w="1911">
                  <a:moveTo>
                    <a:pt x="970" y="1067"/>
                  </a:moveTo>
                  <a:cubicBezTo>
                    <a:pt x="1410" y="1067"/>
                    <a:pt x="1517" y="1435"/>
                    <a:pt x="1517" y="1911"/>
                  </a:cubicBezTo>
                  <a:cubicBezTo>
                    <a:pt x="1517" y="2435"/>
                    <a:pt x="1405" y="2810"/>
                    <a:pt x="918" y="2810"/>
                  </a:cubicBezTo>
                  <a:cubicBezTo>
                    <a:pt x="469" y="2810"/>
                    <a:pt x="394" y="2398"/>
                    <a:pt x="394" y="1929"/>
                  </a:cubicBezTo>
                  <a:cubicBezTo>
                    <a:pt x="394" y="1461"/>
                    <a:pt x="469" y="1068"/>
                    <a:pt x="937" y="1068"/>
                  </a:cubicBezTo>
                  <a:cubicBezTo>
                    <a:pt x="948" y="1068"/>
                    <a:pt x="959" y="1067"/>
                    <a:pt x="970" y="1067"/>
                  </a:cubicBezTo>
                  <a:close/>
                  <a:moveTo>
                    <a:pt x="1517" y="1"/>
                  </a:moveTo>
                  <a:lnTo>
                    <a:pt x="1536" y="1162"/>
                  </a:lnTo>
                  <a:cubicBezTo>
                    <a:pt x="1386" y="937"/>
                    <a:pt x="1199" y="787"/>
                    <a:pt x="824" y="787"/>
                  </a:cubicBezTo>
                  <a:cubicBezTo>
                    <a:pt x="281" y="787"/>
                    <a:pt x="0" y="1180"/>
                    <a:pt x="0" y="1948"/>
                  </a:cubicBezTo>
                  <a:cubicBezTo>
                    <a:pt x="19" y="2641"/>
                    <a:pt x="206" y="3090"/>
                    <a:pt x="824" y="3090"/>
                  </a:cubicBezTo>
                  <a:cubicBezTo>
                    <a:pt x="1199" y="3090"/>
                    <a:pt x="1405" y="2959"/>
                    <a:pt x="1517" y="2678"/>
                  </a:cubicBezTo>
                  <a:cubicBezTo>
                    <a:pt x="1555" y="2772"/>
                    <a:pt x="1536" y="2941"/>
                    <a:pt x="1555" y="3053"/>
                  </a:cubicBezTo>
                  <a:lnTo>
                    <a:pt x="1911" y="3053"/>
                  </a:lnTo>
                  <a:lnTo>
                    <a:pt x="18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3020900" y="2380650"/>
              <a:ext cx="9375" cy="76325"/>
            </a:xfrm>
            <a:custGeom>
              <a:rect b="b" l="l" r="r" t="t"/>
              <a:pathLst>
                <a:path extrusionOk="0" h="3053" w="375">
                  <a:moveTo>
                    <a:pt x="0" y="1"/>
                  </a:moveTo>
                  <a:lnTo>
                    <a:pt x="0" y="338"/>
                  </a:lnTo>
                  <a:lnTo>
                    <a:pt x="375" y="338"/>
                  </a:lnTo>
                  <a:lnTo>
                    <a:pt x="375" y="1"/>
                  </a:lnTo>
                  <a:close/>
                  <a:moveTo>
                    <a:pt x="0" y="825"/>
                  </a:moveTo>
                  <a:lnTo>
                    <a:pt x="0"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3044300" y="2400275"/>
              <a:ext cx="52525" cy="56700"/>
            </a:xfrm>
            <a:custGeom>
              <a:rect b="b" l="l" r="r" t="t"/>
              <a:pathLst>
                <a:path extrusionOk="0" h="2268" w="2101">
                  <a:moveTo>
                    <a:pt x="1145" y="0"/>
                  </a:moveTo>
                  <a:cubicBezTo>
                    <a:pt x="1126" y="0"/>
                    <a:pt x="1107" y="1"/>
                    <a:pt x="1087" y="2"/>
                  </a:cubicBezTo>
                  <a:cubicBezTo>
                    <a:pt x="712" y="2"/>
                    <a:pt x="487" y="152"/>
                    <a:pt x="375" y="414"/>
                  </a:cubicBezTo>
                  <a:cubicBezTo>
                    <a:pt x="338" y="320"/>
                    <a:pt x="356" y="152"/>
                    <a:pt x="338" y="40"/>
                  </a:cubicBezTo>
                  <a:lnTo>
                    <a:pt x="1" y="40"/>
                  </a:lnTo>
                  <a:lnTo>
                    <a:pt x="1" y="2268"/>
                  </a:lnTo>
                  <a:lnTo>
                    <a:pt x="375" y="2268"/>
                  </a:lnTo>
                  <a:cubicBezTo>
                    <a:pt x="431" y="1481"/>
                    <a:pt x="113" y="302"/>
                    <a:pt x="956" y="283"/>
                  </a:cubicBezTo>
                  <a:cubicBezTo>
                    <a:pt x="1311" y="283"/>
                    <a:pt x="1405" y="489"/>
                    <a:pt x="1405" y="845"/>
                  </a:cubicBezTo>
                  <a:lnTo>
                    <a:pt x="1405" y="2268"/>
                  </a:lnTo>
                  <a:lnTo>
                    <a:pt x="1780" y="2268"/>
                  </a:lnTo>
                  <a:cubicBezTo>
                    <a:pt x="1706" y="1368"/>
                    <a:pt x="2101" y="0"/>
                    <a:pt x="1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3097200" y="2388600"/>
              <a:ext cx="26725" cy="69125"/>
            </a:xfrm>
            <a:custGeom>
              <a:rect b="b" l="l" r="r" t="t"/>
              <a:pathLst>
                <a:path extrusionOk="0" h="2765" w="1069">
                  <a:moveTo>
                    <a:pt x="375" y="1"/>
                  </a:moveTo>
                  <a:lnTo>
                    <a:pt x="282" y="507"/>
                  </a:lnTo>
                  <a:lnTo>
                    <a:pt x="1" y="507"/>
                  </a:lnTo>
                  <a:lnTo>
                    <a:pt x="1" y="769"/>
                  </a:lnTo>
                  <a:lnTo>
                    <a:pt x="244" y="769"/>
                  </a:lnTo>
                  <a:lnTo>
                    <a:pt x="244" y="2267"/>
                  </a:lnTo>
                  <a:cubicBezTo>
                    <a:pt x="244" y="2635"/>
                    <a:pt x="482" y="2765"/>
                    <a:pt x="757" y="2765"/>
                  </a:cubicBezTo>
                  <a:cubicBezTo>
                    <a:pt x="859" y="2765"/>
                    <a:pt x="966" y="2747"/>
                    <a:pt x="1068" y="2716"/>
                  </a:cubicBezTo>
                  <a:lnTo>
                    <a:pt x="1068" y="2435"/>
                  </a:lnTo>
                  <a:cubicBezTo>
                    <a:pt x="1007" y="2461"/>
                    <a:pt x="946" y="2474"/>
                    <a:pt x="888" y="2474"/>
                  </a:cubicBezTo>
                  <a:cubicBezTo>
                    <a:pt x="731" y="2474"/>
                    <a:pt x="605" y="2378"/>
                    <a:pt x="619" y="2173"/>
                  </a:cubicBezTo>
                  <a:lnTo>
                    <a:pt x="619" y="769"/>
                  </a:lnTo>
                  <a:lnTo>
                    <a:pt x="1031" y="769"/>
                  </a:lnTo>
                  <a:lnTo>
                    <a:pt x="1031" y="507"/>
                  </a:lnTo>
                  <a:lnTo>
                    <a:pt x="619" y="507"/>
                  </a:lnTo>
                  <a:lnTo>
                    <a:pt x="61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3129050" y="2400325"/>
              <a:ext cx="50100" cy="57600"/>
            </a:xfrm>
            <a:custGeom>
              <a:rect b="b" l="l" r="r" t="t"/>
              <a:pathLst>
                <a:path extrusionOk="0" h="2304" w="2004">
                  <a:moveTo>
                    <a:pt x="1004" y="280"/>
                  </a:moveTo>
                  <a:cubicBezTo>
                    <a:pt x="1329" y="280"/>
                    <a:pt x="1656" y="520"/>
                    <a:pt x="1611" y="936"/>
                  </a:cubicBezTo>
                  <a:lnTo>
                    <a:pt x="412" y="936"/>
                  </a:lnTo>
                  <a:cubicBezTo>
                    <a:pt x="412" y="805"/>
                    <a:pt x="450" y="693"/>
                    <a:pt x="468" y="618"/>
                  </a:cubicBezTo>
                  <a:cubicBezTo>
                    <a:pt x="573" y="386"/>
                    <a:pt x="788" y="280"/>
                    <a:pt x="1004" y="280"/>
                  </a:cubicBezTo>
                  <a:close/>
                  <a:moveTo>
                    <a:pt x="1011" y="0"/>
                  </a:moveTo>
                  <a:cubicBezTo>
                    <a:pt x="318" y="0"/>
                    <a:pt x="19" y="431"/>
                    <a:pt x="0" y="1142"/>
                  </a:cubicBezTo>
                  <a:cubicBezTo>
                    <a:pt x="0" y="1873"/>
                    <a:pt x="356" y="2303"/>
                    <a:pt x="1030" y="2303"/>
                  </a:cubicBezTo>
                  <a:cubicBezTo>
                    <a:pt x="1498" y="2303"/>
                    <a:pt x="1798" y="2116"/>
                    <a:pt x="1929" y="1779"/>
                  </a:cubicBezTo>
                  <a:lnTo>
                    <a:pt x="1592" y="1685"/>
                  </a:lnTo>
                  <a:cubicBezTo>
                    <a:pt x="1539" y="1880"/>
                    <a:pt x="1353" y="2024"/>
                    <a:pt x="1080" y="2024"/>
                  </a:cubicBezTo>
                  <a:cubicBezTo>
                    <a:pt x="1064" y="2024"/>
                    <a:pt x="1047" y="2024"/>
                    <a:pt x="1030" y="2023"/>
                  </a:cubicBezTo>
                  <a:cubicBezTo>
                    <a:pt x="562" y="2023"/>
                    <a:pt x="412" y="1704"/>
                    <a:pt x="412" y="1236"/>
                  </a:cubicBezTo>
                  <a:lnTo>
                    <a:pt x="1985" y="1236"/>
                  </a:lnTo>
                  <a:cubicBezTo>
                    <a:pt x="2004" y="487"/>
                    <a:pt x="1742" y="0"/>
                    <a:pt x="10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3187550" y="2400325"/>
              <a:ext cx="57100" cy="78425"/>
            </a:xfrm>
            <a:custGeom>
              <a:rect b="b" l="l" r="r" t="t"/>
              <a:pathLst>
                <a:path extrusionOk="0" h="3137" w="2284">
                  <a:moveTo>
                    <a:pt x="937" y="281"/>
                  </a:moveTo>
                  <a:cubicBezTo>
                    <a:pt x="1349" y="281"/>
                    <a:pt x="1518" y="656"/>
                    <a:pt x="1518" y="1142"/>
                  </a:cubicBezTo>
                  <a:cubicBezTo>
                    <a:pt x="1518" y="1629"/>
                    <a:pt x="1349" y="2004"/>
                    <a:pt x="937" y="2004"/>
                  </a:cubicBezTo>
                  <a:cubicBezTo>
                    <a:pt x="469" y="2004"/>
                    <a:pt x="394" y="1629"/>
                    <a:pt x="394" y="1142"/>
                  </a:cubicBezTo>
                  <a:cubicBezTo>
                    <a:pt x="394" y="674"/>
                    <a:pt x="469" y="281"/>
                    <a:pt x="937" y="281"/>
                  </a:cubicBezTo>
                  <a:close/>
                  <a:moveTo>
                    <a:pt x="844" y="0"/>
                  </a:moveTo>
                  <a:cubicBezTo>
                    <a:pt x="188" y="19"/>
                    <a:pt x="1" y="487"/>
                    <a:pt x="1" y="1142"/>
                  </a:cubicBezTo>
                  <a:cubicBezTo>
                    <a:pt x="1" y="1798"/>
                    <a:pt x="169" y="2266"/>
                    <a:pt x="806" y="2266"/>
                  </a:cubicBezTo>
                  <a:cubicBezTo>
                    <a:pt x="1181" y="2266"/>
                    <a:pt x="1387" y="2097"/>
                    <a:pt x="1518" y="1854"/>
                  </a:cubicBezTo>
                  <a:lnTo>
                    <a:pt x="1518" y="2210"/>
                  </a:lnTo>
                  <a:cubicBezTo>
                    <a:pt x="1596" y="2625"/>
                    <a:pt x="1272" y="2858"/>
                    <a:pt x="959" y="2858"/>
                  </a:cubicBezTo>
                  <a:cubicBezTo>
                    <a:pt x="749" y="2858"/>
                    <a:pt x="544" y="2754"/>
                    <a:pt x="469" y="2528"/>
                  </a:cubicBezTo>
                  <a:lnTo>
                    <a:pt x="95" y="2584"/>
                  </a:lnTo>
                  <a:cubicBezTo>
                    <a:pt x="169" y="2865"/>
                    <a:pt x="357" y="3015"/>
                    <a:pt x="619" y="3090"/>
                  </a:cubicBezTo>
                  <a:cubicBezTo>
                    <a:pt x="767" y="3122"/>
                    <a:pt x="899" y="3136"/>
                    <a:pt x="1016" y="3136"/>
                  </a:cubicBezTo>
                  <a:cubicBezTo>
                    <a:pt x="2283" y="3136"/>
                    <a:pt x="1791" y="1375"/>
                    <a:pt x="1911" y="38"/>
                  </a:cubicBezTo>
                  <a:lnTo>
                    <a:pt x="1555" y="38"/>
                  </a:lnTo>
                  <a:cubicBezTo>
                    <a:pt x="1537" y="150"/>
                    <a:pt x="1537" y="300"/>
                    <a:pt x="1537" y="412"/>
                  </a:cubicBezTo>
                  <a:cubicBezTo>
                    <a:pt x="1405" y="187"/>
                    <a:pt x="1181" y="0"/>
                    <a:pt x="8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3246075" y="2400325"/>
              <a:ext cx="50125" cy="57600"/>
            </a:xfrm>
            <a:custGeom>
              <a:rect b="b" l="l" r="r" t="t"/>
              <a:pathLst>
                <a:path extrusionOk="0" h="2304" w="2005">
                  <a:moveTo>
                    <a:pt x="1005" y="280"/>
                  </a:moveTo>
                  <a:cubicBezTo>
                    <a:pt x="1330" y="280"/>
                    <a:pt x="1656" y="520"/>
                    <a:pt x="1611" y="936"/>
                  </a:cubicBezTo>
                  <a:lnTo>
                    <a:pt x="413" y="936"/>
                  </a:lnTo>
                  <a:cubicBezTo>
                    <a:pt x="413" y="805"/>
                    <a:pt x="450" y="693"/>
                    <a:pt x="469" y="618"/>
                  </a:cubicBezTo>
                  <a:cubicBezTo>
                    <a:pt x="574" y="386"/>
                    <a:pt x="789" y="280"/>
                    <a:pt x="1005" y="280"/>
                  </a:cubicBezTo>
                  <a:close/>
                  <a:moveTo>
                    <a:pt x="1012" y="0"/>
                  </a:moveTo>
                  <a:cubicBezTo>
                    <a:pt x="319" y="0"/>
                    <a:pt x="19" y="431"/>
                    <a:pt x="1" y="1142"/>
                  </a:cubicBezTo>
                  <a:cubicBezTo>
                    <a:pt x="1" y="1873"/>
                    <a:pt x="357" y="2303"/>
                    <a:pt x="1031" y="2303"/>
                  </a:cubicBezTo>
                  <a:cubicBezTo>
                    <a:pt x="1499" y="2303"/>
                    <a:pt x="1799" y="2116"/>
                    <a:pt x="1930" y="1779"/>
                  </a:cubicBezTo>
                  <a:lnTo>
                    <a:pt x="1593" y="1685"/>
                  </a:lnTo>
                  <a:cubicBezTo>
                    <a:pt x="1540" y="1880"/>
                    <a:pt x="1353" y="2024"/>
                    <a:pt x="1081" y="2024"/>
                  </a:cubicBezTo>
                  <a:cubicBezTo>
                    <a:pt x="1064" y="2024"/>
                    <a:pt x="1048" y="2024"/>
                    <a:pt x="1031" y="2023"/>
                  </a:cubicBezTo>
                  <a:cubicBezTo>
                    <a:pt x="563" y="2023"/>
                    <a:pt x="413" y="1704"/>
                    <a:pt x="413" y="1236"/>
                  </a:cubicBezTo>
                  <a:lnTo>
                    <a:pt x="1986" y="1236"/>
                  </a:lnTo>
                  <a:cubicBezTo>
                    <a:pt x="2005" y="487"/>
                    <a:pt x="1742"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3307400" y="2400300"/>
              <a:ext cx="26250" cy="56675"/>
            </a:xfrm>
            <a:custGeom>
              <a:rect b="b" l="l" r="r" t="t"/>
              <a:pathLst>
                <a:path extrusionOk="0" h="2267" w="1050">
                  <a:moveTo>
                    <a:pt x="889" y="1"/>
                  </a:moveTo>
                  <a:cubicBezTo>
                    <a:pt x="587" y="1"/>
                    <a:pt x="440" y="230"/>
                    <a:pt x="375" y="488"/>
                  </a:cubicBezTo>
                  <a:cubicBezTo>
                    <a:pt x="338" y="376"/>
                    <a:pt x="357" y="188"/>
                    <a:pt x="357" y="39"/>
                  </a:cubicBezTo>
                  <a:lnTo>
                    <a:pt x="1" y="39"/>
                  </a:lnTo>
                  <a:lnTo>
                    <a:pt x="20" y="2267"/>
                  </a:lnTo>
                  <a:lnTo>
                    <a:pt x="394" y="2267"/>
                  </a:lnTo>
                  <a:cubicBezTo>
                    <a:pt x="429" y="1482"/>
                    <a:pt x="187" y="338"/>
                    <a:pt x="882" y="338"/>
                  </a:cubicBezTo>
                  <a:cubicBezTo>
                    <a:pt x="933" y="338"/>
                    <a:pt x="989" y="344"/>
                    <a:pt x="1050" y="357"/>
                  </a:cubicBezTo>
                  <a:lnTo>
                    <a:pt x="1050" y="20"/>
                  </a:lnTo>
                  <a:cubicBezTo>
                    <a:pt x="992" y="7"/>
                    <a:pt x="938" y="1"/>
                    <a:pt x="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2141200" y="2567925"/>
              <a:ext cx="19625" cy="98150"/>
            </a:xfrm>
            <a:custGeom>
              <a:rect b="b" l="l" r="r" t="t"/>
              <a:pathLst>
                <a:path extrusionOk="0" h="3926" w="785">
                  <a:moveTo>
                    <a:pt x="394" y="0"/>
                  </a:moveTo>
                  <a:lnTo>
                    <a:pt x="394" y="337"/>
                  </a:lnTo>
                  <a:lnTo>
                    <a:pt x="769" y="337"/>
                  </a:lnTo>
                  <a:lnTo>
                    <a:pt x="769" y="0"/>
                  </a:lnTo>
                  <a:close/>
                  <a:moveTo>
                    <a:pt x="394" y="824"/>
                  </a:moveTo>
                  <a:lnTo>
                    <a:pt x="394" y="3277"/>
                  </a:lnTo>
                  <a:cubicBezTo>
                    <a:pt x="394" y="3511"/>
                    <a:pt x="316" y="3628"/>
                    <a:pt x="128" y="3628"/>
                  </a:cubicBezTo>
                  <a:cubicBezTo>
                    <a:pt x="90" y="3628"/>
                    <a:pt x="48" y="3624"/>
                    <a:pt x="1" y="3614"/>
                  </a:cubicBezTo>
                  <a:lnTo>
                    <a:pt x="1" y="3895"/>
                  </a:lnTo>
                  <a:cubicBezTo>
                    <a:pt x="88" y="3915"/>
                    <a:pt x="169" y="3925"/>
                    <a:pt x="244" y="3925"/>
                  </a:cubicBezTo>
                  <a:cubicBezTo>
                    <a:pt x="585" y="3925"/>
                    <a:pt x="784" y="3718"/>
                    <a:pt x="769" y="3333"/>
                  </a:cubicBezTo>
                  <a:lnTo>
                    <a:pt x="769"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a:off x="2171650" y="2587575"/>
              <a:ext cx="49650" cy="57625"/>
            </a:xfrm>
            <a:custGeom>
              <a:rect b="b" l="l" r="r" t="t"/>
              <a:pathLst>
                <a:path extrusionOk="0" h="2305" w="1986">
                  <a:moveTo>
                    <a:pt x="993" y="282"/>
                  </a:moveTo>
                  <a:cubicBezTo>
                    <a:pt x="1498" y="282"/>
                    <a:pt x="1592" y="656"/>
                    <a:pt x="1592" y="1143"/>
                  </a:cubicBezTo>
                  <a:cubicBezTo>
                    <a:pt x="1592" y="1655"/>
                    <a:pt x="1503" y="2024"/>
                    <a:pt x="1011" y="2024"/>
                  </a:cubicBezTo>
                  <a:cubicBezTo>
                    <a:pt x="999" y="2024"/>
                    <a:pt x="986" y="2024"/>
                    <a:pt x="974" y="2023"/>
                  </a:cubicBezTo>
                  <a:cubicBezTo>
                    <a:pt x="487" y="2023"/>
                    <a:pt x="375" y="1649"/>
                    <a:pt x="375" y="1143"/>
                  </a:cubicBezTo>
                  <a:cubicBezTo>
                    <a:pt x="375" y="656"/>
                    <a:pt x="487" y="282"/>
                    <a:pt x="993" y="282"/>
                  </a:cubicBezTo>
                  <a:close/>
                  <a:moveTo>
                    <a:pt x="1035" y="0"/>
                  </a:moveTo>
                  <a:cubicBezTo>
                    <a:pt x="1021" y="0"/>
                    <a:pt x="1007" y="0"/>
                    <a:pt x="993" y="1"/>
                  </a:cubicBezTo>
                  <a:cubicBezTo>
                    <a:pt x="318" y="1"/>
                    <a:pt x="0" y="375"/>
                    <a:pt x="0" y="1143"/>
                  </a:cubicBezTo>
                  <a:cubicBezTo>
                    <a:pt x="0" y="1855"/>
                    <a:pt x="281" y="2304"/>
                    <a:pt x="974" y="2304"/>
                  </a:cubicBezTo>
                  <a:cubicBezTo>
                    <a:pt x="1667" y="2304"/>
                    <a:pt x="1985" y="1892"/>
                    <a:pt x="1985" y="1143"/>
                  </a:cubicBezTo>
                  <a:cubicBezTo>
                    <a:pt x="1985" y="446"/>
                    <a:pt x="1715" y="0"/>
                    <a:pt x="10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a:off x="2232500" y="2567925"/>
              <a:ext cx="9400" cy="76325"/>
            </a:xfrm>
            <a:custGeom>
              <a:rect b="b" l="l" r="r" t="t"/>
              <a:pathLst>
                <a:path extrusionOk="0" h="3053" w="376">
                  <a:moveTo>
                    <a:pt x="1" y="0"/>
                  </a:moveTo>
                  <a:lnTo>
                    <a:pt x="1" y="337"/>
                  </a:lnTo>
                  <a:lnTo>
                    <a:pt x="375" y="337"/>
                  </a:lnTo>
                  <a:lnTo>
                    <a:pt x="375" y="0"/>
                  </a:lnTo>
                  <a:close/>
                  <a:moveTo>
                    <a:pt x="1" y="824"/>
                  </a:moveTo>
                  <a:lnTo>
                    <a:pt x="1" y="3053"/>
                  </a:lnTo>
                  <a:lnTo>
                    <a:pt x="375" y="3053"/>
                  </a:lnTo>
                  <a:lnTo>
                    <a:pt x="375" y="82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a:off x="2255900" y="2587550"/>
              <a:ext cx="52550" cy="56700"/>
            </a:xfrm>
            <a:custGeom>
              <a:rect b="b" l="l" r="r" t="t"/>
              <a:pathLst>
                <a:path extrusionOk="0" h="2268" w="2102">
                  <a:moveTo>
                    <a:pt x="1146" y="0"/>
                  </a:moveTo>
                  <a:cubicBezTo>
                    <a:pt x="1127" y="0"/>
                    <a:pt x="1107" y="1"/>
                    <a:pt x="1087" y="2"/>
                  </a:cubicBezTo>
                  <a:cubicBezTo>
                    <a:pt x="712" y="2"/>
                    <a:pt x="488" y="151"/>
                    <a:pt x="375" y="414"/>
                  </a:cubicBezTo>
                  <a:cubicBezTo>
                    <a:pt x="338" y="320"/>
                    <a:pt x="357" y="151"/>
                    <a:pt x="338" y="39"/>
                  </a:cubicBezTo>
                  <a:lnTo>
                    <a:pt x="1" y="39"/>
                  </a:lnTo>
                  <a:lnTo>
                    <a:pt x="1" y="2268"/>
                  </a:lnTo>
                  <a:lnTo>
                    <a:pt x="375" y="2268"/>
                  </a:lnTo>
                  <a:cubicBezTo>
                    <a:pt x="432" y="1481"/>
                    <a:pt x="113" y="301"/>
                    <a:pt x="956" y="283"/>
                  </a:cubicBezTo>
                  <a:cubicBezTo>
                    <a:pt x="1312" y="283"/>
                    <a:pt x="1405" y="489"/>
                    <a:pt x="1405" y="844"/>
                  </a:cubicBezTo>
                  <a:lnTo>
                    <a:pt x="1405" y="2268"/>
                  </a:lnTo>
                  <a:lnTo>
                    <a:pt x="1780" y="2268"/>
                  </a:lnTo>
                  <a:cubicBezTo>
                    <a:pt x="1706" y="1368"/>
                    <a:pt x="2101" y="0"/>
                    <a:pt x="1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6"/>
            <p:cNvSpPr/>
            <p:nvPr/>
          </p:nvSpPr>
          <p:spPr>
            <a:xfrm>
              <a:off x="2311150" y="2587575"/>
              <a:ext cx="50600" cy="57625"/>
            </a:xfrm>
            <a:custGeom>
              <a:rect b="b" l="l" r="r" t="t"/>
              <a:pathLst>
                <a:path extrusionOk="0" h="2305" w="2024">
                  <a:moveTo>
                    <a:pt x="1010" y="280"/>
                  </a:moveTo>
                  <a:cubicBezTo>
                    <a:pt x="1333" y="280"/>
                    <a:pt x="1664" y="521"/>
                    <a:pt x="1630" y="937"/>
                  </a:cubicBezTo>
                  <a:lnTo>
                    <a:pt x="413" y="937"/>
                  </a:lnTo>
                  <a:cubicBezTo>
                    <a:pt x="413" y="806"/>
                    <a:pt x="450" y="694"/>
                    <a:pt x="488" y="619"/>
                  </a:cubicBezTo>
                  <a:cubicBezTo>
                    <a:pt x="585" y="387"/>
                    <a:pt x="796" y="280"/>
                    <a:pt x="1010" y="280"/>
                  </a:cubicBezTo>
                  <a:close/>
                  <a:moveTo>
                    <a:pt x="1012" y="1"/>
                  </a:moveTo>
                  <a:cubicBezTo>
                    <a:pt x="319" y="1"/>
                    <a:pt x="38" y="431"/>
                    <a:pt x="19" y="1143"/>
                  </a:cubicBezTo>
                  <a:cubicBezTo>
                    <a:pt x="1" y="1873"/>
                    <a:pt x="356" y="2304"/>
                    <a:pt x="1031" y="2304"/>
                  </a:cubicBezTo>
                  <a:cubicBezTo>
                    <a:pt x="1499" y="2304"/>
                    <a:pt x="1817" y="2117"/>
                    <a:pt x="1929" y="1780"/>
                  </a:cubicBezTo>
                  <a:lnTo>
                    <a:pt x="1611" y="1686"/>
                  </a:lnTo>
                  <a:cubicBezTo>
                    <a:pt x="1540" y="1880"/>
                    <a:pt x="1370" y="2025"/>
                    <a:pt x="1083" y="2025"/>
                  </a:cubicBezTo>
                  <a:cubicBezTo>
                    <a:pt x="1066" y="2025"/>
                    <a:pt x="1049" y="2024"/>
                    <a:pt x="1031" y="2023"/>
                  </a:cubicBezTo>
                  <a:cubicBezTo>
                    <a:pt x="581" y="2023"/>
                    <a:pt x="413" y="1705"/>
                    <a:pt x="413" y="1237"/>
                  </a:cubicBezTo>
                  <a:lnTo>
                    <a:pt x="2004" y="1237"/>
                  </a:lnTo>
                  <a:cubicBezTo>
                    <a:pt x="2023" y="488"/>
                    <a:pt x="1742" y="1"/>
                    <a:pt x="10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a:off x="2370150" y="2567925"/>
              <a:ext cx="47300" cy="77275"/>
            </a:xfrm>
            <a:custGeom>
              <a:rect b="b" l="l" r="r" t="t"/>
              <a:pathLst>
                <a:path extrusionOk="0" h="3091" w="1892">
                  <a:moveTo>
                    <a:pt x="952" y="1067"/>
                  </a:moveTo>
                  <a:cubicBezTo>
                    <a:pt x="1410" y="1067"/>
                    <a:pt x="1517" y="1435"/>
                    <a:pt x="1517" y="1910"/>
                  </a:cubicBezTo>
                  <a:cubicBezTo>
                    <a:pt x="1517" y="2435"/>
                    <a:pt x="1405" y="2809"/>
                    <a:pt x="918" y="2809"/>
                  </a:cubicBezTo>
                  <a:cubicBezTo>
                    <a:pt x="450" y="2809"/>
                    <a:pt x="393" y="2397"/>
                    <a:pt x="393" y="1929"/>
                  </a:cubicBezTo>
                  <a:cubicBezTo>
                    <a:pt x="393" y="1461"/>
                    <a:pt x="450" y="1068"/>
                    <a:pt x="918" y="1068"/>
                  </a:cubicBezTo>
                  <a:cubicBezTo>
                    <a:pt x="929" y="1067"/>
                    <a:pt x="941" y="1067"/>
                    <a:pt x="952" y="1067"/>
                  </a:cubicBezTo>
                  <a:close/>
                  <a:moveTo>
                    <a:pt x="1517" y="0"/>
                  </a:moveTo>
                  <a:lnTo>
                    <a:pt x="1517" y="1161"/>
                  </a:lnTo>
                  <a:cubicBezTo>
                    <a:pt x="1386" y="936"/>
                    <a:pt x="1180" y="787"/>
                    <a:pt x="824" y="787"/>
                  </a:cubicBezTo>
                  <a:cubicBezTo>
                    <a:pt x="262" y="787"/>
                    <a:pt x="0" y="1180"/>
                    <a:pt x="0" y="1948"/>
                  </a:cubicBezTo>
                  <a:cubicBezTo>
                    <a:pt x="19" y="2641"/>
                    <a:pt x="206" y="3090"/>
                    <a:pt x="824" y="3090"/>
                  </a:cubicBezTo>
                  <a:cubicBezTo>
                    <a:pt x="1180" y="3090"/>
                    <a:pt x="1386" y="2959"/>
                    <a:pt x="1517" y="2678"/>
                  </a:cubicBezTo>
                  <a:cubicBezTo>
                    <a:pt x="1536" y="2772"/>
                    <a:pt x="1517" y="2940"/>
                    <a:pt x="1536" y="3053"/>
                  </a:cubicBezTo>
                  <a:lnTo>
                    <a:pt x="1892" y="3053"/>
                  </a:lnTo>
                  <a:lnTo>
                    <a:pt x="189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3018550" y="2567925"/>
              <a:ext cx="47300" cy="77275"/>
            </a:xfrm>
            <a:custGeom>
              <a:rect b="b" l="l" r="r" t="t"/>
              <a:pathLst>
                <a:path extrusionOk="0" h="3091" w="1892">
                  <a:moveTo>
                    <a:pt x="953" y="1067"/>
                  </a:moveTo>
                  <a:cubicBezTo>
                    <a:pt x="1410" y="1067"/>
                    <a:pt x="1499" y="1435"/>
                    <a:pt x="1499" y="1910"/>
                  </a:cubicBezTo>
                  <a:cubicBezTo>
                    <a:pt x="1499" y="2435"/>
                    <a:pt x="1405" y="2809"/>
                    <a:pt x="899" y="2809"/>
                  </a:cubicBezTo>
                  <a:cubicBezTo>
                    <a:pt x="450" y="2809"/>
                    <a:pt x="375" y="2397"/>
                    <a:pt x="375" y="1929"/>
                  </a:cubicBezTo>
                  <a:cubicBezTo>
                    <a:pt x="375" y="1461"/>
                    <a:pt x="450" y="1068"/>
                    <a:pt x="918" y="1068"/>
                  </a:cubicBezTo>
                  <a:cubicBezTo>
                    <a:pt x="930" y="1067"/>
                    <a:pt x="941" y="1067"/>
                    <a:pt x="953" y="1067"/>
                  </a:cubicBezTo>
                  <a:close/>
                  <a:moveTo>
                    <a:pt x="1499" y="0"/>
                  </a:moveTo>
                  <a:lnTo>
                    <a:pt x="1517" y="1161"/>
                  </a:lnTo>
                  <a:cubicBezTo>
                    <a:pt x="1368" y="936"/>
                    <a:pt x="1180" y="787"/>
                    <a:pt x="806" y="787"/>
                  </a:cubicBezTo>
                  <a:cubicBezTo>
                    <a:pt x="263" y="787"/>
                    <a:pt x="1" y="1180"/>
                    <a:pt x="1" y="1948"/>
                  </a:cubicBezTo>
                  <a:cubicBezTo>
                    <a:pt x="1" y="2641"/>
                    <a:pt x="188" y="3090"/>
                    <a:pt x="806" y="3090"/>
                  </a:cubicBezTo>
                  <a:cubicBezTo>
                    <a:pt x="1180" y="3090"/>
                    <a:pt x="1386" y="2959"/>
                    <a:pt x="1499" y="2678"/>
                  </a:cubicBezTo>
                  <a:cubicBezTo>
                    <a:pt x="1536" y="2772"/>
                    <a:pt x="1517" y="2940"/>
                    <a:pt x="1536" y="3053"/>
                  </a:cubicBezTo>
                  <a:lnTo>
                    <a:pt x="1892" y="3053"/>
                  </a:lnTo>
                  <a:lnTo>
                    <a:pt x="18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3076600" y="2587575"/>
              <a:ext cx="54325" cy="57650"/>
            </a:xfrm>
            <a:custGeom>
              <a:rect b="b" l="l" r="r" t="t"/>
              <a:pathLst>
                <a:path extrusionOk="0" h="2306" w="2173">
                  <a:moveTo>
                    <a:pt x="1480" y="1162"/>
                  </a:moveTo>
                  <a:lnTo>
                    <a:pt x="1480" y="1162"/>
                  </a:lnTo>
                  <a:cubicBezTo>
                    <a:pt x="1518" y="1686"/>
                    <a:pt x="1255" y="1986"/>
                    <a:pt x="768" y="2023"/>
                  </a:cubicBezTo>
                  <a:cubicBezTo>
                    <a:pt x="544" y="2023"/>
                    <a:pt x="394" y="1873"/>
                    <a:pt x="394" y="1649"/>
                  </a:cubicBezTo>
                  <a:cubicBezTo>
                    <a:pt x="394" y="1106"/>
                    <a:pt x="974" y="1180"/>
                    <a:pt x="1480" y="1162"/>
                  </a:cubicBezTo>
                  <a:close/>
                  <a:moveTo>
                    <a:pt x="1012" y="1"/>
                  </a:moveTo>
                  <a:cubicBezTo>
                    <a:pt x="506" y="1"/>
                    <a:pt x="169" y="169"/>
                    <a:pt x="113" y="600"/>
                  </a:cubicBezTo>
                  <a:lnTo>
                    <a:pt x="506" y="637"/>
                  </a:lnTo>
                  <a:cubicBezTo>
                    <a:pt x="506" y="356"/>
                    <a:pt x="712" y="282"/>
                    <a:pt x="993" y="282"/>
                  </a:cubicBezTo>
                  <a:cubicBezTo>
                    <a:pt x="1368" y="282"/>
                    <a:pt x="1518" y="488"/>
                    <a:pt x="1480" y="900"/>
                  </a:cubicBezTo>
                  <a:cubicBezTo>
                    <a:pt x="750" y="900"/>
                    <a:pt x="1" y="900"/>
                    <a:pt x="19" y="1649"/>
                  </a:cubicBezTo>
                  <a:cubicBezTo>
                    <a:pt x="19" y="2061"/>
                    <a:pt x="263" y="2304"/>
                    <a:pt x="694" y="2304"/>
                  </a:cubicBezTo>
                  <a:cubicBezTo>
                    <a:pt x="709" y="2305"/>
                    <a:pt x="725" y="2305"/>
                    <a:pt x="740" y="2305"/>
                  </a:cubicBezTo>
                  <a:cubicBezTo>
                    <a:pt x="1138" y="2305"/>
                    <a:pt x="1318" y="2070"/>
                    <a:pt x="1480" y="1836"/>
                  </a:cubicBezTo>
                  <a:lnTo>
                    <a:pt x="1480" y="1836"/>
                  </a:lnTo>
                  <a:cubicBezTo>
                    <a:pt x="1466" y="2139"/>
                    <a:pt x="1674" y="2287"/>
                    <a:pt x="1933" y="2287"/>
                  </a:cubicBezTo>
                  <a:cubicBezTo>
                    <a:pt x="2010" y="2287"/>
                    <a:pt x="2092" y="2274"/>
                    <a:pt x="2173" y="2248"/>
                  </a:cubicBezTo>
                  <a:lnTo>
                    <a:pt x="2173" y="2023"/>
                  </a:lnTo>
                  <a:cubicBezTo>
                    <a:pt x="2138" y="2031"/>
                    <a:pt x="2106" y="2035"/>
                    <a:pt x="2078" y="2035"/>
                  </a:cubicBezTo>
                  <a:cubicBezTo>
                    <a:pt x="1905" y="2035"/>
                    <a:pt x="1839" y="1897"/>
                    <a:pt x="1855" y="1705"/>
                  </a:cubicBezTo>
                  <a:lnTo>
                    <a:pt x="1855" y="750"/>
                  </a:lnTo>
                  <a:cubicBezTo>
                    <a:pt x="1855" y="225"/>
                    <a:pt x="1536" y="1"/>
                    <a:pt x="10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3132325" y="2575875"/>
              <a:ext cx="27175" cy="69125"/>
            </a:xfrm>
            <a:custGeom>
              <a:rect b="b" l="l" r="r" t="t"/>
              <a:pathLst>
                <a:path extrusionOk="0" h="2765" w="1087">
                  <a:moveTo>
                    <a:pt x="393" y="1"/>
                  </a:moveTo>
                  <a:lnTo>
                    <a:pt x="281" y="506"/>
                  </a:lnTo>
                  <a:lnTo>
                    <a:pt x="0" y="506"/>
                  </a:lnTo>
                  <a:lnTo>
                    <a:pt x="0" y="768"/>
                  </a:lnTo>
                  <a:lnTo>
                    <a:pt x="262" y="768"/>
                  </a:lnTo>
                  <a:lnTo>
                    <a:pt x="262" y="2266"/>
                  </a:lnTo>
                  <a:cubicBezTo>
                    <a:pt x="262" y="2635"/>
                    <a:pt x="491" y="2764"/>
                    <a:pt x="767" y="2764"/>
                  </a:cubicBezTo>
                  <a:cubicBezTo>
                    <a:pt x="870" y="2764"/>
                    <a:pt x="979" y="2746"/>
                    <a:pt x="1086" y="2716"/>
                  </a:cubicBezTo>
                  <a:lnTo>
                    <a:pt x="1086" y="2435"/>
                  </a:lnTo>
                  <a:cubicBezTo>
                    <a:pt x="1021" y="2460"/>
                    <a:pt x="956" y="2473"/>
                    <a:pt x="898" y="2473"/>
                  </a:cubicBezTo>
                  <a:cubicBezTo>
                    <a:pt x="739" y="2473"/>
                    <a:pt x="623" y="2378"/>
                    <a:pt x="637" y="2173"/>
                  </a:cubicBezTo>
                  <a:lnTo>
                    <a:pt x="637" y="768"/>
                  </a:lnTo>
                  <a:lnTo>
                    <a:pt x="1049" y="768"/>
                  </a:lnTo>
                  <a:lnTo>
                    <a:pt x="1049" y="506"/>
                  </a:lnTo>
                  <a:lnTo>
                    <a:pt x="637" y="506"/>
                  </a:lnTo>
                  <a:lnTo>
                    <a:pt x="6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3164150" y="2587575"/>
              <a:ext cx="50600" cy="57625"/>
            </a:xfrm>
            <a:custGeom>
              <a:rect b="b" l="l" r="r" t="t"/>
              <a:pathLst>
                <a:path extrusionOk="0" h="2305" w="2024">
                  <a:moveTo>
                    <a:pt x="1010" y="280"/>
                  </a:moveTo>
                  <a:cubicBezTo>
                    <a:pt x="1333" y="280"/>
                    <a:pt x="1664" y="521"/>
                    <a:pt x="1630" y="937"/>
                  </a:cubicBezTo>
                  <a:lnTo>
                    <a:pt x="413" y="937"/>
                  </a:lnTo>
                  <a:cubicBezTo>
                    <a:pt x="413" y="806"/>
                    <a:pt x="450" y="694"/>
                    <a:pt x="487" y="619"/>
                  </a:cubicBezTo>
                  <a:cubicBezTo>
                    <a:pt x="585" y="387"/>
                    <a:pt x="796" y="280"/>
                    <a:pt x="1010" y="280"/>
                  </a:cubicBezTo>
                  <a:close/>
                  <a:moveTo>
                    <a:pt x="1012" y="1"/>
                  </a:moveTo>
                  <a:cubicBezTo>
                    <a:pt x="319" y="1"/>
                    <a:pt x="38" y="431"/>
                    <a:pt x="19" y="1143"/>
                  </a:cubicBezTo>
                  <a:cubicBezTo>
                    <a:pt x="1" y="1873"/>
                    <a:pt x="356" y="2304"/>
                    <a:pt x="1031" y="2304"/>
                  </a:cubicBezTo>
                  <a:cubicBezTo>
                    <a:pt x="1499" y="2304"/>
                    <a:pt x="1817" y="2117"/>
                    <a:pt x="1948" y="1780"/>
                  </a:cubicBezTo>
                  <a:lnTo>
                    <a:pt x="1611" y="1686"/>
                  </a:lnTo>
                  <a:cubicBezTo>
                    <a:pt x="1540" y="1880"/>
                    <a:pt x="1370" y="2025"/>
                    <a:pt x="1083" y="2025"/>
                  </a:cubicBezTo>
                  <a:cubicBezTo>
                    <a:pt x="1066" y="2025"/>
                    <a:pt x="1049" y="2024"/>
                    <a:pt x="1031" y="2023"/>
                  </a:cubicBezTo>
                  <a:cubicBezTo>
                    <a:pt x="581" y="2023"/>
                    <a:pt x="413" y="1705"/>
                    <a:pt x="413" y="1237"/>
                  </a:cubicBezTo>
                  <a:lnTo>
                    <a:pt x="2004" y="1237"/>
                  </a:lnTo>
                  <a:cubicBezTo>
                    <a:pt x="2023" y="488"/>
                    <a:pt x="1761" y="1"/>
                    <a:pt x="10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2148225" y="2774850"/>
              <a:ext cx="54350" cy="57625"/>
            </a:xfrm>
            <a:custGeom>
              <a:rect b="b" l="l" r="r" t="t"/>
              <a:pathLst>
                <a:path extrusionOk="0" h="2305" w="2174">
                  <a:moveTo>
                    <a:pt x="1461" y="1161"/>
                  </a:moveTo>
                  <a:lnTo>
                    <a:pt x="1461" y="1161"/>
                  </a:lnTo>
                  <a:cubicBezTo>
                    <a:pt x="1499" y="1686"/>
                    <a:pt x="1237" y="1985"/>
                    <a:pt x="769" y="2023"/>
                  </a:cubicBezTo>
                  <a:cubicBezTo>
                    <a:pt x="525" y="2023"/>
                    <a:pt x="394" y="1873"/>
                    <a:pt x="394" y="1648"/>
                  </a:cubicBezTo>
                  <a:cubicBezTo>
                    <a:pt x="394" y="1105"/>
                    <a:pt x="956" y="1180"/>
                    <a:pt x="1461" y="1161"/>
                  </a:cubicBezTo>
                  <a:close/>
                  <a:moveTo>
                    <a:pt x="993" y="0"/>
                  </a:moveTo>
                  <a:cubicBezTo>
                    <a:pt x="488" y="0"/>
                    <a:pt x="169" y="169"/>
                    <a:pt x="113" y="600"/>
                  </a:cubicBezTo>
                  <a:lnTo>
                    <a:pt x="488" y="637"/>
                  </a:lnTo>
                  <a:cubicBezTo>
                    <a:pt x="506" y="356"/>
                    <a:pt x="712" y="281"/>
                    <a:pt x="993" y="281"/>
                  </a:cubicBezTo>
                  <a:cubicBezTo>
                    <a:pt x="1368" y="281"/>
                    <a:pt x="1499" y="487"/>
                    <a:pt x="1461" y="899"/>
                  </a:cubicBezTo>
                  <a:cubicBezTo>
                    <a:pt x="750" y="899"/>
                    <a:pt x="1" y="899"/>
                    <a:pt x="1" y="1648"/>
                  </a:cubicBezTo>
                  <a:cubicBezTo>
                    <a:pt x="1" y="2060"/>
                    <a:pt x="263" y="2304"/>
                    <a:pt x="675" y="2304"/>
                  </a:cubicBezTo>
                  <a:cubicBezTo>
                    <a:pt x="691" y="2304"/>
                    <a:pt x="707" y="2305"/>
                    <a:pt x="723" y="2305"/>
                  </a:cubicBezTo>
                  <a:cubicBezTo>
                    <a:pt x="1138" y="2305"/>
                    <a:pt x="1318" y="2070"/>
                    <a:pt x="1480" y="1835"/>
                  </a:cubicBezTo>
                  <a:lnTo>
                    <a:pt x="1480" y="1835"/>
                  </a:lnTo>
                  <a:cubicBezTo>
                    <a:pt x="1466" y="2139"/>
                    <a:pt x="1663" y="2286"/>
                    <a:pt x="1926" y="2286"/>
                  </a:cubicBezTo>
                  <a:cubicBezTo>
                    <a:pt x="2004" y="2286"/>
                    <a:pt x="2087" y="2273"/>
                    <a:pt x="2173" y="2247"/>
                  </a:cubicBezTo>
                  <a:lnTo>
                    <a:pt x="2173" y="2023"/>
                  </a:lnTo>
                  <a:cubicBezTo>
                    <a:pt x="2138" y="2031"/>
                    <a:pt x="2107" y="2035"/>
                    <a:pt x="2078" y="2035"/>
                  </a:cubicBezTo>
                  <a:cubicBezTo>
                    <a:pt x="1905" y="2035"/>
                    <a:pt x="1836" y="1897"/>
                    <a:pt x="1836" y="1704"/>
                  </a:cubicBezTo>
                  <a:lnTo>
                    <a:pt x="1836" y="749"/>
                  </a:lnTo>
                  <a:cubicBezTo>
                    <a:pt x="1836" y="225"/>
                    <a:pt x="1518"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2204925" y="2774950"/>
              <a:ext cx="47725" cy="57500"/>
            </a:xfrm>
            <a:custGeom>
              <a:rect b="b" l="l" r="r" t="t"/>
              <a:pathLst>
                <a:path extrusionOk="0" h="2300" w="1909">
                  <a:moveTo>
                    <a:pt x="1049" y="1"/>
                  </a:moveTo>
                  <a:cubicBezTo>
                    <a:pt x="525" y="1"/>
                    <a:pt x="0" y="430"/>
                    <a:pt x="74" y="1139"/>
                  </a:cubicBezTo>
                  <a:cubicBezTo>
                    <a:pt x="148" y="1831"/>
                    <a:pt x="354" y="2300"/>
                    <a:pt x="1029" y="2300"/>
                  </a:cubicBezTo>
                  <a:cubicBezTo>
                    <a:pt x="1534" y="2300"/>
                    <a:pt x="1834" y="2019"/>
                    <a:pt x="1909" y="1588"/>
                  </a:cubicBezTo>
                  <a:lnTo>
                    <a:pt x="1534" y="1569"/>
                  </a:lnTo>
                  <a:cubicBezTo>
                    <a:pt x="1497" y="1850"/>
                    <a:pt x="1310" y="2019"/>
                    <a:pt x="1029" y="2019"/>
                  </a:cubicBezTo>
                  <a:cubicBezTo>
                    <a:pt x="560" y="2019"/>
                    <a:pt x="467" y="1607"/>
                    <a:pt x="467" y="1139"/>
                  </a:cubicBezTo>
                  <a:cubicBezTo>
                    <a:pt x="467" y="670"/>
                    <a:pt x="560" y="277"/>
                    <a:pt x="1029" y="277"/>
                  </a:cubicBezTo>
                  <a:cubicBezTo>
                    <a:pt x="1310" y="277"/>
                    <a:pt x="1459" y="446"/>
                    <a:pt x="1497" y="689"/>
                  </a:cubicBezTo>
                  <a:lnTo>
                    <a:pt x="1871" y="652"/>
                  </a:lnTo>
                  <a:cubicBezTo>
                    <a:pt x="1853" y="558"/>
                    <a:pt x="1853" y="483"/>
                    <a:pt x="1796" y="390"/>
                  </a:cubicBezTo>
                  <a:cubicBezTo>
                    <a:pt x="1608" y="123"/>
                    <a:pt x="1328" y="1"/>
                    <a:pt x="10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2256375" y="2763150"/>
              <a:ext cx="27175" cy="69125"/>
            </a:xfrm>
            <a:custGeom>
              <a:rect b="b" l="l" r="r" t="t"/>
              <a:pathLst>
                <a:path extrusionOk="0" h="2765" w="1087">
                  <a:moveTo>
                    <a:pt x="394" y="0"/>
                  </a:moveTo>
                  <a:lnTo>
                    <a:pt x="282" y="506"/>
                  </a:lnTo>
                  <a:lnTo>
                    <a:pt x="1" y="506"/>
                  </a:lnTo>
                  <a:lnTo>
                    <a:pt x="1" y="768"/>
                  </a:lnTo>
                  <a:lnTo>
                    <a:pt x="263" y="768"/>
                  </a:lnTo>
                  <a:lnTo>
                    <a:pt x="263" y="2266"/>
                  </a:lnTo>
                  <a:cubicBezTo>
                    <a:pt x="263" y="2634"/>
                    <a:pt x="491" y="2764"/>
                    <a:pt x="767" y="2764"/>
                  </a:cubicBezTo>
                  <a:cubicBezTo>
                    <a:pt x="870" y="2764"/>
                    <a:pt x="980" y="2746"/>
                    <a:pt x="1087" y="2715"/>
                  </a:cubicBezTo>
                  <a:lnTo>
                    <a:pt x="1087" y="2435"/>
                  </a:lnTo>
                  <a:cubicBezTo>
                    <a:pt x="1021" y="2460"/>
                    <a:pt x="957" y="2473"/>
                    <a:pt x="898" y="2473"/>
                  </a:cubicBezTo>
                  <a:cubicBezTo>
                    <a:pt x="740" y="2473"/>
                    <a:pt x="624" y="2378"/>
                    <a:pt x="637" y="2172"/>
                  </a:cubicBezTo>
                  <a:lnTo>
                    <a:pt x="637" y="768"/>
                  </a:lnTo>
                  <a:lnTo>
                    <a:pt x="1049" y="768"/>
                  </a:lnTo>
                  <a:lnTo>
                    <a:pt x="1049" y="506"/>
                  </a:lnTo>
                  <a:lnTo>
                    <a:pt x="637" y="506"/>
                  </a:lnTo>
                  <a:lnTo>
                    <a:pt x="6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2291500" y="2755175"/>
              <a:ext cx="9375" cy="76350"/>
            </a:xfrm>
            <a:custGeom>
              <a:rect b="b" l="l" r="r" t="t"/>
              <a:pathLst>
                <a:path extrusionOk="0" h="3054" w="375">
                  <a:moveTo>
                    <a:pt x="0" y="1"/>
                  </a:moveTo>
                  <a:lnTo>
                    <a:pt x="0" y="338"/>
                  </a:lnTo>
                  <a:lnTo>
                    <a:pt x="375" y="338"/>
                  </a:lnTo>
                  <a:lnTo>
                    <a:pt x="375" y="1"/>
                  </a:lnTo>
                  <a:close/>
                  <a:moveTo>
                    <a:pt x="0" y="825"/>
                  </a:moveTo>
                  <a:lnTo>
                    <a:pt x="0" y="3053"/>
                  </a:lnTo>
                  <a:lnTo>
                    <a:pt x="375" y="3053"/>
                  </a:lnTo>
                  <a:lnTo>
                    <a:pt x="375" y="82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2307875" y="2775775"/>
              <a:ext cx="52000" cy="55750"/>
            </a:xfrm>
            <a:custGeom>
              <a:rect b="b" l="l" r="r" t="t"/>
              <a:pathLst>
                <a:path extrusionOk="0" h="2230" w="2080">
                  <a:moveTo>
                    <a:pt x="1" y="1"/>
                  </a:moveTo>
                  <a:lnTo>
                    <a:pt x="806" y="2229"/>
                  </a:lnTo>
                  <a:lnTo>
                    <a:pt x="1255" y="2229"/>
                  </a:lnTo>
                  <a:lnTo>
                    <a:pt x="2079" y="1"/>
                  </a:lnTo>
                  <a:lnTo>
                    <a:pt x="1686" y="1"/>
                  </a:lnTo>
                  <a:lnTo>
                    <a:pt x="1031" y="1930"/>
                  </a:lnTo>
                  <a:lnTo>
                    <a:pt x="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2364050" y="2774850"/>
              <a:ext cx="50600" cy="57600"/>
            </a:xfrm>
            <a:custGeom>
              <a:rect b="b" l="l" r="r" t="t"/>
              <a:pathLst>
                <a:path extrusionOk="0" h="2304" w="2024">
                  <a:moveTo>
                    <a:pt x="1010" y="280"/>
                  </a:moveTo>
                  <a:cubicBezTo>
                    <a:pt x="1333" y="280"/>
                    <a:pt x="1664" y="520"/>
                    <a:pt x="1630" y="937"/>
                  </a:cubicBezTo>
                  <a:lnTo>
                    <a:pt x="413" y="937"/>
                  </a:lnTo>
                  <a:cubicBezTo>
                    <a:pt x="413" y="806"/>
                    <a:pt x="450" y="693"/>
                    <a:pt x="488" y="618"/>
                  </a:cubicBezTo>
                  <a:cubicBezTo>
                    <a:pt x="585" y="386"/>
                    <a:pt x="796" y="280"/>
                    <a:pt x="1010" y="280"/>
                  </a:cubicBezTo>
                  <a:close/>
                  <a:moveTo>
                    <a:pt x="1012" y="0"/>
                  </a:moveTo>
                  <a:cubicBezTo>
                    <a:pt x="319" y="0"/>
                    <a:pt x="38" y="431"/>
                    <a:pt x="19" y="1143"/>
                  </a:cubicBezTo>
                  <a:cubicBezTo>
                    <a:pt x="1" y="1873"/>
                    <a:pt x="357" y="2304"/>
                    <a:pt x="1031" y="2304"/>
                  </a:cubicBezTo>
                  <a:cubicBezTo>
                    <a:pt x="1499" y="2304"/>
                    <a:pt x="1817" y="2116"/>
                    <a:pt x="1948" y="1779"/>
                  </a:cubicBezTo>
                  <a:lnTo>
                    <a:pt x="1611" y="1686"/>
                  </a:lnTo>
                  <a:cubicBezTo>
                    <a:pt x="1541" y="1880"/>
                    <a:pt x="1370" y="2024"/>
                    <a:pt x="1084" y="2024"/>
                  </a:cubicBezTo>
                  <a:cubicBezTo>
                    <a:pt x="1066" y="2024"/>
                    <a:pt x="1049" y="2024"/>
                    <a:pt x="1031" y="2023"/>
                  </a:cubicBezTo>
                  <a:cubicBezTo>
                    <a:pt x="581" y="2023"/>
                    <a:pt x="413" y="1704"/>
                    <a:pt x="413" y="1236"/>
                  </a:cubicBezTo>
                  <a:lnTo>
                    <a:pt x="2004" y="1236"/>
                  </a:lnTo>
                  <a:cubicBezTo>
                    <a:pt x="2023" y="487"/>
                    <a:pt x="1761"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3020900" y="2755175"/>
              <a:ext cx="47300" cy="77275"/>
            </a:xfrm>
            <a:custGeom>
              <a:rect b="b" l="l" r="r" t="t"/>
              <a:pathLst>
                <a:path extrusionOk="0" h="3091" w="1892">
                  <a:moveTo>
                    <a:pt x="974" y="1068"/>
                  </a:moveTo>
                  <a:cubicBezTo>
                    <a:pt x="1442" y="1068"/>
                    <a:pt x="1498" y="1461"/>
                    <a:pt x="1498" y="1930"/>
                  </a:cubicBezTo>
                  <a:cubicBezTo>
                    <a:pt x="1498" y="2416"/>
                    <a:pt x="1442" y="2810"/>
                    <a:pt x="974" y="2810"/>
                  </a:cubicBezTo>
                  <a:cubicBezTo>
                    <a:pt x="487" y="2810"/>
                    <a:pt x="375" y="2473"/>
                    <a:pt x="375" y="1967"/>
                  </a:cubicBezTo>
                  <a:cubicBezTo>
                    <a:pt x="375" y="1443"/>
                    <a:pt x="487" y="1068"/>
                    <a:pt x="974" y="1068"/>
                  </a:cubicBezTo>
                  <a:close/>
                  <a:moveTo>
                    <a:pt x="0" y="1"/>
                  </a:moveTo>
                  <a:lnTo>
                    <a:pt x="0" y="3053"/>
                  </a:lnTo>
                  <a:lnTo>
                    <a:pt x="356" y="3053"/>
                  </a:lnTo>
                  <a:lnTo>
                    <a:pt x="375" y="2697"/>
                  </a:lnTo>
                  <a:cubicBezTo>
                    <a:pt x="487" y="2960"/>
                    <a:pt x="712" y="3091"/>
                    <a:pt x="1068" y="3091"/>
                  </a:cubicBezTo>
                  <a:cubicBezTo>
                    <a:pt x="1611" y="3091"/>
                    <a:pt x="1892" y="2697"/>
                    <a:pt x="1892" y="1930"/>
                  </a:cubicBezTo>
                  <a:cubicBezTo>
                    <a:pt x="1873" y="1237"/>
                    <a:pt x="1686" y="787"/>
                    <a:pt x="1068" y="787"/>
                  </a:cubicBezTo>
                  <a:cubicBezTo>
                    <a:pt x="712" y="787"/>
                    <a:pt x="487" y="900"/>
                    <a:pt x="375" y="1181"/>
                  </a:cubicBezTo>
                  <a:lnTo>
                    <a:pt x="3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3077075" y="2774825"/>
              <a:ext cx="49650" cy="57625"/>
            </a:xfrm>
            <a:custGeom>
              <a:rect b="b" l="l" r="r" t="t"/>
              <a:pathLst>
                <a:path extrusionOk="0" h="2305" w="1986">
                  <a:moveTo>
                    <a:pt x="993" y="282"/>
                  </a:moveTo>
                  <a:cubicBezTo>
                    <a:pt x="1499" y="282"/>
                    <a:pt x="1592" y="657"/>
                    <a:pt x="1592" y="1144"/>
                  </a:cubicBezTo>
                  <a:cubicBezTo>
                    <a:pt x="1592" y="1655"/>
                    <a:pt x="1503" y="2024"/>
                    <a:pt x="1011" y="2024"/>
                  </a:cubicBezTo>
                  <a:cubicBezTo>
                    <a:pt x="999" y="2024"/>
                    <a:pt x="987" y="2024"/>
                    <a:pt x="974" y="2024"/>
                  </a:cubicBezTo>
                  <a:cubicBezTo>
                    <a:pt x="487" y="2024"/>
                    <a:pt x="375" y="1649"/>
                    <a:pt x="375" y="1144"/>
                  </a:cubicBezTo>
                  <a:cubicBezTo>
                    <a:pt x="375" y="657"/>
                    <a:pt x="487" y="282"/>
                    <a:pt x="993" y="282"/>
                  </a:cubicBezTo>
                  <a:close/>
                  <a:moveTo>
                    <a:pt x="1035" y="1"/>
                  </a:moveTo>
                  <a:cubicBezTo>
                    <a:pt x="1021" y="1"/>
                    <a:pt x="1007" y="1"/>
                    <a:pt x="993" y="1"/>
                  </a:cubicBezTo>
                  <a:cubicBezTo>
                    <a:pt x="319" y="1"/>
                    <a:pt x="0" y="376"/>
                    <a:pt x="0" y="1144"/>
                  </a:cubicBezTo>
                  <a:cubicBezTo>
                    <a:pt x="0" y="1855"/>
                    <a:pt x="281" y="2305"/>
                    <a:pt x="974" y="2305"/>
                  </a:cubicBezTo>
                  <a:cubicBezTo>
                    <a:pt x="1667" y="2305"/>
                    <a:pt x="1985" y="1893"/>
                    <a:pt x="1985" y="1144"/>
                  </a:cubicBezTo>
                  <a:cubicBezTo>
                    <a:pt x="1985" y="446"/>
                    <a:pt x="1716" y="1"/>
                    <a:pt x="10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3135600" y="2774825"/>
              <a:ext cx="49650" cy="57625"/>
            </a:xfrm>
            <a:custGeom>
              <a:rect b="b" l="l" r="r" t="t"/>
              <a:pathLst>
                <a:path extrusionOk="0" h="2305" w="1986">
                  <a:moveTo>
                    <a:pt x="993" y="282"/>
                  </a:moveTo>
                  <a:cubicBezTo>
                    <a:pt x="1498" y="282"/>
                    <a:pt x="1592" y="657"/>
                    <a:pt x="1592" y="1144"/>
                  </a:cubicBezTo>
                  <a:cubicBezTo>
                    <a:pt x="1592" y="1655"/>
                    <a:pt x="1503" y="2024"/>
                    <a:pt x="1011" y="2024"/>
                  </a:cubicBezTo>
                  <a:cubicBezTo>
                    <a:pt x="999" y="2024"/>
                    <a:pt x="987" y="2024"/>
                    <a:pt x="974" y="2024"/>
                  </a:cubicBezTo>
                  <a:cubicBezTo>
                    <a:pt x="487" y="2024"/>
                    <a:pt x="375" y="1649"/>
                    <a:pt x="375" y="1144"/>
                  </a:cubicBezTo>
                  <a:cubicBezTo>
                    <a:pt x="375" y="657"/>
                    <a:pt x="487" y="282"/>
                    <a:pt x="993" y="282"/>
                  </a:cubicBezTo>
                  <a:close/>
                  <a:moveTo>
                    <a:pt x="1035" y="1"/>
                  </a:moveTo>
                  <a:cubicBezTo>
                    <a:pt x="1021" y="1"/>
                    <a:pt x="1007" y="1"/>
                    <a:pt x="993" y="1"/>
                  </a:cubicBezTo>
                  <a:cubicBezTo>
                    <a:pt x="319" y="1"/>
                    <a:pt x="0" y="376"/>
                    <a:pt x="0" y="1144"/>
                  </a:cubicBezTo>
                  <a:cubicBezTo>
                    <a:pt x="0" y="1855"/>
                    <a:pt x="281" y="2305"/>
                    <a:pt x="974" y="2305"/>
                  </a:cubicBezTo>
                  <a:cubicBezTo>
                    <a:pt x="1667" y="2305"/>
                    <a:pt x="1985" y="1893"/>
                    <a:pt x="1985" y="1144"/>
                  </a:cubicBezTo>
                  <a:cubicBezTo>
                    <a:pt x="1985" y="446"/>
                    <a:pt x="1716" y="1"/>
                    <a:pt x="10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3196450" y="2755175"/>
              <a:ext cx="9400" cy="76350"/>
            </a:xfrm>
            <a:custGeom>
              <a:rect b="b" l="l" r="r" t="t"/>
              <a:pathLst>
                <a:path extrusionOk="0" h="3054" w="376">
                  <a:moveTo>
                    <a:pt x="1" y="1"/>
                  </a:moveTo>
                  <a:lnTo>
                    <a:pt x="1" y="3053"/>
                  </a:lnTo>
                  <a:lnTo>
                    <a:pt x="375" y="3053"/>
                  </a:lnTo>
                  <a:lnTo>
                    <a:pt x="3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3216575" y="2774850"/>
              <a:ext cx="50600" cy="57600"/>
            </a:xfrm>
            <a:custGeom>
              <a:rect b="b" l="l" r="r" t="t"/>
              <a:pathLst>
                <a:path extrusionOk="0" h="2304" w="2024">
                  <a:moveTo>
                    <a:pt x="1010" y="280"/>
                  </a:moveTo>
                  <a:cubicBezTo>
                    <a:pt x="1333" y="280"/>
                    <a:pt x="1664" y="520"/>
                    <a:pt x="1630" y="937"/>
                  </a:cubicBezTo>
                  <a:lnTo>
                    <a:pt x="413" y="937"/>
                  </a:lnTo>
                  <a:cubicBezTo>
                    <a:pt x="413" y="806"/>
                    <a:pt x="450" y="693"/>
                    <a:pt x="488" y="618"/>
                  </a:cubicBezTo>
                  <a:cubicBezTo>
                    <a:pt x="585" y="386"/>
                    <a:pt x="796" y="280"/>
                    <a:pt x="1010" y="280"/>
                  </a:cubicBezTo>
                  <a:close/>
                  <a:moveTo>
                    <a:pt x="1012" y="0"/>
                  </a:moveTo>
                  <a:cubicBezTo>
                    <a:pt x="319" y="0"/>
                    <a:pt x="38" y="431"/>
                    <a:pt x="20" y="1143"/>
                  </a:cubicBezTo>
                  <a:cubicBezTo>
                    <a:pt x="1" y="1873"/>
                    <a:pt x="357" y="2304"/>
                    <a:pt x="1031" y="2304"/>
                  </a:cubicBezTo>
                  <a:cubicBezTo>
                    <a:pt x="1499" y="2304"/>
                    <a:pt x="1817" y="2116"/>
                    <a:pt x="1930" y="1779"/>
                  </a:cubicBezTo>
                  <a:lnTo>
                    <a:pt x="1611" y="1686"/>
                  </a:lnTo>
                  <a:cubicBezTo>
                    <a:pt x="1541" y="1880"/>
                    <a:pt x="1370" y="2024"/>
                    <a:pt x="1084" y="2024"/>
                  </a:cubicBezTo>
                  <a:cubicBezTo>
                    <a:pt x="1067" y="2024"/>
                    <a:pt x="1049" y="2024"/>
                    <a:pt x="1031" y="2023"/>
                  </a:cubicBezTo>
                  <a:cubicBezTo>
                    <a:pt x="581" y="2023"/>
                    <a:pt x="413" y="1704"/>
                    <a:pt x="413" y="1236"/>
                  </a:cubicBezTo>
                  <a:lnTo>
                    <a:pt x="2005" y="1236"/>
                  </a:lnTo>
                  <a:cubicBezTo>
                    <a:pt x="2023" y="487"/>
                    <a:pt x="1743"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3275100" y="2774850"/>
              <a:ext cx="54800" cy="57625"/>
            </a:xfrm>
            <a:custGeom>
              <a:rect b="b" l="l" r="r" t="t"/>
              <a:pathLst>
                <a:path extrusionOk="0" h="2305" w="2192">
                  <a:moveTo>
                    <a:pt x="1480" y="1161"/>
                  </a:moveTo>
                  <a:lnTo>
                    <a:pt x="1480" y="1161"/>
                  </a:lnTo>
                  <a:cubicBezTo>
                    <a:pt x="1518" y="1686"/>
                    <a:pt x="1255" y="1985"/>
                    <a:pt x="787" y="2023"/>
                  </a:cubicBezTo>
                  <a:cubicBezTo>
                    <a:pt x="544" y="2023"/>
                    <a:pt x="413" y="1873"/>
                    <a:pt x="413" y="1648"/>
                  </a:cubicBezTo>
                  <a:cubicBezTo>
                    <a:pt x="413" y="1105"/>
                    <a:pt x="975" y="1180"/>
                    <a:pt x="1480" y="1161"/>
                  </a:cubicBezTo>
                  <a:close/>
                  <a:moveTo>
                    <a:pt x="1012" y="0"/>
                  </a:moveTo>
                  <a:cubicBezTo>
                    <a:pt x="506" y="0"/>
                    <a:pt x="188" y="169"/>
                    <a:pt x="132" y="600"/>
                  </a:cubicBezTo>
                  <a:lnTo>
                    <a:pt x="506" y="637"/>
                  </a:lnTo>
                  <a:cubicBezTo>
                    <a:pt x="525" y="356"/>
                    <a:pt x="712" y="281"/>
                    <a:pt x="993" y="281"/>
                  </a:cubicBezTo>
                  <a:cubicBezTo>
                    <a:pt x="1368" y="281"/>
                    <a:pt x="1518" y="487"/>
                    <a:pt x="1480" y="899"/>
                  </a:cubicBezTo>
                  <a:cubicBezTo>
                    <a:pt x="750" y="899"/>
                    <a:pt x="1" y="899"/>
                    <a:pt x="20" y="1648"/>
                  </a:cubicBezTo>
                  <a:cubicBezTo>
                    <a:pt x="20" y="2060"/>
                    <a:pt x="282" y="2304"/>
                    <a:pt x="694" y="2304"/>
                  </a:cubicBezTo>
                  <a:cubicBezTo>
                    <a:pt x="709" y="2304"/>
                    <a:pt x="725" y="2305"/>
                    <a:pt x="740" y="2305"/>
                  </a:cubicBezTo>
                  <a:cubicBezTo>
                    <a:pt x="1138" y="2305"/>
                    <a:pt x="1318" y="2070"/>
                    <a:pt x="1499" y="1835"/>
                  </a:cubicBezTo>
                  <a:lnTo>
                    <a:pt x="1499" y="1835"/>
                  </a:lnTo>
                  <a:cubicBezTo>
                    <a:pt x="1470" y="2139"/>
                    <a:pt x="1675" y="2286"/>
                    <a:pt x="1942" y="2286"/>
                  </a:cubicBezTo>
                  <a:cubicBezTo>
                    <a:pt x="2021" y="2286"/>
                    <a:pt x="2106" y="2273"/>
                    <a:pt x="2192" y="2247"/>
                  </a:cubicBezTo>
                  <a:lnTo>
                    <a:pt x="2192" y="2023"/>
                  </a:lnTo>
                  <a:cubicBezTo>
                    <a:pt x="2154" y="2031"/>
                    <a:pt x="2120" y="2035"/>
                    <a:pt x="2090" y="2035"/>
                  </a:cubicBezTo>
                  <a:cubicBezTo>
                    <a:pt x="1905" y="2035"/>
                    <a:pt x="1839" y="1897"/>
                    <a:pt x="1855" y="1704"/>
                  </a:cubicBezTo>
                  <a:lnTo>
                    <a:pt x="1855" y="749"/>
                  </a:lnTo>
                  <a:cubicBezTo>
                    <a:pt x="1855" y="225"/>
                    <a:pt x="1536"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3336900" y="2774800"/>
              <a:ext cx="52525" cy="56725"/>
            </a:xfrm>
            <a:custGeom>
              <a:rect b="b" l="l" r="r" t="t"/>
              <a:pathLst>
                <a:path extrusionOk="0" h="2269" w="2101">
                  <a:moveTo>
                    <a:pt x="1145" y="1"/>
                  </a:moveTo>
                  <a:cubicBezTo>
                    <a:pt x="1126" y="1"/>
                    <a:pt x="1107" y="1"/>
                    <a:pt x="1087" y="2"/>
                  </a:cubicBezTo>
                  <a:cubicBezTo>
                    <a:pt x="712" y="2"/>
                    <a:pt x="488" y="152"/>
                    <a:pt x="375" y="414"/>
                  </a:cubicBezTo>
                  <a:cubicBezTo>
                    <a:pt x="338" y="321"/>
                    <a:pt x="357" y="152"/>
                    <a:pt x="338" y="40"/>
                  </a:cubicBezTo>
                  <a:lnTo>
                    <a:pt x="1" y="40"/>
                  </a:lnTo>
                  <a:lnTo>
                    <a:pt x="1" y="2268"/>
                  </a:lnTo>
                  <a:lnTo>
                    <a:pt x="375" y="2268"/>
                  </a:lnTo>
                  <a:cubicBezTo>
                    <a:pt x="431" y="1482"/>
                    <a:pt x="113" y="302"/>
                    <a:pt x="956" y="283"/>
                  </a:cubicBezTo>
                  <a:cubicBezTo>
                    <a:pt x="1312" y="283"/>
                    <a:pt x="1405" y="489"/>
                    <a:pt x="1405" y="845"/>
                  </a:cubicBezTo>
                  <a:lnTo>
                    <a:pt x="1405" y="2268"/>
                  </a:lnTo>
                  <a:lnTo>
                    <a:pt x="1780" y="2268"/>
                  </a:lnTo>
                  <a:cubicBezTo>
                    <a:pt x="1706" y="1368"/>
                    <a:pt x="2101" y="1"/>
                    <a:pt x="1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958150" y="2118025"/>
              <a:ext cx="568375" cy="317900"/>
            </a:xfrm>
            <a:custGeom>
              <a:rect b="b" l="l" r="r" t="t"/>
              <a:pathLst>
                <a:path extrusionOk="0" fill="none" h="12716" w="22735">
                  <a:moveTo>
                    <a:pt x="1" y="0"/>
                  </a:moveTo>
                  <a:lnTo>
                    <a:pt x="9832" y="0"/>
                  </a:lnTo>
                  <a:cubicBezTo>
                    <a:pt x="10600" y="0"/>
                    <a:pt x="11237" y="618"/>
                    <a:pt x="11237" y="1404"/>
                  </a:cubicBezTo>
                  <a:lnTo>
                    <a:pt x="11237" y="11311"/>
                  </a:lnTo>
                  <a:cubicBezTo>
                    <a:pt x="11237" y="12079"/>
                    <a:pt x="11855" y="12715"/>
                    <a:pt x="12641" y="12715"/>
                  </a:cubicBezTo>
                  <a:lnTo>
                    <a:pt x="22735" y="12715"/>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1517150" y="2377375"/>
              <a:ext cx="117050" cy="117075"/>
            </a:xfrm>
            <a:custGeom>
              <a:rect b="b" l="l" r="r" t="t"/>
              <a:pathLst>
                <a:path extrusionOk="0" h="4683" w="4682">
                  <a:moveTo>
                    <a:pt x="4682" y="0"/>
                  </a:moveTo>
                  <a:lnTo>
                    <a:pt x="0" y="2341"/>
                  </a:lnTo>
                  <a:lnTo>
                    <a:pt x="4682" y="4682"/>
                  </a:lnTo>
                  <a:lnTo>
                    <a:pt x="46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841100" y="2059500"/>
              <a:ext cx="793100" cy="434950"/>
            </a:xfrm>
            <a:custGeom>
              <a:rect b="b" l="l" r="r" t="t"/>
              <a:pathLst>
                <a:path extrusionOk="0" fill="none" h="17398" w="31724">
                  <a:moveTo>
                    <a:pt x="4683" y="4682"/>
                  </a:moveTo>
                  <a:lnTo>
                    <a:pt x="4683" y="0"/>
                  </a:lnTo>
                  <a:moveTo>
                    <a:pt x="1" y="2341"/>
                  </a:moveTo>
                  <a:lnTo>
                    <a:pt x="4683" y="2341"/>
                  </a:lnTo>
                  <a:moveTo>
                    <a:pt x="31724" y="17397"/>
                  </a:moveTo>
                  <a:lnTo>
                    <a:pt x="27042" y="15056"/>
                  </a:lnTo>
                  <a:lnTo>
                    <a:pt x="31724" y="12715"/>
                  </a:lnTo>
                  <a:moveTo>
                    <a:pt x="31724" y="15056"/>
                  </a:moveTo>
                  <a:lnTo>
                    <a:pt x="27042" y="15056"/>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3572850" y="2061375"/>
              <a:ext cx="878775" cy="187275"/>
            </a:xfrm>
            <a:custGeom>
              <a:rect b="b" l="l" r="r" t="t"/>
              <a:pathLst>
                <a:path extrusionOk="0" fill="none" h="7491" w="35151">
                  <a:moveTo>
                    <a:pt x="35151" y="0"/>
                  </a:moveTo>
                  <a:lnTo>
                    <a:pt x="13615" y="0"/>
                  </a:lnTo>
                  <a:cubicBezTo>
                    <a:pt x="12847" y="0"/>
                    <a:pt x="12211" y="618"/>
                    <a:pt x="12211" y="1405"/>
                  </a:cubicBezTo>
                  <a:lnTo>
                    <a:pt x="12211" y="6086"/>
                  </a:lnTo>
                  <a:cubicBezTo>
                    <a:pt x="12211" y="6854"/>
                    <a:pt x="11574" y="7491"/>
                    <a:pt x="10806" y="7491"/>
                  </a:cubicBezTo>
                  <a:lnTo>
                    <a:pt x="1" y="7491"/>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3465175" y="2190100"/>
              <a:ext cx="117075" cy="117075"/>
            </a:xfrm>
            <a:custGeom>
              <a:rect b="b" l="l" r="r" t="t"/>
              <a:pathLst>
                <a:path extrusionOk="0" h="4683" w="4683">
                  <a:moveTo>
                    <a:pt x="1" y="1"/>
                  </a:moveTo>
                  <a:lnTo>
                    <a:pt x="1" y="4683"/>
                  </a:lnTo>
                  <a:lnTo>
                    <a:pt x="4682" y="2342"/>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3465175" y="2002850"/>
              <a:ext cx="1103500" cy="304325"/>
            </a:xfrm>
            <a:custGeom>
              <a:rect b="b" l="l" r="r" t="t"/>
              <a:pathLst>
                <a:path extrusionOk="0" fill="none" h="12173" w="44140">
                  <a:moveTo>
                    <a:pt x="39458" y="0"/>
                  </a:moveTo>
                  <a:lnTo>
                    <a:pt x="39458" y="4682"/>
                  </a:lnTo>
                  <a:moveTo>
                    <a:pt x="44140" y="2341"/>
                  </a:moveTo>
                  <a:lnTo>
                    <a:pt x="39458" y="2341"/>
                  </a:lnTo>
                  <a:moveTo>
                    <a:pt x="1" y="7491"/>
                  </a:moveTo>
                  <a:lnTo>
                    <a:pt x="4682" y="9832"/>
                  </a:lnTo>
                  <a:lnTo>
                    <a:pt x="1" y="12173"/>
                  </a:lnTo>
                  <a:moveTo>
                    <a:pt x="1" y="9832"/>
                  </a:moveTo>
                  <a:lnTo>
                    <a:pt x="4682" y="9832"/>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6335975" y="371775"/>
              <a:ext cx="175600" cy="1689625"/>
            </a:xfrm>
            <a:custGeom>
              <a:rect b="b" l="l" r="r" t="t"/>
              <a:pathLst>
                <a:path extrusionOk="0" fill="none" h="67585" w="7024">
                  <a:moveTo>
                    <a:pt x="1" y="67584"/>
                  </a:moveTo>
                  <a:lnTo>
                    <a:pt x="5619" y="67584"/>
                  </a:lnTo>
                  <a:cubicBezTo>
                    <a:pt x="6386" y="67584"/>
                    <a:pt x="7023" y="66947"/>
                    <a:pt x="7023" y="66180"/>
                  </a:cubicBezTo>
                  <a:lnTo>
                    <a:pt x="7023" y="1405"/>
                  </a:lnTo>
                  <a:cubicBezTo>
                    <a:pt x="7023" y="637"/>
                    <a:pt x="6386" y="0"/>
                    <a:pt x="5619" y="0"/>
                  </a:cubicBezTo>
                  <a:lnTo>
                    <a:pt x="2061" y="0"/>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6280275" y="313250"/>
              <a:ext cx="117050" cy="117050"/>
            </a:xfrm>
            <a:custGeom>
              <a:rect b="b" l="l" r="r" t="t"/>
              <a:pathLst>
                <a:path extrusionOk="0" h="4682" w="4682">
                  <a:moveTo>
                    <a:pt x="0" y="0"/>
                  </a:moveTo>
                  <a:lnTo>
                    <a:pt x="0" y="4682"/>
                  </a:lnTo>
                  <a:lnTo>
                    <a:pt x="4682" y="234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6218950" y="313250"/>
              <a:ext cx="178375" cy="1806650"/>
            </a:xfrm>
            <a:custGeom>
              <a:rect b="b" l="l" r="r" t="t"/>
              <a:pathLst>
                <a:path extrusionOk="0" fill="none" h="72266" w="7135">
                  <a:moveTo>
                    <a:pt x="4682" y="72266"/>
                  </a:moveTo>
                  <a:lnTo>
                    <a:pt x="4682" y="67584"/>
                  </a:lnTo>
                  <a:moveTo>
                    <a:pt x="0" y="69925"/>
                  </a:moveTo>
                  <a:lnTo>
                    <a:pt x="4682" y="69925"/>
                  </a:lnTo>
                  <a:moveTo>
                    <a:pt x="2453" y="0"/>
                  </a:moveTo>
                  <a:lnTo>
                    <a:pt x="7135" y="2341"/>
                  </a:lnTo>
                  <a:lnTo>
                    <a:pt x="2453" y="4682"/>
                  </a:lnTo>
                  <a:moveTo>
                    <a:pt x="2453" y="2341"/>
                  </a:moveTo>
                  <a:lnTo>
                    <a:pt x="7135" y="2341"/>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1402900" y="371775"/>
              <a:ext cx="264075" cy="1689625"/>
            </a:xfrm>
            <a:custGeom>
              <a:rect b="b" l="l" r="r" t="t"/>
              <a:pathLst>
                <a:path extrusionOk="0" fill="none" h="67585" w="10563">
                  <a:moveTo>
                    <a:pt x="4683" y="67584"/>
                  </a:moveTo>
                  <a:lnTo>
                    <a:pt x="1405" y="67584"/>
                  </a:lnTo>
                  <a:cubicBezTo>
                    <a:pt x="619" y="67584"/>
                    <a:pt x="1" y="66947"/>
                    <a:pt x="1" y="66180"/>
                  </a:cubicBezTo>
                  <a:lnTo>
                    <a:pt x="1" y="1405"/>
                  </a:lnTo>
                  <a:cubicBezTo>
                    <a:pt x="1" y="637"/>
                    <a:pt x="619" y="0"/>
                    <a:pt x="1405" y="0"/>
                  </a:cubicBezTo>
                  <a:lnTo>
                    <a:pt x="10563" y="0"/>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1657600" y="313250"/>
              <a:ext cx="117050" cy="117050"/>
            </a:xfrm>
            <a:custGeom>
              <a:rect b="b" l="l" r="r" t="t"/>
              <a:pathLst>
                <a:path extrusionOk="0" h="4682" w="4682">
                  <a:moveTo>
                    <a:pt x="4682" y="0"/>
                  </a:moveTo>
                  <a:lnTo>
                    <a:pt x="0" y="2341"/>
                  </a:lnTo>
                  <a:lnTo>
                    <a:pt x="4682" y="4682"/>
                  </a:lnTo>
                  <a:lnTo>
                    <a:pt x="46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1519950" y="313250"/>
              <a:ext cx="254700" cy="1806650"/>
            </a:xfrm>
            <a:custGeom>
              <a:rect b="b" l="l" r="r" t="t"/>
              <a:pathLst>
                <a:path extrusionOk="0" fill="none" h="72266" w="10188">
                  <a:moveTo>
                    <a:pt x="1" y="67584"/>
                  </a:moveTo>
                  <a:lnTo>
                    <a:pt x="1" y="72266"/>
                  </a:lnTo>
                  <a:moveTo>
                    <a:pt x="4682" y="69925"/>
                  </a:moveTo>
                  <a:lnTo>
                    <a:pt x="1" y="69925"/>
                  </a:lnTo>
                  <a:moveTo>
                    <a:pt x="10188" y="4682"/>
                  </a:moveTo>
                  <a:lnTo>
                    <a:pt x="5506" y="2341"/>
                  </a:lnTo>
                  <a:lnTo>
                    <a:pt x="10188" y="0"/>
                  </a:lnTo>
                  <a:moveTo>
                    <a:pt x="10188" y="2341"/>
                  </a:moveTo>
                  <a:lnTo>
                    <a:pt x="5506" y="2341"/>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366850" y="1963975"/>
              <a:ext cx="468200" cy="308100"/>
            </a:xfrm>
            <a:custGeom>
              <a:rect b="b" l="l" r="r" t="t"/>
              <a:pathLst>
                <a:path extrusionOk="0" h="12324" w="18728">
                  <a:moveTo>
                    <a:pt x="1" y="1"/>
                  </a:moveTo>
                  <a:lnTo>
                    <a:pt x="1" y="12323"/>
                  </a:lnTo>
                  <a:lnTo>
                    <a:pt x="18727" y="12323"/>
                  </a:lnTo>
                  <a:lnTo>
                    <a:pt x="18727" y="1"/>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366850" y="1963975"/>
              <a:ext cx="468200" cy="308100"/>
            </a:xfrm>
            <a:custGeom>
              <a:rect b="b" l="l" r="r" t="t"/>
              <a:pathLst>
                <a:path extrusionOk="0" fill="none" h="12324" w="18728">
                  <a:moveTo>
                    <a:pt x="1649" y="1"/>
                  </a:moveTo>
                  <a:lnTo>
                    <a:pt x="3053" y="1"/>
                  </a:lnTo>
                  <a:moveTo>
                    <a:pt x="3990" y="1"/>
                  </a:moveTo>
                  <a:lnTo>
                    <a:pt x="5394" y="1"/>
                  </a:lnTo>
                  <a:moveTo>
                    <a:pt x="6330" y="1"/>
                  </a:moveTo>
                  <a:lnTo>
                    <a:pt x="7735" y="1"/>
                  </a:lnTo>
                  <a:moveTo>
                    <a:pt x="8671" y="1"/>
                  </a:moveTo>
                  <a:lnTo>
                    <a:pt x="10076" y="1"/>
                  </a:lnTo>
                  <a:moveTo>
                    <a:pt x="11012" y="1"/>
                  </a:moveTo>
                  <a:lnTo>
                    <a:pt x="12417" y="1"/>
                  </a:lnTo>
                  <a:moveTo>
                    <a:pt x="13353" y="1"/>
                  </a:moveTo>
                  <a:lnTo>
                    <a:pt x="14757" y="1"/>
                  </a:lnTo>
                  <a:moveTo>
                    <a:pt x="15694" y="1"/>
                  </a:moveTo>
                  <a:lnTo>
                    <a:pt x="17098" y="1"/>
                  </a:lnTo>
                  <a:moveTo>
                    <a:pt x="18035" y="1"/>
                  </a:moveTo>
                  <a:lnTo>
                    <a:pt x="18727" y="1"/>
                  </a:lnTo>
                  <a:lnTo>
                    <a:pt x="18727" y="731"/>
                  </a:lnTo>
                  <a:moveTo>
                    <a:pt x="18727" y="1724"/>
                  </a:moveTo>
                  <a:lnTo>
                    <a:pt x="18727" y="3203"/>
                  </a:lnTo>
                  <a:moveTo>
                    <a:pt x="18727" y="4177"/>
                  </a:moveTo>
                  <a:lnTo>
                    <a:pt x="18727" y="5656"/>
                  </a:lnTo>
                  <a:moveTo>
                    <a:pt x="18727" y="6649"/>
                  </a:moveTo>
                  <a:lnTo>
                    <a:pt x="18727" y="8128"/>
                  </a:lnTo>
                  <a:moveTo>
                    <a:pt x="18727" y="9102"/>
                  </a:moveTo>
                  <a:lnTo>
                    <a:pt x="18727" y="10600"/>
                  </a:lnTo>
                  <a:moveTo>
                    <a:pt x="18727" y="11574"/>
                  </a:moveTo>
                  <a:lnTo>
                    <a:pt x="18727" y="12323"/>
                  </a:lnTo>
                  <a:lnTo>
                    <a:pt x="18035" y="12323"/>
                  </a:lnTo>
                  <a:moveTo>
                    <a:pt x="17098" y="12323"/>
                  </a:moveTo>
                  <a:lnTo>
                    <a:pt x="15694" y="12323"/>
                  </a:lnTo>
                  <a:moveTo>
                    <a:pt x="14757" y="12323"/>
                  </a:moveTo>
                  <a:lnTo>
                    <a:pt x="13353" y="12323"/>
                  </a:lnTo>
                  <a:moveTo>
                    <a:pt x="12417" y="12323"/>
                  </a:moveTo>
                  <a:lnTo>
                    <a:pt x="11012" y="12323"/>
                  </a:lnTo>
                  <a:moveTo>
                    <a:pt x="10076" y="12323"/>
                  </a:moveTo>
                  <a:lnTo>
                    <a:pt x="8671" y="12323"/>
                  </a:lnTo>
                  <a:moveTo>
                    <a:pt x="7735" y="12323"/>
                  </a:moveTo>
                  <a:lnTo>
                    <a:pt x="6330" y="12323"/>
                  </a:lnTo>
                  <a:moveTo>
                    <a:pt x="5394" y="12323"/>
                  </a:moveTo>
                  <a:lnTo>
                    <a:pt x="3990" y="12323"/>
                  </a:lnTo>
                  <a:moveTo>
                    <a:pt x="3053" y="12323"/>
                  </a:moveTo>
                  <a:lnTo>
                    <a:pt x="1649" y="12323"/>
                  </a:lnTo>
                  <a:moveTo>
                    <a:pt x="712" y="12323"/>
                  </a:moveTo>
                  <a:lnTo>
                    <a:pt x="1" y="12323"/>
                  </a:lnTo>
                  <a:lnTo>
                    <a:pt x="1" y="11574"/>
                  </a:lnTo>
                  <a:moveTo>
                    <a:pt x="1" y="10600"/>
                  </a:moveTo>
                  <a:lnTo>
                    <a:pt x="1" y="9121"/>
                  </a:lnTo>
                  <a:moveTo>
                    <a:pt x="1" y="8128"/>
                  </a:moveTo>
                  <a:lnTo>
                    <a:pt x="1" y="6649"/>
                  </a:lnTo>
                  <a:moveTo>
                    <a:pt x="1" y="5656"/>
                  </a:moveTo>
                  <a:lnTo>
                    <a:pt x="1" y="4177"/>
                  </a:lnTo>
                  <a:moveTo>
                    <a:pt x="1" y="3203"/>
                  </a:moveTo>
                  <a:lnTo>
                    <a:pt x="1" y="1724"/>
                  </a:lnTo>
                  <a:moveTo>
                    <a:pt x="1" y="731"/>
                  </a:moveTo>
                  <a:lnTo>
                    <a:pt x="1" y="1"/>
                  </a:lnTo>
                  <a:lnTo>
                    <a:pt x="712" y="1"/>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431925" y="2067825"/>
              <a:ext cx="59375" cy="71750"/>
            </a:xfrm>
            <a:custGeom>
              <a:rect b="b" l="l" r="r" t="t"/>
              <a:pathLst>
                <a:path extrusionOk="0" h="2870" w="2375">
                  <a:moveTo>
                    <a:pt x="1013" y="466"/>
                  </a:moveTo>
                  <a:cubicBezTo>
                    <a:pt x="1409" y="466"/>
                    <a:pt x="1761" y="518"/>
                    <a:pt x="1761" y="922"/>
                  </a:cubicBezTo>
                  <a:cubicBezTo>
                    <a:pt x="1761" y="1365"/>
                    <a:pt x="1376" y="1412"/>
                    <a:pt x="947" y="1412"/>
                  </a:cubicBezTo>
                  <a:cubicBezTo>
                    <a:pt x="832" y="1412"/>
                    <a:pt x="714" y="1409"/>
                    <a:pt x="600" y="1409"/>
                  </a:cubicBezTo>
                  <a:lnTo>
                    <a:pt x="600" y="472"/>
                  </a:lnTo>
                  <a:cubicBezTo>
                    <a:pt x="735" y="472"/>
                    <a:pt x="876" y="466"/>
                    <a:pt x="1013" y="466"/>
                  </a:cubicBezTo>
                  <a:close/>
                  <a:moveTo>
                    <a:pt x="797" y="0"/>
                  </a:moveTo>
                  <a:cubicBezTo>
                    <a:pt x="588" y="0"/>
                    <a:pt x="373" y="6"/>
                    <a:pt x="164" y="6"/>
                  </a:cubicBezTo>
                  <a:cubicBezTo>
                    <a:pt x="109" y="6"/>
                    <a:pt x="55" y="5"/>
                    <a:pt x="1" y="4"/>
                  </a:cubicBezTo>
                  <a:lnTo>
                    <a:pt x="1" y="2869"/>
                  </a:lnTo>
                  <a:lnTo>
                    <a:pt x="600" y="2869"/>
                  </a:lnTo>
                  <a:lnTo>
                    <a:pt x="600" y="1858"/>
                  </a:lnTo>
                  <a:cubicBezTo>
                    <a:pt x="738" y="1869"/>
                    <a:pt x="872" y="1875"/>
                    <a:pt x="1001" y="1875"/>
                  </a:cubicBezTo>
                  <a:cubicBezTo>
                    <a:pt x="1766" y="1875"/>
                    <a:pt x="2344" y="1659"/>
                    <a:pt x="2360" y="922"/>
                  </a:cubicBezTo>
                  <a:cubicBezTo>
                    <a:pt x="2375" y="85"/>
                    <a:pt x="1626" y="0"/>
                    <a:pt x="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498425" y="2083375"/>
              <a:ext cx="50100" cy="57600"/>
            </a:xfrm>
            <a:custGeom>
              <a:rect b="b" l="l" r="r" t="t"/>
              <a:pathLst>
                <a:path extrusionOk="0" h="2304" w="2004">
                  <a:moveTo>
                    <a:pt x="1000" y="380"/>
                  </a:moveTo>
                  <a:cubicBezTo>
                    <a:pt x="1239" y="380"/>
                    <a:pt x="1495" y="581"/>
                    <a:pt x="1461" y="899"/>
                  </a:cubicBezTo>
                  <a:lnTo>
                    <a:pt x="599" y="899"/>
                  </a:lnTo>
                  <a:cubicBezTo>
                    <a:pt x="599" y="805"/>
                    <a:pt x="618" y="731"/>
                    <a:pt x="637" y="656"/>
                  </a:cubicBezTo>
                  <a:cubicBezTo>
                    <a:pt x="696" y="464"/>
                    <a:pt x="844" y="380"/>
                    <a:pt x="1000" y="380"/>
                  </a:cubicBezTo>
                  <a:close/>
                  <a:moveTo>
                    <a:pt x="1030" y="0"/>
                  </a:moveTo>
                  <a:cubicBezTo>
                    <a:pt x="337" y="0"/>
                    <a:pt x="0" y="412"/>
                    <a:pt x="0" y="1143"/>
                  </a:cubicBezTo>
                  <a:cubicBezTo>
                    <a:pt x="0" y="1873"/>
                    <a:pt x="337" y="2266"/>
                    <a:pt x="1030" y="2304"/>
                  </a:cubicBezTo>
                  <a:cubicBezTo>
                    <a:pt x="1554" y="2304"/>
                    <a:pt x="1817" y="2041"/>
                    <a:pt x="1966" y="1704"/>
                  </a:cubicBezTo>
                  <a:lnTo>
                    <a:pt x="1442" y="1648"/>
                  </a:lnTo>
                  <a:cubicBezTo>
                    <a:pt x="1405" y="1817"/>
                    <a:pt x="1255" y="1910"/>
                    <a:pt x="1049" y="1910"/>
                  </a:cubicBezTo>
                  <a:cubicBezTo>
                    <a:pt x="693" y="1892"/>
                    <a:pt x="599" y="1611"/>
                    <a:pt x="599" y="1255"/>
                  </a:cubicBezTo>
                  <a:lnTo>
                    <a:pt x="2004" y="1255"/>
                  </a:lnTo>
                  <a:cubicBezTo>
                    <a:pt x="2004" y="525"/>
                    <a:pt x="1760" y="0"/>
                    <a:pt x="1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558800" y="2083475"/>
              <a:ext cx="32325" cy="56100"/>
            </a:xfrm>
            <a:custGeom>
              <a:rect b="b" l="l" r="r" t="t"/>
              <a:pathLst>
                <a:path extrusionOk="0" h="2244" w="1293">
                  <a:moveTo>
                    <a:pt x="1104" y="1"/>
                  </a:moveTo>
                  <a:cubicBezTo>
                    <a:pt x="821" y="1"/>
                    <a:pt x="643" y="241"/>
                    <a:pt x="581" y="521"/>
                  </a:cubicBezTo>
                  <a:cubicBezTo>
                    <a:pt x="544" y="390"/>
                    <a:pt x="581" y="202"/>
                    <a:pt x="563" y="52"/>
                  </a:cubicBezTo>
                  <a:lnTo>
                    <a:pt x="1" y="52"/>
                  </a:lnTo>
                  <a:lnTo>
                    <a:pt x="19" y="2243"/>
                  </a:lnTo>
                  <a:lnTo>
                    <a:pt x="600" y="2243"/>
                  </a:lnTo>
                  <a:lnTo>
                    <a:pt x="600" y="1176"/>
                  </a:lnTo>
                  <a:cubicBezTo>
                    <a:pt x="600" y="759"/>
                    <a:pt x="766" y="482"/>
                    <a:pt x="1076" y="482"/>
                  </a:cubicBezTo>
                  <a:cubicBezTo>
                    <a:pt x="1142" y="482"/>
                    <a:pt x="1214" y="494"/>
                    <a:pt x="1293" y="521"/>
                  </a:cubicBezTo>
                  <a:lnTo>
                    <a:pt x="1293" y="34"/>
                  </a:lnTo>
                  <a:cubicBezTo>
                    <a:pt x="1225" y="11"/>
                    <a:pt x="1162" y="1"/>
                    <a:pt x="11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596250" y="2083475"/>
              <a:ext cx="49900" cy="57675"/>
            </a:xfrm>
            <a:custGeom>
              <a:rect b="b" l="l" r="r" t="t"/>
              <a:pathLst>
                <a:path extrusionOk="0" h="2307" w="1996">
                  <a:moveTo>
                    <a:pt x="977" y="1"/>
                  </a:moveTo>
                  <a:cubicBezTo>
                    <a:pt x="516" y="1"/>
                    <a:pt x="66" y="212"/>
                    <a:pt x="76" y="670"/>
                  </a:cubicBezTo>
                  <a:cubicBezTo>
                    <a:pt x="113" y="1307"/>
                    <a:pt x="787" y="1270"/>
                    <a:pt x="1293" y="1438"/>
                  </a:cubicBezTo>
                  <a:cubicBezTo>
                    <a:pt x="1631" y="1557"/>
                    <a:pt x="1435" y="1920"/>
                    <a:pt x="1118" y="1920"/>
                  </a:cubicBezTo>
                  <a:cubicBezTo>
                    <a:pt x="1084" y="1920"/>
                    <a:pt x="1048" y="1915"/>
                    <a:pt x="1012" y="1906"/>
                  </a:cubicBezTo>
                  <a:cubicBezTo>
                    <a:pt x="731" y="1906"/>
                    <a:pt x="544" y="1850"/>
                    <a:pt x="507" y="1625"/>
                  </a:cubicBezTo>
                  <a:lnTo>
                    <a:pt x="1" y="1700"/>
                  </a:lnTo>
                  <a:cubicBezTo>
                    <a:pt x="47" y="2092"/>
                    <a:pt x="543" y="2307"/>
                    <a:pt x="1028" y="2307"/>
                  </a:cubicBezTo>
                  <a:cubicBezTo>
                    <a:pt x="1517" y="2307"/>
                    <a:pt x="1995" y="2087"/>
                    <a:pt x="1986" y="1607"/>
                  </a:cubicBezTo>
                  <a:cubicBezTo>
                    <a:pt x="1986" y="689"/>
                    <a:pt x="787" y="1139"/>
                    <a:pt x="619" y="614"/>
                  </a:cubicBezTo>
                  <a:cubicBezTo>
                    <a:pt x="619" y="448"/>
                    <a:pt x="798" y="372"/>
                    <a:pt x="989" y="372"/>
                  </a:cubicBezTo>
                  <a:cubicBezTo>
                    <a:pt x="1208" y="372"/>
                    <a:pt x="1443" y="472"/>
                    <a:pt x="1443" y="652"/>
                  </a:cubicBezTo>
                  <a:lnTo>
                    <a:pt x="1948" y="595"/>
                  </a:lnTo>
                  <a:cubicBezTo>
                    <a:pt x="1911" y="212"/>
                    <a:pt x="1438" y="1"/>
                    <a:pt x="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654300" y="2083375"/>
              <a:ext cx="55750" cy="57600"/>
            </a:xfrm>
            <a:custGeom>
              <a:rect b="b" l="l" r="r" t="t"/>
              <a:pathLst>
                <a:path extrusionOk="0" h="2304" w="2230">
                  <a:moveTo>
                    <a:pt x="1125" y="394"/>
                  </a:moveTo>
                  <a:cubicBezTo>
                    <a:pt x="1499" y="394"/>
                    <a:pt x="1630" y="693"/>
                    <a:pt x="1630" y="1161"/>
                  </a:cubicBezTo>
                  <a:cubicBezTo>
                    <a:pt x="1630" y="1573"/>
                    <a:pt x="1499" y="1910"/>
                    <a:pt x="1106" y="1910"/>
                  </a:cubicBezTo>
                  <a:cubicBezTo>
                    <a:pt x="713" y="1910"/>
                    <a:pt x="600" y="1573"/>
                    <a:pt x="600" y="1161"/>
                  </a:cubicBezTo>
                  <a:cubicBezTo>
                    <a:pt x="600" y="693"/>
                    <a:pt x="731" y="394"/>
                    <a:pt x="1125" y="394"/>
                  </a:cubicBezTo>
                  <a:close/>
                  <a:moveTo>
                    <a:pt x="1106" y="0"/>
                  </a:moveTo>
                  <a:cubicBezTo>
                    <a:pt x="394" y="0"/>
                    <a:pt x="1" y="431"/>
                    <a:pt x="1" y="1161"/>
                  </a:cubicBezTo>
                  <a:cubicBezTo>
                    <a:pt x="1" y="1873"/>
                    <a:pt x="394" y="2304"/>
                    <a:pt x="1106" y="2304"/>
                  </a:cubicBezTo>
                  <a:cubicBezTo>
                    <a:pt x="1817" y="2304"/>
                    <a:pt x="2229" y="1892"/>
                    <a:pt x="2229" y="1161"/>
                  </a:cubicBezTo>
                  <a:cubicBezTo>
                    <a:pt x="2229" y="431"/>
                    <a:pt x="1855" y="0"/>
                    <a:pt x="1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720800" y="2083375"/>
              <a:ext cx="57125" cy="56200"/>
            </a:xfrm>
            <a:custGeom>
              <a:rect b="b" l="l" r="r" t="t"/>
              <a:pathLst>
                <a:path extrusionOk="0" h="2248" w="2285">
                  <a:moveTo>
                    <a:pt x="1274" y="0"/>
                  </a:moveTo>
                  <a:cubicBezTo>
                    <a:pt x="899" y="19"/>
                    <a:pt x="712" y="188"/>
                    <a:pt x="562" y="487"/>
                  </a:cubicBezTo>
                  <a:cubicBezTo>
                    <a:pt x="525" y="375"/>
                    <a:pt x="562" y="188"/>
                    <a:pt x="543" y="56"/>
                  </a:cubicBezTo>
                  <a:lnTo>
                    <a:pt x="0" y="56"/>
                  </a:lnTo>
                  <a:lnTo>
                    <a:pt x="0" y="2247"/>
                  </a:lnTo>
                  <a:lnTo>
                    <a:pt x="581" y="2247"/>
                  </a:lnTo>
                  <a:cubicBezTo>
                    <a:pt x="637" y="1555"/>
                    <a:pt x="356" y="431"/>
                    <a:pt x="1030" y="431"/>
                  </a:cubicBezTo>
                  <a:cubicBezTo>
                    <a:pt x="1686" y="431"/>
                    <a:pt x="1348" y="1592"/>
                    <a:pt x="1423" y="2247"/>
                  </a:cubicBezTo>
                  <a:lnTo>
                    <a:pt x="2004" y="2247"/>
                  </a:lnTo>
                  <a:cubicBezTo>
                    <a:pt x="1948" y="1311"/>
                    <a:pt x="2285" y="0"/>
                    <a:pt x="12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366850" y="3368475"/>
              <a:ext cx="468200" cy="308075"/>
            </a:xfrm>
            <a:custGeom>
              <a:rect b="b" l="l" r="r" t="t"/>
              <a:pathLst>
                <a:path extrusionOk="0" h="12323" w="18728">
                  <a:moveTo>
                    <a:pt x="1" y="0"/>
                  </a:moveTo>
                  <a:lnTo>
                    <a:pt x="1" y="12323"/>
                  </a:lnTo>
                  <a:lnTo>
                    <a:pt x="18727" y="12323"/>
                  </a:lnTo>
                  <a:lnTo>
                    <a:pt x="18727" y="0"/>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366850" y="3368475"/>
              <a:ext cx="468200" cy="308075"/>
            </a:xfrm>
            <a:custGeom>
              <a:rect b="b" l="l" r="r" t="t"/>
              <a:pathLst>
                <a:path extrusionOk="0" fill="none" h="12323" w="18728">
                  <a:moveTo>
                    <a:pt x="1649" y="0"/>
                  </a:moveTo>
                  <a:lnTo>
                    <a:pt x="3053" y="0"/>
                  </a:lnTo>
                  <a:moveTo>
                    <a:pt x="3990" y="0"/>
                  </a:moveTo>
                  <a:lnTo>
                    <a:pt x="5394" y="0"/>
                  </a:lnTo>
                  <a:moveTo>
                    <a:pt x="6330" y="0"/>
                  </a:moveTo>
                  <a:lnTo>
                    <a:pt x="7735" y="0"/>
                  </a:lnTo>
                  <a:moveTo>
                    <a:pt x="8671" y="0"/>
                  </a:moveTo>
                  <a:lnTo>
                    <a:pt x="10076" y="0"/>
                  </a:lnTo>
                  <a:moveTo>
                    <a:pt x="11012" y="0"/>
                  </a:moveTo>
                  <a:lnTo>
                    <a:pt x="12417" y="0"/>
                  </a:lnTo>
                  <a:moveTo>
                    <a:pt x="13353" y="0"/>
                  </a:moveTo>
                  <a:lnTo>
                    <a:pt x="14757" y="0"/>
                  </a:lnTo>
                  <a:moveTo>
                    <a:pt x="15694" y="0"/>
                  </a:moveTo>
                  <a:lnTo>
                    <a:pt x="17098" y="0"/>
                  </a:lnTo>
                  <a:moveTo>
                    <a:pt x="18035" y="0"/>
                  </a:moveTo>
                  <a:lnTo>
                    <a:pt x="18727" y="0"/>
                  </a:lnTo>
                  <a:lnTo>
                    <a:pt x="18727" y="731"/>
                  </a:lnTo>
                  <a:moveTo>
                    <a:pt x="18727" y="1723"/>
                  </a:moveTo>
                  <a:lnTo>
                    <a:pt x="18727" y="3203"/>
                  </a:lnTo>
                  <a:moveTo>
                    <a:pt x="18727" y="4176"/>
                  </a:moveTo>
                  <a:lnTo>
                    <a:pt x="18727" y="5656"/>
                  </a:lnTo>
                  <a:moveTo>
                    <a:pt x="18727" y="6648"/>
                  </a:moveTo>
                  <a:lnTo>
                    <a:pt x="18727" y="8128"/>
                  </a:lnTo>
                  <a:moveTo>
                    <a:pt x="18727" y="9102"/>
                  </a:moveTo>
                  <a:lnTo>
                    <a:pt x="18727" y="10600"/>
                  </a:lnTo>
                  <a:moveTo>
                    <a:pt x="18727" y="11573"/>
                  </a:moveTo>
                  <a:lnTo>
                    <a:pt x="18727" y="12323"/>
                  </a:lnTo>
                  <a:lnTo>
                    <a:pt x="18035" y="12323"/>
                  </a:lnTo>
                  <a:moveTo>
                    <a:pt x="17098" y="12323"/>
                  </a:moveTo>
                  <a:lnTo>
                    <a:pt x="15694" y="12323"/>
                  </a:lnTo>
                  <a:moveTo>
                    <a:pt x="14757" y="12323"/>
                  </a:moveTo>
                  <a:lnTo>
                    <a:pt x="13353" y="12323"/>
                  </a:lnTo>
                  <a:moveTo>
                    <a:pt x="12417" y="12323"/>
                  </a:moveTo>
                  <a:lnTo>
                    <a:pt x="11012" y="12323"/>
                  </a:lnTo>
                  <a:moveTo>
                    <a:pt x="10076" y="12323"/>
                  </a:moveTo>
                  <a:lnTo>
                    <a:pt x="8671" y="12323"/>
                  </a:lnTo>
                  <a:moveTo>
                    <a:pt x="7735" y="12323"/>
                  </a:moveTo>
                  <a:lnTo>
                    <a:pt x="6330" y="12323"/>
                  </a:lnTo>
                  <a:moveTo>
                    <a:pt x="5394" y="12323"/>
                  </a:moveTo>
                  <a:lnTo>
                    <a:pt x="3990" y="12323"/>
                  </a:lnTo>
                  <a:moveTo>
                    <a:pt x="3053" y="12323"/>
                  </a:moveTo>
                  <a:lnTo>
                    <a:pt x="1649" y="12323"/>
                  </a:lnTo>
                  <a:moveTo>
                    <a:pt x="712" y="12323"/>
                  </a:moveTo>
                  <a:lnTo>
                    <a:pt x="1" y="12323"/>
                  </a:lnTo>
                  <a:lnTo>
                    <a:pt x="1" y="11573"/>
                  </a:lnTo>
                  <a:moveTo>
                    <a:pt x="1" y="10600"/>
                  </a:moveTo>
                  <a:lnTo>
                    <a:pt x="1" y="9120"/>
                  </a:lnTo>
                  <a:moveTo>
                    <a:pt x="1" y="8128"/>
                  </a:moveTo>
                  <a:lnTo>
                    <a:pt x="1" y="6648"/>
                  </a:lnTo>
                  <a:moveTo>
                    <a:pt x="1" y="5656"/>
                  </a:moveTo>
                  <a:lnTo>
                    <a:pt x="1" y="4176"/>
                  </a:lnTo>
                  <a:moveTo>
                    <a:pt x="1" y="3203"/>
                  </a:moveTo>
                  <a:lnTo>
                    <a:pt x="1" y="1723"/>
                  </a:lnTo>
                  <a:moveTo>
                    <a:pt x="1" y="731"/>
                  </a:moveTo>
                  <a:lnTo>
                    <a:pt x="1" y="0"/>
                  </a:lnTo>
                  <a:lnTo>
                    <a:pt x="712" y="0"/>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394475" y="3472400"/>
              <a:ext cx="73075" cy="71650"/>
            </a:xfrm>
            <a:custGeom>
              <a:rect b="b" l="l" r="r" t="t"/>
              <a:pathLst>
                <a:path extrusionOk="0" h="2866" w="2923">
                  <a:moveTo>
                    <a:pt x="1" y="1"/>
                  </a:moveTo>
                  <a:lnTo>
                    <a:pt x="1" y="2866"/>
                  </a:lnTo>
                  <a:lnTo>
                    <a:pt x="525" y="2866"/>
                  </a:lnTo>
                  <a:lnTo>
                    <a:pt x="506" y="506"/>
                  </a:lnTo>
                  <a:lnTo>
                    <a:pt x="1237" y="2866"/>
                  </a:lnTo>
                  <a:lnTo>
                    <a:pt x="1667" y="2866"/>
                  </a:lnTo>
                  <a:lnTo>
                    <a:pt x="2398" y="506"/>
                  </a:lnTo>
                  <a:lnTo>
                    <a:pt x="2379" y="2866"/>
                  </a:lnTo>
                  <a:lnTo>
                    <a:pt x="2922" y="2866"/>
                  </a:lnTo>
                  <a:lnTo>
                    <a:pt x="2922" y="1"/>
                  </a:lnTo>
                  <a:lnTo>
                    <a:pt x="2117" y="1"/>
                  </a:lnTo>
                  <a:lnTo>
                    <a:pt x="1461" y="2136"/>
                  </a:lnTo>
                  <a:lnTo>
                    <a:pt x="8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476875" y="3487850"/>
              <a:ext cx="55275" cy="57625"/>
            </a:xfrm>
            <a:custGeom>
              <a:rect b="b" l="l" r="r" t="t"/>
              <a:pathLst>
                <a:path extrusionOk="0" h="2305" w="2211">
                  <a:moveTo>
                    <a:pt x="1162" y="1236"/>
                  </a:moveTo>
                  <a:cubicBezTo>
                    <a:pt x="1224" y="1236"/>
                    <a:pt x="1286" y="1237"/>
                    <a:pt x="1349" y="1237"/>
                  </a:cubicBezTo>
                  <a:cubicBezTo>
                    <a:pt x="1368" y="1611"/>
                    <a:pt x="1199" y="1892"/>
                    <a:pt x="862" y="1892"/>
                  </a:cubicBezTo>
                  <a:cubicBezTo>
                    <a:pt x="693" y="1892"/>
                    <a:pt x="600" y="1780"/>
                    <a:pt x="600" y="1574"/>
                  </a:cubicBezTo>
                  <a:cubicBezTo>
                    <a:pt x="584" y="1262"/>
                    <a:pt x="855" y="1236"/>
                    <a:pt x="1162" y="1236"/>
                  </a:cubicBezTo>
                  <a:close/>
                  <a:moveTo>
                    <a:pt x="1049" y="1"/>
                  </a:moveTo>
                  <a:cubicBezTo>
                    <a:pt x="525" y="1"/>
                    <a:pt x="188" y="225"/>
                    <a:pt x="94" y="675"/>
                  </a:cubicBezTo>
                  <a:lnTo>
                    <a:pt x="712" y="694"/>
                  </a:lnTo>
                  <a:cubicBezTo>
                    <a:pt x="731" y="488"/>
                    <a:pt x="825" y="394"/>
                    <a:pt x="1031" y="375"/>
                  </a:cubicBezTo>
                  <a:cubicBezTo>
                    <a:pt x="1311" y="375"/>
                    <a:pt x="1368" y="619"/>
                    <a:pt x="1349" y="918"/>
                  </a:cubicBezTo>
                  <a:cubicBezTo>
                    <a:pt x="1273" y="916"/>
                    <a:pt x="1198" y="915"/>
                    <a:pt x="1125" y="915"/>
                  </a:cubicBezTo>
                  <a:cubicBezTo>
                    <a:pt x="509" y="915"/>
                    <a:pt x="1" y="1011"/>
                    <a:pt x="1" y="1630"/>
                  </a:cubicBezTo>
                  <a:cubicBezTo>
                    <a:pt x="1" y="2061"/>
                    <a:pt x="244" y="2285"/>
                    <a:pt x="675" y="2304"/>
                  </a:cubicBezTo>
                  <a:cubicBezTo>
                    <a:pt x="1068" y="2304"/>
                    <a:pt x="1237" y="2079"/>
                    <a:pt x="1424" y="1855"/>
                  </a:cubicBezTo>
                  <a:lnTo>
                    <a:pt x="1424" y="1855"/>
                  </a:lnTo>
                  <a:cubicBezTo>
                    <a:pt x="1410" y="2165"/>
                    <a:pt x="1650" y="2271"/>
                    <a:pt x="1911" y="2271"/>
                  </a:cubicBezTo>
                  <a:cubicBezTo>
                    <a:pt x="2012" y="2271"/>
                    <a:pt x="2116" y="2255"/>
                    <a:pt x="2210" y="2229"/>
                  </a:cubicBezTo>
                  <a:lnTo>
                    <a:pt x="2210" y="1911"/>
                  </a:lnTo>
                  <a:cubicBezTo>
                    <a:pt x="2176" y="1919"/>
                    <a:pt x="2141" y="1924"/>
                    <a:pt x="2109" y="1924"/>
                  </a:cubicBezTo>
                  <a:cubicBezTo>
                    <a:pt x="2000" y="1924"/>
                    <a:pt x="1915" y="1872"/>
                    <a:pt x="1929" y="1742"/>
                  </a:cubicBezTo>
                  <a:lnTo>
                    <a:pt x="1911" y="787"/>
                  </a:lnTo>
                  <a:cubicBezTo>
                    <a:pt x="1911" y="263"/>
                    <a:pt x="1574" y="19"/>
                    <a:pt x="10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538675" y="3487850"/>
              <a:ext cx="57150" cy="56200"/>
            </a:xfrm>
            <a:custGeom>
              <a:rect b="b" l="l" r="r" t="t"/>
              <a:pathLst>
                <a:path extrusionOk="0" h="2248" w="2286">
                  <a:moveTo>
                    <a:pt x="1274" y="1"/>
                  </a:moveTo>
                  <a:cubicBezTo>
                    <a:pt x="899" y="19"/>
                    <a:pt x="712" y="188"/>
                    <a:pt x="581" y="488"/>
                  </a:cubicBezTo>
                  <a:cubicBezTo>
                    <a:pt x="525" y="375"/>
                    <a:pt x="562" y="188"/>
                    <a:pt x="544" y="57"/>
                  </a:cubicBezTo>
                  <a:lnTo>
                    <a:pt x="1" y="57"/>
                  </a:lnTo>
                  <a:lnTo>
                    <a:pt x="19" y="2248"/>
                  </a:lnTo>
                  <a:lnTo>
                    <a:pt x="581" y="2248"/>
                  </a:lnTo>
                  <a:cubicBezTo>
                    <a:pt x="656" y="1555"/>
                    <a:pt x="356" y="431"/>
                    <a:pt x="1049" y="431"/>
                  </a:cubicBezTo>
                  <a:cubicBezTo>
                    <a:pt x="1705" y="431"/>
                    <a:pt x="1349" y="1592"/>
                    <a:pt x="1442" y="2248"/>
                  </a:cubicBezTo>
                  <a:lnTo>
                    <a:pt x="2004" y="2248"/>
                  </a:lnTo>
                  <a:cubicBezTo>
                    <a:pt x="1948" y="1312"/>
                    <a:pt x="2285" y="1"/>
                    <a:pt x="12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598125" y="3487850"/>
              <a:ext cx="55275" cy="57625"/>
            </a:xfrm>
            <a:custGeom>
              <a:rect b="b" l="l" r="r" t="t"/>
              <a:pathLst>
                <a:path extrusionOk="0" h="2305" w="2211">
                  <a:moveTo>
                    <a:pt x="1162" y="1236"/>
                  </a:moveTo>
                  <a:cubicBezTo>
                    <a:pt x="1224" y="1236"/>
                    <a:pt x="1287" y="1237"/>
                    <a:pt x="1349" y="1237"/>
                  </a:cubicBezTo>
                  <a:cubicBezTo>
                    <a:pt x="1349" y="1611"/>
                    <a:pt x="1199" y="1892"/>
                    <a:pt x="862" y="1892"/>
                  </a:cubicBezTo>
                  <a:cubicBezTo>
                    <a:pt x="694" y="1892"/>
                    <a:pt x="600" y="1780"/>
                    <a:pt x="600" y="1574"/>
                  </a:cubicBezTo>
                  <a:cubicBezTo>
                    <a:pt x="584" y="1262"/>
                    <a:pt x="855" y="1236"/>
                    <a:pt x="1162" y="1236"/>
                  </a:cubicBezTo>
                  <a:close/>
                  <a:moveTo>
                    <a:pt x="1049" y="1"/>
                  </a:moveTo>
                  <a:cubicBezTo>
                    <a:pt x="506" y="1"/>
                    <a:pt x="169" y="225"/>
                    <a:pt x="94" y="675"/>
                  </a:cubicBezTo>
                  <a:lnTo>
                    <a:pt x="694" y="694"/>
                  </a:lnTo>
                  <a:cubicBezTo>
                    <a:pt x="712" y="488"/>
                    <a:pt x="806" y="394"/>
                    <a:pt x="1012" y="375"/>
                  </a:cubicBezTo>
                  <a:cubicBezTo>
                    <a:pt x="1312" y="375"/>
                    <a:pt x="1349" y="619"/>
                    <a:pt x="1349" y="918"/>
                  </a:cubicBezTo>
                  <a:cubicBezTo>
                    <a:pt x="1273" y="916"/>
                    <a:pt x="1199" y="915"/>
                    <a:pt x="1125" y="915"/>
                  </a:cubicBezTo>
                  <a:cubicBezTo>
                    <a:pt x="509" y="915"/>
                    <a:pt x="1" y="1011"/>
                    <a:pt x="1" y="1630"/>
                  </a:cubicBezTo>
                  <a:cubicBezTo>
                    <a:pt x="1" y="2061"/>
                    <a:pt x="244" y="2285"/>
                    <a:pt x="675" y="2304"/>
                  </a:cubicBezTo>
                  <a:cubicBezTo>
                    <a:pt x="1068" y="2304"/>
                    <a:pt x="1237" y="2079"/>
                    <a:pt x="1405" y="1855"/>
                  </a:cubicBezTo>
                  <a:lnTo>
                    <a:pt x="1405" y="1855"/>
                  </a:lnTo>
                  <a:cubicBezTo>
                    <a:pt x="1392" y="2165"/>
                    <a:pt x="1641" y="2271"/>
                    <a:pt x="1907" y="2271"/>
                  </a:cubicBezTo>
                  <a:cubicBezTo>
                    <a:pt x="2011" y="2271"/>
                    <a:pt x="2116" y="2255"/>
                    <a:pt x="2211" y="2229"/>
                  </a:cubicBezTo>
                  <a:lnTo>
                    <a:pt x="2211" y="1911"/>
                  </a:lnTo>
                  <a:cubicBezTo>
                    <a:pt x="2176" y="1919"/>
                    <a:pt x="2142" y="1924"/>
                    <a:pt x="2109" y="1924"/>
                  </a:cubicBezTo>
                  <a:cubicBezTo>
                    <a:pt x="2001" y="1924"/>
                    <a:pt x="1915" y="1872"/>
                    <a:pt x="1930" y="1742"/>
                  </a:cubicBezTo>
                  <a:lnTo>
                    <a:pt x="1911" y="787"/>
                  </a:lnTo>
                  <a:cubicBezTo>
                    <a:pt x="1892" y="263"/>
                    <a:pt x="1574" y="19"/>
                    <a:pt x="10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657125" y="3487850"/>
              <a:ext cx="54025" cy="78475"/>
            </a:xfrm>
            <a:custGeom>
              <a:rect b="b" l="l" r="r" t="t"/>
              <a:pathLst>
                <a:path extrusionOk="0" h="3139" w="2161">
                  <a:moveTo>
                    <a:pt x="1049" y="394"/>
                  </a:moveTo>
                  <a:cubicBezTo>
                    <a:pt x="1405" y="394"/>
                    <a:pt x="1517" y="712"/>
                    <a:pt x="1517" y="1124"/>
                  </a:cubicBezTo>
                  <a:cubicBezTo>
                    <a:pt x="1517" y="1536"/>
                    <a:pt x="1405" y="1855"/>
                    <a:pt x="1049" y="1855"/>
                  </a:cubicBezTo>
                  <a:cubicBezTo>
                    <a:pt x="693" y="1855"/>
                    <a:pt x="600" y="1555"/>
                    <a:pt x="600" y="1124"/>
                  </a:cubicBezTo>
                  <a:cubicBezTo>
                    <a:pt x="600" y="731"/>
                    <a:pt x="675" y="394"/>
                    <a:pt x="1049" y="394"/>
                  </a:cubicBezTo>
                  <a:close/>
                  <a:moveTo>
                    <a:pt x="843" y="1"/>
                  </a:moveTo>
                  <a:cubicBezTo>
                    <a:pt x="206" y="19"/>
                    <a:pt x="0" y="488"/>
                    <a:pt x="0" y="1124"/>
                  </a:cubicBezTo>
                  <a:cubicBezTo>
                    <a:pt x="0" y="1761"/>
                    <a:pt x="206" y="2248"/>
                    <a:pt x="806" y="2248"/>
                  </a:cubicBezTo>
                  <a:cubicBezTo>
                    <a:pt x="1161" y="2248"/>
                    <a:pt x="1386" y="2098"/>
                    <a:pt x="1517" y="1855"/>
                  </a:cubicBezTo>
                  <a:lnTo>
                    <a:pt x="1517" y="1855"/>
                  </a:lnTo>
                  <a:cubicBezTo>
                    <a:pt x="1536" y="2342"/>
                    <a:pt x="1517" y="2754"/>
                    <a:pt x="1049" y="2754"/>
                  </a:cubicBezTo>
                  <a:cubicBezTo>
                    <a:pt x="843" y="2754"/>
                    <a:pt x="693" y="2660"/>
                    <a:pt x="656" y="2473"/>
                  </a:cubicBezTo>
                  <a:lnTo>
                    <a:pt x="94" y="2548"/>
                  </a:lnTo>
                  <a:cubicBezTo>
                    <a:pt x="113" y="2641"/>
                    <a:pt x="131" y="2716"/>
                    <a:pt x="188" y="2791"/>
                  </a:cubicBezTo>
                  <a:cubicBezTo>
                    <a:pt x="377" y="3023"/>
                    <a:pt x="709" y="3139"/>
                    <a:pt x="1043" y="3139"/>
                  </a:cubicBezTo>
                  <a:cubicBezTo>
                    <a:pt x="1599" y="3139"/>
                    <a:pt x="2161" y="2817"/>
                    <a:pt x="2079" y="2173"/>
                  </a:cubicBezTo>
                  <a:lnTo>
                    <a:pt x="2098" y="57"/>
                  </a:lnTo>
                  <a:lnTo>
                    <a:pt x="1555" y="57"/>
                  </a:lnTo>
                  <a:lnTo>
                    <a:pt x="1536" y="394"/>
                  </a:lnTo>
                  <a:cubicBezTo>
                    <a:pt x="1386" y="169"/>
                    <a:pt x="1199" y="1"/>
                    <a:pt x="8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720325" y="3487850"/>
              <a:ext cx="50125" cy="57625"/>
            </a:xfrm>
            <a:custGeom>
              <a:rect b="b" l="l" r="r" t="t"/>
              <a:pathLst>
                <a:path extrusionOk="0" h="2305" w="2005">
                  <a:moveTo>
                    <a:pt x="994" y="380"/>
                  </a:moveTo>
                  <a:cubicBezTo>
                    <a:pt x="1228" y="380"/>
                    <a:pt x="1477" y="581"/>
                    <a:pt x="1442" y="900"/>
                  </a:cubicBezTo>
                  <a:lnTo>
                    <a:pt x="600" y="900"/>
                  </a:lnTo>
                  <a:cubicBezTo>
                    <a:pt x="600" y="806"/>
                    <a:pt x="618" y="731"/>
                    <a:pt x="637" y="656"/>
                  </a:cubicBezTo>
                  <a:cubicBezTo>
                    <a:pt x="696" y="465"/>
                    <a:pt x="842" y="380"/>
                    <a:pt x="994" y="380"/>
                  </a:cubicBezTo>
                  <a:close/>
                  <a:moveTo>
                    <a:pt x="1030" y="1"/>
                  </a:moveTo>
                  <a:cubicBezTo>
                    <a:pt x="338" y="1"/>
                    <a:pt x="0" y="413"/>
                    <a:pt x="0" y="1143"/>
                  </a:cubicBezTo>
                  <a:cubicBezTo>
                    <a:pt x="0" y="1873"/>
                    <a:pt x="338" y="2267"/>
                    <a:pt x="1030" y="2304"/>
                  </a:cubicBezTo>
                  <a:cubicBezTo>
                    <a:pt x="1536" y="2304"/>
                    <a:pt x="1817" y="2042"/>
                    <a:pt x="1967" y="1705"/>
                  </a:cubicBezTo>
                  <a:lnTo>
                    <a:pt x="1442" y="1649"/>
                  </a:lnTo>
                  <a:cubicBezTo>
                    <a:pt x="1386" y="1817"/>
                    <a:pt x="1255" y="1911"/>
                    <a:pt x="1049" y="1911"/>
                  </a:cubicBezTo>
                  <a:cubicBezTo>
                    <a:pt x="693" y="1892"/>
                    <a:pt x="600" y="1611"/>
                    <a:pt x="600" y="1255"/>
                  </a:cubicBezTo>
                  <a:lnTo>
                    <a:pt x="2004" y="1255"/>
                  </a:lnTo>
                  <a:cubicBezTo>
                    <a:pt x="1985" y="525"/>
                    <a:pt x="1742" y="1"/>
                    <a:pt x="10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780725" y="3487975"/>
              <a:ext cx="32325" cy="56075"/>
            </a:xfrm>
            <a:custGeom>
              <a:rect b="b" l="l" r="r" t="t"/>
              <a:pathLst>
                <a:path extrusionOk="0" h="2243" w="1293">
                  <a:moveTo>
                    <a:pt x="1103" y="0"/>
                  </a:moveTo>
                  <a:cubicBezTo>
                    <a:pt x="820" y="0"/>
                    <a:pt x="643" y="241"/>
                    <a:pt x="581" y="520"/>
                  </a:cubicBezTo>
                  <a:cubicBezTo>
                    <a:pt x="543" y="389"/>
                    <a:pt x="581" y="202"/>
                    <a:pt x="543" y="52"/>
                  </a:cubicBezTo>
                  <a:lnTo>
                    <a:pt x="0" y="52"/>
                  </a:lnTo>
                  <a:lnTo>
                    <a:pt x="19" y="2243"/>
                  </a:lnTo>
                  <a:lnTo>
                    <a:pt x="599" y="2243"/>
                  </a:lnTo>
                  <a:lnTo>
                    <a:pt x="599" y="1175"/>
                  </a:lnTo>
                  <a:cubicBezTo>
                    <a:pt x="599" y="758"/>
                    <a:pt x="765" y="481"/>
                    <a:pt x="1076" y="481"/>
                  </a:cubicBezTo>
                  <a:cubicBezTo>
                    <a:pt x="1141" y="481"/>
                    <a:pt x="1214" y="494"/>
                    <a:pt x="1292" y="520"/>
                  </a:cubicBezTo>
                  <a:lnTo>
                    <a:pt x="1292" y="33"/>
                  </a:lnTo>
                  <a:cubicBezTo>
                    <a:pt x="1225" y="11"/>
                    <a:pt x="1162" y="0"/>
                    <a:pt x="11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6804150" y="2596000"/>
              <a:ext cx="468175" cy="308075"/>
            </a:xfrm>
            <a:custGeom>
              <a:rect b="b" l="l" r="r" t="t"/>
              <a:pathLst>
                <a:path extrusionOk="0" h="12323" w="18727">
                  <a:moveTo>
                    <a:pt x="0" y="1"/>
                  </a:moveTo>
                  <a:lnTo>
                    <a:pt x="0" y="12323"/>
                  </a:lnTo>
                  <a:lnTo>
                    <a:pt x="18727" y="12323"/>
                  </a:lnTo>
                  <a:lnTo>
                    <a:pt x="18727" y="1"/>
                  </a:lnTo>
                  <a:close/>
                </a:path>
              </a:pathLst>
            </a:custGeom>
            <a:solidFill>
              <a:srgbClr val="D1B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6804150" y="2596000"/>
              <a:ext cx="468175" cy="308075"/>
            </a:xfrm>
            <a:custGeom>
              <a:rect b="b" l="l" r="r" t="t"/>
              <a:pathLst>
                <a:path extrusionOk="0" fill="none" h="12323" w="18727">
                  <a:moveTo>
                    <a:pt x="1648" y="1"/>
                  </a:moveTo>
                  <a:lnTo>
                    <a:pt x="3053" y="1"/>
                  </a:lnTo>
                  <a:moveTo>
                    <a:pt x="3989" y="1"/>
                  </a:moveTo>
                  <a:lnTo>
                    <a:pt x="5394" y="1"/>
                  </a:lnTo>
                  <a:moveTo>
                    <a:pt x="6330" y="1"/>
                  </a:moveTo>
                  <a:lnTo>
                    <a:pt x="7734" y="1"/>
                  </a:lnTo>
                  <a:moveTo>
                    <a:pt x="8671" y="1"/>
                  </a:moveTo>
                  <a:lnTo>
                    <a:pt x="10075" y="1"/>
                  </a:lnTo>
                  <a:moveTo>
                    <a:pt x="11012" y="1"/>
                  </a:moveTo>
                  <a:lnTo>
                    <a:pt x="12416" y="1"/>
                  </a:lnTo>
                  <a:moveTo>
                    <a:pt x="13352" y="1"/>
                  </a:moveTo>
                  <a:lnTo>
                    <a:pt x="14757" y="1"/>
                  </a:lnTo>
                  <a:moveTo>
                    <a:pt x="15693" y="1"/>
                  </a:moveTo>
                  <a:lnTo>
                    <a:pt x="17098" y="1"/>
                  </a:lnTo>
                  <a:moveTo>
                    <a:pt x="18034" y="1"/>
                  </a:moveTo>
                  <a:lnTo>
                    <a:pt x="18727" y="1"/>
                  </a:lnTo>
                  <a:lnTo>
                    <a:pt x="18727" y="731"/>
                  </a:lnTo>
                  <a:moveTo>
                    <a:pt x="18727" y="1724"/>
                  </a:moveTo>
                  <a:lnTo>
                    <a:pt x="18727" y="3203"/>
                  </a:lnTo>
                  <a:moveTo>
                    <a:pt x="18727" y="4177"/>
                  </a:moveTo>
                  <a:lnTo>
                    <a:pt x="18727" y="5656"/>
                  </a:lnTo>
                  <a:moveTo>
                    <a:pt x="18727" y="6649"/>
                  </a:moveTo>
                  <a:lnTo>
                    <a:pt x="18727" y="8128"/>
                  </a:lnTo>
                  <a:moveTo>
                    <a:pt x="18727" y="9102"/>
                  </a:moveTo>
                  <a:lnTo>
                    <a:pt x="18727" y="10600"/>
                  </a:lnTo>
                  <a:moveTo>
                    <a:pt x="18727" y="11574"/>
                  </a:moveTo>
                  <a:lnTo>
                    <a:pt x="18727" y="12323"/>
                  </a:lnTo>
                  <a:lnTo>
                    <a:pt x="18034" y="12323"/>
                  </a:lnTo>
                  <a:moveTo>
                    <a:pt x="17098" y="12323"/>
                  </a:moveTo>
                  <a:lnTo>
                    <a:pt x="15693" y="12323"/>
                  </a:lnTo>
                  <a:moveTo>
                    <a:pt x="14757" y="12323"/>
                  </a:moveTo>
                  <a:lnTo>
                    <a:pt x="13352" y="12323"/>
                  </a:lnTo>
                  <a:moveTo>
                    <a:pt x="12416" y="12323"/>
                  </a:moveTo>
                  <a:lnTo>
                    <a:pt x="11012" y="12323"/>
                  </a:lnTo>
                  <a:moveTo>
                    <a:pt x="10075" y="12323"/>
                  </a:moveTo>
                  <a:lnTo>
                    <a:pt x="8671" y="12323"/>
                  </a:lnTo>
                  <a:moveTo>
                    <a:pt x="7734" y="12323"/>
                  </a:moveTo>
                  <a:lnTo>
                    <a:pt x="6330" y="12323"/>
                  </a:lnTo>
                  <a:moveTo>
                    <a:pt x="5394" y="12323"/>
                  </a:moveTo>
                  <a:lnTo>
                    <a:pt x="3989" y="12323"/>
                  </a:lnTo>
                  <a:moveTo>
                    <a:pt x="3053" y="12323"/>
                  </a:moveTo>
                  <a:lnTo>
                    <a:pt x="1648" y="12323"/>
                  </a:lnTo>
                  <a:moveTo>
                    <a:pt x="712" y="12323"/>
                  </a:moveTo>
                  <a:lnTo>
                    <a:pt x="0" y="12323"/>
                  </a:lnTo>
                  <a:lnTo>
                    <a:pt x="0" y="11574"/>
                  </a:lnTo>
                  <a:moveTo>
                    <a:pt x="0" y="10600"/>
                  </a:moveTo>
                  <a:lnTo>
                    <a:pt x="0" y="9121"/>
                  </a:lnTo>
                  <a:moveTo>
                    <a:pt x="0" y="8128"/>
                  </a:moveTo>
                  <a:lnTo>
                    <a:pt x="0" y="6649"/>
                  </a:lnTo>
                  <a:moveTo>
                    <a:pt x="0" y="5656"/>
                  </a:moveTo>
                  <a:lnTo>
                    <a:pt x="0" y="4177"/>
                  </a:lnTo>
                  <a:moveTo>
                    <a:pt x="0" y="3203"/>
                  </a:moveTo>
                  <a:lnTo>
                    <a:pt x="0" y="1724"/>
                  </a:lnTo>
                  <a:moveTo>
                    <a:pt x="0" y="731"/>
                  </a:moveTo>
                  <a:lnTo>
                    <a:pt x="0" y="1"/>
                  </a:lnTo>
                  <a:lnTo>
                    <a:pt x="712" y="1"/>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6894975" y="2699950"/>
              <a:ext cx="15000" cy="71650"/>
            </a:xfrm>
            <a:custGeom>
              <a:rect b="b" l="l" r="r" t="t"/>
              <a:pathLst>
                <a:path extrusionOk="0" h="2866" w="600">
                  <a:moveTo>
                    <a:pt x="0" y="0"/>
                  </a:moveTo>
                  <a:lnTo>
                    <a:pt x="0" y="2865"/>
                  </a:lnTo>
                  <a:lnTo>
                    <a:pt x="600" y="2865"/>
                  </a:lnTo>
                  <a:lnTo>
                    <a:pt x="6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6924000" y="2715400"/>
              <a:ext cx="86175" cy="56200"/>
            </a:xfrm>
            <a:custGeom>
              <a:rect b="b" l="l" r="r" t="t"/>
              <a:pathLst>
                <a:path extrusionOk="0" h="2248" w="3447">
                  <a:moveTo>
                    <a:pt x="2510" y="0"/>
                  </a:moveTo>
                  <a:cubicBezTo>
                    <a:pt x="2098" y="0"/>
                    <a:pt x="1967" y="243"/>
                    <a:pt x="1817" y="487"/>
                  </a:cubicBezTo>
                  <a:cubicBezTo>
                    <a:pt x="1780" y="173"/>
                    <a:pt x="1507" y="23"/>
                    <a:pt x="1226" y="23"/>
                  </a:cubicBezTo>
                  <a:cubicBezTo>
                    <a:pt x="936" y="23"/>
                    <a:pt x="638" y="183"/>
                    <a:pt x="581" y="487"/>
                  </a:cubicBezTo>
                  <a:cubicBezTo>
                    <a:pt x="525" y="375"/>
                    <a:pt x="562" y="187"/>
                    <a:pt x="543" y="56"/>
                  </a:cubicBezTo>
                  <a:lnTo>
                    <a:pt x="0" y="56"/>
                  </a:lnTo>
                  <a:lnTo>
                    <a:pt x="0" y="2247"/>
                  </a:lnTo>
                  <a:lnTo>
                    <a:pt x="581" y="2247"/>
                  </a:lnTo>
                  <a:cubicBezTo>
                    <a:pt x="656" y="1592"/>
                    <a:pt x="356" y="543"/>
                    <a:pt x="974" y="431"/>
                  </a:cubicBezTo>
                  <a:cubicBezTo>
                    <a:pt x="1255" y="449"/>
                    <a:pt x="1311" y="693"/>
                    <a:pt x="1311" y="1011"/>
                  </a:cubicBezTo>
                  <a:lnTo>
                    <a:pt x="1311" y="2247"/>
                  </a:lnTo>
                  <a:lnTo>
                    <a:pt x="1873" y="2247"/>
                  </a:lnTo>
                  <a:cubicBezTo>
                    <a:pt x="1948" y="1592"/>
                    <a:pt x="1648" y="543"/>
                    <a:pt x="2266" y="431"/>
                  </a:cubicBezTo>
                  <a:cubicBezTo>
                    <a:pt x="2547" y="468"/>
                    <a:pt x="2585" y="730"/>
                    <a:pt x="2603" y="1011"/>
                  </a:cubicBezTo>
                  <a:lnTo>
                    <a:pt x="2603" y="2247"/>
                  </a:lnTo>
                  <a:lnTo>
                    <a:pt x="3165" y="2247"/>
                  </a:lnTo>
                  <a:cubicBezTo>
                    <a:pt x="3090" y="1348"/>
                    <a:pt x="3446" y="19"/>
                    <a:pt x="25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7012475" y="2715400"/>
              <a:ext cx="55275" cy="57600"/>
            </a:xfrm>
            <a:custGeom>
              <a:rect b="b" l="l" r="r" t="t"/>
              <a:pathLst>
                <a:path extrusionOk="0" h="2304" w="2211">
                  <a:moveTo>
                    <a:pt x="1162" y="1235"/>
                  </a:moveTo>
                  <a:cubicBezTo>
                    <a:pt x="1224" y="1235"/>
                    <a:pt x="1287" y="1236"/>
                    <a:pt x="1349" y="1236"/>
                  </a:cubicBezTo>
                  <a:cubicBezTo>
                    <a:pt x="1368" y="1610"/>
                    <a:pt x="1199" y="1891"/>
                    <a:pt x="862" y="1891"/>
                  </a:cubicBezTo>
                  <a:cubicBezTo>
                    <a:pt x="694" y="1891"/>
                    <a:pt x="600" y="1779"/>
                    <a:pt x="600" y="1573"/>
                  </a:cubicBezTo>
                  <a:cubicBezTo>
                    <a:pt x="584" y="1261"/>
                    <a:pt x="855" y="1235"/>
                    <a:pt x="1162" y="1235"/>
                  </a:cubicBezTo>
                  <a:close/>
                  <a:moveTo>
                    <a:pt x="1049" y="0"/>
                  </a:moveTo>
                  <a:cubicBezTo>
                    <a:pt x="525" y="0"/>
                    <a:pt x="188" y="225"/>
                    <a:pt x="94" y="674"/>
                  </a:cubicBezTo>
                  <a:lnTo>
                    <a:pt x="694" y="693"/>
                  </a:lnTo>
                  <a:cubicBezTo>
                    <a:pt x="731" y="487"/>
                    <a:pt x="825" y="393"/>
                    <a:pt x="1031" y="375"/>
                  </a:cubicBezTo>
                  <a:cubicBezTo>
                    <a:pt x="1312" y="375"/>
                    <a:pt x="1368" y="618"/>
                    <a:pt x="1349" y="918"/>
                  </a:cubicBezTo>
                  <a:cubicBezTo>
                    <a:pt x="1273" y="916"/>
                    <a:pt x="1198" y="914"/>
                    <a:pt x="1125" y="914"/>
                  </a:cubicBezTo>
                  <a:cubicBezTo>
                    <a:pt x="509" y="914"/>
                    <a:pt x="1" y="1010"/>
                    <a:pt x="1" y="1629"/>
                  </a:cubicBezTo>
                  <a:cubicBezTo>
                    <a:pt x="1" y="2060"/>
                    <a:pt x="244" y="2285"/>
                    <a:pt x="675" y="2303"/>
                  </a:cubicBezTo>
                  <a:cubicBezTo>
                    <a:pt x="1068" y="2303"/>
                    <a:pt x="1237" y="2079"/>
                    <a:pt x="1424" y="1854"/>
                  </a:cubicBezTo>
                  <a:lnTo>
                    <a:pt x="1424" y="1854"/>
                  </a:lnTo>
                  <a:cubicBezTo>
                    <a:pt x="1397" y="2164"/>
                    <a:pt x="1642" y="2271"/>
                    <a:pt x="1908" y="2271"/>
                  </a:cubicBezTo>
                  <a:cubicBezTo>
                    <a:pt x="2011" y="2271"/>
                    <a:pt x="2116" y="2255"/>
                    <a:pt x="2210" y="2228"/>
                  </a:cubicBezTo>
                  <a:lnTo>
                    <a:pt x="2210" y="1910"/>
                  </a:lnTo>
                  <a:cubicBezTo>
                    <a:pt x="2176" y="1919"/>
                    <a:pt x="2141" y="1923"/>
                    <a:pt x="2109" y="1923"/>
                  </a:cubicBezTo>
                  <a:cubicBezTo>
                    <a:pt x="2001" y="1923"/>
                    <a:pt x="1915" y="1871"/>
                    <a:pt x="1930" y="1742"/>
                  </a:cubicBezTo>
                  <a:lnTo>
                    <a:pt x="1911" y="787"/>
                  </a:lnTo>
                  <a:cubicBezTo>
                    <a:pt x="1911" y="262"/>
                    <a:pt x="1574" y="19"/>
                    <a:pt x="10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7071475" y="2715400"/>
              <a:ext cx="54025" cy="78450"/>
            </a:xfrm>
            <a:custGeom>
              <a:rect b="b" l="l" r="r" t="t"/>
              <a:pathLst>
                <a:path extrusionOk="0" h="3138" w="2161">
                  <a:moveTo>
                    <a:pt x="1049" y="393"/>
                  </a:moveTo>
                  <a:cubicBezTo>
                    <a:pt x="1423" y="393"/>
                    <a:pt x="1517" y="712"/>
                    <a:pt x="1517" y="1124"/>
                  </a:cubicBezTo>
                  <a:cubicBezTo>
                    <a:pt x="1517" y="1536"/>
                    <a:pt x="1423" y="1854"/>
                    <a:pt x="1049" y="1854"/>
                  </a:cubicBezTo>
                  <a:cubicBezTo>
                    <a:pt x="693" y="1854"/>
                    <a:pt x="599" y="1554"/>
                    <a:pt x="599" y="1124"/>
                  </a:cubicBezTo>
                  <a:cubicBezTo>
                    <a:pt x="599" y="730"/>
                    <a:pt x="693" y="393"/>
                    <a:pt x="1049" y="393"/>
                  </a:cubicBezTo>
                  <a:close/>
                  <a:moveTo>
                    <a:pt x="843" y="0"/>
                  </a:moveTo>
                  <a:cubicBezTo>
                    <a:pt x="206" y="19"/>
                    <a:pt x="0" y="487"/>
                    <a:pt x="0" y="1124"/>
                  </a:cubicBezTo>
                  <a:cubicBezTo>
                    <a:pt x="0" y="1760"/>
                    <a:pt x="206" y="2247"/>
                    <a:pt x="824" y="2247"/>
                  </a:cubicBezTo>
                  <a:cubicBezTo>
                    <a:pt x="1180" y="2247"/>
                    <a:pt x="1386" y="2097"/>
                    <a:pt x="1517" y="1854"/>
                  </a:cubicBezTo>
                  <a:lnTo>
                    <a:pt x="1517" y="1854"/>
                  </a:lnTo>
                  <a:cubicBezTo>
                    <a:pt x="1536" y="2341"/>
                    <a:pt x="1517" y="2753"/>
                    <a:pt x="1049" y="2753"/>
                  </a:cubicBezTo>
                  <a:cubicBezTo>
                    <a:pt x="843" y="2753"/>
                    <a:pt x="693" y="2659"/>
                    <a:pt x="656" y="2472"/>
                  </a:cubicBezTo>
                  <a:lnTo>
                    <a:pt x="94" y="2547"/>
                  </a:lnTo>
                  <a:cubicBezTo>
                    <a:pt x="113" y="2640"/>
                    <a:pt x="150" y="2715"/>
                    <a:pt x="188" y="2790"/>
                  </a:cubicBezTo>
                  <a:cubicBezTo>
                    <a:pt x="377" y="3022"/>
                    <a:pt x="709" y="3138"/>
                    <a:pt x="1043" y="3138"/>
                  </a:cubicBezTo>
                  <a:cubicBezTo>
                    <a:pt x="1599" y="3138"/>
                    <a:pt x="2161" y="2816"/>
                    <a:pt x="2079" y="2172"/>
                  </a:cubicBezTo>
                  <a:lnTo>
                    <a:pt x="2098" y="56"/>
                  </a:lnTo>
                  <a:lnTo>
                    <a:pt x="1555" y="56"/>
                  </a:lnTo>
                  <a:lnTo>
                    <a:pt x="1536" y="393"/>
                  </a:lnTo>
                  <a:cubicBezTo>
                    <a:pt x="1386" y="169"/>
                    <a:pt x="1199" y="0"/>
                    <a:pt x="8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7134675" y="2715400"/>
              <a:ext cx="50125" cy="57600"/>
            </a:xfrm>
            <a:custGeom>
              <a:rect b="b" l="l" r="r" t="t"/>
              <a:pathLst>
                <a:path extrusionOk="0" h="2304" w="2005">
                  <a:moveTo>
                    <a:pt x="1000" y="380"/>
                  </a:moveTo>
                  <a:cubicBezTo>
                    <a:pt x="1240" y="380"/>
                    <a:pt x="1495" y="581"/>
                    <a:pt x="1461" y="899"/>
                  </a:cubicBezTo>
                  <a:lnTo>
                    <a:pt x="600" y="899"/>
                  </a:lnTo>
                  <a:cubicBezTo>
                    <a:pt x="600" y="805"/>
                    <a:pt x="618" y="730"/>
                    <a:pt x="637" y="655"/>
                  </a:cubicBezTo>
                  <a:cubicBezTo>
                    <a:pt x="696" y="464"/>
                    <a:pt x="845" y="380"/>
                    <a:pt x="1000" y="380"/>
                  </a:cubicBezTo>
                  <a:close/>
                  <a:moveTo>
                    <a:pt x="1030" y="0"/>
                  </a:moveTo>
                  <a:cubicBezTo>
                    <a:pt x="337" y="0"/>
                    <a:pt x="0" y="412"/>
                    <a:pt x="0" y="1142"/>
                  </a:cubicBezTo>
                  <a:cubicBezTo>
                    <a:pt x="0" y="1873"/>
                    <a:pt x="337" y="2266"/>
                    <a:pt x="1030" y="2303"/>
                  </a:cubicBezTo>
                  <a:cubicBezTo>
                    <a:pt x="1555" y="2303"/>
                    <a:pt x="1817" y="2041"/>
                    <a:pt x="1967" y="1704"/>
                  </a:cubicBezTo>
                  <a:lnTo>
                    <a:pt x="1442" y="1648"/>
                  </a:lnTo>
                  <a:cubicBezTo>
                    <a:pt x="1405" y="1816"/>
                    <a:pt x="1255" y="1910"/>
                    <a:pt x="1049" y="1910"/>
                  </a:cubicBezTo>
                  <a:cubicBezTo>
                    <a:pt x="693" y="1891"/>
                    <a:pt x="600" y="1610"/>
                    <a:pt x="600" y="1255"/>
                  </a:cubicBezTo>
                  <a:lnTo>
                    <a:pt x="2004" y="1255"/>
                  </a:lnTo>
                  <a:cubicBezTo>
                    <a:pt x="2004" y="524"/>
                    <a:pt x="1761" y="0"/>
                    <a:pt x="1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6335975" y="2030000"/>
              <a:ext cx="702275" cy="449925"/>
            </a:xfrm>
            <a:custGeom>
              <a:rect b="b" l="l" r="r" t="t"/>
              <a:pathLst>
                <a:path extrusionOk="0" fill="none" h="17997" w="28091">
                  <a:moveTo>
                    <a:pt x="1" y="1180"/>
                  </a:moveTo>
                  <a:lnTo>
                    <a:pt x="5862" y="1180"/>
                  </a:lnTo>
                  <a:cubicBezTo>
                    <a:pt x="5862" y="525"/>
                    <a:pt x="6386" y="0"/>
                    <a:pt x="7023" y="0"/>
                  </a:cubicBezTo>
                  <a:cubicBezTo>
                    <a:pt x="7679" y="0"/>
                    <a:pt x="8203" y="525"/>
                    <a:pt x="8203" y="1180"/>
                  </a:cubicBezTo>
                  <a:lnTo>
                    <a:pt x="26686" y="1180"/>
                  </a:lnTo>
                  <a:cubicBezTo>
                    <a:pt x="27454" y="1180"/>
                    <a:pt x="28091" y="1817"/>
                    <a:pt x="28091" y="2585"/>
                  </a:cubicBezTo>
                  <a:lnTo>
                    <a:pt x="28091" y="17997"/>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6979700" y="2470075"/>
              <a:ext cx="117075" cy="117050"/>
            </a:xfrm>
            <a:custGeom>
              <a:rect b="b" l="l" r="r" t="t"/>
              <a:pathLst>
                <a:path extrusionOk="0" h="4682" w="4683">
                  <a:moveTo>
                    <a:pt x="2342" y="0"/>
                  </a:moveTo>
                  <a:lnTo>
                    <a:pt x="1" y="4682"/>
                  </a:lnTo>
                  <a:lnTo>
                    <a:pt x="4682" y="4682"/>
                  </a:lnTo>
                  <a:lnTo>
                    <a:pt x="23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6218950" y="2000975"/>
              <a:ext cx="877825" cy="586150"/>
            </a:xfrm>
            <a:custGeom>
              <a:rect b="b" l="l" r="r" t="t"/>
              <a:pathLst>
                <a:path extrusionOk="0" fill="none" h="23446" w="35113">
                  <a:moveTo>
                    <a:pt x="4682" y="4682"/>
                  </a:moveTo>
                  <a:lnTo>
                    <a:pt x="4682" y="0"/>
                  </a:lnTo>
                  <a:moveTo>
                    <a:pt x="0" y="2341"/>
                  </a:moveTo>
                  <a:lnTo>
                    <a:pt x="4682" y="2341"/>
                  </a:lnTo>
                  <a:moveTo>
                    <a:pt x="30431" y="23446"/>
                  </a:moveTo>
                  <a:lnTo>
                    <a:pt x="32772" y="18764"/>
                  </a:lnTo>
                  <a:lnTo>
                    <a:pt x="35112" y="23446"/>
                  </a:lnTo>
                  <a:moveTo>
                    <a:pt x="32772" y="23446"/>
                  </a:moveTo>
                  <a:lnTo>
                    <a:pt x="32772" y="18764"/>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1654325" y="3368475"/>
              <a:ext cx="1802450" cy="608625"/>
            </a:xfrm>
            <a:custGeom>
              <a:rect b="b" l="l" r="r" t="t"/>
              <a:pathLst>
                <a:path extrusionOk="0" h="24345" w="72098">
                  <a:moveTo>
                    <a:pt x="0" y="0"/>
                  </a:moveTo>
                  <a:lnTo>
                    <a:pt x="0" y="24345"/>
                  </a:lnTo>
                  <a:lnTo>
                    <a:pt x="72098" y="24345"/>
                  </a:lnTo>
                  <a:lnTo>
                    <a:pt x="72098"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1654325" y="3789825"/>
              <a:ext cx="1802450" cy="187275"/>
            </a:xfrm>
            <a:custGeom>
              <a:rect b="b" l="l" r="r" t="t"/>
              <a:pathLst>
                <a:path extrusionOk="0" h="7491" w="72098">
                  <a:moveTo>
                    <a:pt x="0" y="0"/>
                  </a:moveTo>
                  <a:lnTo>
                    <a:pt x="0" y="7491"/>
                  </a:lnTo>
                  <a:lnTo>
                    <a:pt x="72098" y="7491"/>
                  </a:lnTo>
                  <a:lnTo>
                    <a:pt x="72098" y="0"/>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1654325" y="3368475"/>
              <a:ext cx="1802450" cy="234100"/>
            </a:xfrm>
            <a:custGeom>
              <a:rect b="b" l="l" r="r" t="t"/>
              <a:pathLst>
                <a:path extrusionOk="0" h="9364" w="72098">
                  <a:moveTo>
                    <a:pt x="0" y="0"/>
                  </a:moveTo>
                  <a:lnTo>
                    <a:pt x="0" y="9364"/>
                  </a:lnTo>
                  <a:lnTo>
                    <a:pt x="72098" y="9364"/>
                  </a:lnTo>
                  <a:lnTo>
                    <a:pt x="72098"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1654325" y="3368475"/>
              <a:ext cx="1802450" cy="608625"/>
            </a:xfrm>
            <a:custGeom>
              <a:rect b="b" l="l" r="r" t="t"/>
              <a:pathLst>
                <a:path extrusionOk="0" fill="none" h="24345" w="72098">
                  <a:moveTo>
                    <a:pt x="0" y="0"/>
                  </a:moveTo>
                  <a:lnTo>
                    <a:pt x="72098" y="0"/>
                  </a:lnTo>
                  <a:lnTo>
                    <a:pt x="72098" y="24345"/>
                  </a:lnTo>
                  <a:lnTo>
                    <a:pt x="0" y="24345"/>
                  </a:lnTo>
                  <a:close/>
                  <a:moveTo>
                    <a:pt x="0" y="9364"/>
                  </a:moveTo>
                  <a:lnTo>
                    <a:pt x="72098" y="9364"/>
                  </a:lnTo>
                  <a:moveTo>
                    <a:pt x="18614" y="9364"/>
                  </a:moveTo>
                  <a:lnTo>
                    <a:pt x="18614" y="24345"/>
                  </a:lnTo>
                  <a:moveTo>
                    <a:pt x="47753" y="9364"/>
                  </a:moveTo>
                  <a:lnTo>
                    <a:pt x="47753" y="24345"/>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2194450" y="3432675"/>
              <a:ext cx="69900" cy="74875"/>
            </a:xfrm>
            <a:custGeom>
              <a:rect b="b" l="l" r="r" t="t"/>
              <a:pathLst>
                <a:path extrusionOk="0" h="2995" w="2796">
                  <a:moveTo>
                    <a:pt x="1487" y="0"/>
                  </a:moveTo>
                  <a:cubicBezTo>
                    <a:pt x="678" y="0"/>
                    <a:pt x="1" y="548"/>
                    <a:pt x="43" y="1477"/>
                  </a:cubicBezTo>
                  <a:cubicBezTo>
                    <a:pt x="81" y="2432"/>
                    <a:pt x="549" y="2994"/>
                    <a:pt x="1504" y="2994"/>
                  </a:cubicBezTo>
                  <a:cubicBezTo>
                    <a:pt x="2084" y="2994"/>
                    <a:pt x="2496" y="2788"/>
                    <a:pt x="2796" y="2507"/>
                  </a:cubicBezTo>
                  <a:lnTo>
                    <a:pt x="2796" y="1496"/>
                  </a:lnTo>
                  <a:lnTo>
                    <a:pt x="1560" y="1496"/>
                  </a:lnTo>
                  <a:lnTo>
                    <a:pt x="1560" y="1833"/>
                  </a:lnTo>
                  <a:lnTo>
                    <a:pt x="2421" y="1833"/>
                  </a:lnTo>
                  <a:lnTo>
                    <a:pt x="2421" y="2358"/>
                  </a:lnTo>
                  <a:cubicBezTo>
                    <a:pt x="2234" y="2545"/>
                    <a:pt x="1916" y="2676"/>
                    <a:pt x="1504" y="2676"/>
                  </a:cubicBezTo>
                  <a:cubicBezTo>
                    <a:pt x="773" y="2657"/>
                    <a:pt x="436" y="2208"/>
                    <a:pt x="436" y="1477"/>
                  </a:cubicBezTo>
                  <a:cubicBezTo>
                    <a:pt x="436" y="785"/>
                    <a:pt x="755" y="335"/>
                    <a:pt x="1466" y="335"/>
                  </a:cubicBezTo>
                  <a:cubicBezTo>
                    <a:pt x="1935" y="335"/>
                    <a:pt x="2215" y="504"/>
                    <a:pt x="2365" y="803"/>
                  </a:cubicBezTo>
                  <a:lnTo>
                    <a:pt x="2740" y="691"/>
                  </a:lnTo>
                  <a:cubicBezTo>
                    <a:pt x="2646" y="485"/>
                    <a:pt x="2496" y="279"/>
                    <a:pt x="2309" y="185"/>
                  </a:cubicBezTo>
                  <a:cubicBezTo>
                    <a:pt x="2035" y="60"/>
                    <a:pt x="1754" y="0"/>
                    <a:pt x="14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2279325" y="3449900"/>
              <a:ext cx="26225" cy="56700"/>
            </a:xfrm>
            <a:custGeom>
              <a:rect b="b" l="l" r="r" t="t"/>
              <a:pathLst>
                <a:path extrusionOk="0" h="2268" w="1049">
                  <a:moveTo>
                    <a:pt x="880" y="0"/>
                  </a:moveTo>
                  <a:cubicBezTo>
                    <a:pt x="579" y="0"/>
                    <a:pt x="423" y="217"/>
                    <a:pt x="375" y="489"/>
                  </a:cubicBezTo>
                  <a:cubicBezTo>
                    <a:pt x="337" y="376"/>
                    <a:pt x="356" y="170"/>
                    <a:pt x="337" y="39"/>
                  </a:cubicBezTo>
                  <a:lnTo>
                    <a:pt x="0" y="39"/>
                  </a:lnTo>
                  <a:lnTo>
                    <a:pt x="0" y="2268"/>
                  </a:lnTo>
                  <a:lnTo>
                    <a:pt x="375" y="2268"/>
                  </a:lnTo>
                  <a:cubicBezTo>
                    <a:pt x="427" y="1482"/>
                    <a:pt x="170" y="339"/>
                    <a:pt x="878" y="339"/>
                  </a:cubicBezTo>
                  <a:cubicBezTo>
                    <a:pt x="930" y="339"/>
                    <a:pt x="987" y="345"/>
                    <a:pt x="1049" y="358"/>
                  </a:cubicBezTo>
                  <a:lnTo>
                    <a:pt x="1049" y="21"/>
                  </a:lnTo>
                  <a:cubicBezTo>
                    <a:pt x="988" y="7"/>
                    <a:pt x="932" y="0"/>
                    <a:pt x="8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2311150" y="3449475"/>
              <a:ext cx="50125" cy="58075"/>
            </a:xfrm>
            <a:custGeom>
              <a:rect b="b" l="l" r="r" t="t"/>
              <a:pathLst>
                <a:path extrusionOk="0" h="2323" w="2005">
                  <a:moveTo>
                    <a:pt x="1012" y="281"/>
                  </a:moveTo>
                  <a:cubicBezTo>
                    <a:pt x="1517" y="281"/>
                    <a:pt x="1611" y="656"/>
                    <a:pt x="1611" y="1161"/>
                  </a:cubicBezTo>
                  <a:cubicBezTo>
                    <a:pt x="1611" y="1673"/>
                    <a:pt x="1504" y="2042"/>
                    <a:pt x="1029" y="2042"/>
                  </a:cubicBezTo>
                  <a:cubicBezTo>
                    <a:pt x="1017" y="2042"/>
                    <a:pt x="1005" y="2042"/>
                    <a:pt x="993" y="2041"/>
                  </a:cubicBezTo>
                  <a:cubicBezTo>
                    <a:pt x="506" y="2023"/>
                    <a:pt x="394" y="1667"/>
                    <a:pt x="394" y="1161"/>
                  </a:cubicBezTo>
                  <a:cubicBezTo>
                    <a:pt x="394" y="656"/>
                    <a:pt x="506" y="281"/>
                    <a:pt x="1012" y="281"/>
                  </a:cubicBezTo>
                  <a:close/>
                  <a:moveTo>
                    <a:pt x="1012" y="0"/>
                  </a:moveTo>
                  <a:cubicBezTo>
                    <a:pt x="338" y="0"/>
                    <a:pt x="1" y="393"/>
                    <a:pt x="1" y="1161"/>
                  </a:cubicBezTo>
                  <a:cubicBezTo>
                    <a:pt x="19" y="1873"/>
                    <a:pt x="300" y="2322"/>
                    <a:pt x="993" y="2322"/>
                  </a:cubicBezTo>
                  <a:cubicBezTo>
                    <a:pt x="1686" y="2322"/>
                    <a:pt x="2004" y="1910"/>
                    <a:pt x="2004" y="1161"/>
                  </a:cubicBezTo>
                  <a:cubicBezTo>
                    <a:pt x="2004" y="431"/>
                    <a:pt x="1723"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2364450" y="3450875"/>
              <a:ext cx="52525" cy="56700"/>
            </a:xfrm>
            <a:custGeom>
              <a:rect b="b" l="l" r="r" t="t"/>
              <a:pathLst>
                <a:path extrusionOk="0" h="2268" w="2101">
                  <a:moveTo>
                    <a:pt x="303" y="0"/>
                  </a:moveTo>
                  <a:cubicBezTo>
                    <a:pt x="395" y="900"/>
                    <a:pt x="1" y="2268"/>
                    <a:pt x="974" y="2268"/>
                  </a:cubicBezTo>
                  <a:cubicBezTo>
                    <a:pt x="993" y="2268"/>
                    <a:pt x="1013" y="2267"/>
                    <a:pt x="1033" y="2266"/>
                  </a:cubicBezTo>
                  <a:cubicBezTo>
                    <a:pt x="1408" y="2248"/>
                    <a:pt x="1595" y="2098"/>
                    <a:pt x="1726" y="1836"/>
                  </a:cubicBezTo>
                  <a:cubicBezTo>
                    <a:pt x="1764" y="1929"/>
                    <a:pt x="1745" y="2098"/>
                    <a:pt x="1745" y="2229"/>
                  </a:cubicBezTo>
                  <a:lnTo>
                    <a:pt x="2101" y="2229"/>
                  </a:lnTo>
                  <a:lnTo>
                    <a:pt x="2082" y="0"/>
                  </a:lnTo>
                  <a:lnTo>
                    <a:pt x="1726" y="0"/>
                  </a:lnTo>
                  <a:cubicBezTo>
                    <a:pt x="1670" y="787"/>
                    <a:pt x="1988" y="1948"/>
                    <a:pt x="1146" y="1967"/>
                  </a:cubicBezTo>
                  <a:cubicBezTo>
                    <a:pt x="1131" y="1967"/>
                    <a:pt x="1117" y="1968"/>
                    <a:pt x="1103" y="1968"/>
                  </a:cubicBezTo>
                  <a:cubicBezTo>
                    <a:pt x="764" y="1968"/>
                    <a:pt x="678" y="1747"/>
                    <a:pt x="678" y="1405"/>
                  </a:cubicBezTo>
                  <a:lnTo>
                    <a:pt x="6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2430525" y="3449475"/>
              <a:ext cx="47800" cy="78675"/>
            </a:xfrm>
            <a:custGeom>
              <a:rect b="b" l="l" r="r" t="t"/>
              <a:pathLst>
                <a:path extrusionOk="0" h="3147" w="1912">
                  <a:moveTo>
                    <a:pt x="993" y="300"/>
                  </a:moveTo>
                  <a:cubicBezTo>
                    <a:pt x="1443" y="319"/>
                    <a:pt x="1518" y="693"/>
                    <a:pt x="1518" y="1161"/>
                  </a:cubicBezTo>
                  <a:cubicBezTo>
                    <a:pt x="1518" y="1648"/>
                    <a:pt x="1462" y="2041"/>
                    <a:pt x="993" y="2041"/>
                  </a:cubicBezTo>
                  <a:cubicBezTo>
                    <a:pt x="507" y="2041"/>
                    <a:pt x="394" y="1686"/>
                    <a:pt x="394" y="1180"/>
                  </a:cubicBezTo>
                  <a:cubicBezTo>
                    <a:pt x="394" y="674"/>
                    <a:pt x="507" y="300"/>
                    <a:pt x="993" y="300"/>
                  </a:cubicBezTo>
                  <a:close/>
                  <a:moveTo>
                    <a:pt x="1087" y="0"/>
                  </a:moveTo>
                  <a:cubicBezTo>
                    <a:pt x="731" y="0"/>
                    <a:pt x="507" y="150"/>
                    <a:pt x="394" y="412"/>
                  </a:cubicBezTo>
                  <a:lnTo>
                    <a:pt x="375" y="56"/>
                  </a:lnTo>
                  <a:lnTo>
                    <a:pt x="1" y="56"/>
                  </a:lnTo>
                  <a:lnTo>
                    <a:pt x="20" y="3146"/>
                  </a:lnTo>
                  <a:lnTo>
                    <a:pt x="394" y="3146"/>
                  </a:lnTo>
                  <a:lnTo>
                    <a:pt x="375" y="1929"/>
                  </a:lnTo>
                  <a:lnTo>
                    <a:pt x="375" y="1929"/>
                  </a:lnTo>
                  <a:cubicBezTo>
                    <a:pt x="507" y="2172"/>
                    <a:pt x="731" y="2322"/>
                    <a:pt x="1087" y="2322"/>
                  </a:cubicBezTo>
                  <a:cubicBezTo>
                    <a:pt x="1724" y="2304"/>
                    <a:pt x="1911" y="1817"/>
                    <a:pt x="1911" y="1161"/>
                  </a:cubicBezTo>
                  <a:cubicBezTo>
                    <a:pt x="1911" y="487"/>
                    <a:pt x="1724" y="19"/>
                    <a:pt x="10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2520425" y="3434025"/>
              <a:ext cx="70250" cy="72575"/>
            </a:xfrm>
            <a:custGeom>
              <a:rect b="b" l="l" r="r" t="t"/>
              <a:pathLst>
                <a:path extrusionOk="0" h="2903" w="2810">
                  <a:moveTo>
                    <a:pt x="0" y="0"/>
                  </a:moveTo>
                  <a:lnTo>
                    <a:pt x="0" y="2903"/>
                  </a:lnTo>
                  <a:lnTo>
                    <a:pt x="338" y="2903"/>
                  </a:lnTo>
                  <a:lnTo>
                    <a:pt x="338" y="337"/>
                  </a:lnTo>
                  <a:lnTo>
                    <a:pt x="1274" y="2903"/>
                  </a:lnTo>
                  <a:lnTo>
                    <a:pt x="1555" y="2903"/>
                  </a:lnTo>
                  <a:cubicBezTo>
                    <a:pt x="1854" y="2041"/>
                    <a:pt x="2210" y="1236"/>
                    <a:pt x="2491" y="337"/>
                  </a:cubicBezTo>
                  <a:lnTo>
                    <a:pt x="2491" y="337"/>
                  </a:lnTo>
                  <a:lnTo>
                    <a:pt x="2472" y="2903"/>
                  </a:lnTo>
                  <a:lnTo>
                    <a:pt x="2809" y="2903"/>
                  </a:lnTo>
                  <a:lnTo>
                    <a:pt x="2809" y="0"/>
                  </a:lnTo>
                  <a:lnTo>
                    <a:pt x="2304" y="0"/>
                  </a:lnTo>
                  <a:cubicBezTo>
                    <a:pt x="2023" y="824"/>
                    <a:pt x="1667" y="1592"/>
                    <a:pt x="1424" y="2453"/>
                  </a:cubicBezTo>
                  <a:lnTo>
                    <a:pt x="5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2603300" y="3449475"/>
              <a:ext cx="54325" cy="58100"/>
            </a:xfrm>
            <a:custGeom>
              <a:rect b="b" l="l" r="r" t="t"/>
              <a:pathLst>
                <a:path extrusionOk="0" h="2324" w="2173">
                  <a:moveTo>
                    <a:pt x="1479" y="1180"/>
                  </a:moveTo>
                  <a:lnTo>
                    <a:pt x="1479" y="1180"/>
                  </a:lnTo>
                  <a:cubicBezTo>
                    <a:pt x="1517" y="1704"/>
                    <a:pt x="1255" y="2004"/>
                    <a:pt x="768" y="2041"/>
                  </a:cubicBezTo>
                  <a:cubicBezTo>
                    <a:pt x="543" y="2041"/>
                    <a:pt x="393" y="1892"/>
                    <a:pt x="393" y="1648"/>
                  </a:cubicBezTo>
                  <a:cubicBezTo>
                    <a:pt x="393" y="1124"/>
                    <a:pt x="974" y="1199"/>
                    <a:pt x="1479" y="1180"/>
                  </a:cubicBezTo>
                  <a:close/>
                  <a:moveTo>
                    <a:pt x="1011" y="0"/>
                  </a:moveTo>
                  <a:cubicBezTo>
                    <a:pt x="506" y="0"/>
                    <a:pt x="187" y="187"/>
                    <a:pt x="112" y="618"/>
                  </a:cubicBezTo>
                  <a:lnTo>
                    <a:pt x="506" y="656"/>
                  </a:lnTo>
                  <a:cubicBezTo>
                    <a:pt x="524" y="375"/>
                    <a:pt x="712" y="300"/>
                    <a:pt x="993" y="281"/>
                  </a:cubicBezTo>
                  <a:cubicBezTo>
                    <a:pt x="1367" y="281"/>
                    <a:pt x="1517" y="506"/>
                    <a:pt x="1479" y="918"/>
                  </a:cubicBezTo>
                  <a:cubicBezTo>
                    <a:pt x="1445" y="918"/>
                    <a:pt x="1410" y="918"/>
                    <a:pt x="1375" y="918"/>
                  </a:cubicBezTo>
                  <a:cubicBezTo>
                    <a:pt x="680" y="918"/>
                    <a:pt x="1" y="935"/>
                    <a:pt x="19" y="1648"/>
                  </a:cubicBezTo>
                  <a:cubicBezTo>
                    <a:pt x="19" y="2079"/>
                    <a:pt x="281" y="2304"/>
                    <a:pt x="693" y="2322"/>
                  </a:cubicBezTo>
                  <a:cubicBezTo>
                    <a:pt x="709" y="2323"/>
                    <a:pt x="724" y="2323"/>
                    <a:pt x="739" y="2323"/>
                  </a:cubicBezTo>
                  <a:cubicBezTo>
                    <a:pt x="1137" y="2323"/>
                    <a:pt x="1318" y="2089"/>
                    <a:pt x="1498" y="1854"/>
                  </a:cubicBezTo>
                  <a:lnTo>
                    <a:pt x="1498" y="1854"/>
                  </a:lnTo>
                  <a:cubicBezTo>
                    <a:pt x="1469" y="2157"/>
                    <a:pt x="1674" y="2305"/>
                    <a:pt x="1933" y="2305"/>
                  </a:cubicBezTo>
                  <a:cubicBezTo>
                    <a:pt x="2010" y="2305"/>
                    <a:pt x="2091" y="2292"/>
                    <a:pt x="2172" y="2266"/>
                  </a:cubicBezTo>
                  <a:lnTo>
                    <a:pt x="2172" y="2023"/>
                  </a:lnTo>
                  <a:cubicBezTo>
                    <a:pt x="2129" y="2036"/>
                    <a:pt x="2091" y="2042"/>
                    <a:pt x="2057" y="2042"/>
                  </a:cubicBezTo>
                  <a:cubicBezTo>
                    <a:pt x="1899" y="2042"/>
                    <a:pt x="1839" y="1908"/>
                    <a:pt x="1854" y="1723"/>
                  </a:cubicBezTo>
                  <a:lnTo>
                    <a:pt x="1854" y="749"/>
                  </a:lnTo>
                  <a:cubicBezTo>
                    <a:pt x="1854" y="244"/>
                    <a:pt x="1536" y="0"/>
                    <a:pt x="10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2664625" y="3449450"/>
              <a:ext cx="53125" cy="57150"/>
            </a:xfrm>
            <a:custGeom>
              <a:rect b="b" l="l" r="r" t="t"/>
              <a:pathLst>
                <a:path extrusionOk="0" h="2286" w="2125">
                  <a:moveTo>
                    <a:pt x="1145" y="0"/>
                  </a:moveTo>
                  <a:cubicBezTo>
                    <a:pt x="1132" y="0"/>
                    <a:pt x="1119" y="1"/>
                    <a:pt x="1105" y="1"/>
                  </a:cubicBezTo>
                  <a:cubicBezTo>
                    <a:pt x="731" y="20"/>
                    <a:pt x="506" y="170"/>
                    <a:pt x="375" y="432"/>
                  </a:cubicBezTo>
                  <a:cubicBezTo>
                    <a:pt x="356" y="338"/>
                    <a:pt x="375" y="170"/>
                    <a:pt x="356" y="57"/>
                  </a:cubicBezTo>
                  <a:lnTo>
                    <a:pt x="0" y="57"/>
                  </a:lnTo>
                  <a:lnTo>
                    <a:pt x="19" y="2286"/>
                  </a:lnTo>
                  <a:lnTo>
                    <a:pt x="394" y="2286"/>
                  </a:lnTo>
                  <a:cubicBezTo>
                    <a:pt x="450" y="1499"/>
                    <a:pt x="131" y="320"/>
                    <a:pt x="974" y="301"/>
                  </a:cubicBezTo>
                  <a:cubicBezTo>
                    <a:pt x="988" y="300"/>
                    <a:pt x="1001" y="300"/>
                    <a:pt x="1014" y="300"/>
                  </a:cubicBezTo>
                  <a:cubicBezTo>
                    <a:pt x="1337" y="300"/>
                    <a:pt x="1423" y="521"/>
                    <a:pt x="1423" y="863"/>
                  </a:cubicBezTo>
                  <a:lnTo>
                    <a:pt x="1423" y="2286"/>
                  </a:lnTo>
                  <a:lnTo>
                    <a:pt x="1798" y="2286"/>
                  </a:lnTo>
                  <a:cubicBezTo>
                    <a:pt x="1724" y="1380"/>
                    <a:pt x="2124" y="0"/>
                    <a:pt x="1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2720350" y="3449475"/>
              <a:ext cx="54325" cy="58100"/>
            </a:xfrm>
            <a:custGeom>
              <a:rect b="b" l="l" r="r" t="t"/>
              <a:pathLst>
                <a:path extrusionOk="0" h="2324" w="2173">
                  <a:moveTo>
                    <a:pt x="1479" y="1180"/>
                  </a:moveTo>
                  <a:lnTo>
                    <a:pt x="1479" y="1180"/>
                  </a:lnTo>
                  <a:cubicBezTo>
                    <a:pt x="1517" y="1704"/>
                    <a:pt x="1254" y="2004"/>
                    <a:pt x="768" y="2041"/>
                  </a:cubicBezTo>
                  <a:cubicBezTo>
                    <a:pt x="543" y="2041"/>
                    <a:pt x="393" y="1892"/>
                    <a:pt x="393" y="1648"/>
                  </a:cubicBezTo>
                  <a:cubicBezTo>
                    <a:pt x="393" y="1124"/>
                    <a:pt x="974" y="1199"/>
                    <a:pt x="1479" y="1180"/>
                  </a:cubicBezTo>
                  <a:close/>
                  <a:moveTo>
                    <a:pt x="1011" y="0"/>
                  </a:moveTo>
                  <a:cubicBezTo>
                    <a:pt x="505" y="0"/>
                    <a:pt x="187" y="187"/>
                    <a:pt x="112" y="618"/>
                  </a:cubicBezTo>
                  <a:lnTo>
                    <a:pt x="505" y="656"/>
                  </a:lnTo>
                  <a:cubicBezTo>
                    <a:pt x="524" y="375"/>
                    <a:pt x="711" y="300"/>
                    <a:pt x="992" y="281"/>
                  </a:cubicBezTo>
                  <a:cubicBezTo>
                    <a:pt x="1367" y="281"/>
                    <a:pt x="1517" y="506"/>
                    <a:pt x="1479" y="918"/>
                  </a:cubicBezTo>
                  <a:cubicBezTo>
                    <a:pt x="1444" y="918"/>
                    <a:pt x="1410" y="918"/>
                    <a:pt x="1375" y="918"/>
                  </a:cubicBezTo>
                  <a:cubicBezTo>
                    <a:pt x="679" y="918"/>
                    <a:pt x="1" y="935"/>
                    <a:pt x="18" y="1648"/>
                  </a:cubicBezTo>
                  <a:cubicBezTo>
                    <a:pt x="18" y="2079"/>
                    <a:pt x="281" y="2304"/>
                    <a:pt x="693" y="2322"/>
                  </a:cubicBezTo>
                  <a:cubicBezTo>
                    <a:pt x="708" y="2323"/>
                    <a:pt x="724" y="2323"/>
                    <a:pt x="739" y="2323"/>
                  </a:cubicBezTo>
                  <a:cubicBezTo>
                    <a:pt x="1137" y="2323"/>
                    <a:pt x="1317" y="2089"/>
                    <a:pt x="1498" y="1854"/>
                  </a:cubicBezTo>
                  <a:lnTo>
                    <a:pt x="1498" y="1854"/>
                  </a:lnTo>
                  <a:cubicBezTo>
                    <a:pt x="1469" y="2157"/>
                    <a:pt x="1674" y="2305"/>
                    <a:pt x="1933" y="2305"/>
                  </a:cubicBezTo>
                  <a:cubicBezTo>
                    <a:pt x="2009" y="2305"/>
                    <a:pt x="2091" y="2292"/>
                    <a:pt x="2172" y="2266"/>
                  </a:cubicBezTo>
                  <a:lnTo>
                    <a:pt x="2172" y="2023"/>
                  </a:lnTo>
                  <a:cubicBezTo>
                    <a:pt x="2129" y="2036"/>
                    <a:pt x="2090" y="2042"/>
                    <a:pt x="2057" y="2042"/>
                  </a:cubicBezTo>
                  <a:cubicBezTo>
                    <a:pt x="1899" y="2042"/>
                    <a:pt x="1838" y="1908"/>
                    <a:pt x="1854" y="1723"/>
                  </a:cubicBezTo>
                  <a:lnTo>
                    <a:pt x="1854" y="749"/>
                  </a:lnTo>
                  <a:cubicBezTo>
                    <a:pt x="1854" y="244"/>
                    <a:pt x="1535" y="0"/>
                    <a:pt x="10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2779325" y="3449900"/>
              <a:ext cx="57075" cy="78475"/>
            </a:xfrm>
            <a:custGeom>
              <a:rect b="b" l="l" r="r" t="t"/>
              <a:pathLst>
                <a:path extrusionOk="0" h="3139" w="2283">
                  <a:moveTo>
                    <a:pt x="918" y="264"/>
                  </a:moveTo>
                  <a:cubicBezTo>
                    <a:pt x="1349" y="264"/>
                    <a:pt x="1498" y="657"/>
                    <a:pt x="1498" y="1144"/>
                  </a:cubicBezTo>
                  <a:cubicBezTo>
                    <a:pt x="1498" y="1631"/>
                    <a:pt x="1349" y="2006"/>
                    <a:pt x="918" y="2006"/>
                  </a:cubicBezTo>
                  <a:cubicBezTo>
                    <a:pt x="450" y="2006"/>
                    <a:pt x="375" y="1631"/>
                    <a:pt x="375" y="1144"/>
                  </a:cubicBezTo>
                  <a:cubicBezTo>
                    <a:pt x="375" y="676"/>
                    <a:pt x="468" y="264"/>
                    <a:pt x="918" y="264"/>
                  </a:cubicBezTo>
                  <a:close/>
                  <a:moveTo>
                    <a:pt x="867" y="1"/>
                  </a:moveTo>
                  <a:cubicBezTo>
                    <a:pt x="853" y="1"/>
                    <a:pt x="839" y="1"/>
                    <a:pt x="824" y="2"/>
                  </a:cubicBezTo>
                  <a:cubicBezTo>
                    <a:pt x="188" y="21"/>
                    <a:pt x="0" y="489"/>
                    <a:pt x="0" y="1144"/>
                  </a:cubicBezTo>
                  <a:cubicBezTo>
                    <a:pt x="0" y="1800"/>
                    <a:pt x="169" y="2268"/>
                    <a:pt x="787" y="2268"/>
                  </a:cubicBezTo>
                  <a:cubicBezTo>
                    <a:pt x="1161" y="2268"/>
                    <a:pt x="1386" y="2099"/>
                    <a:pt x="1498" y="1856"/>
                  </a:cubicBezTo>
                  <a:lnTo>
                    <a:pt x="1498" y="2193"/>
                  </a:lnTo>
                  <a:cubicBezTo>
                    <a:pt x="1577" y="2619"/>
                    <a:pt x="1252" y="2851"/>
                    <a:pt x="942" y="2851"/>
                  </a:cubicBezTo>
                  <a:cubicBezTo>
                    <a:pt x="736" y="2851"/>
                    <a:pt x="536" y="2748"/>
                    <a:pt x="468" y="2530"/>
                  </a:cubicBezTo>
                  <a:lnTo>
                    <a:pt x="94" y="2586"/>
                  </a:lnTo>
                  <a:cubicBezTo>
                    <a:pt x="169" y="2848"/>
                    <a:pt x="337" y="3017"/>
                    <a:pt x="600" y="3092"/>
                  </a:cubicBezTo>
                  <a:cubicBezTo>
                    <a:pt x="750" y="3123"/>
                    <a:pt x="883" y="3138"/>
                    <a:pt x="1001" y="3138"/>
                  </a:cubicBezTo>
                  <a:cubicBezTo>
                    <a:pt x="2283" y="3138"/>
                    <a:pt x="1789" y="1377"/>
                    <a:pt x="1892" y="39"/>
                  </a:cubicBezTo>
                  <a:lnTo>
                    <a:pt x="1536" y="39"/>
                  </a:lnTo>
                  <a:cubicBezTo>
                    <a:pt x="1517" y="133"/>
                    <a:pt x="1536" y="302"/>
                    <a:pt x="1517" y="414"/>
                  </a:cubicBezTo>
                  <a:cubicBezTo>
                    <a:pt x="1392" y="199"/>
                    <a:pt x="1180" y="1"/>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2837375" y="3449475"/>
              <a:ext cx="50575" cy="58075"/>
            </a:xfrm>
            <a:custGeom>
              <a:rect b="b" l="l" r="r" t="t"/>
              <a:pathLst>
                <a:path extrusionOk="0" h="2323" w="2023">
                  <a:moveTo>
                    <a:pt x="1008" y="289"/>
                  </a:moveTo>
                  <a:cubicBezTo>
                    <a:pt x="1329" y="289"/>
                    <a:pt x="1656" y="527"/>
                    <a:pt x="1611" y="955"/>
                  </a:cubicBezTo>
                  <a:lnTo>
                    <a:pt x="412" y="955"/>
                  </a:lnTo>
                  <a:cubicBezTo>
                    <a:pt x="412" y="824"/>
                    <a:pt x="450" y="712"/>
                    <a:pt x="487" y="618"/>
                  </a:cubicBezTo>
                  <a:cubicBezTo>
                    <a:pt x="584" y="394"/>
                    <a:pt x="795" y="289"/>
                    <a:pt x="1008" y="289"/>
                  </a:cubicBezTo>
                  <a:close/>
                  <a:moveTo>
                    <a:pt x="1012" y="0"/>
                  </a:moveTo>
                  <a:cubicBezTo>
                    <a:pt x="319" y="0"/>
                    <a:pt x="19" y="431"/>
                    <a:pt x="19" y="1161"/>
                  </a:cubicBezTo>
                  <a:cubicBezTo>
                    <a:pt x="0" y="1892"/>
                    <a:pt x="356" y="2322"/>
                    <a:pt x="1030" y="2322"/>
                  </a:cubicBezTo>
                  <a:cubicBezTo>
                    <a:pt x="1499" y="2322"/>
                    <a:pt x="1798" y="2116"/>
                    <a:pt x="1929" y="1798"/>
                  </a:cubicBezTo>
                  <a:lnTo>
                    <a:pt x="1611" y="1704"/>
                  </a:lnTo>
                  <a:cubicBezTo>
                    <a:pt x="1540" y="1899"/>
                    <a:pt x="1353" y="2043"/>
                    <a:pt x="1080" y="2043"/>
                  </a:cubicBezTo>
                  <a:cubicBezTo>
                    <a:pt x="1064" y="2043"/>
                    <a:pt x="1047" y="2042"/>
                    <a:pt x="1030" y="2041"/>
                  </a:cubicBezTo>
                  <a:cubicBezTo>
                    <a:pt x="581" y="2023"/>
                    <a:pt x="412" y="1723"/>
                    <a:pt x="412" y="1255"/>
                  </a:cubicBezTo>
                  <a:lnTo>
                    <a:pt x="1985" y="1255"/>
                  </a:lnTo>
                  <a:cubicBezTo>
                    <a:pt x="2023" y="506"/>
                    <a:pt x="1742" y="0"/>
                    <a:pt x="10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2898700" y="3449900"/>
              <a:ext cx="26700" cy="56700"/>
            </a:xfrm>
            <a:custGeom>
              <a:rect b="b" l="l" r="r" t="t"/>
              <a:pathLst>
                <a:path extrusionOk="0" h="2268" w="1068">
                  <a:moveTo>
                    <a:pt x="899" y="0"/>
                  </a:moveTo>
                  <a:cubicBezTo>
                    <a:pt x="598" y="0"/>
                    <a:pt x="439" y="217"/>
                    <a:pt x="375" y="489"/>
                  </a:cubicBezTo>
                  <a:cubicBezTo>
                    <a:pt x="356" y="376"/>
                    <a:pt x="375" y="170"/>
                    <a:pt x="356" y="39"/>
                  </a:cubicBezTo>
                  <a:lnTo>
                    <a:pt x="1" y="39"/>
                  </a:lnTo>
                  <a:lnTo>
                    <a:pt x="19" y="2268"/>
                  </a:lnTo>
                  <a:lnTo>
                    <a:pt x="394" y="2268"/>
                  </a:lnTo>
                  <a:cubicBezTo>
                    <a:pt x="446" y="1482"/>
                    <a:pt x="189" y="339"/>
                    <a:pt x="897" y="339"/>
                  </a:cubicBezTo>
                  <a:cubicBezTo>
                    <a:pt x="949" y="339"/>
                    <a:pt x="1006" y="345"/>
                    <a:pt x="1068" y="358"/>
                  </a:cubicBezTo>
                  <a:lnTo>
                    <a:pt x="1068" y="21"/>
                  </a:lnTo>
                  <a:cubicBezTo>
                    <a:pt x="1007" y="7"/>
                    <a:pt x="951" y="0"/>
                    <a:pt x="8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1701125" y="3644375"/>
              <a:ext cx="56200" cy="72900"/>
            </a:xfrm>
            <a:custGeom>
              <a:rect b="b" l="l" r="r" t="t"/>
              <a:pathLst>
                <a:path extrusionOk="0" h="2916" w="2248">
                  <a:moveTo>
                    <a:pt x="394" y="313"/>
                  </a:moveTo>
                  <a:cubicBezTo>
                    <a:pt x="451" y="314"/>
                    <a:pt x="508" y="315"/>
                    <a:pt x="566" y="315"/>
                  </a:cubicBezTo>
                  <a:cubicBezTo>
                    <a:pt x="661" y="315"/>
                    <a:pt x="757" y="313"/>
                    <a:pt x="851" y="313"/>
                  </a:cubicBezTo>
                  <a:cubicBezTo>
                    <a:pt x="1367" y="313"/>
                    <a:pt x="1836" y="354"/>
                    <a:pt x="1836" y="875"/>
                  </a:cubicBezTo>
                  <a:cubicBezTo>
                    <a:pt x="1836" y="1412"/>
                    <a:pt x="1420" y="1483"/>
                    <a:pt x="932" y="1483"/>
                  </a:cubicBezTo>
                  <a:cubicBezTo>
                    <a:pt x="757" y="1483"/>
                    <a:pt x="572" y="1474"/>
                    <a:pt x="394" y="1474"/>
                  </a:cubicBezTo>
                  <a:lnTo>
                    <a:pt x="394" y="313"/>
                  </a:lnTo>
                  <a:close/>
                  <a:moveTo>
                    <a:pt x="827" y="0"/>
                  </a:moveTo>
                  <a:cubicBezTo>
                    <a:pt x="556" y="0"/>
                    <a:pt x="272" y="13"/>
                    <a:pt x="1" y="13"/>
                  </a:cubicBezTo>
                  <a:lnTo>
                    <a:pt x="1" y="2916"/>
                  </a:lnTo>
                  <a:lnTo>
                    <a:pt x="394" y="2916"/>
                  </a:lnTo>
                  <a:lnTo>
                    <a:pt x="394" y="1773"/>
                  </a:lnTo>
                  <a:cubicBezTo>
                    <a:pt x="542" y="1779"/>
                    <a:pt x="688" y="1784"/>
                    <a:pt x="829" y="1784"/>
                  </a:cubicBezTo>
                  <a:cubicBezTo>
                    <a:pt x="1605" y="1784"/>
                    <a:pt x="2248" y="1650"/>
                    <a:pt x="2248" y="875"/>
                  </a:cubicBezTo>
                  <a:cubicBezTo>
                    <a:pt x="2248" y="102"/>
                    <a:pt x="1587" y="0"/>
                    <a:pt x="8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1771350" y="3644700"/>
              <a:ext cx="60425" cy="72575"/>
            </a:xfrm>
            <a:custGeom>
              <a:rect b="b" l="l" r="r" t="t"/>
              <a:pathLst>
                <a:path extrusionOk="0" h="2903" w="2417">
                  <a:moveTo>
                    <a:pt x="1" y="0"/>
                  </a:moveTo>
                  <a:lnTo>
                    <a:pt x="1" y="2903"/>
                  </a:lnTo>
                  <a:lnTo>
                    <a:pt x="394" y="2903"/>
                  </a:lnTo>
                  <a:lnTo>
                    <a:pt x="394" y="1779"/>
                  </a:lnTo>
                  <a:lnTo>
                    <a:pt x="769" y="1498"/>
                  </a:lnTo>
                  <a:lnTo>
                    <a:pt x="1930" y="2903"/>
                  </a:lnTo>
                  <a:lnTo>
                    <a:pt x="2417" y="2903"/>
                  </a:lnTo>
                  <a:lnTo>
                    <a:pt x="1031" y="1255"/>
                  </a:lnTo>
                  <a:lnTo>
                    <a:pt x="2248" y="0"/>
                  </a:lnTo>
                  <a:lnTo>
                    <a:pt x="1780" y="0"/>
                  </a:lnTo>
                  <a:lnTo>
                    <a:pt x="394" y="1442"/>
                  </a:lnTo>
                  <a:lnTo>
                    <a:pt x="3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1842525" y="3706025"/>
              <a:ext cx="10775" cy="24375"/>
            </a:xfrm>
            <a:custGeom>
              <a:rect b="b" l="l" r="r" t="t"/>
              <a:pathLst>
                <a:path extrusionOk="0" h="975" w="431">
                  <a:moveTo>
                    <a:pt x="0" y="0"/>
                  </a:moveTo>
                  <a:lnTo>
                    <a:pt x="0" y="450"/>
                  </a:lnTo>
                  <a:lnTo>
                    <a:pt x="188" y="450"/>
                  </a:lnTo>
                  <a:cubicBezTo>
                    <a:pt x="188" y="674"/>
                    <a:pt x="94" y="824"/>
                    <a:pt x="0" y="974"/>
                  </a:cubicBezTo>
                  <a:lnTo>
                    <a:pt x="244" y="974"/>
                  </a:lnTo>
                  <a:cubicBezTo>
                    <a:pt x="412" y="749"/>
                    <a:pt x="431" y="394"/>
                    <a:pt x="4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1900100" y="3644700"/>
              <a:ext cx="51525" cy="72575"/>
            </a:xfrm>
            <a:custGeom>
              <a:rect b="b" l="l" r="r" t="t"/>
              <a:pathLst>
                <a:path extrusionOk="0" h="2903" w="2061">
                  <a:moveTo>
                    <a:pt x="1" y="0"/>
                  </a:moveTo>
                  <a:lnTo>
                    <a:pt x="1" y="2903"/>
                  </a:lnTo>
                  <a:lnTo>
                    <a:pt x="394" y="2903"/>
                  </a:lnTo>
                  <a:lnTo>
                    <a:pt x="394" y="1723"/>
                  </a:lnTo>
                  <a:lnTo>
                    <a:pt x="2004" y="1723"/>
                  </a:lnTo>
                  <a:lnTo>
                    <a:pt x="2004" y="1405"/>
                  </a:lnTo>
                  <a:lnTo>
                    <a:pt x="394" y="1405"/>
                  </a:lnTo>
                  <a:lnTo>
                    <a:pt x="394" y="318"/>
                  </a:lnTo>
                  <a:lnTo>
                    <a:pt x="2061" y="318"/>
                  </a:lnTo>
                  <a:lnTo>
                    <a:pt x="20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1964250" y="3644700"/>
              <a:ext cx="60400" cy="72575"/>
            </a:xfrm>
            <a:custGeom>
              <a:rect b="b" l="l" r="r" t="t"/>
              <a:pathLst>
                <a:path extrusionOk="0" h="2903" w="2416">
                  <a:moveTo>
                    <a:pt x="0" y="0"/>
                  </a:moveTo>
                  <a:lnTo>
                    <a:pt x="0" y="2903"/>
                  </a:lnTo>
                  <a:lnTo>
                    <a:pt x="393" y="2903"/>
                  </a:lnTo>
                  <a:lnTo>
                    <a:pt x="393" y="1779"/>
                  </a:lnTo>
                  <a:lnTo>
                    <a:pt x="768" y="1498"/>
                  </a:lnTo>
                  <a:lnTo>
                    <a:pt x="1929" y="2903"/>
                  </a:lnTo>
                  <a:lnTo>
                    <a:pt x="2416" y="2903"/>
                  </a:lnTo>
                  <a:lnTo>
                    <a:pt x="1030" y="1255"/>
                  </a:lnTo>
                  <a:lnTo>
                    <a:pt x="2247" y="0"/>
                  </a:lnTo>
                  <a:lnTo>
                    <a:pt x="1779" y="0"/>
                  </a:lnTo>
                  <a:lnTo>
                    <a:pt x="393" y="1442"/>
                  </a:lnTo>
                  <a:lnTo>
                    <a:pt x="39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2033525" y="3644700"/>
              <a:ext cx="45900" cy="72575"/>
            </a:xfrm>
            <a:custGeom>
              <a:rect b="b" l="l" r="r" t="t"/>
              <a:pathLst>
                <a:path extrusionOk="0" h="2903" w="1836">
                  <a:moveTo>
                    <a:pt x="787" y="0"/>
                  </a:moveTo>
                  <a:lnTo>
                    <a:pt x="94" y="468"/>
                  </a:lnTo>
                  <a:lnTo>
                    <a:pt x="94" y="805"/>
                  </a:lnTo>
                  <a:lnTo>
                    <a:pt x="750" y="356"/>
                  </a:lnTo>
                  <a:lnTo>
                    <a:pt x="750" y="2584"/>
                  </a:lnTo>
                  <a:lnTo>
                    <a:pt x="1" y="2584"/>
                  </a:lnTo>
                  <a:lnTo>
                    <a:pt x="1" y="2903"/>
                  </a:lnTo>
                  <a:lnTo>
                    <a:pt x="1836" y="2903"/>
                  </a:lnTo>
                  <a:lnTo>
                    <a:pt x="1836" y="2584"/>
                  </a:lnTo>
                  <a:lnTo>
                    <a:pt x="1124" y="2584"/>
                  </a:lnTo>
                  <a:lnTo>
                    <a:pt x="112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2152925" y="3660575"/>
              <a:ext cx="57075" cy="78475"/>
            </a:xfrm>
            <a:custGeom>
              <a:rect b="b" l="l" r="r" t="t"/>
              <a:pathLst>
                <a:path extrusionOk="0" h="3139" w="2283">
                  <a:moveTo>
                    <a:pt x="936" y="264"/>
                  </a:moveTo>
                  <a:cubicBezTo>
                    <a:pt x="1348" y="264"/>
                    <a:pt x="1517" y="657"/>
                    <a:pt x="1517" y="1144"/>
                  </a:cubicBezTo>
                  <a:cubicBezTo>
                    <a:pt x="1517" y="1631"/>
                    <a:pt x="1348" y="2006"/>
                    <a:pt x="936" y="2006"/>
                  </a:cubicBezTo>
                  <a:cubicBezTo>
                    <a:pt x="468" y="2006"/>
                    <a:pt x="393" y="1631"/>
                    <a:pt x="393" y="1144"/>
                  </a:cubicBezTo>
                  <a:cubicBezTo>
                    <a:pt x="393" y="676"/>
                    <a:pt x="468" y="264"/>
                    <a:pt x="936" y="264"/>
                  </a:cubicBezTo>
                  <a:close/>
                  <a:moveTo>
                    <a:pt x="885" y="1"/>
                  </a:moveTo>
                  <a:cubicBezTo>
                    <a:pt x="871" y="1"/>
                    <a:pt x="857" y="1"/>
                    <a:pt x="843" y="2"/>
                  </a:cubicBezTo>
                  <a:cubicBezTo>
                    <a:pt x="187" y="21"/>
                    <a:pt x="0" y="489"/>
                    <a:pt x="0" y="1144"/>
                  </a:cubicBezTo>
                  <a:cubicBezTo>
                    <a:pt x="0" y="1800"/>
                    <a:pt x="169" y="2268"/>
                    <a:pt x="805" y="2268"/>
                  </a:cubicBezTo>
                  <a:cubicBezTo>
                    <a:pt x="1180" y="2268"/>
                    <a:pt x="1386" y="2099"/>
                    <a:pt x="1517" y="1856"/>
                  </a:cubicBezTo>
                  <a:lnTo>
                    <a:pt x="1517" y="2193"/>
                  </a:lnTo>
                  <a:cubicBezTo>
                    <a:pt x="1595" y="2619"/>
                    <a:pt x="1270" y="2851"/>
                    <a:pt x="957" y="2851"/>
                  </a:cubicBezTo>
                  <a:cubicBezTo>
                    <a:pt x="747" y="2851"/>
                    <a:pt x="543" y="2747"/>
                    <a:pt x="468" y="2530"/>
                  </a:cubicBezTo>
                  <a:lnTo>
                    <a:pt x="94" y="2586"/>
                  </a:lnTo>
                  <a:cubicBezTo>
                    <a:pt x="169" y="2848"/>
                    <a:pt x="356" y="3017"/>
                    <a:pt x="618" y="3092"/>
                  </a:cubicBezTo>
                  <a:cubicBezTo>
                    <a:pt x="766" y="3123"/>
                    <a:pt x="898" y="3138"/>
                    <a:pt x="1015" y="3138"/>
                  </a:cubicBezTo>
                  <a:cubicBezTo>
                    <a:pt x="2282" y="3138"/>
                    <a:pt x="1790" y="1377"/>
                    <a:pt x="1910" y="39"/>
                  </a:cubicBezTo>
                  <a:lnTo>
                    <a:pt x="1554" y="39"/>
                  </a:lnTo>
                  <a:cubicBezTo>
                    <a:pt x="1536" y="133"/>
                    <a:pt x="1536" y="301"/>
                    <a:pt x="1536" y="414"/>
                  </a:cubicBezTo>
                  <a:cubicBezTo>
                    <a:pt x="1410" y="199"/>
                    <a:pt x="1199" y="1"/>
                    <a:pt x="8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2214250" y="3660575"/>
              <a:ext cx="26225" cy="56700"/>
            </a:xfrm>
            <a:custGeom>
              <a:rect b="b" l="l" r="r" t="t"/>
              <a:pathLst>
                <a:path extrusionOk="0" h="2268" w="1049">
                  <a:moveTo>
                    <a:pt x="881" y="0"/>
                  </a:moveTo>
                  <a:cubicBezTo>
                    <a:pt x="584" y="0"/>
                    <a:pt x="439" y="217"/>
                    <a:pt x="375" y="489"/>
                  </a:cubicBezTo>
                  <a:cubicBezTo>
                    <a:pt x="337" y="376"/>
                    <a:pt x="356" y="170"/>
                    <a:pt x="356" y="39"/>
                  </a:cubicBezTo>
                  <a:lnTo>
                    <a:pt x="0" y="39"/>
                  </a:lnTo>
                  <a:lnTo>
                    <a:pt x="19" y="2268"/>
                  </a:lnTo>
                  <a:lnTo>
                    <a:pt x="393" y="2268"/>
                  </a:lnTo>
                  <a:cubicBezTo>
                    <a:pt x="428" y="1482"/>
                    <a:pt x="187" y="339"/>
                    <a:pt x="882" y="339"/>
                  </a:cubicBezTo>
                  <a:cubicBezTo>
                    <a:pt x="932" y="339"/>
                    <a:pt x="988" y="345"/>
                    <a:pt x="1049" y="358"/>
                  </a:cubicBezTo>
                  <a:lnTo>
                    <a:pt x="1049" y="21"/>
                  </a:lnTo>
                  <a:cubicBezTo>
                    <a:pt x="988" y="7"/>
                    <a:pt x="932" y="0"/>
                    <a:pt x="8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2246550" y="3660150"/>
              <a:ext cx="50125" cy="58075"/>
            </a:xfrm>
            <a:custGeom>
              <a:rect b="b" l="l" r="r" t="t"/>
              <a:pathLst>
                <a:path extrusionOk="0" h="2323" w="2005">
                  <a:moveTo>
                    <a:pt x="1012" y="281"/>
                  </a:moveTo>
                  <a:cubicBezTo>
                    <a:pt x="1498" y="281"/>
                    <a:pt x="1592" y="656"/>
                    <a:pt x="1592" y="1161"/>
                  </a:cubicBezTo>
                  <a:cubicBezTo>
                    <a:pt x="1592" y="1673"/>
                    <a:pt x="1503" y="2042"/>
                    <a:pt x="1011" y="2042"/>
                  </a:cubicBezTo>
                  <a:cubicBezTo>
                    <a:pt x="999" y="2042"/>
                    <a:pt x="987" y="2042"/>
                    <a:pt x="974" y="2041"/>
                  </a:cubicBezTo>
                  <a:cubicBezTo>
                    <a:pt x="506" y="2023"/>
                    <a:pt x="375" y="1667"/>
                    <a:pt x="375" y="1161"/>
                  </a:cubicBezTo>
                  <a:cubicBezTo>
                    <a:pt x="375" y="656"/>
                    <a:pt x="506" y="281"/>
                    <a:pt x="1012" y="281"/>
                  </a:cubicBezTo>
                  <a:close/>
                  <a:moveTo>
                    <a:pt x="993" y="0"/>
                  </a:moveTo>
                  <a:cubicBezTo>
                    <a:pt x="319" y="0"/>
                    <a:pt x="0" y="393"/>
                    <a:pt x="0" y="1161"/>
                  </a:cubicBezTo>
                  <a:cubicBezTo>
                    <a:pt x="0" y="1873"/>
                    <a:pt x="281" y="2322"/>
                    <a:pt x="974" y="2322"/>
                  </a:cubicBezTo>
                  <a:cubicBezTo>
                    <a:pt x="1667" y="2322"/>
                    <a:pt x="2004" y="1910"/>
                    <a:pt x="1985" y="1161"/>
                  </a:cubicBezTo>
                  <a:cubicBezTo>
                    <a:pt x="1985" y="431"/>
                    <a:pt x="1723"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2299375" y="3661550"/>
              <a:ext cx="52525" cy="56700"/>
            </a:xfrm>
            <a:custGeom>
              <a:rect b="b" l="l" r="r" t="t"/>
              <a:pathLst>
                <a:path extrusionOk="0" h="2268" w="2101">
                  <a:moveTo>
                    <a:pt x="322" y="0"/>
                  </a:moveTo>
                  <a:cubicBezTo>
                    <a:pt x="395" y="900"/>
                    <a:pt x="1" y="2268"/>
                    <a:pt x="974" y="2268"/>
                  </a:cubicBezTo>
                  <a:cubicBezTo>
                    <a:pt x="993" y="2268"/>
                    <a:pt x="1013" y="2267"/>
                    <a:pt x="1033" y="2266"/>
                  </a:cubicBezTo>
                  <a:cubicBezTo>
                    <a:pt x="1408" y="2247"/>
                    <a:pt x="1614" y="2098"/>
                    <a:pt x="1726" y="1835"/>
                  </a:cubicBezTo>
                  <a:cubicBezTo>
                    <a:pt x="1764" y="1929"/>
                    <a:pt x="1745" y="2098"/>
                    <a:pt x="1764" y="2229"/>
                  </a:cubicBezTo>
                  <a:lnTo>
                    <a:pt x="2101" y="2229"/>
                  </a:lnTo>
                  <a:lnTo>
                    <a:pt x="2101" y="0"/>
                  </a:lnTo>
                  <a:lnTo>
                    <a:pt x="1726" y="0"/>
                  </a:lnTo>
                  <a:cubicBezTo>
                    <a:pt x="1670" y="787"/>
                    <a:pt x="1988" y="1948"/>
                    <a:pt x="1146" y="1967"/>
                  </a:cubicBezTo>
                  <a:cubicBezTo>
                    <a:pt x="1131" y="1967"/>
                    <a:pt x="1117" y="1968"/>
                    <a:pt x="1104" y="1968"/>
                  </a:cubicBezTo>
                  <a:cubicBezTo>
                    <a:pt x="766" y="1968"/>
                    <a:pt x="696" y="1747"/>
                    <a:pt x="696" y="1405"/>
                  </a:cubicBezTo>
                  <a:lnTo>
                    <a:pt x="69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2365925" y="3660150"/>
              <a:ext cx="47325" cy="78675"/>
            </a:xfrm>
            <a:custGeom>
              <a:rect b="b" l="l" r="r" t="t"/>
              <a:pathLst>
                <a:path extrusionOk="0" h="3147" w="1893">
                  <a:moveTo>
                    <a:pt x="974" y="300"/>
                  </a:moveTo>
                  <a:cubicBezTo>
                    <a:pt x="1443" y="318"/>
                    <a:pt x="1499" y="693"/>
                    <a:pt x="1499" y="1161"/>
                  </a:cubicBezTo>
                  <a:cubicBezTo>
                    <a:pt x="1499" y="1648"/>
                    <a:pt x="1443" y="2041"/>
                    <a:pt x="974" y="2041"/>
                  </a:cubicBezTo>
                  <a:cubicBezTo>
                    <a:pt x="506" y="2041"/>
                    <a:pt x="375" y="1685"/>
                    <a:pt x="375" y="1180"/>
                  </a:cubicBezTo>
                  <a:cubicBezTo>
                    <a:pt x="375" y="674"/>
                    <a:pt x="488" y="300"/>
                    <a:pt x="974" y="300"/>
                  </a:cubicBezTo>
                  <a:close/>
                  <a:moveTo>
                    <a:pt x="1068" y="0"/>
                  </a:moveTo>
                  <a:cubicBezTo>
                    <a:pt x="712" y="0"/>
                    <a:pt x="506" y="150"/>
                    <a:pt x="375" y="412"/>
                  </a:cubicBezTo>
                  <a:lnTo>
                    <a:pt x="356" y="56"/>
                  </a:lnTo>
                  <a:lnTo>
                    <a:pt x="1" y="56"/>
                  </a:lnTo>
                  <a:lnTo>
                    <a:pt x="1" y="3146"/>
                  </a:lnTo>
                  <a:lnTo>
                    <a:pt x="375" y="3146"/>
                  </a:lnTo>
                  <a:lnTo>
                    <a:pt x="375" y="1929"/>
                  </a:lnTo>
                  <a:cubicBezTo>
                    <a:pt x="506" y="2172"/>
                    <a:pt x="712" y="2322"/>
                    <a:pt x="1068" y="2322"/>
                  </a:cubicBezTo>
                  <a:cubicBezTo>
                    <a:pt x="1705" y="2303"/>
                    <a:pt x="1892" y="1817"/>
                    <a:pt x="1892" y="1161"/>
                  </a:cubicBezTo>
                  <a:cubicBezTo>
                    <a:pt x="1892" y="487"/>
                    <a:pt x="1723" y="19"/>
                    <a:pt x="10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2416025" y="3731300"/>
              <a:ext cx="61350" cy="7050"/>
            </a:xfrm>
            <a:custGeom>
              <a:rect b="b" l="l" r="r" t="t"/>
              <a:pathLst>
                <a:path extrusionOk="0" h="282" w="2454">
                  <a:moveTo>
                    <a:pt x="0" y="1"/>
                  </a:moveTo>
                  <a:lnTo>
                    <a:pt x="0" y="281"/>
                  </a:lnTo>
                  <a:lnTo>
                    <a:pt x="2454" y="281"/>
                  </a:lnTo>
                  <a:lnTo>
                    <a:pt x="24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2482975" y="3640475"/>
              <a:ext cx="9375" cy="76800"/>
            </a:xfrm>
            <a:custGeom>
              <a:rect b="b" l="l" r="r" t="t"/>
              <a:pathLst>
                <a:path extrusionOk="0" h="3072" w="375">
                  <a:moveTo>
                    <a:pt x="0" y="1"/>
                  </a:moveTo>
                  <a:lnTo>
                    <a:pt x="0" y="356"/>
                  </a:lnTo>
                  <a:lnTo>
                    <a:pt x="375" y="356"/>
                  </a:lnTo>
                  <a:lnTo>
                    <a:pt x="375" y="1"/>
                  </a:lnTo>
                  <a:close/>
                  <a:moveTo>
                    <a:pt x="0" y="843"/>
                  </a:moveTo>
                  <a:lnTo>
                    <a:pt x="0" y="3072"/>
                  </a:lnTo>
                  <a:lnTo>
                    <a:pt x="375" y="3072"/>
                  </a:lnTo>
                  <a:lnTo>
                    <a:pt x="375" y="84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2503575" y="3640475"/>
              <a:ext cx="47300" cy="77750"/>
            </a:xfrm>
            <a:custGeom>
              <a:rect b="b" l="l" r="r" t="t"/>
              <a:pathLst>
                <a:path extrusionOk="0" h="3110" w="1892">
                  <a:moveTo>
                    <a:pt x="937" y="1068"/>
                  </a:moveTo>
                  <a:cubicBezTo>
                    <a:pt x="1405" y="1068"/>
                    <a:pt x="1517" y="1443"/>
                    <a:pt x="1517" y="1929"/>
                  </a:cubicBezTo>
                  <a:cubicBezTo>
                    <a:pt x="1517" y="2435"/>
                    <a:pt x="1405" y="2810"/>
                    <a:pt x="918" y="2810"/>
                  </a:cubicBezTo>
                  <a:cubicBezTo>
                    <a:pt x="468" y="2810"/>
                    <a:pt x="394" y="2416"/>
                    <a:pt x="394" y="1948"/>
                  </a:cubicBezTo>
                  <a:cubicBezTo>
                    <a:pt x="394" y="1480"/>
                    <a:pt x="468" y="1068"/>
                    <a:pt x="937" y="1068"/>
                  </a:cubicBezTo>
                  <a:close/>
                  <a:moveTo>
                    <a:pt x="1517" y="1"/>
                  </a:moveTo>
                  <a:lnTo>
                    <a:pt x="1517" y="1180"/>
                  </a:lnTo>
                  <a:cubicBezTo>
                    <a:pt x="1386" y="937"/>
                    <a:pt x="1180" y="787"/>
                    <a:pt x="824" y="787"/>
                  </a:cubicBezTo>
                  <a:cubicBezTo>
                    <a:pt x="281" y="787"/>
                    <a:pt x="0" y="1199"/>
                    <a:pt x="0" y="1967"/>
                  </a:cubicBezTo>
                  <a:cubicBezTo>
                    <a:pt x="19" y="2660"/>
                    <a:pt x="206" y="3109"/>
                    <a:pt x="824" y="3109"/>
                  </a:cubicBezTo>
                  <a:cubicBezTo>
                    <a:pt x="1180" y="3109"/>
                    <a:pt x="1405" y="2978"/>
                    <a:pt x="1517" y="2697"/>
                  </a:cubicBezTo>
                  <a:cubicBezTo>
                    <a:pt x="1555" y="2791"/>
                    <a:pt x="1517" y="2941"/>
                    <a:pt x="1555" y="3072"/>
                  </a:cubicBezTo>
                  <a:lnTo>
                    <a:pt x="1892" y="3072"/>
                  </a:lnTo>
                  <a:lnTo>
                    <a:pt x="18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2884200" y="3640475"/>
              <a:ext cx="9375" cy="76800"/>
            </a:xfrm>
            <a:custGeom>
              <a:rect b="b" l="l" r="r" t="t"/>
              <a:pathLst>
                <a:path extrusionOk="0" h="3072" w="375">
                  <a:moveTo>
                    <a:pt x="0" y="1"/>
                  </a:moveTo>
                  <a:lnTo>
                    <a:pt x="0" y="356"/>
                  </a:lnTo>
                  <a:lnTo>
                    <a:pt x="375" y="356"/>
                  </a:lnTo>
                  <a:lnTo>
                    <a:pt x="375" y="1"/>
                  </a:lnTo>
                  <a:close/>
                  <a:moveTo>
                    <a:pt x="0" y="843"/>
                  </a:moveTo>
                  <a:lnTo>
                    <a:pt x="0" y="3072"/>
                  </a:lnTo>
                  <a:lnTo>
                    <a:pt x="375" y="3072"/>
                  </a:lnTo>
                  <a:lnTo>
                    <a:pt x="375" y="84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2907125" y="3660125"/>
              <a:ext cx="53125" cy="57150"/>
            </a:xfrm>
            <a:custGeom>
              <a:rect b="b" l="l" r="r" t="t"/>
              <a:pathLst>
                <a:path extrusionOk="0" h="2286" w="2125">
                  <a:moveTo>
                    <a:pt x="1145" y="0"/>
                  </a:moveTo>
                  <a:cubicBezTo>
                    <a:pt x="1132" y="0"/>
                    <a:pt x="1119" y="1"/>
                    <a:pt x="1106" y="1"/>
                  </a:cubicBezTo>
                  <a:cubicBezTo>
                    <a:pt x="731" y="20"/>
                    <a:pt x="506" y="170"/>
                    <a:pt x="375" y="432"/>
                  </a:cubicBezTo>
                  <a:cubicBezTo>
                    <a:pt x="356" y="338"/>
                    <a:pt x="375" y="170"/>
                    <a:pt x="356" y="57"/>
                  </a:cubicBezTo>
                  <a:lnTo>
                    <a:pt x="1" y="57"/>
                  </a:lnTo>
                  <a:lnTo>
                    <a:pt x="19" y="2286"/>
                  </a:lnTo>
                  <a:lnTo>
                    <a:pt x="394" y="2286"/>
                  </a:lnTo>
                  <a:cubicBezTo>
                    <a:pt x="450" y="1499"/>
                    <a:pt x="132" y="319"/>
                    <a:pt x="974" y="301"/>
                  </a:cubicBezTo>
                  <a:cubicBezTo>
                    <a:pt x="988" y="300"/>
                    <a:pt x="1002" y="300"/>
                    <a:pt x="1015" y="300"/>
                  </a:cubicBezTo>
                  <a:cubicBezTo>
                    <a:pt x="1337" y="300"/>
                    <a:pt x="1424" y="521"/>
                    <a:pt x="1424" y="862"/>
                  </a:cubicBezTo>
                  <a:lnTo>
                    <a:pt x="1424" y="2286"/>
                  </a:lnTo>
                  <a:lnTo>
                    <a:pt x="1798" y="2286"/>
                  </a:lnTo>
                  <a:cubicBezTo>
                    <a:pt x="1724" y="1380"/>
                    <a:pt x="2125" y="0"/>
                    <a:pt x="1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2960500" y="3648900"/>
              <a:ext cx="26700" cy="69125"/>
            </a:xfrm>
            <a:custGeom>
              <a:rect b="b" l="l" r="r" t="t"/>
              <a:pathLst>
                <a:path extrusionOk="0" h="2765" w="1068">
                  <a:moveTo>
                    <a:pt x="375" y="1"/>
                  </a:moveTo>
                  <a:lnTo>
                    <a:pt x="281" y="506"/>
                  </a:lnTo>
                  <a:lnTo>
                    <a:pt x="0" y="506"/>
                  </a:lnTo>
                  <a:lnTo>
                    <a:pt x="0" y="768"/>
                  </a:lnTo>
                  <a:lnTo>
                    <a:pt x="244" y="768"/>
                  </a:lnTo>
                  <a:lnTo>
                    <a:pt x="244" y="2267"/>
                  </a:lnTo>
                  <a:cubicBezTo>
                    <a:pt x="244" y="2635"/>
                    <a:pt x="472" y="2765"/>
                    <a:pt x="748" y="2765"/>
                  </a:cubicBezTo>
                  <a:cubicBezTo>
                    <a:pt x="851" y="2765"/>
                    <a:pt x="961" y="2747"/>
                    <a:pt x="1068" y="2716"/>
                  </a:cubicBezTo>
                  <a:lnTo>
                    <a:pt x="1068" y="2435"/>
                  </a:lnTo>
                  <a:cubicBezTo>
                    <a:pt x="1009" y="2455"/>
                    <a:pt x="949" y="2465"/>
                    <a:pt x="893" y="2465"/>
                  </a:cubicBezTo>
                  <a:cubicBezTo>
                    <a:pt x="734" y="2465"/>
                    <a:pt x="605" y="2380"/>
                    <a:pt x="618" y="2173"/>
                  </a:cubicBezTo>
                  <a:lnTo>
                    <a:pt x="618" y="768"/>
                  </a:lnTo>
                  <a:lnTo>
                    <a:pt x="1030" y="768"/>
                  </a:lnTo>
                  <a:lnTo>
                    <a:pt x="1030" y="506"/>
                  </a:lnTo>
                  <a:lnTo>
                    <a:pt x="618" y="506"/>
                  </a:lnTo>
                  <a:lnTo>
                    <a:pt x="6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2992325" y="3660150"/>
              <a:ext cx="50125" cy="58075"/>
            </a:xfrm>
            <a:custGeom>
              <a:rect b="b" l="l" r="r" t="t"/>
              <a:pathLst>
                <a:path extrusionOk="0" h="2323" w="2005">
                  <a:moveTo>
                    <a:pt x="996" y="289"/>
                  </a:moveTo>
                  <a:cubicBezTo>
                    <a:pt x="1322" y="289"/>
                    <a:pt x="1656" y="527"/>
                    <a:pt x="1611" y="955"/>
                  </a:cubicBezTo>
                  <a:lnTo>
                    <a:pt x="413" y="955"/>
                  </a:lnTo>
                  <a:cubicBezTo>
                    <a:pt x="413" y="824"/>
                    <a:pt x="432" y="712"/>
                    <a:pt x="469" y="618"/>
                  </a:cubicBezTo>
                  <a:cubicBezTo>
                    <a:pt x="566" y="394"/>
                    <a:pt x="779" y="289"/>
                    <a:pt x="996" y="289"/>
                  </a:cubicBezTo>
                  <a:close/>
                  <a:moveTo>
                    <a:pt x="993" y="0"/>
                  </a:moveTo>
                  <a:cubicBezTo>
                    <a:pt x="319" y="0"/>
                    <a:pt x="20" y="431"/>
                    <a:pt x="1" y="1161"/>
                  </a:cubicBezTo>
                  <a:cubicBezTo>
                    <a:pt x="1" y="1891"/>
                    <a:pt x="338" y="2322"/>
                    <a:pt x="1031" y="2322"/>
                  </a:cubicBezTo>
                  <a:cubicBezTo>
                    <a:pt x="1499" y="2322"/>
                    <a:pt x="1799" y="2116"/>
                    <a:pt x="1930" y="1798"/>
                  </a:cubicBezTo>
                  <a:lnTo>
                    <a:pt x="1593" y="1704"/>
                  </a:lnTo>
                  <a:cubicBezTo>
                    <a:pt x="1540" y="1899"/>
                    <a:pt x="1353" y="2043"/>
                    <a:pt x="1081" y="2043"/>
                  </a:cubicBezTo>
                  <a:cubicBezTo>
                    <a:pt x="1065" y="2043"/>
                    <a:pt x="1048" y="2042"/>
                    <a:pt x="1031" y="2041"/>
                  </a:cubicBezTo>
                  <a:cubicBezTo>
                    <a:pt x="563" y="2023"/>
                    <a:pt x="413" y="1723"/>
                    <a:pt x="413" y="1255"/>
                  </a:cubicBezTo>
                  <a:lnTo>
                    <a:pt x="1986" y="1255"/>
                  </a:lnTo>
                  <a:cubicBezTo>
                    <a:pt x="2005" y="506"/>
                    <a:pt x="1742"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3050850" y="3660575"/>
              <a:ext cx="57100" cy="78475"/>
            </a:xfrm>
            <a:custGeom>
              <a:rect b="b" l="l" r="r" t="t"/>
              <a:pathLst>
                <a:path extrusionOk="0" h="3139" w="2284">
                  <a:moveTo>
                    <a:pt x="937" y="264"/>
                  </a:moveTo>
                  <a:cubicBezTo>
                    <a:pt x="1349" y="264"/>
                    <a:pt x="1518" y="657"/>
                    <a:pt x="1518" y="1144"/>
                  </a:cubicBezTo>
                  <a:cubicBezTo>
                    <a:pt x="1518" y="1631"/>
                    <a:pt x="1349" y="2006"/>
                    <a:pt x="937" y="2006"/>
                  </a:cubicBezTo>
                  <a:cubicBezTo>
                    <a:pt x="469" y="2006"/>
                    <a:pt x="394" y="1631"/>
                    <a:pt x="394" y="1144"/>
                  </a:cubicBezTo>
                  <a:cubicBezTo>
                    <a:pt x="394" y="676"/>
                    <a:pt x="469" y="264"/>
                    <a:pt x="937" y="264"/>
                  </a:cubicBezTo>
                  <a:close/>
                  <a:moveTo>
                    <a:pt x="886" y="1"/>
                  </a:moveTo>
                  <a:cubicBezTo>
                    <a:pt x="872" y="1"/>
                    <a:pt x="858" y="1"/>
                    <a:pt x="843" y="2"/>
                  </a:cubicBezTo>
                  <a:cubicBezTo>
                    <a:pt x="188" y="21"/>
                    <a:pt x="1" y="489"/>
                    <a:pt x="1" y="1144"/>
                  </a:cubicBezTo>
                  <a:cubicBezTo>
                    <a:pt x="1" y="1800"/>
                    <a:pt x="169" y="2268"/>
                    <a:pt x="806" y="2268"/>
                  </a:cubicBezTo>
                  <a:cubicBezTo>
                    <a:pt x="1181" y="2268"/>
                    <a:pt x="1387" y="2099"/>
                    <a:pt x="1518" y="1856"/>
                  </a:cubicBezTo>
                  <a:lnTo>
                    <a:pt x="1518" y="2193"/>
                  </a:lnTo>
                  <a:cubicBezTo>
                    <a:pt x="1596" y="2619"/>
                    <a:pt x="1271" y="2851"/>
                    <a:pt x="958" y="2851"/>
                  </a:cubicBezTo>
                  <a:cubicBezTo>
                    <a:pt x="748" y="2851"/>
                    <a:pt x="544" y="2747"/>
                    <a:pt x="469" y="2530"/>
                  </a:cubicBezTo>
                  <a:lnTo>
                    <a:pt x="94" y="2586"/>
                  </a:lnTo>
                  <a:cubicBezTo>
                    <a:pt x="169" y="2848"/>
                    <a:pt x="338" y="3017"/>
                    <a:pt x="619" y="3092"/>
                  </a:cubicBezTo>
                  <a:cubicBezTo>
                    <a:pt x="767" y="3123"/>
                    <a:pt x="899" y="3138"/>
                    <a:pt x="1016" y="3138"/>
                  </a:cubicBezTo>
                  <a:cubicBezTo>
                    <a:pt x="2283" y="3138"/>
                    <a:pt x="1791" y="1377"/>
                    <a:pt x="1911" y="39"/>
                  </a:cubicBezTo>
                  <a:lnTo>
                    <a:pt x="1555" y="39"/>
                  </a:lnTo>
                  <a:cubicBezTo>
                    <a:pt x="1536" y="133"/>
                    <a:pt x="1536" y="301"/>
                    <a:pt x="1536" y="414"/>
                  </a:cubicBezTo>
                  <a:cubicBezTo>
                    <a:pt x="1411" y="199"/>
                    <a:pt x="1199" y="1"/>
                    <a:pt x="8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3109375" y="3660150"/>
              <a:ext cx="50125" cy="58075"/>
            </a:xfrm>
            <a:custGeom>
              <a:rect b="b" l="l" r="r" t="t"/>
              <a:pathLst>
                <a:path extrusionOk="0" h="2323" w="2005">
                  <a:moveTo>
                    <a:pt x="996" y="289"/>
                  </a:moveTo>
                  <a:cubicBezTo>
                    <a:pt x="1322" y="289"/>
                    <a:pt x="1656" y="527"/>
                    <a:pt x="1611" y="955"/>
                  </a:cubicBezTo>
                  <a:lnTo>
                    <a:pt x="413" y="955"/>
                  </a:lnTo>
                  <a:cubicBezTo>
                    <a:pt x="413" y="824"/>
                    <a:pt x="431" y="712"/>
                    <a:pt x="469" y="618"/>
                  </a:cubicBezTo>
                  <a:cubicBezTo>
                    <a:pt x="566" y="394"/>
                    <a:pt x="779" y="289"/>
                    <a:pt x="996" y="289"/>
                  </a:cubicBezTo>
                  <a:close/>
                  <a:moveTo>
                    <a:pt x="993" y="0"/>
                  </a:moveTo>
                  <a:cubicBezTo>
                    <a:pt x="319" y="0"/>
                    <a:pt x="19" y="431"/>
                    <a:pt x="1" y="1161"/>
                  </a:cubicBezTo>
                  <a:cubicBezTo>
                    <a:pt x="1" y="1891"/>
                    <a:pt x="338" y="2322"/>
                    <a:pt x="1031" y="2322"/>
                  </a:cubicBezTo>
                  <a:cubicBezTo>
                    <a:pt x="1499" y="2322"/>
                    <a:pt x="1798" y="2116"/>
                    <a:pt x="1929" y="1798"/>
                  </a:cubicBezTo>
                  <a:lnTo>
                    <a:pt x="1592" y="1704"/>
                  </a:lnTo>
                  <a:cubicBezTo>
                    <a:pt x="1539" y="1899"/>
                    <a:pt x="1353" y="2043"/>
                    <a:pt x="1081" y="2043"/>
                  </a:cubicBezTo>
                  <a:cubicBezTo>
                    <a:pt x="1064" y="2043"/>
                    <a:pt x="1047" y="2042"/>
                    <a:pt x="1031" y="2041"/>
                  </a:cubicBezTo>
                  <a:cubicBezTo>
                    <a:pt x="562" y="2023"/>
                    <a:pt x="413" y="1723"/>
                    <a:pt x="413" y="1255"/>
                  </a:cubicBezTo>
                  <a:lnTo>
                    <a:pt x="1986" y="1255"/>
                  </a:lnTo>
                  <a:cubicBezTo>
                    <a:pt x="2004" y="506"/>
                    <a:pt x="1742"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3170700" y="3660575"/>
              <a:ext cx="26250" cy="56700"/>
            </a:xfrm>
            <a:custGeom>
              <a:rect b="b" l="l" r="r" t="t"/>
              <a:pathLst>
                <a:path extrusionOk="0" h="2268" w="1050">
                  <a:moveTo>
                    <a:pt x="882" y="0"/>
                  </a:moveTo>
                  <a:cubicBezTo>
                    <a:pt x="585" y="0"/>
                    <a:pt x="439" y="217"/>
                    <a:pt x="375" y="489"/>
                  </a:cubicBezTo>
                  <a:cubicBezTo>
                    <a:pt x="338" y="376"/>
                    <a:pt x="357" y="170"/>
                    <a:pt x="357" y="39"/>
                  </a:cubicBezTo>
                  <a:lnTo>
                    <a:pt x="1" y="39"/>
                  </a:lnTo>
                  <a:lnTo>
                    <a:pt x="19" y="2268"/>
                  </a:lnTo>
                  <a:lnTo>
                    <a:pt x="394" y="2268"/>
                  </a:lnTo>
                  <a:cubicBezTo>
                    <a:pt x="429" y="1482"/>
                    <a:pt x="171" y="339"/>
                    <a:pt x="879" y="339"/>
                  </a:cubicBezTo>
                  <a:cubicBezTo>
                    <a:pt x="930" y="339"/>
                    <a:pt x="987" y="345"/>
                    <a:pt x="1049" y="358"/>
                  </a:cubicBezTo>
                  <a:lnTo>
                    <a:pt x="1049" y="21"/>
                  </a:lnTo>
                  <a:cubicBezTo>
                    <a:pt x="989" y="7"/>
                    <a:pt x="933" y="0"/>
                    <a:pt x="8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1701125" y="3831625"/>
              <a:ext cx="56200" cy="72925"/>
            </a:xfrm>
            <a:custGeom>
              <a:rect b="b" l="l" r="r" t="t"/>
              <a:pathLst>
                <a:path extrusionOk="0" h="2917" w="2248">
                  <a:moveTo>
                    <a:pt x="394" y="313"/>
                  </a:moveTo>
                  <a:cubicBezTo>
                    <a:pt x="451" y="315"/>
                    <a:pt x="508" y="315"/>
                    <a:pt x="566" y="315"/>
                  </a:cubicBezTo>
                  <a:cubicBezTo>
                    <a:pt x="661" y="315"/>
                    <a:pt x="757" y="314"/>
                    <a:pt x="851" y="314"/>
                  </a:cubicBezTo>
                  <a:cubicBezTo>
                    <a:pt x="1367" y="314"/>
                    <a:pt x="1836" y="354"/>
                    <a:pt x="1836" y="875"/>
                  </a:cubicBezTo>
                  <a:cubicBezTo>
                    <a:pt x="1836" y="1413"/>
                    <a:pt x="1420" y="1484"/>
                    <a:pt x="932" y="1484"/>
                  </a:cubicBezTo>
                  <a:cubicBezTo>
                    <a:pt x="757" y="1484"/>
                    <a:pt x="572" y="1474"/>
                    <a:pt x="394" y="1474"/>
                  </a:cubicBezTo>
                  <a:lnTo>
                    <a:pt x="394" y="313"/>
                  </a:lnTo>
                  <a:close/>
                  <a:moveTo>
                    <a:pt x="827" y="1"/>
                  </a:moveTo>
                  <a:cubicBezTo>
                    <a:pt x="556" y="1"/>
                    <a:pt x="272" y="14"/>
                    <a:pt x="1" y="14"/>
                  </a:cubicBezTo>
                  <a:lnTo>
                    <a:pt x="1" y="2916"/>
                  </a:lnTo>
                  <a:lnTo>
                    <a:pt x="394" y="2916"/>
                  </a:lnTo>
                  <a:lnTo>
                    <a:pt x="394" y="1774"/>
                  </a:lnTo>
                  <a:cubicBezTo>
                    <a:pt x="542" y="1780"/>
                    <a:pt x="688" y="1784"/>
                    <a:pt x="829" y="1784"/>
                  </a:cubicBezTo>
                  <a:cubicBezTo>
                    <a:pt x="1605" y="1784"/>
                    <a:pt x="2248" y="1651"/>
                    <a:pt x="2248" y="875"/>
                  </a:cubicBezTo>
                  <a:cubicBezTo>
                    <a:pt x="2248" y="102"/>
                    <a:pt x="1587" y="1"/>
                    <a:pt x="8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1771350" y="3831950"/>
              <a:ext cx="60425" cy="72600"/>
            </a:xfrm>
            <a:custGeom>
              <a:rect b="b" l="l" r="r" t="t"/>
              <a:pathLst>
                <a:path extrusionOk="0" h="2904" w="2417">
                  <a:moveTo>
                    <a:pt x="1" y="1"/>
                  </a:moveTo>
                  <a:lnTo>
                    <a:pt x="1" y="2903"/>
                  </a:lnTo>
                  <a:lnTo>
                    <a:pt x="394" y="2903"/>
                  </a:lnTo>
                  <a:lnTo>
                    <a:pt x="394" y="1780"/>
                  </a:lnTo>
                  <a:lnTo>
                    <a:pt x="769" y="1499"/>
                  </a:lnTo>
                  <a:lnTo>
                    <a:pt x="1930" y="2903"/>
                  </a:lnTo>
                  <a:lnTo>
                    <a:pt x="2417" y="2903"/>
                  </a:lnTo>
                  <a:lnTo>
                    <a:pt x="1031" y="1255"/>
                  </a:lnTo>
                  <a:lnTo>
                    <a:pt x="2248" y="1"/>
                  </a:lnTo>
                  <a:lnTo>
                    <a:pt x="1780" y="1"/>
                  </a:lnTo>
                  <a:lnTo>
                    <a:pt x="394" y="1443"/>
                  </a:lnTo>
                  <a:lnTo>
                    <a:pt x="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1842525" y="3893275"/>
              <a:ext cx="10775" cy="24375"/>
            </a:xfrm>
            <a:custGeom>
              <a:rect b="b" l="l" r="r" t="t"/>
              <a:pathLst>
                <a:path extrusionOk="0" h="975" w="431">
                  <a:moveTo>
                    <a:pt x="0" y="1"/>
                  </a:moveTo>
                  <a:lnTo>
                    <a:pt x="0" y="450"/>
                  </a:lnTo>
                  <a:lnTo>
                    <a:pt x="188" y="450"/>
                  </a:lnTo>
                  <a:cubicBezTo>
                    <a:pt x="188" y="675"/>
                    <a:pt x="94" y="825"/>
                    <a:pt x="0" y="975"/>
                  </a:cubicBezTo>
                  <a:lnTo>
                    <a:pt x="244" y="975"/>
                  </a:lnTo>
                  <a:cubicBezTo>
                    <a:pt x="412" y="750"/>
                    <a:pt x="431" y="394"/>
                    <a:pt x="4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1900100" y="3831950"/>
              <a:ext cx="51525" cy="72600"/>
            </a:xfrm>
            <a:custGeom>
              <a:rect b="b" l="l" r="r" t="t"/>
              <a:pathLst>
                <a:path extrusionOk="0" h="2904" w="2061">
                  <a:moveTo>
                    <a:pt x="1" y="1"/>
                  </a:moveTo>
                  <a:lnTo>
                    <a:pt x="1" y="2903"/>
                  </a:lnTo>
                  <a:lnTo>
                    <a:pt x="394" y="2903"/>
                  </a:lnTo>
                  <a:lnTo>
                    <a:pt x="394" y="1724"/>
                  </a:lnTo>
                  <a:lnTo>
                    <a:pt x="2004" y="1724"/>
                  </a:lnTo>
                  <a:lnTo>
                    <a:pt x="2004" y="1405"/>
                  </a:lnTo>
                  <a:lnTo>
                    <a:pt x="394" y="1405"/>
                  </a:lnTo>
                  <a:lnTo>
                    <a:pt x="394" y="319"/>
                  </a:lnTo>
                  <a:lnTo>
                    <a:pt x="2061" y="319"/>
                  </a:lnTo>
                  <a:lnTo>
                    <a:pt x="20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1964250" y="3831950"/>
              <a:ext cx="60400" cy="72600"/>
            </a:xfrm>
            <a:custGeom>
              <a:rect b="b" l="l" r="r" t="t"/>
              <a:pathLst>
                <a:path extrusionOk="0" h="2904" w="2416">
                  <a:moveTo>
                    <a:pt x="0" y="1"/>
                  </a:moveTo>
                  <a:lnTo>
                    <a:pt x="0" y="2903"/>
                  </a:lnTo>
                  <a:lnTo>
                    <a:pt x="393" y="2903"/>
                  </a:lnTo>
                  <a:lnTo>
                    <a:pt x="393" y="1780"/>
                  </a:lnTo>
                  <a:lnTo>
                    <a:pt x="768" y="1499"/>
                  </a:lnTo>
                  <a:lnTo>
                    <a:pt x="1929" y="2903"/>
                  </a:lnTo>
                  <a:lnTo>
                    <a:pt x="2416" y="2903"/>
                  </a:lnTo>
                  <a:lnTo>
                    <a:pt x="1030" y="1255"/>
                  </a:lnTo>
                  <a:lnTo>
                    <a:pt x="2247" y="1"/>
                  </a:lnTo>
                  <a:lnTo>
                    <a:pt x="1779" y="1"/>
                  </a:lnTo>
                  <a:lnTo>
                    <a:pt x="393" y="1443"/>
                  </a:lnTo>
                  <a:lnTo>
                    <a:pt x="3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2031200" y="3830875"/>
              <a:ext cx="50900" cy="73675"/>
            </a:xfrm>
            <a:custGeom>
              <a:rect b="b" l="l" r="r" t="t"/>
              <a:pathLst>
                <a:path extrusionOk="0" h="2947" w="2036">
                  <a:moveTo>
                    <a:pt x="1085" y="1"/>
                  </a:moveTo>
                  <a:cubicBezTo>
                    <a:pt x="1049" y="1"/>
                    <a:pt x="1012" y="2"/>
                    <a:pt x="974" y="6"/>
                  </a:cubicBezTo>
                  <a:cubicBezTo>
                    <a:pt x="412" y="44"/>
                    <a:pt x="94" y="268"/>
                    <a:pt x="19" y="755"/>
                  </a:cubicBezTo>
                  <a:lnTo>
                    <a:pt x="393" y="793"/>
                  </a:lnTo>
                  <a:cubicBezTo>
                    <a:pt x="431" y="474"/>
                    <a:pt x="618" y="306"/>
                    <a:pt x="974" y="306"/>
                  </a:cubicBezTo>
                  <a:cubicBezTo>
                    <a:pt x="1311" y="306"/>
                    <a:pt x="1498" y="474"/>
                    <a:pt x="1498" y="811"/>
                  </a:cubicBezTo>
                  <a:cubicBezTo>
                    <a:pt x="1498" y="1841"/>
                    <a:pt x="19" y="1785"/>
                    <a:pt x="0" y="2946"/>
                  </a:cubicBezTo>
                  <a:lnTo>
                    <a:pt x="1910" y="2946"/>
                  </a:lnTo>
                  <a:lnTo>
                    <a:pt x="1910" y="2628"/>
                  </a:lnTo>
                  <a:lnTo>
                    <a:pt x="412" y="2628"/>
                  </a:lnTo>
                  <a:cubicBezTo>
                    <a:pt x="468" y="2441"/>
                    <a:pt x="618" y="2310"/>
                    <a:pt x="749" y="2197"/>
                  </a:cubicBezTo>
                  <a:lnTo>
                    <a:pt x="1461" y="1542"/>
                  </a:lnTo>
                  <a:cubicBezTo>
                    <a:pt x="2036" y="1039"/>
                    <a:pt x="1938" y="1"/>
                    <a:pt x="10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6"/>
            <p:cNvSpPr/>
            <p:nvPr/>
          </p:nvSpPr>
          <p:spPr>
            <a:xfrm>
              <a:off x="2155725" y="3847400"/>
              <a:ext cx="82275" cy="57150"/>
            </a:xfrm>
            <a:custGeom>
              <a:rect b="b" l="l" r="r" t="t"/>
              <a:pathLst>
                <a:path extrusionOk="0" h="2286" w="3291">
                  <a:moveTo>
                    <a:pt x="2323" y="0"/>
                  </a:moveTo>
                  <a:cubicBezTo>
                    <a:pt x="2317" y="0"/>
                    <a:pt x="2310" y="1"/>
                    <a:pt x="2304" y="1"/>
                  </a:cubicBezTo>
                  <a:cubicBezTo>
                    <a:pt x="1948" y="19"/>
                    <a:pt x="1761" y="188"/>
                    <a:pt x="1630" y="431"/>
                  </a:cubicBezTo>
                  <a:cubicBezTo>
                    <a:pt x="1584" y="148"/>
                    <a:pt x="1312" y="17"/>
                    <a:pt x="1031" y="17"/>
                  </a:cubicBezTo>
                  <a:cubicBezTo>
                    <a:pt x="736" y="17"/>
                    <a:pt x="433" y="163"/>
                    <a:pt x="375" y="431"/>
                  </a:cubicBezTo>
                  <a:cubicBezTo>
                    <a:pt x="337" y="338"/>
                    <a:pt x="356" y="169"/>
                    <a:pt x="356" y="57"/>
                  </a:cubicBezTo>
                  <a:lnTo>
                    <a:pt x="0" y="57"/>
                  </a:lnTo>
                  <a:lnTo>
                    <a:pt x="19" y="2285"/>
                  </a:lnTo>
                  <a:lnTo>
                    <a:pt x="375" y="2285"/>
                  </a:lnTo>
                  <a:cubicBezTo>
                    <a:pt x="450" y="1518"/>
                    <a:pt x="113" y="338"/>
                    <a:pt x="899" y="300"/>
                  </a:cubicBezTo>
                  <a:cubicBezTo>
                    <a:pt x="911" y="300"/>
                    <a:pt x="923" y="299"/>
                    <a:pt x="935" y="299"/>
                  </a:cubicBezTo>
                  <a:cubicBezTo>
                    <a:pt x="1240" y="299"/>
                    <a:pt x="1293" y="537"/>
                    <a:pt x="1293" y="862"/>
                  </a:cubicBezTo>
                  <a:lnTo>
                    <a:pt x="1293" y="2285"/>
                  </a:lnTo>
                  <a:lnTo>
                    <a:pt x="1667" y="2285"/>
                  </a:lnTo>
                  <a:cubicBezTo>
                    <a:pt x="1742" y="1536"/>
                    <a:pt x="1386" y="338"/>
                    <a:pt x="2173" y="300"/>
                  </a:cubicBezTo>
                  <a:cubicBezTo>
                    <a:pt x="2186" y="300"/>
                    <a:pt x="2198" y="299"/>
                    <a:pt x="2210" y="299"/>
                  </a:cubicBezTo>
                  <a:cubicBezTo>
                    <a:pt x="2532" y="299"/>
                    <a:pt x="2585" y="537"/>
                    <a:pt x="2585" y="862"/>
                  </a:cubicBezTo>
                  <a:lnTo>
                    <a:pt x="2585" y="2285"/>
                  </a:lnTo>
                  <a:lnTo>
                    <a:pt x="2959" y="2285"/>
                  </a:lnTo>
                  <a:cubicBezTo>
                    <a:pt x="2866" y="1411"/>
                    <a:pt x="3291" y="0"/>
                    <a:pt x="2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6"/>
            <p:cNvSpPr/>
            <p:nvPr/>
          </p:nvSpPr>
          <p:spPr>
            <a:xfrm>
              <a:off x="2240450" y="3847400"/>
              <a:ext cx="54350" cy="58100"/>
            </a:xfrm>
            <a:custGeom>
              <a:rect b="b" l="l" r="r" t="t"/>
              <a:pathLst>
                <a:path extrusionOk="0" h="2324" w="2174">
                  <a:moveTo>
                    <a:pt x="1462" y="1180"/>
                  </a:moveTo>
                  <a:lnTo>
                    <a:pt x="1462" y="1180"/>
                  </a:lnTo>
                  <a:cubicBezTo>
                    <a:pt x="1499" y="1705"/>
                    <a:pt x="1256" y="2004"/>
                    <a:pt x="769" y="2042"/>
                  </a:cubicBezTo>
                  <a:cubicBezTo>
                    <a:pt x="525" y="2042"/>
                    <a:pt x="394" y="1892"/>
                    <a:pt x="394" y="1649"/>
                  </a:cubicBezTo>
                  <a:cubicBezTo>
                    <a:pt x="394" y="1124"/>
                    <a:pt x="975" y="1199"/>
                    <a:pt x="1462" y="1180"/>
                  </a:cubicBezTo>
                  <a:close/>
                  <a:moveTo>
                    <a:pt x="993" y="1"/>
                  </a:moveTo>
                  <a:cubicBezTo>
                    <a:pt x="507" y="1"/>
                    <a:pt x="169" y="188"/>
                    <a:pt x="113" y="619"/>
                  </a:cubicBezTo>
                  <a:lnTo>
                    <a:pt x="507" y="656"/>
                  </a:lnTo>
                  <a:cubicBezTo>
                    <a:pt x="507" y="375"/>
                    <a:pt x="713" y="300"/>
                    <a:pt x="993" y="282"/>
                  </a:cubicBezTo>
                  <a:cubicBezTo>
                    <a:pt x="1368" y="282"/>
                    <a:pt x="1499" y="506"/>
                    <a:pt x="1462" y="918"/>
                  </a:cubicBezTo>
                  <a:cubicBezTo>
                    <a:pt x="1428" y="918"/>
                    <a:pt x="1394" y="918"/>
                    <a:pt x="1360" y="918"/>
                  </a:cubicBezTo>
                  <a:cubicBezTo>
                    <a:pt x="680" y="918"/>
                    <a:pt x="1" y="935"/>
                    <a:pt x="1" y="1649"/>
                  </a:cubicBezTo>
                  <a:cubicBezTo>
                    <a:pt x="1" y="2079"/>
                    <a:pt x="263" y="2304"/>
                    <a:pt x="694" y="2323"/>
                  </a:cubicBezTo>
                  <a:cubicBezTo>
                    <a:pt x="709" y="2323"/>
                    <a:pt x="725" y="2324"/>
                    <a:pt x="740" y="2324"/>
                  </a:cubicBezTo>
                  <a:cubicBezTo>
                    <a:pt x="1138" y="2324"/>
                    <a:pt x="1318" y="2089"/>
                    <a:pt x="1480" y="1855"/>
                  </a:cubicBezTo>
                  <a:lnTo>
                    <a:pt x="1480" y="1855"/>
                  </a:lnTo>
                  <a:cubicBezTo>
                    <a:pt x="1466" y="2158"/>
                    <a:pt x="1674" y="2305"/>
                    <a:pt x="1933" y="2305"/>
                  </a:cubicBezTo>
                  <a:cubicBezTo>
                    <a:pt x="2010" y="2305"/>
                    <a:pt x="2092" y="2292"/>
                    <a:pt x="2173" y="2267"/>
                  </a:cubicBezTo>
                  <a:lnTo>
                    <a:pt x="2173" y="2023"/>
                  </a:lnTo>
                  <a:cubicBezTo>
                    <a:pt x="2130" y="2036"/>
                    <a:pt x="2092" y="2043"/>
                    <a:pt x="2058" y="2043"/>
                  </a:cubicBezTo>
                  <a:cubicBezTo>
                    <a:pt x="1900" y="2043"/>
                    <a:pt x="1836" y="1908"/>
                    <a:pt x="1836" y="1724"/>
                  </a:cubicBezTo>
                  <a:lnTo>
                    <a:pt x="1836" y="750"/>
                  </a:lnTo>
                  <a:cubicBezTo>
                    <a:pt x="1836" y="244"/>
                    <a:pt x="1536"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2301800" y="3847375"/>
              <a:ext cx="53100" cy="57175"/>
            </a:xfrm>
            <a:custGeom>
              <a:rect b="b" l="l" r="r" t="t"/>
              <a:pathLst>
                <a:path extrusionOk="0" h="2287" w="2124">
                  <a:moveTo>
                    <a:pt x="1127" y="1"/>
                  </a:moveTo>
                  <a:cubicBezTo>
                    <a:pt x="1113" y="1"/>
                    <a:pt x="1100" y="1"/>
                    <a:pt x="1086" y="2"/>
                  </a:cubicBezTo>
                  <a:cubicBezTo>
                    <a:pt x="712" y="20"/>
                    <a:pt x="506" y="170"/>
                    <a:pt x="375" y="432"/>
                  </a:cubicBezTo>
                  <a:cubicBezTo>
                    <a:pt x="337" y="339"/>
                    <a:pt x="356" y="170"/>
                    <a:pt x="356" y="58"/>
                  </a:cubicBezTo>
                  <a:lnTo>
                    <a:pt x="0" y="58"/>
                  </a:lnTo>
                  <a:lnTo>
                    <a:pt x="19" y="2286"/>
                  </a:lnTo>
                  <a:lnTo>
                    <a:pt x="393" y="2286"/>
                  </a:lnTo>
                  <a:cubicBezTo>
                    <a:pt x="450" y="1500"/>
                    <a:pt x="112" y="320"/>
                    <a:pt x="955" y="301"/>
                  </a:cubicBezTo>
                  <a:cubicBezTo>
                    <a:pt x="970" y="301"/>
                    <a:pt x="984" y="300"/>
                    <a:pt x="997" y="300"/>
                  </a:cubicBezTo>
                  <a:cubicBezTo>
                    <a:pt x="1337" y="300"/>
                    <a:pt x="1423" y="521"/>
                    <a:pt x="1423" y="863"/>
                  </a:cubicBezTo>
                  <a:lnTo>
                    <a:pt x="1423" y="2286"/>
                  </a:lnTo>
                  <a:lnTo>
                    <a:pt x="1798" y="2286"/>
                  </a:lnTo>
                  <a:cubicBezTo>
                    <a:pt x="1705" y="1381"/>
                    <a:pt x="2124" y="1"/>
                    <a:pt x="11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2357500" y="3847400"/>
              <a:ext cx="54325" cy="58100"/>
            </a:xfrm>
            <a:custGeom>
              <a:rect b="b" l="l" r="r" t="t"/>
              <a:pathLst>
                <a:path extrusionOk="0" h="2324" w="2173">
                  <a:moveTo>
                    <a:pt x="1461" y="1180"/>
                  </a:moveTo>
                  <a:cubicBezTo>
                    <a:pt x="1499" y="1705"/>
                    <a:pt x="1255" y="2004"/>
                    <a:pt x="768" y="2042"/>
                  </a:cubicBezTo>
                  <a:cubicBezTo>
                    <a:pt x="525" y="2042"/>
                    <a:pt x="394" y="1892"/>
                    <a:pt x="394" y="1649"/>
                  </a:cubicBezTo>
                  <a:cubicBezTo>
                    <a:pt x="394" y="1124"/>
                    <a:pt x="974" y="1199"/>
                    <a:pt x="1461" y="1180"/>
                  </a:cubicBezTo>
                  <a:close/>
                  <a:moveTo>
                    <a:pt x="993" y="1"/>
                  </a:moveTo>
                  <a:cubicBezTo>
                    <a:pt x="506" y="1"/>
                    <a:pt x="169" y="188"/>
                    <a:pt x="113" y="619"/>
                  </a:cubicBezTo>
                  <a:lnTo>
                    <a:pt x="506" y="656"/>
                  </a:lnTo>
                  <a:cubicBezTo>
                    <a:pt x="506" y="375"/>
                    <a:pt x="712" y="300"/>
                    <a:pt x="993" y="282"/>
                  </a:cubicBezTo>
                  <a:cubicBezTo>
                    <a:pt x="1368" y="282"/>
                    <a:pt x="1499" y="506"/>
                    <a:pt x="1461" y="918"/>
                  </a:cubicBezTo>
                  <a:cubicBezTo>
                    <a:pt x="1427" y="918"/>
                    <a:pt x="1393" y="918"/>
                    <a:pt x="1359" y="918"/>
                  </a:cubicBezTo>
                  <a:cubicBezTo>
                    <a:pt x="680" y="918"/>
                    <a:pt x="1" y="935"/>
                    <a:pt x="1" y="1649"/>
                  </a:cubicBezTo>
                  <a:cubicBezTo>
                    <a:pt x="1" y="2079"/>
                    <a:pt x="263" y="2304"/>
                    <a:pt x="693" y="2323"/>
                  </a:cubicBezTo>
                  <a:cubicBezTo>
                    <a:pt x="709" y="2323"/>
                    <a:pt x="724" y="2324"/>
                    <a:pt x="739" y="2324"/>
                  </a:cubicBezTo>
                  <a:cubicBezTo>
                    <a:pt x="1138" y="2324"/>
                    <a:pt x="1318" y="2089"/>
                    <a:pt x="1480" y="1855"/>
                  </a:cubicBezTo>
                  <a:lnTo>
                    <a:pt x="1480" y="1855"/>
                  </a:lnTo>
                  <a:cubicBezTo>
                    <a:pt x="1466" y="2158"/>
                    <a:pt x="1674" y="2305"/>
                    <a:pt x="1933" y="2305"/>
                  </a:cubicBezTo>
                  <a:cubicBezTo>
                    <a:pt x="2010" y="2305"/>
                    <a:pt x="2091" y="2292"/>
                    <a:pt x="2173" y="2267"/>
                  </a:cubicBezTo>
                  <a:lnTo>
                    <a:pt x="2173" y="2023"/>
                  </a:lnTo>
                  <a:cubicBezTo>
                    <a:pt x="2130" y="2036"/>
                    <a:pt x="2091" y="2043"/>
                    <a:pt x="2057" y="2043"/>
                  </a:cubicBezTo>
                  <a:cubicBezTo>
                    <a:pt x="1899" y="2043"/>
                    <a:pt x="1836" y="1908"/>
                    <a:pt x="1836" y="1724"/>
                  </a:cubicBezTo>
                  <a:lnTo>
                    <a:pt x="1836" y="750"/>
                  </a:lnTo>
                  <a:cubicBezTo>
                    <a:pt x="1836" y="244"/>
                    <a:pt x="1536"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2416025" y="3847850"/>
              <a:ext cx="57075" cy="78450"/>
            </a:xfrm>
            <a:custGeom>
              <a:rect b="b" l="l" r="r" t="t"/>
              <a:pathLst>
                <a:path extrusionOk="0" h="3138" w="2283">
                  <a:moveTo>
                    <a:pt x="937" y="264"/>
                  </a:moveTo>
                  <a:cubicBezTo>
                    <a:pt x="1349" y="264"/>
                    <a:pt x="1517" y="657"/>
                    <a:pt x="1517" y="1144"/>
                  </a:cubicBezTo>
                  <a:cubicBezTo>
                    <a:pt x="1517" y="1631"/>
                    <a:pt x="1349" y="2005"/>
                    <a:pt x="937" y="2005"/>
                  </a:cubicBezTo>
                  <a:cubicBezTo>
                    <a:pt x="469" y="2005"/>
                    <a:pt x="394" y="1631"/>
                    <a:pt x="394" y="1144"/>
                  </a:cubicBezTo>
                  <a:cubicBezTo>
                    <a:pt x="394" y="676"/>
                    <a:pt x="469" y="264"/>
                    <a:pt x="937" y="264"/>
                  </a:cubicBezTo>
                  <a:close/>
                  <a:moveTo>
                    <a:pt x="885" y="0"/>
                  </a:moveTo>
                  <a:cubicBezTo>
                    <a:pt x="872" y="0"/>
                    <a:pt x="857" y="1"/>
                    <a:pt x="843" y="1"/>
                  </a:cubicBezTo>
                  <a:cubicBezTo>
                    <a:pt x="188" y="20"/>
                    <a:pt x="0" y="488"/>
                    <a:pt x="0" y="1144"/>
                  </a:cubicBezTo>
                  <a:cubicBezTo>
                    <a:pt x="0" y="1799"/>
                    <a:pt x="169" y="2267"/>
                    <a:pt x="806" y="2267"/>
                  </a:cubicBezTo>
                  <a:cubicBezTo>
                    <a:pt x="1180" y="2267"/>
                    <a:pt x="1386" y="2099"/>
                    <a:pt x="1517" y="1855"/>
                  </a:cubicBezTo>
                  <a:lnTo>
                    <a:pt x="1517" y="2192"/>
                  </a:lnTo>
                  <a:cubicBezTo>
                    <a:pt x="1596" y="2619"/>
                    <a:pt x="1271" y="2850"/>
                    <a:pt x="957" y="2850"/>
                  </a:cubicBezTo>
                  <a:cubicBezTo>
                    <a:pt x="748" y="2850"/>
                    <a:pt x="544" y="2747"/>
                    <a:pt x="469" y="2529"/>
                  </a:cubicBezTo>
                  <a:lnTo>
                    <a:pt x="94" y="2586"/>
                  </a:lnTo>
                  <a:cubicBezTo>
                    <a:pt x="169" y="2848"/>
                    <a:pt x="337" y="3016"/>
                    <a:pt x="618" y="3091"/>
                  </a:cubicBezTo>
                  <a:cubicBezTo>
                    <a:pt x="767" y="3123"/>
                    <a:pt x="898" y="3138"/>
                    <a:pt x="1015" y="3138"/>
                  </a:cubicBezTo>
                  <a:cubicBezTo>
                    <a:pt x="2283" y="3138"/>
                    <a:pt x="1790" y="1376"/>
                    <a:pt x="1911" y="39"/>
                  </a:cubicBezTo>
                  <a:lnTo>
                    <a:pt x="1555" y="39"/>
                  </a:lnTo>
                  <a:cubicBezTo>
                    <a:pt x="1536" y="132"/>
                    <a:pt x="1536" y="301"/>
                    <a:pt x="1536" y="413"/>
                  </a:cubicBezTo>
                  <a:cubicBezTo>
                    <a:pt x="1410" y="198"/>
                    <a:pt x="1199" y="0"/>
                    <a:pt x="8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a:off x="2474550" y="3847400"/>
              <a:ext cx="50100" cy="58075"/>
            </a:xfrm>
            <a:custGeom>
              <a:rect b="b" l="l" r="r" t="t"/>
              <a:pathLst>
                <a:path extrusionOk="0" h="2323" w="2004">
                  <a:moveTo>
                    <a:pt x="995" y="290"/>
                  </a:moveTo>
                  <a:cubicBezTo>
                    <a:pt x="1322" y="290"/>
                    <a:pt x="1656" y="528"/>
                    <a:pt x="1611" y="956"/>
                  </a:cubicBezTo>
                  <a:lnTo>
                    <a:pt x="412" y="956"/>
                  </a:lnTo>
                  <a:cubicBezTo>
                    <a:pt x="412" y="825"/>
                    <a:pt x="431" y="712"/>
                    <a:pt x="468" y="619"/>
                  </a:cubicBezTo>
                  <a:cubicBezTo>
                    <a:pt x="565" y="395"/>
                    <a:pt x="779" y="290"/>
                    <a:pt x="995" y="290"/>
                  </a:cubicBezTo>
                  <a:close/>
                  <a:moveTo>
                    <a:pt x="993" y="1"/>
                  </a:moveTo>
                  <a:cubicBezTo>
                    <a:pt x="319" y="1"/>
                    <a:pt x="19" y="431"/>
                    <a:pt x="0" y="1162"/>
                  </a:cubicBezTo>
                  <a:cubicBezTo>
                    <a:pt x="0" y="1892"/>
                    <a:pt x="337" y="2323"/>
                    <a:pt x="1030" y="2323"/>
                  </a:cubicBezTo>
                  <a:cubicBezTo>
                    <a:pt x="1498" y="2323"/>
                    <a:pt x="1798" y="2117"/>
                    <a:pt x="1929" y="1798"/>
                  </a:cubicBezTo>
                  <a:lnTo>
                    <a:pt x="1592" y="1705"/>
                  </a:lnTo>
                  <a:cubicBezTo>
                    <a:pt x="1539" y="1899"/>
                    <a:pt x="1353" y="2043"/>
                    <a:pt x="1080" y="2043"/>
                  </a:cubicBezTo>
                  <a:cubicBezTo>
                    <a:pt x="1064" y="2043"/>
                    <a:pt x="1047" y="2043"/>
                    <a:pt x="1030" y="2042"/>
                  </a:cubicBezTo>
                  <a:cubicBezTo>
                    <a:pt x="562" y="2023"/>
                    <a:pt x="412" y="1724"/>
                    <a:pt x="412" y="1255"/>
                  </a:cubicBezTo>
                  <a:lnTo>
                    <a:pt x="1985" y="1255"/>
                  </a:lnTo>
                  <a:cubicBezTo>
                    <a:pt x="2004" y="506"/>
                    <a:pt x="1742"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6"/>
            <p:cNvSpPr/>
            <p:nvPr/>
          </p:nvSpPr>
          <p:spPr>
            <a:xfrm>
              <a:off x="2535875" y="3847825"/>
              <a:ext cx="26250" cy="56725"/>
            </a:xfrm>
            <a:custGeom>
              <a:rect b="b" l="l" r="r" t="t"/>
              <a:pathLst>
                <a:path extrusionOk="0" h="2269" w="1050">
                  <a:moveTo>
                    <a:pt x="881" y="1"/>
                  </a:moveTo>
                  <a:cubicBezTo>
                    <a:pt x="584" y="1"/>
                    <a:pt x="439" y="218"/>
                    <a:pt x="375" y="489"/>
                  </a:cubicBezTo>
                  <a:cubicBezTo>
                    <a:pt x="337" y="377"/>
                    <a:pt x="356" y="171"/>
                    <a:pt x="356" y="40"/>
                  </a:cubicBezTo>
                  <a:lnTo>
                    <a:pt x="0" y="40"/>
                  </a:lnTo>
                  <a:lnTo>
                    <a:pt x="19" y="2268"/>
                  </a:lnTo>
                  <a:lnTo>
                    <a:pt x="394" y="2268"/>
                  </a:lnTo>
                  <a:cubicBezTo>
                    <a:pt x="429" y="1483"/>
                    <a:pt x="171" y="339"/>
                    <a:pt x="879" y="339"/>
                  </a:cubicBezTo>
                  <a:cubicBezTo>
                    <a:pt x="930" y="339"/>
                    <a:pt x="987" y="345"/>
                    <a:pt x="1049" y="358"/>
                  </a:cubicBezTo>
                  <a:lnTo>
                    <a:pt x="1049" y="21"/>
                  </a:lnTo>
                  <a:cubicBezTo>
                    <a:pt x="988" y="7"/>
                    <a:pt x="933" y="1"/>
                    <a:pt x="8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2562100" y="3918575"/>
              <a:ext cx="61350" cy="7025"/>
            </a:xfrm>
            <a:custGeom>
              <a:rect b="b" l="l" r="r" t="t"/>
              <a:pathLst>
                <a:path extrusionOk="0" h="281" w="2454">
                  <a:moveTo>
                    <a:pt x="0" y="0"/>
                  </a:moveTo>
                  <a:lnTo>
                    <a:pt x="0" y="281"/>
                  </a:lnTo>
                  <a:lnTo>
                    <a:pt x="2453" y="281"/>
                  </a:lnTo>
                  <a:lnTo>
                    <a:pt x="245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2629050" y="3827750"/>
              <a:ext cx="9375" cy="76800"/>
            </a:xfrm>
            <a:custGeom>
              <a:rect b="b" l="l" r="r" t="t"/>
              <a:pathLst>
                <a:path extrusionOk="0" h="3072" w="375">
                  <a:moveTo>
                    <a:pt x="0" y="0"/>
                  </a:moveTo>
                  <a:lnTo>
                    <a:pt x="0" y="356"/>
                  </a:lnTo>
                  <a:lnTo>
                    <a:pt x="375" y="356"/>
                  </a:lnTo>
                  <a:lnTo>
                    <a:pt x="375" y="0"/>
                  </a:lnTo>
                  <a:close/>
                  <a:moveTo>
                    <a:pt x="0" y="843"/>
                  </a:moveTo>
                  <a:lnTo>
                    <a:pt x="0" y="3071"/>
                  </a:lnTo>
                  <a:lnTo>
                    <a:pt x="375" y="3071"/>
                  </a:lnTo>
                  <a:lnTo>
                    <a:pt x="375" y="84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a:off x="2649625" y="3827750"/>
              <a:ext cx="47325" cy="77725"/>
            </a:xfrm>
            <a:custGeom>
              <a:rect b="b" l="l" r="r" t="t"/>
              <a:pathLst>
                <a:path extrusionOk="0" h="3109" w="1893">
                  <a:moveTo>
                    <a:pt x="919" y="1068"/>
                  </a:moveTo>
                  <a:cubicBezTo>
                    <a:pt x="1405" y="1068"/>
                    <a:pt x="1518" y="1442"/>
                    <a:pt x="1518" y="1929"/>
                  </a:cubicBezTo>
                  <a:cubicBezTo>
                    <a:pt x="1518" y="2435"/>
                    <a:pt x="1405" y="2809"/>
                    <a:pt x="919" y="2809"/>
                  </a:cubicBezTo>
                  <a:cubicBezTo>
                    <a:pt x="450" y="2809"/>
                    <a:pt x="394" y="2416"/>
                    <a:pt x="394" y="1948"/>
                  </a:cubicBezTo>
                  <a:cubicBezTo>
                    <a:pt x="394" y="1480"/>
                    <a:pt x="450" y="1068"/>
                    <a:pt x="919" y="1068"/>
                  </a:cubicBezTo>
                  <a:close/>
                  <a:moveTo>
                    <a:pt x="1518" y="0"/>
                  </a:moveTo>
                  <a:lnTo>
                    <a:pt x="1518" y="1180"/>
                  </a:lnTo>
                  <a:cubicBezTo>
                    <a:pt x="1387" y="936"/>
                    <a:pt x="1181" y="787"/>
                    <a:pt x="825" y="787"/>
                  </a:cubicBezTo>
                  <a:cubicBezTo>
                    <a:pt x="263" y="787"/>
                    <a:pt x="1" y="1199"/>
                    <a:pt x="1" y="1966"/>
                  </a:cubicBezTo>
                  <a:cubicBezTo>
                    <a:pt x="20" y="2659"/>
                    <a:pt x="207" y="3109"/>
                    <a:pt x="825" y="3109"/>
                  </a:cubicBezTo>
                  <a:cubicBezTo>
                    <a:pt x="1181" y="3109"/>
                    <a:pt x="1387" y="2978"/>
                    <a:pt x="1518" y="2697"/>
                  </a:cubicBezTo>
                  <a:cubicBezTo>
                    <a:pt x="1555" y="2790"/>
                    <a:pt x="1518" y="2940"/>
                    <a:pt x="1555" y="3071"/>
                  </a:cubicBezTo>
                  <a:lnTo>
                    <a:pt x="1892" y="3071"/>
                  </a:lnTo>
                  <a:lnTo>
                    <a:pt x="189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a:off x="2884200" y="3827750"/>
              <a:ext cx="9375" cy="76800"/>
            </a:xfrm>
            <a:custGeom>
              <a:rect b="b" l="l" r="r" t="t"/>
              <a:pathLst>
                <a:path extrusionOk="0" h="3072" w="375">
                  <a:moveTo>
                    <a:pt x="0" y="0"/>
                  </a:moveTo>
                  <a:lnTo>
                    <a:pt x="0" y="356"/>
                  </a:lnTo>
                  <a:lnTo>
                    <a:pt x="375" y="356"/>
                  </a:lnTo>
                  <a:lnTo>
                    <a:pt x="375" y="0"/>
                  </a:lnTo>
                  <a:close/>
                  <a:moveTo>
                    <a:pt x="0" y="843"/>
                  </a:moveTo>
                  <a:lnTo>
                    <a:pt x="0" y="3071"/>
                  </a:lnTo>
                  <a:lnTo>
                    <a:pt x="375" y="3071"/>
                  </a:lnTo>
                  <a:lnTo>
                    <a:pt x="375" y="84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2907125" y="3847375"/>
              <a:ext cx="53125" cy="57175"/>
            </a:xfrm>
            <a:custGeom>
              <a:rect b="b" l="l" r="r" t="t"/>
              <a:pathLst>
                <a:path extrusionOk="0" h="2287" w="2125">
                  <a:moveTo>
                    <a:pt x="1145" y="1"/>
                  </a:moveTo>
                  <a:cubicBezTo>
                    <a:pt x="1132" y="1"/>
                    <a:pt x="1119" y="1"/>
                    <a:pt x="1106" y="2"/>
                  </a:cubicBezTo>
                  <a:cubicBezTo>
                    <a:pt x="731" y="20"/>
                    <a:pt x="506" y="170"/>
                    <a:pt x="375" y="432"/>
                  </a:cubicBezTo>
                  <a:cubicBezTo>
                    <a:pt x="356" y="339"/>
                    <a:pt x="375" y="170"/>
                    <a:pt x="356" y="58"/>
                  </a:cubicBezTo>
                  <a:lnTo>
                    <a:pt x="1" y="58"/>
                  </a:lnTo>
                  <a:lnTo>
                    <a:pt x="19" y="2286"/>
                  </a:lnTo>
                  <a:lnTo>
                    <a:pt x="394" y="2286"/>
                  </a:lnTo>
                  <a:cubicBezTo>
                    <a:pt x="450" y="1500"/>
                    <a:pt x="132" y="320"/>
                    <a:pt x="974" y="301"/>
                  </a:cubicBezTo>
                  <a:cubicBezTo>
                    <a:pt x="988" y="301"/>
                    <a:pt x="1002" y="300"/>
                    <a:pt x="1015" y="300"/>
                  </a:cubicBezTo>
                  <a:cubicBezTo>
                    <a:pt x="1337" y="300"/>
                    <a:pt x="1424" y="521"/>
                    <a:pt x="1424" y="863"/>
                  </a:cubicBezTo>
                  <a:lnTo>
                    <a:pt x="1424" y="2286"/>
                  </a:lnTo>
                  <a:lnTo>
                    <a:pt x="1798" y="2286"/>
                  </a:lnTo>
                  <a:cubicBezTo>
                    <a:pt x="1724" y="1381"/>
                    <a:pt x="2125" y="1"/>
                    <a:pt x="1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2960500" y="3836175"/>
              <a:ext cx="26700" cy="69125"/>
            </a:xfrm>
            <a:custGeom>
              <a:rect b="b" l="l" r="r" t="t"/>
              <a:pathLst>
                <a:path extrusionOk="0" h="2765" w="1068">
                  <a:moveTo>
                    <a:pt x="375" y="0"/>
                  </a:moveTo>
                  <a:lnTo>
                    <a:pt x="281" y="506"/>
                  </a:lnTo>
                  <a:lnTo>
                    <a:pt x="0" y="506"/>
                  </a:lnTo>
                  <a:lnTo>
                    <a:pt x="0" y="768"/>
                  </a:lnTo>
                  <a:lnTo>
                    <a:pt x="244" y="768"/>
                  </a:lnTo>
                  <a:lnTo>
                    <a:pt x="244" y="2266"/>
                  </a:lnTo>
                  <a:cubicBezTo>
                    <a:pt x="244" y="2634"/>
                    <a:pt x="472" y="2764"/>
                    <a:pt x="748" y="2764"/>
                  </a:cubicBezTo>
                  <a:cubicBezTo>
                    <a:pt x="851" y="2764"/>
                    <a:pt x="961" y="2746"/>
                    <a:pt x="1068" y="2716"/>
                  </a:cubicBezTo>
                  <a:lnTo>
                    <a:pt x="1068" y="2435"/>
                  </a:lnTo>
                  <a:cubicBezTo>
                    <a:pt x="1009" y="2454"/>
                    <a:pt x="949" y="2465"/>
                    <a:pt x="893" y="2465"/>
                  </a:cubicBezTo>
                  <a:cubicBezTo>
                    <a:pt x="734" y="2465"/>
                    <a:pt x="605" y="2380"/>
                    <a:pt x="618" y="2173"/>
                  </a:cubicBezTo>
                  <a:lnTo>
                    <a:pt x="618" y="768"/>
                  </a:lnTo>
                  <a:lnTo>
                    <a:pt x="1030" y="768"/>
                  </a:lnTo>
                  <a:lnTo>
                    <a:pt x="1030" y="506"/>
                  </a:lnTo>
                  <a:lnTo>
                    <a:pt x="618" y="506"/>
                  </a:lnTo>
                  <a:lnTo>
                    <a:pt x="61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2992325" y="3847400"/>
              <a:ext cx="50125" cy="58075"/>
            </a:xfrm>
            <a:custGeom>
              <a:rect b="b" l="l" r="r" t="t"/>
              <a:pathLst>
                <a:path extrusionOk="0" h="2323" w="2005">
                  <a:moveTo>
                    <a:pt x="996" y="290"/>
                  </a:moveTo>
                  <a:cubicBezTo>
                    <a:pt x="1322" y="290"/>
                    <a:pt x="1656" y="528"/>
                    <a:pt x="1611" y="956"/>
                  </a:cubicBezTo>
                  <a:lnTo>
                    <a:pt x="413" y="956"/>
                  </a:lnTo>
                  <a:cubicBezTo>
                    <a:pt x="413" y="825"/>
                    <a:pt x="432" y="712"/>
                    <a:pt x="469" y="619"/>
                  </a:cubicBezTo>
                  <a:cubicBezTo>
                    <a:pt x="566" y="395"/>
                    <a:pt x="779" y="290"/>
                    <a:pt x="996" y="290"/>
                  </a:cubicBezTo>
                  <a:close/>
                  <a:moveTo>
                    <a:pt x="993" y="1"/>
                  </a:moveTo>
                  <a:cubicBezTo>
                    <a:pt x="319" y="1"/>
                    <a:pt x="20" y="431"/>
                    <a:pt x="1" y="1162"/>
                  </a:cubicBezTo>
                  <a:cubicBezTo>
                    <a:pt x="1" y="1892"/>
                    <a:pt x="338" y="2323"/>
                    <a:pt x="1031" y="2323"/>
                  </a:cubicBezTo>
                  <a:cubicBezTo>
                    <a:pt x="1499" y="2323"/>
                    <a:pt x="1799" y="2117"/>
                    <a:pt x="1930" y="1798"/>
                  </a:cubicBezTo>
                  <a:lnTo>
                    <a:pt x="1593" y="1705"/>
                  </a:lnTo>
                  <a:cubicBezTo>
                    <a:pt x="1540" y="1899"/>
                    <a:pt x="1353" y="2043"/>
                    <a:pt x="1081" y="2043"/>
                  </a:cubicBezTo>
                  <a:cubicBezTo>
                    <a:pt x="1065" y="2043"/>
                    <a:pt x="1048" y="2043"/>
                    <a:pt x="1031" y="2042"/>
                  </a:cubicBezTo>
                  <a:cubicBezTo>
                    <a:pt x="563" y="2023"/>
                    <a:pt x="413" y="1724"/>
                    <a:pt x="413" y="1255"/>
                  </a:cubicBezTo>
                  <a:lnTo>
                    <a:pt x="1986" y="1255"/>
                  </a:lnTo>
                  <a:cubicBezTo>
                    <a:pt x="2005" y="506"/>
                    <a:pt x="1742"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3050850" y="3847850"/>
              <a:ext cx="57100" cy="78450"/>
            </a:xfrm>
            <a:custGeom>
              <a:rect b="b" l="l" r="r" t="t"/>
              <a:pathLst>
                <a:path extrusionOk="0" h="3138" w="2284">
                  <a:moveTo>
                    <a:pt x="937" y="264"/>
                  </a:moveTo>
                  <a:cubicBezTo>
                    <a:pt x="1349" y="264"/>
                    <a:pt x="1518" y="657"/>
                    <a:pt x="1518" y="1144"/>
                  </a:cubicBezTo>
                  <a:cubicBezTo>
                    <a:pt x="1518" y="1631"/>
                    <a:pt x="1349" y="2005"/>
                    <a:pt x="937" y="2005"/>
                  </a:cubicBezTo>
                  <a:cubicBezTo>
                    <a:pt x="469" y="2005"/>
                    <a:pt x="394" y="1631"/>
                    <a:pt x="394" y="1144"/>
                  </a:cubicBezTo>
                  <a:cubicBezTo>
                    <a:pt x="394" y="676"/>
                    <a:pt x="469" y="264"/>
                    <a:pt x="937" y="264"/>
                  </a:cubicBezTo>
                  <a:close/>
                  <a:moveTo>
                    <a:pt x="886" y="0"/>
                  </a:moveTo>
                  <a:cubicBezTo>
                    <a:pt x="872" y="0"/>
                    <a:pt x="858" y="1"/>
                    <a:pt x="843" y="1"/>
                  </a:cubicBezTo>
                  <a:cubicBezTo>
                    <a:pt x="188" y="20"/>
                    <a:pt x="1" y="488"/>
                    <a:pt x="1" y="1144"/>
                  </a:cubicBezTo>
                  <a:cubicBezTo>
                    <a:pt x="1" y="1799"/>
                    <a:pt x="169" y="2267"/>
                    <a:pt x="806" y="2267"/>
                  </a:cubicBezTo>
                  <a:cubicBezTo>
                    <a:pt x="1181" y="2267"/>
                    <a:pt x="1387" y="2099"/>
                    <a:pt x="1518" y="1855"/>
                  </a:cubicBezTo>
                  <a:lnTo>
                    <a:pt x="1518" y="2192"/>
                  </a:lnTo>
                  <a:cubicBezTo>
                    <a:pt x="1596" y="2619"/>
                    <a:pt x="1271" y="2850"/>
                    <a:pt x="958" y="2850"/>
                  </a:cubicBezTo>
                  <a:cubicBezTo>
                    <a:pt x="748" y="2850"/>
                    <a:pt x="544" y="2747"/>
                    <a:pt x="469" y="2529"/>
                  </a:cubicBezTo>
                  <a:lnTo>
                    <a:pt x="94" y="2586"/>
                  </a:lnTo>
                  <a:cubicBezTo>
                    <a:pt x="169" y="2848"/>
                    <a:pt x="338" y="3016"/>
                    <a:pt x="619" y="3091"/>
                  </a:cubicBezTo>
                  <a:cubicBezTo>
                    <a:pt x="767" y="3123"/>
                    <a:pt x="899" y="3138"/>
                    <a:pt x="1016" y="3138"/>
                  </a:cubicBezTo>
                  <a:cubicBezTo>
                    <a:pt x="2283" y="3138"/>
                    <a:pt x="1791" y="1376"/>
                    <a:pt x="1911" y="39"/>
                  </a:cubicBezTo>
                  <a:lnTo>
                    <a:pt x="1555" y="39"/>
                  </a:lnTo>
                  <a:cubicBezTo>
                    <a:pt x="1536" y="132"/>
                    <a:pt x="1536" y="301"/>
                    <a:pt x="1536" y="413"/>
                  </a:cubicBezTo>
                  <a:cubicBezTo>
                    <a:pt x="1411" y="198"/>
                    <a:pt x="1199" y="0"/>
                    <a:pt x="8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3109375" y="3847400"/>
              <a:ext cx="50125" cy="58075"/>
            </a:xfrm>
            <a:custGeom>
              <a:rect b="b" l="l" r="r" t="t"/>
              <a:pathLst>
                <a:path extrusionOk="0" h="2323" w="2005">
                  <a:moveTo>
                    <a:pt x="996" y="290"/>
                  </a:moveTo>
                  <a:cubicBezTo>
                    <a:pt x="1322" y="290"/>
                    <a:pt x="1656" y="528"/>
                    <a:pt x="1611" y="956"/>
                  </a:cubicBezTo>
                  <a:lnTo>
                    <a:pt x="413" y="956"/>
                  </a:lnTo>
                  <a:cubicBezTo>
                    <a:pt x="413" y="825"/>
                    <a:pt x="431" y="712"/>
                    <a:pt x="469" y="619"/>
                  </a:cubicBezTo>
                  <a:cubicBezTo>
                    <a:pt x="566" y="395"/>
                    <a:pt x="779" y="290"/>
                    <a:pt x="996" y="290"/>
                  </a:cubicBezTo>
                  <a:close/>
                  <a:moveTo>
                    <a:pt x="993" y="1"/>
                  </a:moveTo>
                  <a:cubicBezTo>
                    <a:pt x="319" y="1"/>
                    <a:pt x="19" y="431"/>
                    <a:pt x="1" y="1162"/>
                  </a:cubicBezTo>
                  <a:cubicBezTo>
                    <a:pt x="1" y="1892"/>
                    <a:pt x="338" y="2323"/>
                    <a:pt x="1031" y="2323"/>
                  </a:cubicBezTo>
                  <a:cubicBezTo>
                    <a:pt x="1499" y="2323"/>
                    <a:pt x="1798" y="2117"/>
                    <a:pt x="1929" y="1798"/>
                  </a:cubicBezTo>
                  <a:lnTo>
                    <a:pt x="1592" y="1705"/>
                  </a:lnTo>
                  <a:cubicBezTo>
                    <a:pt x="1539" y="1899"/>
                    <a:pt x="1353" y="2043"/>
                    <a:pt x="1081" y="2043"/>
                  </a:cubicBezTo>
                  <a:cubicBezTo>
                    <a:pt x="1064" y="2043"/>
                    <a:pt x="1047" y="2043"/>
                    <a:pt x="1031" y="2042"/>
                  </a:cubicBezTo>
                  <a:cubicBezTo>
                    <a:pt x="562" y="2023"/>
                    <a:pt x="413" y="1724"/>
                    <a:pt x="413" y="1255"/>
                  </a:cubicBezTo>
                  <a:lnTo>
                    <a:pt x="1986" y="1255"/>
                  </a:lnTo>
                  <a:cubicBezTo>
                    <a:pt x="2004" y="506"/>
                    <a:pt x="1742" y="1"/>
                    <a:pt x="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6"/>
            <p:cNvSpPr/>
            <p:nvPr/>
          </p:nvSpPr>
          <p:spPr>
            <a:xfrm>
              <a:off x="3170700" y="3847825"/>
              <a:ext cx="26250" cy="56725"/>
            </a:xfrm>
            <a:custGeom>
              <a:rect b="b" l="l" r="r" t="t"/>
              <a:pathLst>
                <a:path extrusionOk="0" h="2269" w="1050">
                  <a:moveTo>
                    <a:pt x="882" y="1"/>
                  </a:moveTo>
                  <a:cubicBezTo>
                    <a:pt x="585" y="1"/>
                    <a:pt x="439" y="218"/>
                    <a:pt x="375" y="489"/>
                  </a:cubicBezTo>
                  <a:cubicBezTo>
                    <a:pt x="338" y="377"/>
                    <a:pt x="357" y="171"/>
                    <a:pt x="357" y="40"/>
                  </a:cubicBezTo>
                  <a:lnTo>
                    <a:pt x="1" y="40"/>
                  </a:lnTo>
                  <a:lnTo>
                    <a:pt x="19" y="2268"/>
                  </a:lnTo>
                  <a:lnTo>
                    <a:pt x="394" y="2268"/>
                  </a:lnTo>
                  <a:cubicBezTo>
                    <a:pt x="429" y="1483"/>
                    <a:pt x="171" y="339"/>
                    <a:pt x="879" y="339"/>
                  </a:cubicBezTo>
                  <a:cubicBezTo>
                    <a:pt x="930" y="339"/>
                    <a:pt x="987" y="345"/>
                    <a:pt x="1049" y="358"/>
                  </a:cubicBezTo>
                  <a:lnTo>
                    <a:pt x="1049" y="21"/>
                  </a:lnTo>
                  <a:cubicBezTo>
                    <a:pt x="989" y="7"/>
                    <a:pt x="933" y="1"/>
                    <a:pt x="8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3572850" y="2031875"/>
              <a:ext cx="878775" cy="1664350"/>
            </a:xfrm>
            <a:custGeom>
              <a:rect b="b" l="l" r="r" t="t"/>
              <a:pathLst>
                <a:path extrusionOk="0" fill="none" h="66574" w="35151">
                  <a:moveTo>
                    <a:pt x="35151" y="1105"/>
                  </a:moveTo>
                  <a:lnTo>
                    <a:pt x="18877" y="1105"/>
                  </a:lnTo>
                  <a:cubicBezTo>
                    <a:pt x="18840" y="487"/>
                    <a:pt x="18334" y="0"/>
                    <a:pt x="17716" y="0"/>
                  </a:cubicBezTo>
                  <a:cubicBezTo>
                    <a:pt x="17061" y="0"/>
                    <a:pt x="16537" y="525"/>
                    <a:pt x="16537" y="1180"/>
                  </a:cubicBezTo>
                  <a:cubicBezTo>
                    <a:pt x="16537" y="1817"/>
                    <a:pt x="17061" y="2341"/>
                    <a:pt x="17716" y="2341"/>
                  </a:cubicBezTo>
                  <a:lnTo>
                    <a:pt x="17716" y="65169"/>
                  </a:lnTo>
                  <a:cubicBezTo>
                    <a:pt x="17716" y="65936"/>
                    <a:pt x="17080" y="66573"/>
                    <a:pt x="16312" y="66573"/>
                  </a:cubicBezTo>
                  <a:lnTo>
                    <a:pt x="1" y="66573"/>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3465175" y="3637675"/>
              <a:ext cx="117075" cy="117050"/>
            </a:xfrm>
            <a:custGeom>
              <a:rect b="b" l="l" r="r" t="t"/>
              <a:pathLst>
                <a:path extrusionOk="0" h="4682" w="4683">
                  <a:moveTo>
                    <a:pt x="1" y="0"/>
                  </a:moveTo>
                  <a:lnTo>
                    <a:pt x="1" y="4682"/>
                  </a:lnTo>
                  <a:lnTo>
                    <a:pt x="4682" y="234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3465175" y="2000975"/>
              <a:ext cx="1103500" cy="1753750"/>
            </a:xfrm>
            <a:custGeom>
              <a:rect b="b" l="l" r="r" t="t"/>
              <a:pathLst>
                <a:path extrusionOk="0" fill="none" h="70150" w="44140">
                  <a:moveTo>
                    <a:pt x="39458" y="0"/>
                  </a:moveTo>
                  <a:lnTo>
                    <a:pt x="39458" y="4682"/>
                  </a:lnTo>
                  <a:moveTo>
                    <a:pt x="44140" y="2341"/>
                  </a:moveTo>
                  <a:lnTo>
                    <a:pt x="39458" y="2341"/>
                  </a:lnTo>
                  <a:moveTo>
                    <a:pt x="1" y="65468"/>
                  </a:moveTo>
                  <a:lnTo>
                    <a:pt x="4682" y="67809"/>
                  </a:lnTo>
                  <a:lnTo>
                    <a:pt x="1" y="70150"/>
                  </a:lnTo>
                  <a:moveTo>
                    <a:pt x="1" y="67809"/>
                  </a:moveTo>
                  <a:lnTo>
                    <a:pt x="4682" y="67809"/>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958150" y="3522500"/>
              <a:ext cx="580075" cy="361925"/>
            </a:xfrm>
            <a:custGeom>
              <a:rect b="b" l="l" r="r" t="t"/>
              <a:pathLst>
                <a:path extrusionOk="0" fill="none" h="14477" w="23203">
                  <a:moveTo>
                    <a:pt x="1" y="0"/>
                  </a:moveTo>
                  <a:lnTo>
                    <a:pt x="10057" y="0"/>
                  </a:lnTo>
                  <a:cubicBezTo>
                    <a:pt x="10825" y="0"/>
                    <a:pt x="11461" y="618"/>
                    <a:pt x="11461" y="1405"/>
                  </a:cubicBezTo>
                  <a:lnTo>
                    <a:pt x="11461" y="13072"/>
                  </a:lnTo>
                  <a:cubicBezTo>
                    <a:pt x="11461" y="13858"/>
                    <a:pt x="12098" y="14476"/>
                    <a:pt x="12866" y="14476"/>
                  </a:cubicBezTo>
                  <a:lnTo>
                    <a:pt x="23203" y="14476"/>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6"/>
            <p:cNvSpPr/>
            <p:nvPr/>
          </p:nvSpPr>
          <p:spPr>
            <a:xfrm>
              <a:off x="1528850" y="3825875"/>
              <a:ext cx="117075" cy="117050"/>
            </a:xfrm>
            <a:custGeom>
              <a:rect b="b" l="l" r="r" t="t"/>
              <a:pathLst>
                <a:path extrusionOk="0" h="4682" w="4683">
                  <a:moveTo>
                    <a:pt x="4682" y="0"/>
                  </a:moveTo>
                  <a:lnTo>
                    <a:pt x="0" y="2341"/>
                  </a:lnTo>
                  <a:lnTo>
                    <a:pt x="4682" y="4682"/>
                  </a:lnTo>
                  <a:lnTo>
                    <a:pt x="46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841100" y="3463975"/>
              <a:ext cx="804825" cy="478950"/>
            </a:xfrm>
            <a:custGeom>
              <a:rect b="b" l="l" r="r" t="t"/>
              <a:pathLst>
                <a:path extrusionOk="0" fill="none" h="19158" w="32193">
                  <a:moveTo>
                    <a:pt x="4683" y="4682"/>
                  </a:moveTo>
                  <a:lnTo>
                    <a:pt x="4683" y="1"/>
                  </a:lnTo>
                  <a:moveTo>
                    <a:pt x="1" y="2341"/>
                  </a:moveTo>
                  <a:lnTo>
                    <a:pt x="4683" y="2341"/>
                  </a:lnTo>
                  <a:moveTo>
                    <a:pt x="32192" y="19158"/>
                  </a:moveTo>
                  <a:lnTo>
                    <a:pt x="27510" y="16817"/>
                  </a:lnTo>
                  <a:lnTo>
                    <a:pt x="32192" y="14476"/>
                  </a:lnTo>
                  <a:moveTo>
                    <a:pt x="32192" y="16817"/>
                  </a:moveTo>
                  <a:lnTo>
                    <a:pt x="27510" y="16817"/>
                  </a:lnTo>
                </a:path>
              </a:pathLst>
            </a:custGeom>
            <a:noFill/>
            <a:ln cap="flat" cmpd="sng" w="11700">
              <a:solidFill>
                <a:srgbClr val="494949"/>
              </a:solidFill>
              <a:prstDash val="solid"/>
              <a:miter lim="187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3" name="Google Shape;1153;p3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Google Shape;1158;p37"/>
          <p:cNvSpPr txBox="1"/>
          <p:nvPr>
            <p:ph idx="1" type="body"/>
          </p:nvPr>
        </p:nvSpPr>
        <p:spPr>
          <a:xfrm>
            <a:off x="201450" y="1319200"/>
            <a:ext cx="8741100" cy="18414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R</a:t>
            </a:r>
            <a:r>
              <a:rPr lang="en"/>
              <a:t>ealization later in our Senior Project:</a:t>
            </a:r>
            <a:endParaRPr/>
          </a:p>
          <a:p>
            <a:pPr indent="-342900" lvl="1" marL="914400" rtl="0" algn="l">
              <a:lnSpc>
                <a:spcPct val="150000"/>
              </a:lnSpc>
              <a:spcBef>
                <a:spcPts val="0"/>
              </a:spcBef>
              <a:spcAft>
                <a:spcPts val="0"/>
              </a:spcAft>
              <a:buSzPts val="1800"/>
              <a:buChar char="✗"/>
            </a:pPr>
            <a:r>
              <a:rPr lang="en"/>
              <a:t>C</a:t>
            </a:r>
            <a:r>
              <a:rPr lang="en"/>
              <a:t>hurch groups are similar to Home Groups</a:t>
            </a:r>
            <a:endParaRPr/>
          </a:p>
        </p:txBody>
      </p:sp>
      <p:sp>
        <p:nvSpPr>
          <p:cNvPr id="1159" name="Google Shape;1159;p37"/>
          <p:cNvSpPr txBox="1"/>
          <p:nvPr>
            <p:ph type="title"/>
          </p:nvPr>
        </p:nvSpPr>
        <p:spPr>
          <a:xfrm>
            <a:off x="1028400" y="6819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Group Schemas</a:t>
            </a:r>
            <a:endParaRPr sz="3600"/>
          </a:p>
        </p:txBody>
      </p:sp>
      <p:sp>
        <p:nvSpPr>
          <p:cNvPr id="1160" name="Google Shape;1160;p3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61" name="Google Shape;1161;p37"/>
          <p:cNvSpPr/>
          <p:nvPr/>
        </p:nvSpPr>
        <p:spPr>
          <a:xfrm>
            <a:off x="6170002" y="1360452"/>
            <a:ext cx="518049" cy="315459"/>
          </a:xfrm>
          <a:custGeom>
            <a:rect b="b" l="l" r="r" t="t"/>
            <a:pathLst>
              <a:path extrusionOk="0" h="11096" w="19881">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2" name="Google Shape;1162;p37"/>
          <p:cNvGrpSpPr/>
          <p:nvPr/>
        </p:nvGrpSpPr>
        <p:grpSpPr>
          <a:xfrm>
            <a:off x="1288968" y="2944126"/>
            <a:ext cx="6566065" cy="550200"/>
            <a:chOff x="1275043" y="2639700"/>
            <a:chExt cx="6566065" cy="550200"/>
          </a:xfrm>
        </p:grpSpPr>
        <p:sp>
          <p:nvSpPr>
            <p:cNvPr id="1163" name="Google Shape;1163;p37"/>
            <p:cNvSpPr/>
            <p:nvPr/>
          </p:nvSpPr>
          <p:spPr>
            <a:xfrm>
              <a:off x="1275043" y="2790708"/>
              <a:ext cx="338774" cy="329202"/>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7502334" y="2790706"/>
              <a:ext cx="338774" cy="329202"/>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txBox="1"/>
            <p:nvPr/>
          </p:nvSpPr>
          <p:spPr>
            <a:xfrm>
              <a:off x="1443026" y="2639700"/>
              <a:ext cx="6230100" cy="55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480"/>
                </a:spcBef>
                <a:spcAft>
                  <a:spcPts val="0"/>
                </a:spcAft>
                <a:buNone/>
              </a:pPr>
              <a:r>
                <a:rPr b="1" lang="en" sz="2400">
                  <a:solidFill>
                    <a:schemeClr val="dk1"/>
                  </a:solidFill>
                  <a:latin typeface="Quicksand"/>
                  <a:ea typeface="Quicksand"/>
                  <a:cs typeface="Quicksand"/>
                  <a:sym typeface="Quicksand"/>
                </a:rPr>
                <a:t>Groups </a:t>
              </a:r>
              <a:r>
                <a:rPr lang="en" sz="2400">
                  <a:solidFill>
                    <a:schemeClr val="dk1"/>
                  </a:solidFill>
                  <a:latin typeface="Quicksand"/>
                  <a:ea typeface="Quicksand"/>
                  <a:cs typeface="Quicksand"/>
                  <a:sym typeface="Quicksand"/>
                </a:rPr>
                <a:t>can be more than</a:t>
              </a:r>
              <a:r>
                <a:rPr b="1" lang="en" sz="2400">
                  <a:solidFill>
                    <a:schemeClr val="dk1"/>
                  </a:solidFill>
                  <a:latin typeface="Quicksand"/>
                  <a:ea typeface="Quicksand"/>
                  <a:cs typeface="Quicksand"/>
                  <a:sym typeface="Quicksand"/>
                </a:rPr>
                <a:t> Home Groups</a:t>
              </a:r>
              <a:endParaRPr sz="2400">
                <a:solidFill>
                  <a:schemeClr val="dk1"/>
                </a:solidFill>
                <a:latin typeface="Quicksand"/>
                <a:ea typeface="Quicksand"/>
                <a:cs typeface="Quicksand"/>
                <a:sym typeface="Quicksand"/>
              </a:endParaRPr>
            </a:p>
            <a:p>
              <a:pPr indent="0" lvl="0" marL="0" rtl="0" algn="ctr">
                <a:spcBef>
                  <a:spcPts val="0"/>
                </a:spcBef>
                <a:spcAft>
                  <a:spcPts val="0"/>
                </a:spcAft>
                <a:buNone/>
              </a:pPr>
              <a:r>
                <a:t/>
              </a:r>
              <a:endParaRPr>
                <a:latin typeface="Quicksand"/>
                <a:ea typeface="Quicksand"/>
                <a:cs typeface="Quicksand"/>
                <a:sym typeface="Quicksand"/>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9" name="Shape 1169"/>
        <p:cNvGrpSpPr/>
        <p:nvPr/>
      </p:nvGrpSpPr>
      <p:grpSpPr>
        <a:xfrm>
          <a:off x="0" y="0"/>
          <a:ext cx="0" cy="0"/>
          <a:chOff x="0" y="0"/>
          <a:chExt cx="0" cy="0"/>
        </a:xfrm>
      </p:grpSpPr>
      <p:grpSp>
        <p:nvGrpSpPr>
          <p:cNvPr id="1170" name="Google Shape;1170;p38"/>
          <p:cNvGrpSpPr/>
          <p:nvPr/>
        </p:nvGrpSpPr>
        <p:grpSpPr>
          <a:xfrm>
            <a:off x="76210" y="-2199217"/>
            <a:ext cx="4765985" cy="6504263"/>
            <a:chOff x="1190625" y="-2999500"/>
            <a:chExt cx="6945475" cy="8399100"/>
          </a:xfrm>
        </p:grpSpPr>
        <p:sp>
          <p:nvSpPr>
            <p:cNvPr id="1171" name="Google Shape;1171;p38"/>
            <p:cNvSpPr/>
            <p:nvPr/>
          </p:nvSpPr>
          <p:spPr>
            <a:xfrm>
              <a:off x="4856350" y="3796050"/>
              <a:ext cx="1352400" cy="966000"/>
            </a:xfrm>
            <a:custGeom>
              <a:rect b="b" l="l" r="r" t="t"/>
              <a:pathLst>
                <a:path extrusionOk="0" h="38640" w="54096">
                  <a:moveTo>
                    <a:pt x="0" y="0"/>
                  </a:moveTo>
                  <a:lnTo>
                    <a:pt x="0" y="38640"/>
                  </a:lnTo>
                  <a:lnTo>
                    <a:pt x="54096" y="38640"/>
                  </a:lnTo>
                  <a:lnTo>
                    <a:pt x="54096"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4856350" y="4143800"/>
              <a:ext cx="1352400" cy="463700"/>
            </a:xfrm>
            <a:custGeom>
              <a:rect b="b" l="l" r="r" t="t"/>
              <a:pathLst>
                <a:path extrusionOk="0" h="18548" w="54096">
                  <a:moveTo>
                    <a:pt x="0" y="0"/>
                  </a:moveTo>
                  <a:lnTo>
                    <a:pt x="0" y="6183"/>
                  </a:lnTo>
                  <a:lnTo>
                    <a:pt x="54096" y="6183"/>
                  </a:lnTo>
                  <a:lnTo>
                    <a:pt x="54096" y="0"/>
                  </a:lnTo>
                  <a:close/>
                  <a:moveTo>
                    <a:pt x="0" y="12365"/>
                  </a:moveTo>
                  <a:lnTo>
                    <a:pt x="0" y="18547"/>
                  </a:lnTo>
                  <a:lnTo>
                    <a:pt x="54096" y="18547"/>
                  </a:lnTo>
                  <a:lnTo>
                    <a:pt x="54096" y="12365"/>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4856350" y="3796050"/>
              <a:ext cx="1352400" cy="193225"/>
            </a:xfrm>
            <a:custGeom>
              <a:rect b="b" l="l" r="r" t="t"/>
              <a:pathLst>
                <a:path extrusionOk="0" h="7729" w="54096">
                  <a:moveTo>
                    <a:pt x="0" y="0"/>
                  </a:moveTo>
                  <a:lnTo>
                    <a:pt x="0" y="7728"/>
                  </a:lnTo>
                  <a:lnTo>
                    <a:pt x="54096" y="7728"/>
                  </a:lnTo>
                  <a:lnTo>
                    <a:pt x="54096"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4856350" y="3796050"/>
              <a:ext cx="1352400" cy="966000"/>
            </a:xfrm>
            <a:custGeom>
              <a:rect b="b" l="l" r="r" t="t"/>
              <a:pathLst>
                <a:path extrusionOk="0" fill="none" h="38640" w="54096">
                  <a:moveTo>
                    <a:pt x="0" y="0"/>
                  </a:moveTo>
                  <a:lnTo>
                    <a:pt x="54096" y="0"/>
                  </a:lnTo>
                  <a:lnTo>
                    <a:pt x="54096" y="38640"/>
                  </a:lnTo>
                  <a:lnTo>
                    <a:pt x="0" y="38640"/>
                  </a:lnTo>
                  <a:close/>
                  <a:moveTo>
                    <a:pt x="0" y="7728"/>
                  </a:moveTo>
                  <a:lnTo>
                    <a:pt x="54096" y="7728"/>
                  </a:lnTo>
                  <a:moveTo>
                    <a:pt x="11592" y="7728"/>
                  </a:moveTo>
                  <a:lnTo>
                    <a:pt x="11592" y="38640"/>
                  </a:lnTo>
                  <a:moveTo>
                    <a:pt x="32844" y="7728"/>
                  </a:moveTo>
                  <a:lnTo>
                    <a:pt x="32844" y="3864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8"/>
            <p:cNvSpPr/>
            <p:nvPr/>
          </p:nvSpPr>
          <p:spPr>
            <a:xfrm>
              <a:off x="5415375" y="3849350"/>
              <a:ext cx="57675" cy="61875"/>
            </a:xfrm>
            <a:custGeom>
              <a:rect b="b" l="l" r="r" t="t"/>
              <a:pathLst>
                <a:path extrusionOk="0" h="2475" w="2307">
                  <a:moveTo>
                    <a:pt x="1225" y="1"/>
                  </a:moveTo>
                  <a:cubicBezTo>
                    <a:pt x="563" y="1"/>
                    <a:pt x="0" y="447"/>
                    <a:pt x="35" y="1222"/>
                  </a:cubicBezTo>
                  <a:cubicBezTo>
                    <a:pt x="81" y="2010"/>
                    <a:pt x="452" y="2474"/>
                    <a:pt x="1240" y="2474"/>
                  </a:cubicBezTo>
                  <a:cubicBezTo>
                    <a:pt x="1719" y="2474"/>
                    <a:pt x="2060" y="2304"/>
                    <a:pt x="2307" y="2072"/>
                  </a:cubicBezTo>
                  <a:lnTo>
                    <a:pt x="2307" y="1238"/>
                  </a:lnTo>
                  <a:lnTo>
                    <a:pt x="1287" y="1238"/>
                  </a:lnTo>
                  <a:lnTo>
                    <a:pt x="1287" y="1500"/>
                  </a:lnTo>
                  <a:lnTo>
                    <a:pt x="2013" y="1500"/>
                  </a:lnTo>
                  <a:lnTo>
                    <a:pt x="2013" y="1933"/>
                  </a:lnTo>
                  <a:cubicBezTo>
                    <a:pt x="1843" y="2088"/>
                    <a:pt x="1580" y="2196"/>
                    <a:pt x="1240" y="2196"/>
                  </a:cubicBezTo>
                  <a:cubicBezTo>
                    <a:pt x="638" y="2196"/>
                    <a:pt x="359" y="1809"/>
                    <a:pt x="359" y="1222"/>
                  </a:cubicBezTo>
                  <a:cubicBezTo>
                    <a:pt x="359" y="650"/>
                    <a:pt x="622" y="264"/>
                    <a:pt x="1209" y="264"/>
                  </a:cubicBezTo>
                  <a:cubicBezTo>
                    <a:pt x="1596" y="264"/>
                    <a:pt x="1828" y="418"/>
                    <a:pt x="1951" y="650"/>
                  </a:cubicBezTo>
                  <a:lnTo>
                    <a:pt x="2260" y="573"/>
                  </a:lnTo>
                  <a:cubicBezTo>
                    <a:pt x="2183" y="387"/>
                    <a:pt x="2060" y="233"/>
                    <a:pt x="1905" y="156"/>
                  </a:cubicBezTo>
                  <a:cubicBezTo>
                    <a:pt x="1680" y="51"/>
                    <a:pt x="1447" y="1"/>
                    <a:pt x="12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8"/>
            <p:cNvSpPr/>
            <p:nvPr/>
          </p:nvSpPr>
          <p:spPr>
            <a:xfrm>
              <a:off x="5485400" y="3863275"/>
              <a:ext cx="21650" cy="46775"/>
            </a:xfrm>
            <a:custGeom>
              <a:rect b="b" l="l" r="r" t="t"/>
              <a:pathLst>
                <a:path extrusionOk="0" h="1871" w="866">
                  <a:moveTo>
                    <a:pt x="734" y="0"/>
                  </a:moveTo>
                  <a:cubicBezTo>
                    <a:pt x="484" y="0"/>
                    <a:pt x="363" y="192"/>
                    <a:pt x="310" y="418"/>
                  </a:cubicBezTo>
                  <a:cubicBezTo>
                    <a:pt x="279" y="325"/>
                    <a:pt x="294" y="155"/>
                    <a:pt x="294" y="47"/>
                  </a:cubicBezTo>
                  <a:lnTo>
                    <a:pt x="0" y="47"/>
                  </a:lnTo>
                  <a:lnTo>
                    <a:pt x="0" y="1871"/>
                  </a:lnTo>
                  <a:lnTo>
                    <a:pt x="310" y="1871"/>
                  </a:lnTo>
                  <a:cubicBezTo>
                    <a:pt x="353" y="1222"/>
                    <a:pt x="141" y="279"/>
                    <a:pt x="725" y="279"/>
                  </a:cubicBezTo>
                  <a:cubicBezTo>
                    <a:pt x="768" y="279"/>
                    <a:pt x="814" y="284"/>
                    <a:pt x="866" y="294"/>
                  </a:cubicBezTo>
                  <a:lnTo>
                    <a:pt x="866" y="16"/>
                  </a:lnTo>
                  <a:cubicBezTo>
                    <a:pt x="818" y="5"/>
                    <a:pt x="774" y="0"/>
                    <a:pt x="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5512050" y="3863275"/>
              <a:ext cx="41000" cy="47950"/>
            </a:xfrm>
            <a:custGeom>
              <a:rect b="b" l="l" r="r" t="t"/>
              <a:pathLst>
                <a:path extrusionOk="0" h="1918" w="1640">
                  <a:moveTo>
                    <a:pt x="820" y="232"/>
                  </a:moveTo>
                  <a:cubicBezTo>
                    <a:pt x="1237" y="232"/>
                    <a:pt x="1315" y="541"/>
                    <a:pt x="1315" y="959"/>
                  </a:cubicBezTo>
                  <a:cubicBezTo>
                    <a:pt x="1315" y="1376"/>
                    <a:pt x="1237" y="1685"/>
                    <a:pt x="805" y="1685"/>
                  </a:cubicBezTo>
                  <a:cubicBezTo>
                    <a:pt x="403" y="1670"/>
                    <a:pt x="310" y="1376"/>
                    <a:pt x="310" y="959"/>
                  </a:cubicBezTo>
                  <a:cubicBezTo>
                    <a:pt x="310" y="541"/>
                    <a:pt x="403" y="232"/>
                    <a:pt x="820" y="232"/>
                  </a:cubicBezTo>
                  <a:close/>
                  <a:moveTo>
                    <a:pt x="855" y="0"/>
                  </a:moveTo>
                  <a:cubicBezTo>
                    <a:pt x="843" y="0"/>
                    <a:pt x="832" y="0"/>
                    <a:pt x="820" y="1"/>
                  </a:cubicBezTo>
                  <a:cubicBezTo>
                    <a:pt x="264" y="1"/>
                    <a:pt x="1" y="325"/>
                    <a:pt x="1" y="959"/>
                  </a:cubicBezTo>
                  <a:cubicBezTo>
                    <a:pt x="1" y="1531"/>
                    <a:pt x="233" y="1917"/>
                    <a:pt x="805" y="1917"/>
                  </a:cubicBezTo>
                  <a:cubicBezTo>
                    <a:pt x="1376" y="1917"/>
                    <a:pt x="1639" y="1562"/>
                    <a:pt x="1639" y="959"/>
                  </a:cubicBezTo>
                  <a:cubicBezTo>
                    <a:pt x="1639" y="368"/>
                    <a:pt x="1417"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5555550" y="3864425"/>
              <a:ext cx="43475" cy="46800"/>
            </a:xfrm>
            <a:custGeom>
              <a:rect b="b" l="l" r="r" t="t"/>
              <a:pathLst>
                <a:path extrusionOk="0" h="1872" w="1739">
                  <a:moveTo>
                    <a:pt x="270" y="1"/>
                  </a:moveTo>
                  <a:cubicBezTo>
                    <a:pt x="331" y="733"/>
                    <a:pt x="1" y="1872"/>
                    <a:pt x="824" y="1872"/>
                  </a:cubicBezTo>
                  <a:cubicBezTo>
                    <a:pt x="835" y="1872"/>
                    <a:pt x="846" y="1871"/>
                    <a:pt x="857" y="1871"/>
                  </a:cubicBezTo>
                  <a:cubicBezTo>
                    <a:pt x="1167" y="1856"/>
                    <a:pt x="1321" y="1716"/>
                    <a:pt x="1429" y="1516"/>
                  </a:cubicBezTo>
                  <a:cubicBezTo>
                    <a:pt x="1460" y="1593"/>
                    <a:pt x="1445" y="1732"/>
                    <a:pt x="1445" y="1825"/>
                  </a:cubicBezTo>
                  <a:lnTo>
                    <a:pt x="1738" y="1825"/>
                  </a:lnTo>
                  <a:lnTo>
                    <a:pt x="1738" y="1"/>
                  </a:lnTo>
                  <a:lnTo>
                    <a:pt x="1429" y="1"/>
                  </a:lnTo>
                  <a:cubicBezTo>
                    <a:pt x="1383" y="650"/>
                    <a:pt x="1646" y="1608"/>
                    <a:pt x="950" y="1624"/>
                  </a:cubicBezTo>
                  <a:cubicBezTo>
                    <a:pt x="938" y="1624"/>
                    <a:pt x="927" y="1625"/>
                    <a:pt x="915" y="1625"/>
                  </a:cubicBezTo>
                  <a:cubicBezTo>
                    <a:pt x="636" y="1625"/>
                    <a:pt x="579" y="1442"/>
                    <a:pt x="579" y="1160"/>
                  </a:cubicBezTo>
                  <a:lnTo>
                    <a:pt x="5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8"/>
            <p:cNvSpPr/>
            <p:nvPr/>
          </p:nvSpPr>
          <p:spPr>
            <a:xfrm>
              <a:off x="5610600" y="3863275"/>
              <a:ext cx="39050" cy="64950"/>
            </a:xfrm>
            <a:custGeom>
              <a:rect b="b" l="l" r="r" t="t"/>
              <a:pathLst>
                <a:path extrusionOk="0" h="2598" w="1562">
                  <a:moveTo>
                    <a:pt x="804" y="248"/>
                  </a:moveTo>
                  <a:cubicBezTo>
                    <a:pt x="1175" y="248"/>
                    <a:pt x="1237" y="557"/>
                    <a:pt x="1237" y="959"/>
                  </a:cubicBezTo>
                  <a:cubicBezTo>
                    <a:pt x="1237" y="1361"/>
                    <a:pt x="1190" y="1685"/>
                    <a:pt x="804" y="1685"/>
                  </a:cubicBezTo>
                  <a:cubicBezTo>
                    <a:pt x="402" y="1685"/>
                    <a:pt x="309" y="1392"/>
                    <a:pt x="309" y="974"/>
                  </a:cubicBezTo>
                  <a:cubicBezTo>
                    <a:pt x="309" y="557"/>
                    <a:pt x="402" y="248"/>
                    <a:pt x="804" y="248"/>
                  </a:cubicBezTo>
                  <a:close/>
                  <a:moveTo>
                    <a:pt x="881" y="1"/>
                  </a:moveTo>
                  <a:cubicBezTo>
                    <a:pt x="587" y="1"/>
                    <a:pt x="402" y="124"/>
                    <a:pt x="309" y="325"/>
                  </a:cubicBezTo>
                  <a:lnTo>
                    <a:pt x="294" y="47"/>
                  </a:lnTo>
                  <a:lnTo>
                    <a:pt x="0" y="47"/>
                  </a:lnTo>
                  <a:lnTo>
                    <a:pt x="0" y="2597"/>
                  </a:lnTo>
                  <a:lnTo>
                    <a:pt x="309" y="2597"/>
                  </a:lnTo>
                  <a:lnTo>
                    <a:pt x="309" y="1592"/>
                  </a:lnTo>
                  <a:cubicBezTo>
                    <a:pt x="402" y="1793"/>
                    <a:pt x="587" y="1917"/>
                    <a:pt x="881" y="1917"/>
                  </a:cubicBezTo>
                  <a:cubicBezTo>
                    <a:pt x="1407" y="1902"/>
                    <a:pt x="1561" y="1500"/>
                    <a:pt x="1561" y="943"/>
                  </a:cubicBezTo>
                  <a:cubicBezTo>
                    <a:pt x="1561" y="402"/>
                    <a:pt x="1407" y="16"/>
                    <a:pt x="8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8"/>
            <p:cNvSpPr/>
            <p:nvPr/>
          </p:nvSpPr>
          <p:spPr>
            <a:xfrm>
              <a:off x="4950625" y="4023975"/>
              <a:ext cx="46000" cy="59950"/>
            </a:xfrm>
            <a:custGeom>
              <a:rect b="b" l="l" r="r" t="t"/>
              <a:pathLst>
                <a:path extrusionOk="0" h="2398" w="1840">
                  <a:moveTo>
                    <a:pt x="748" y="263"/>
                  </a:moveTo>
                  <a:cubicBezTo>
                    <a:pt x="1154" y="263"/>
                    <a:pt x="1515" y="307"/>
                    <a:pt x="1515" y="729"/>
                  </a:cubicBezTo>
                  <a:cubicBezTo>
                    <a:pt x="1515" y="1158"/>
                    <a:pt x="1169" y="1216"/>
                    <a:pt x="765" y="1216"/>
                  </a:cubicBezTo>
                  <a:cubicBezTo>
                    <a:pt x="616" y="1216"/>
                    <a:pt x="459" y="1208"/>
                    <a:pt x="310" y="1208"/>
                  </a:cubicBezTo>
                  <a:lnTo>
                    <a:pt x="310" y="265"/>
                  </a:lnTo>
                  <a:cubicBezTo>
                    <a:pt x="348" y="266"/>
                    <a:pt x="386" y="266"/>
                    <a:pt x="426" y="266"/>
                  </a:cubicBezTo>
                  <a:cubicBezTo>
                    <a:pt x="532" y="266"/>
                    <a:pt x="641" y="263"/>
                    <a:pt x="748" y="263"/>
                  </a:cubicBezTo>
                  <a:close/>
                  <a:moveTo>
                    <a:pt x="587" y="0"/>
                  </a:moveTo>
                  <a:cubicBezTo>
                    <a:pt x="440" y="0"/>
                    <a:pt x="290" y="3"/>
                    <a:pt x="144" y="3"/>
                  </a:cubicBezTo>
                  <a:cubicBezTo>
                    <a:pt x="96" y="3"/>
                    <a:pt x="48" y="3"/>
                    <a:pt x="1" y="2"/>
                  </a:cubicBezTo>
                  <a:lnTo>
                    <a:pt x="1" y="2398"/>
                  </a:lnTo>
                  <a:lnTo>
                    <a:pt x="310" y="2398"/>
                  </a:lnTo>
                  <a:lnTo>
                    <a:pt x="310" y="1470"/>
                  </a:lnTo>
                  <a:cubicBezTo>
                    <a:pt x="431" y="1475"/>
                    <a:pt x="552" y="1479"/>
                    <a:pt x="669" y="1479"/>
                  </a:cubicBezTo>
                  <a:cubicBezTo>
                    <a:pt x="1309" y="1479"/>
                    <a:pt x="1840" y="1369"/>
                    <a:pt x="1840" y="729"/>
                  </a:cubicBezTo>
                  <a:cubicBezTo>
                    <a:pt x="1840" y="61"/>
                    <a:pt x="1243" y="0"/>
                    <a:pt x="5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8"/>
            <p:cNvSpPr/>
            <p:nvPr/>
          </p:nvSpPr>
          <p:spPr>
            <a:xfrm>
              <a:off x="5008575" y="4024025"/>
              <a:ext cx="49875" cy="59900"/>
            </a:xfrm>
            <a:custGeom>
              <a:rect b="b" l="l" r="r" t="t"/>
              <a:pathLst>
                <a:path extrusionOk="0" h="2396" w="1995">
                  <a:moveTo>
                    <a:pt x="1" y="0"/>
                  </a:moveTo>
                  <a:lnTo>
                    <a:pt x="1" y="2396"/>
                  </a:lnTo>
                  <a:lnTo>
                    <a:pt x="310" y="2396"/>
                  </a:lnTo>
                  <a:lnTo>
                    <a:pt x="310" y="1484"/>
                  </a:lnTo>
                  <a:lnTo>
                    <a:pt x="619" y="1237"/>
                  </a:lnTo>
                  <a:lnTo>
                    <a:pt x="1577" y="2396"/>
                  </a:lnTo>
                  <a:lnTo>
                    <a:pt x="1995" y="2396"/>
                  </a:lnTo>
                  <a:lnTo>
                    <a:pt x="836" y="1051"/>
                  </a:lnTo>
                  <a:lnTo>
                    <a:pt x="1856" y="0"/>
                  </a:lnTo>
                  <a:lnTo>
                    <a:pt x="1469" y="0"/>
                  </a:lnTo>
                  <a:lnTo>
                    <a:pt x="310" y="1206"/>
                  </a:lnTo>
                  <a:lnTo>
                    <a:pt x="3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a:off x="5176275" y="4020925"/>
              <a:ext cx="7750" cy="63000"/>
            </a:xfrm>
            <a:custGeom>
              <a:rect b="b" l="l" r="r" t="t"/>
              <a:pathLst>
                <a:path extrusionOk="0" h="2520" w="310">
                  <a:moveTo>
                    <a:pt x="1" y="0"/>
                  </a:moveTo>
                  <a:lnTo>
                    <a:pt x="1" y="294"/>
                  </a:lnTo>
                  <a:lnTo>
                    <a:pt x="310" y="294"/>
                  </a:lnTo>
                  <a:lnTo>
                    <a:pt x="310" y="0"/>
                  </a:lnTo>
                  <a:close/>
                  <a:moveTo>
                    <a:pt x="1" y="696"/>
                  </a:moveTo>
                  <a:lnTo>
                    <a:pt x="1"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a:off x="5192900" y="4020925"/>
              <a:ext cx="39425" cy="64175"/>
            </a:xfrm>
            <a:custGeom>
              <a:rect b="b" l="l" r="r" t="t"/>
              <a:pathLst>
                <a:path extrusionOk="0" h="2567" w="1577">
                  <a:moveTo>
                    <a:pt x="800" y="881"/>
                  </a:moveTo>
                  <a:cubicBezTo>
                    <a:pt x="1164" y="881"/>
                    <a:pt x="1252" y="1185"/>
                    <a:pt x="1252" y="1592"/>
                  </a:cubicBezTo>
                  <a:cubicBezTo>
                    <a:pt x="1252" y="2010"/>
                    <a:pt x="1160" y="2319"/>
                    <a:pt x="758" y="2319"/>
                  </a:cubicBezTo>
                  <a:cubicBezTo>
                    <a:pt x="387" y="2319"/>
                    <a:pt x="325" y="1994"/>
                    <a:pt x="325" y="1608"/>
                  </a:cubicBezTo>
                  <a:cubicBezTo>
                    <a:pt x="325" y="1206"/>
                    <a:pt x="387" y="881"/>
                    <a:pt x="773" y="881"/>
                  </a:cubicBezTo>
                  <a:cubicBezTo>
                    <a:pt x="782" y="881"/>
                    <a:pt x="792" y="881"/>
                    <a:pt x="800" y="881"/>
                  </a:cubicBezTo>
                  <a:close/>
                  <a:moveTo>
                    <a:pt x="1252" y="0"/>
                  </a:moveTo>
                  <a:lnTo>
                    <a:pt x="1268" y="974"/>
                  </a:lnTo>
                  <a:cubicBezTo>
                    <a:pt x="1144" y="773"/>
                    <a:pt x="974" y="650"/>
                    <a:pt x="680" y="650"/>
                  </a:cubicBezTo>
                  <a:cubicBezTo>
                    <a:pt x="232" y="650"/>
                    <a:pt x="0" y="974"/>
                    <a:pt x="0" y="1623"/>
                  </a:cubicBezTo>
                  <a:cubicBezTo>
                    <a:pt x="16" y="2180"/>
                    <a:pt x="170" y="2566"/>
                    <a:pt x="680" y="2566"/>
                  </a:cubicBezTo>
                  <a:cubicBezTo>
                    <a:pt x="974" y="2566"/>
                    <a:pt x="1160" y="2442"/>
                    <a:pt x="1252" y="2226"/>
                  </a:cubicBezTo>
                  <a:cubicBezTo>
                    <a:pt x="1283" y="2303"/>
                    <a:pt x="1268" y="2427"/>
                    <a:pt x="1283" y="2520"/>
                  </a:cubicBezTo>
                  <a:lnTo>
                    <a:pt x="1577" y="2520"/>
                  </a:lnTo>
                  <a:lnTo>
                    <a:pt x="15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8"/>
            <p:cNvSpPr/>
            <p:nvPr/>
          </p:nvSpPr>
          <p:spPr>
            <a:xfrm>
              <a:off x="5707575" y="4020925"/>
              <a:ext cx="7750" cy="63000"/>
            </a:xfrm>
            <a:custGeom>
              <a:rect b="b" l="l" r="r" t="t"/>
              <a:pathLst>
                <a:path extrusionOk="0" h="2520" w="310">
                  <a:moveTo>
                    <a:pt x="0" y="0"/>
                  </a:moveTo>
                  <a:lnTo>
                    <a:pt x="0" y="294"/>
                  </a:lnTo>
                  <a:lnTo>
                    <a:pt x="310" y="294"/>
                  </a:lnTo>
                  <a:lnTo>
                    <a:pt x="310" y="0"/>
                  </a:lnTo>
                  <a:close/>
                  <a:moveTo>
                    <a:pt x="0" y="696"/>
                  </a:moveTo>
                  <a:lnTo>
                    <a:pt x="0"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8"/>
            <p:cNvSpPr/>
            <p:nvPr/>
          </p:nvSpPr>
          <p:spPr>
            <a:xfrm>
              <a:off x="5726500" y="4037150"/>
              <a:ext cx="43850" cy="46775"/>
            </a:xfrm>
            <a:custGeom>
              <a:rect b="b" l="l" r="r" t="t"/>
              <a:pathLst>
                <a:path extrusionOk="0" h="1871" w="1754">
                  <a:moveTo>
                    <a:pt x="931" y="0"/>
                  </a:moveTo>
                  <a:cubicBezTo>
                    <a:pt x="920" y="0"/>
                    <a:pt x="909" y="0"/>
                    <a:pt x="897" y="1"/>
                  </a:cubicBezTo>
                  <a:cubicBezTo>
                    <a:pt x="588" y="16"/>
                    <a:pt x="418" y="140"/>
                    <a:pt x="310" y="356"/>
                  </a:cubicBezTo>
                  <a:cubicBezTo>
                    <a:pt x="279" y="279"/>
                    <a:pt x="294" y="140"/>
                    <a:pt x="294" y="47"/>
                  </a:cubicBezTo>
                  <a:lnTo>
                    <a:pt x="1" y="47"/>
                  </a:lnTo>
                  <a:lnTo>
                    <a:pt x="16" y="1871"/>
                  </a:lnTo>
                  <a:lnTo>
                    <a:pt x="325" y="1871"/>
                  </a:lnTo>
                  <a:cubicBezTo>
                    <a:pt x="372" y="1222"/>
                    <a:pt x="94" y="263"/>
                    <a:pt x="789" y="248"/>
                  </a:cubicBezTo>
                  <a:cubicBezTo>
                    <a:pt x="802" y="247"/>
                    <a:pt x="815" y="247"/>
                    <a:pt x="827" y="247"/>
                  </a:cubicBezTo>
                  <a:cubicBezTo>
                    <a:pt x="1105" y="247"/>
                    <a:pt x="1175" y="415"/>
                    <a:pt x="1175" y="712"/>
                  </a:cubicBezTo>
                  <a:lnTo>
                    <a:pt x="1175" y="1871"/>
                  </a:lnTo>
                  <a:lnTo>
                    <a:pt x="1485" y="1871"/>
                  </a:lnTo>
                  <a:cubicBezTo>
                    <a:pt x="1408" y="1139"/>
                    <a:pt x="1754" y="0"/>
                    <a:pt x="9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a:off x="5770175" y="4027875"/>
              <a:ext cx="22425" cy="57050"/>
            </a:xfrm>
            <a:custGeom>
              <a:rect b="b" l="l" r="r" t="t"/>
              <a:pathLst>
                <a:path extrusionOk="0" h="2282" w="897">
                  <a:moveTo>
                    <a:pt x="325" y="1"/>
                  </a:moveTo>
                  <a:lnTo>
                    <a:pt x="232" y="418"/>
                  </a:lnTo>
                  <a:lnTo>
                    <a:pt x="0" y="418"/>
                  </a:lnTo>
                  <a:lnTo>
                    <a:pt x="0" y="634"/>
                  </a:lnTo>
                  <a:lnTo>
                    <a:pt x="217" y="634"/>
                  </a:lnTo>
                  <a:lnTo>
                    <a:pt x="217" y="1855"/>
                  </a:lnTo>
                  <a:cubicBezTo>
                    <a:pt x="217" y="2172"/>
                    <a:pt x="407" y="2282"/>
                    <a:pt x="636" y="2282"/>
                  </a:cubicBezTo>
                  <a:cubicBezTo>
                    <a:pt x="720" y="2282"/>
                    <a:pt x="809" y="2267"/>
                    <a:pt x="897" y="2242"/>
                  </a:cubicBezTo>
                  <a:lnTo>
                    <a:pt x="897" y="2010"/>
                  </a:lnTo>
                  <a:cubicBezTo>
                    <a:pt x="844" y="2026"/>
                    <a:pt x="793" y="2035"/>
                    <a:pt x="746" y="2035"/>
                  </a:cubicBezTo>
                  <a:cubicBezTo>
                    <a:pt x="613" y="2035"/>
                    <a:pt x="514" y="1965"/>
                    <a:pt x="526" y="1794"/>
                  </a:cubicBezTo>
                  <a:lnTo>
                    <a:pt x="526" y="634"/>
                  </a:lnTo>
                  <a:lnTo>
                    <a:pt x="866" y="634"/>
                  </a:lnTo>
                  <a:lnTo>
                    <a:pt x="866"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5796450" y="4037150"/>
              <a:ext cx="41750" cy="47950"/>
            </a:xfrm>
            <a:custGeom>
              <a:rect b="b" l="l" r="r" t="t"/>
              <a:pathLst>
                <a:path extrusionOk="0" h="1918" w="1670">
                  <a:moveTo>
                    <a:pt x="832" y="239"/>
                  </a:moveTo>
                  <a:cubicBezTo>
                    <a:pt x="1097" y="239"/>
                    <a:pt x="1367" y="436"/>
                    <a:pt x="1330" y="789"/>
                  </a:cubicBezTo>
                  <a:lnTo>
                    <a:pt x="340" y="789"/>
                  </a:lnTo>
                  <a:cubicBezTo>
                    <a:pt x="340" y="681"/>
                    <a:pt x="371" y="588"/>
                    <a:pt x="402" y="511"/>
                  </a:cubicBezTo>
                  <a:cubicBezTo>
                    <a:pt x="482" y="326"/>
                    <a:pt x="656" y="239"/>
                    <a:pt x="832" y="239"/>
                  </a:cubicBezTo>
                  <a:close/>
                  <a:moveTo>
                    <a:pt x="835" y="1"/>
                  </a:moveTo>
                  <a:cubicBezTo>
                    <a:pt x="263" y="1"/>
                    <a:pt x="16" y="356"/>
                    <a:pt x="16" y="943"/>
                  </a:cubicBezTo>
                  <a:cubicBezTo>
                    <a:pt x="0" y="1562"/>
                    <a:pt x="294" y="1917"/>
                    <a:pt x="850" y="1917"/>
                  </a:cubicBezTo>
                  <a:cubicBezTo>
                    <a:pt x="1237" y="1917"/>
                    <a:pt x="1484" y="1747"/>
                    <a:pt x="1592" y="1484"/>
                  </a:cubicBezTo>
                  <a:lnTo>
                    <a:pt x="1330" y="1407"/>
                  </a:lnTo>
                  <a:cubicBezTo>
                    <a:pt x="1268" y="1562"/>
                    <a:pt x="1098" y="1685"/>
                    <a:pt x="850" y="1685"/>
                  </a:cubicBezTo>
                  <a:cubicBezTo>
                    <a:pt x="479" y="1670"/>
                    <a:pt x="340" y="1407"/>
                    <a:pt x="340" y="1021"/>
                  </a:cubicBezTo>
                  <a:lnTo>
                    <a:pt x="1639" y="1021"/>
                  </a:lnTo>
                  <a:cubicBezTo>
                    <a:pt x="1670"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5845125" y="4037525"/>
              <a:ext cx="47125" cy="64750"/>
            </a:xfrm>
            <a:custGeom>
              <a:rect b="b" l="l" r="r" t="t"/>
              <a:pathLst>
                <a:path extrusionOk="0" h="2590" w="1885">
                  <a:moveTo>
                    <a:pt x="758" y="217"/>
                  </a:moveTo>
                  <a:cubicBezTo>
                    <a:pt x="1114" y="217"/>
                    <a:pt x="1237" y="542"/>
                    <a:pt x="1237" y="944"/>
                  </a:cubicBezTo>
                  <a:cubicBezTo>
                    <a:pt x="1237" y="1346"/>
                    <a:pt x="1114" y="1655"/>
                    <a:pt x="758" y="1655"/>
                  </a:cubicBezTo>
                  <a:cubicBezTo>
                    <a:pt x="372" y="1655"/>
                    <a:pt x="310" y="1346"/>
                    <a:pt x="310" y="944"/>
                  </a:cubicBezTo>
                  <a:cubicBezTo>
                    <a:pt x="310" y="542"/>
                    <a:pt x="387" y="217"/>
                    <a:pt x="758" y="217"/>
                  </a:cubicBezTo>
                  <a:close/>
                  <a:moveTo>
                    <a:pt x="716" y="0"/>
                  </a:moveTo>
                  <a:cubicBezTo>
                    <a:pt x="704" y="0"/>
                    <a:pt x="693" y="0"/>
                    <a:pt x="681" y="1"/>
                  </a:cubicBezTo>
                  <a:cubicBezTo>
                    <a:pt x="155" y="1"/>
                    <a:pt x="1" y="403"/>
                    <a:pt x="1" y="944"/>
                  </a:cubicBezTo>
                  <a:cubicBezTo>
                    <a:pt x="1" y="1469"/>
                    <a:pt x="140" y="1871"/>
                    <a:pt x="650" y="1871"/>
                  </a:cubicBezTo>
                  <a:cubicBezTo>
                    <a:pt x="959" y="1871"/>
                    <a:pt x="1144" y="1732"/>
                    <a:pt x="1237" y="1516"/>
                  </a:cubicBezTo>
                  <a:lnTo>
                    <a:pt x="1237" y="1809"/>
                  </a:lnTo>
                  <a:cubicBezTo>
                    <a:pt x="1302" y="2161"/>
                    <a:pt x="1034" y="2352"/>
                    <a:pt x="778" y="2352"/>
                  </a:cubicBezTo>
                  <a:cubicBezTo>
                    <a:pt x="608" y="2352"/>
                    <a:pt x="443" y="2267"/>
                    <a:pt x="387" y="2088"/>
                  </a:cubicBezTo>
                  <a:lnTo>
                    <a:pt x="78" y="2134"/>
                  </a:lnTo>
                  <a:cubicBezTo>
                    <a:pt x="140" y="2350"/>
                    <a:pt x="279" y="2489"/>
                    <a:pt x="495" y="2551"/>
                  </a:cubicBezTo>
                  <a:cubicBezTo>
                    <a:pt x="619" y="2577"/>
                    <a:pt x="729" y="2590"/>
                    <a:pt x="826" y="2590"/>
                  </a:cubicBezTo>
                  <a:cubicBezTo>
                    <a:pt x="1884" y="2590"/>
                    <a:pt x="1477" y="1136"/>
                    <a:pt x="1562" y="32"/>
                  </a:cubicBezTo>
                  <a:lnTo>
                    <a:pt x="1268" y="32"/>
                  </a:lnTo>
                  <a:cubicBezTo>
                    <a:pt x="1253" y="109"/>
                    <a:pt x="1268" y="233"/>
                    <a:pt x="1253" y="341"/>
                  </a:cubicBezTo>
                  <a:cubicBezTo>
                    <a:pt x="1149" y="164"/>
                    <a:pt x="975" y="0"/>
                    <a:pt x="7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5893050" y="4037150"/>
              <a:ext cx="41750" cy="47950"/>
            </a:xfrm>
            <a:custGeom>
              <a:rect b="b" l="l" r="r" t="t"/>
              <a:pathLst>
                <a:path extrusionOk="0" h="1918" w="1670">
                  <a:moveTo>
                    <a:pt x="832" y="239"/>
                  </a:moveTo>
                  <a:cubicBezTo>
                    <a:pt x="1097" y="239"/>
                    <a:pt x="1367" y="436"/>
                    <a:pt x="1329" y="789"/>
                  </a:cubicBezTo>
                  <a:lnTo>
                    <a:pt x="340" y="789"/>
                  </a:lnTo>
                  <a:cubicBezTo>
                    <a:pt x="340" y="681"/>
                    <a:pt x="371" y="588"/>
                    <a:pt x="402" y="511"/>
                  </a:cubicBezTo>
                  <a:cubicBezTo>
                    <a:pt x="482" y="326"/>
                    <a:pt x="656" y="239"/>
                    <a:pt x="832" y="239"/>
                  </a:cubicBezTo>
                  <a:close/>
                  <a:moveTo>
                    <a:pt x="835" y="1"/>
                  </a:moveTo>
                  <a:cubicBezTo>
                    <a:pt x="263" y="1"/>
                    <a:pt x="16" y="356"/>
                    <a:pt x="16" y="943"/>
                  </a:cubicBezTo>
                  <a:cubicBezTo>
                    <a:pt x="0" y="1562"/>
                    <a:pt x="294" y="1917"/>
                    <a:pt x="850" y="1917"/>
                  </a:cubicBezTo>
                  <a:cubicBezTo>
                    <a:pt x="1237" y="1917"/>
                    <a:pt x="1484" y="1747"/>
                    <a:pt x="1592" y="1484"/>
                  </a:cubicBezTo>
                  <a:lnTo>
                    <a:pt x="1329" y="1407"/>
                  </a:lnTo>
                  <a:cubicBezTo>
                    <a:pt x="1268" y="1562"/>
                    <a:pt x="1098" y="1685"/>
                    <a:pt x="850" y="1685"/>
                  </a:cubicBezTo>
                  <a:cubicBezTo>
                    <a:pt x="479" y="1670"/>
                    <a:pt x="340" y="1407"/>
                    <a:pt x="340" y="1021"/>
                  </a:cubicBezTo>
                  <a:lnTo>
                    <a:pt x="1639" y="1021"/>
                  </a:lnTo>
                  <a:cubicBezTo>
                    <a:pt x="1669"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5943650" y="4037150"/>
              <a:ext cx="22050" cy="46775"/>
            </a:xfrm>
            <a:custGeom>
              <a:rect b="b" l="l" r="r" t="t"/>
              <a:pathLst>
                <a:path extrusionOk="0" h="1871" w="882">
                  <a:moveTo>
                    <a:pt x="749" y="0"/>
                  </a:moveTo>
                  <a:cubicBezTo>
                    <a:pt x="497" y="0"/>
                    <a:pt x="363" y="192"/>
                    <a:pt x="310" y="418"/>
                  </a:cubicBezTo>
                  <a:cubicBezTo>
                    <a:pt x="295" y="325"/>
                    <a:pt x="310" y="155"/>
                    <a:pt x="295" y="47"/>
                  </a:cubicBezTo>
                  <a:lnTo>
                    <a:pt x="1" y="47"/>
                  </a:lnTo>
                  <a:lnTo>
                    <a:pt x="16" y="1871"/>
                  </a:lnTo>
                  <a:lnTo>
                    <a:pt x="326" y="1871"/>
                  </a:lnTo>
                  <a:cubicBezTo>
                    <a:pt x="369" y="1222"/>
                    <a:pt x="157" y="279"/>
                    <a:pt x="741" y="279"/>
                  </a:cubicBezTo>
                  <a:cubicBezTo>
                    <a:pt x="784" y="279"/>
                    <a:pt x="831" y="284"/>
                    <a:pt x="882" y="294"/>
                  </a:cubicBezTo>
                  <a:lnTo>
                    <a:pt x="882" y="16"/>
                  </a:lnTo>
                  <a:cubicBezTo>
                    <a:pt x="834" y="5"/>
                    <a:pt x="790" y="0"/>
                    <a:pt x="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8"/>
            <p:cNvSpPr/>
            <p:nvPr/>
          </p:nvSpPr>
          <p:spPr>
            <a:xfrm>
              <a:off x="5176275" y="4191700"/>
              <a:ext cx="43475" cy="46800"/>
            </a:xfrm>
            <a:custGeom>
              <a:rect b="b" l="l" r="r" t="t"/>
              <a:pathLst>
                <a:path extrusionOk="0" h="1872" w="1739">
                  <a:moveTo>
                    <a:pt x="930" y="0"/>
                  </a:moveTo>
                  <a:cubicBezTo>
                    <a:pt x="919" y="0"/>
                    <a:pt x="908" y="1"/>
                    <a:pt x="897" y="1"/>
                  </a:cubicBezTo>
                  <a:cubicBezTo>
                    <a:pt x="588" y="16"/>
                    <a:pt x="403" y="140"/>
                    <a:pt x="310" y="356"/>
                  </a:cubicBezTo>
                  <a:cubicBezTo>
                    <a:pt x="279" y="279"/>
                    <a:pt x="294" y="140"/>
                    <a:pt x="279" y="47"/>
                  </a:cubicBezTo>
                  <a:lnTo>
                    <a:pt x="1" y="47"/>
                  </a:lnTo>
                  <a:lnTo>
                    <a:pt x="1" y="1871"/>
                  </a:lnTo>
                  <a:lnTo>
                    <a:pt x="310" y="1871"/>
                  </a:lnTo>
                  <a:cubicBezTo>
                    <a:pt x="356" y="1222"/>
                    <a:pt x="93" y="264"/>
                    <a:pt x="789" y="248"/>
                  </a:cubicBezTo>
                  <a:cubicBezTo>
                    <a:pt x="801" y="248"/>
                    <a:pt x="813" y="247"/>
                    <a:pt x="825" y="247"/>
                  </a:cubicBezTo>
                  <a:cubicBezTo>
                    <a:pt x="1089" y="247"/>
                    <a:pt x="1160" y="416"/>
                    <a:pt x="1160" y="712"/>
                  </a:cubicBezTo>
                  <a:lnTo>
                    <a:pt x="1160" y="1871"/>
                  </a:lnTo>
                  <a:lnTo>
                    <a:pt x="1469" y="1871"/>
                  </a:lnTo>
                  <a:cubicBezTo>
                    <a:pt x="1408" y="1139"/>
                    <a:pt x="1738" y="0"/>
                    <a:pt x="9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8"/>
            <p:cNvSpPr/>
            <p:nvPr/>
          </p:nvSpPr>
          <p:spPr>
            <a:xfrm>
              <a:off x="5221900" y="4191700"/>
              <a:ext cx="45200" cy="47950"/>
            </a:xfrm>
            <a:custGeom>
              <a:rect b="b" l="l" r="r" t="t"/>
              <a:pathLst>
                <a:path extrusionOk="0" h="1918" w="1808">
                  <a:moveTo>
                    <a:pt x="1221" y="975"/>
                  </a:moveTo>
                  <a:cubicBezTo>
                    <a:pt x="1251" y="1407"/>
                    <a:pt x="1035" y="1655"/>
                    <a:pt x="649" y="1686"/>
                  </a:cubicBezTo>
                  <a:cubicBezTo>
                    <a:pt x="448" y="1686"/>
                    <a:pt x="340" y="1562"/>
                    <a:pt x="340" y="1361"/>
                  </a:cubicBezTo>
                  <a:cubicBezTo>
                    <a:pt x="340" y="913"/>
                    <a:pt x="803" y="990"/>
                    <a:pt x="1221" y="975"/>
                  </a:cubicBezTo>
                  <a:close/>
                  <a:moveTo>
                    <a:pt x="834" y="1"/>
                  </a:moveTo>
                  <a:cubicBezTo>
                    <a:pt x="417" y="1"/>
                    <a:pt x="154" y="140"/>
                    <a:pt x="108" y="511"/>
                  </a:cubicBezTo>
                  <a:lnTo>
                    <a:pt x="417" y="526"/>
                  </a:lnTo>
                  <a:cubicBezTo>
                    <a:pt x="432" y="295"/>
                    <a:pt x="587" y="248"/>
                    <a:pt x="819" y="233"/>
                  </a:cubicBezTo>
                  <a:cubicBezTo>
                    <a:pt x="1128" y="233"/>
                    <a:pt x="1251" y="418"/>
                    <a:pt x="1221" y="758"/>
                  </a:cubicBezTo>
                  <a:cubicBezTo>
                    <a:pt x="1192" y="758"/>
                    <a:pt x="1163" y="758"/>
                    <a:pt x="1134" y="758"/>
                  </a:cubicBezTo>
                  <a:cubicBezTo>
                    <a:pt x="560" y="758"/>
                    <a:pt x="0" y="772"/>
                    <a:pt x="15" y="1361"/>
                  </a:cubicBezTo>
                  <a:cubicBezTo>
                    <a:pt x="15" y="1717"/>
                    <a:pt x="231" y="1902"/>
                    <a:pt x="571" y="1917"/>
                  </a:cubicBezTo>
                  <a:cubicBezTo>
                    <a:pt x="927" y="1917"/>
                    <a:pt x="1081" y="1732"/>
                    <a:pt x="1236" y="1531"/>
                  </a:cubicBezTo>
                  <a:lnTo>
                    <a:pt x="1236" y="1531"/>
                  </a:lnTo>
                  <a:cubicBezTo>
                    <a:pt x="1211" y="1776"/>
                    <a:pt x="1391" y="1895"/>
                    <a:pt x="1621" y="1895"/>
                  </a:cubicBezTo>
                  <a:cubicBezTo>
                    <a:pt x="1681" y="1895"/>
                    <a:pt x="1744" y="1887"/>
                    <a:pt x="1808" y="1871"/>
                  </a:cubicBezTo>
                  <a:lnTo>
                    <a:pt x="1808" y="1670"/>
                  </a:lnTo>
                  <a:cubicBezTo>
                    <a:pt x="1774" y="1677"/>
                    <a:pt x="1744" y="1681"/>
                    <a:pt x="1717" y="1681"/>
                  </a:cubicBezTo>
                  <a:cubicBezTo>
                    <a:pt x="1570" y="1681"/>
                    <a:pt x="1517" y="1577"/>
                    <a:pt x="1530" y="1407"/>
                  </a:cubicBezTo>
                  <a:lnTo>
                    <a:pt x="1530" y="619"/>
                  </a:lnTo>
                  <a:cubicBezTo>
                    <a:pt x="1530" y="202"/>
                    <a:pt x="1267"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8"/>
            <p:cNvSpPr/>
            <p:nvPr/>
          </p:nvSpPr>
          <p:spPr>
            <a:xfrm>
              <a:off x="5272875" y="4191700"/>
              <a:ext cx="67925" cy="46800"/>
            </a:xfrm>
            <a:custGeom>
              <a:rect b="b" l="l" r="r" t="t"/>
              <a:pathLst>
                <a:path extrusionOk="0" h="1872" w="2717">
                  <a:moveTo>
                    <a:pt x="1918" y="1"/>
                  </a:moveTo>
                  <a:cubicBezTo>
                    <a:pt x="1913" y="1"/>
                    <a:pt x="1907" y="1"/>
                    <a:pt x="1902" y="1"/>
                  </a:cubicBezTo>
                  <a:cubicBezTo>
                    <a:pt x="1593" y="16"/>
                    <a:pt x="1438" y="140"/>
                    <a:pt x="1330" y="356"/>
                  </a:cubicBezTo>
                  <a:cubicBezTo>
                    <a:pt x="1293" y="117"/>
                    <a:pt x="1075" y="8"/>
                    <a:pt x="849" y="8"/>
                  </a:cubicBezTo>
                  <a:cubicBezTo>
                    <a:pt x="608" y="8"/>
                    <a:pt x="358" y="133"/>
                    <a:pt x="310" y="356"/>
                  </a:cubicBezTo>
                  <a:cubicBezTo>
                    <a:pt x="279" y="279"/>
                    <a:pt x="294" y="140"/>
                    <a:pt x="279" y="47"/>
                  </a:cubicBezTo>
                  <a:lnTo>
                    <a:pt x="1" y="47"/>
                  </a:lnTo>
                  <a:lnTo>
                    <a:pt x="1" y="1871"/>
                  </a:lnTo>
                  <a:lnTo>
                    <a:pt x="310" y="1871"/>
                  </a:lnTo>
                  <a:cubicBezTo>
                    <a:pt x="356" y="1253"/>
                    <a:pt x="93" y="279"/>
                    <a:pt x="727" y="248"/>
                  </a:cubicBezTo>
                  <a:cubicBezTo>
                    <a:pt x="746" y="246"/>
                    <a:pt x="764" y="245"/>
                    <a:pt x="781" y="245"/>
                  </a:cubicBezTo>
                  <a:cubicBezTo>
                    <a:pt x="1027" y="245"/>
                    <a:pt x="1067" y="452"/>
                    <a:pt x="1067" y="712"/>
                  </a:cubicBezTo>
                  <a:lnTo>
                    <a:pt x="1067" y="1871"/>
                  </a:lnTo>
                  <a:lnTo>
                    <a:pt x="1361" y="1871"/>
                  </a:lnTo>
                  <a:cubicBezTo>
                    <a:pt x="1423" y="1253"/>
                    <a:pt x="1144" y="279"/>
                    <a:pt x="1794" y="248"/>
                  </a:cubicBezTo>
                  <a:cubicBezTo>
                    <a:pt x="1804" y="248"/>
                    <a:pt x="1814" y="247"/>
                    <a:pt x="1824" y="247"/>
                  </a:cubicBezTo>
                  <a:cubicBezTo>
                    <a:pt x="2091" y="247"/>
                    <a:pt x="2134" y="444"/>
                    <a:pt x="2134" y="712"/>
                  </a:cubicBezTo>
                  <a:lnTo>
                    <a:pt x="2134" y="1871"/>
                  </a:lnTo>
                  <a:lnTo>
                    <a:pt x="2427" y="1871"/>
                  </a:lnTo>
                  <a:cubicBezTo>
                    <a:pt x="2350" y="1149"/>
                    <a:pt x="2716" y="1"/>
                    <a:pt x="19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8"/>
            <p:cNvSpPr/>
            <p:nvPr/>
          </p:nvSpPr>
          <p:spPr>
            <a:xfrm>
              <a:off x="5342425" y="4191700"/>
              <a:ext cx="41750" cy="47950"/>
            </a:xfrm>
            <a:custGeom>
              <a:rect b="b" l="l" r="r" t="t"/>
              <a:pathLst>
                <a:path extrusionOk="0" h="1918" w="1670">
                  <a:moveTo>
                    <a:pt x="832" y="239"/>
                  </a:moveTo>
                  <a:cubicBezTo>
                    <a:pt x="1097" y="239"/>
                    <a:pt x="1367" y="436"/>
                    <a:pt x="1330" y="789"/>
                  </a:cubicBezTo>
                  <a:lnTo>
                    <a:pt x="341" y="789"/>
                  </a:lnTo>
                  <a:cubicBezTo>
                    <a:pt x="341" y="681"/>
                    <a:pt x="372" y="588"/>
                    <a:pt x="403" y="511"/>
                  </a:cubicBezTo>
                  <a:cubicBezTo>
                    <a:pt x="483" y="326"/>
                    <a:pt x="656" y="239"/>
                    <a:pt x="832" y="239"/>
                  </a:cubicBezTo>
                  <a:close/>
                  <a:moveTo>
                    <a:pt x="835" y="1"/>
                  </a:moveTo>
                  <a:cubicBezTo>
                    <a:pt x="263" y="1"/>
                    <a:pt x="16" y="356"/>
                    <a:pt x="16" y="944"/>
                  </a:cubicBezTo>
                  <a:cubicBezTo>
                    <a:pt x="1" y="1562"/>
                    <a:pt x="294" y="1917"/>
                    <a:pt x="851" y="1917"/>
                  </a:cubicBezTo>
                  <a:cubicBezTo>
                    <a:pt x="1237" y="1917"/>
                    <a:pt x="1484" y="1747"/>
                    <a:pt x="1593" y="1485"/>
                  </a:cubicBezTo>
                  <a:lnTo>
                    <a:pt x="1330" y="1407"/>
                  </a:lnTo>
                  <a:cubicBezTo>
                    <a:pt x="1268" y="1562"/>
                    <a:pt x="1098" y="1686"/>
                    <a:pt x="851" y="1686"/>
                  </a:cubicBezTo>
                  <a:cubicBezTo>
                    <a:pt x="480" y="1670"/>
                    <a:pt x="341" y="1407"/>
                    <a:pt x="341" y="1021"/>
                  </a:cubicBezTo>
                  <a:lnTo>
                    <a:pt x="1639" y="1021"/>
                  </a:lnTo>
                  <a:cubicBezTo>
                    <a:pt x="1670"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8"/>
            <p:cNvSpPr/>
            <p:nvPr/>
          </p:nvSpPr>
          <p:spPr>
            <a:xfrm>
              <a:off x="5701775" y="4192875"/>
              <a:ext cx="42925" cy="45625"/>
            </a:xfrm>
            <a:custGeom>
              <a:rect b="b" l="l" r="r" t="t"/>
              <a:pathLst>
                <a:path extrusionOk="0" h="1825" w="1717">
                  <a:moveTo>
                    <a:pt x="1" y="0"/>
                  </a:moveTo>
                  <a:lnTo>
                    <a:pt x="665" y="1824"/>
                  </a:lnTo>
                  <a:lnTo>
                    <a:pt x="1036" y="1824"/>
                  </a:lnTo>
                  <a:lnTo>
                    <a:pt x="1716" y="0"/>
                  </a:lnTo>
                  <a:lnTo>
                    <a:pt x="1392" y="0"/>
                  </a:lnTo>
                  <a:lnTo>
                    <a:pt x="851" y="1592"/>
                  </a:ln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8"/>
            <p:cNvSpPr/>
            <p:nvPr/>
          </p:nvSpPr>
          <p:spPr>
            <a:xfrm>
              <a:off x="5748525" y="4191700"/>
              <a:ext cx="44850" cy="47950"/>
            </a:xfrm>
            <a:custGeom>
              <a:rect b="b" l="l" r="r" t="t"/>
              <a:pathLst>
                <a:path extrusionOk="0" h="1918" w="1794">
                  <a:moveTo>
                    <a:pt x="1222" y="975"/>
                  </a:moveTo>
                  <a:lnTo>
                    <a:pt x="1222" y="975"/>
                  </a:lnTo>
                  <a:cubicBezTo>
                    <a:pt x="1237" y="1407"/>
                    <a:pt x="1036" y="1655"/>
                    <a:pt x="634" y="1686"/>
                  </a:cubicBezTo>
                  <a:cubicBezTo>
                    <a:pt x="449" y="1686"/>
                    <a:pt x="325" y="1562"/>
                    <a:pt x="325" y="1361"/>
                  </a:cubicBezTo>
                  <a:cubicBezTo>
                    <a:pt x="325" y="913"/>
                    <a:pt x="804" y="990"/>
                    <a:pt x="1222" y="975"/>
                  </a:cubicBezTo>
                  <a:close/>
                  <a:moveTo>
                    <a:pt x="835" y="1"/>
                  </a:moveTo>
                  <a:cubicBezTo>
                    <a:pt x="418" y="1"/>
                    <a:pt x="140" y="140"/>
                    <a:pt x="94" y="511"/>
                  </a:cubicBezTo>
                  <a:lnTo>
                    <a:pt x="418" y="526"/>
                  </a:lnTo>
                  <a:cubicBezTo>
                    <a:pt x="418" y="295"/>
                    <a:pt x="588" y="248"/>
                    <a:pt x="820" y="233"/>
                  </a:cubicBezTo>
                  <a:cubicBezTo>
                    <a:pt x="1129" y="233"/>
                    <a:pt x="1237" y="418"/>
                    <a:pt x="1222" y="758"/>
                  </a:cubicBezTo>
                  <a:cubicBezTo>
                    <a:pt x="1193" y="758"/>
                    <a:pt x="1164" y="758"/>
                    <a:pt x="1136" y="758"/>
                  </a:cubicBezTo>
                  <a:cubicBezTo>
                    <a:pt x="562" y="758"/>
                    <a:pt x="1" y="772"/>
                    <a:pt x="1" y="1361"/>
                  </a:cubicBezTo>
                  <a:cubicBezTo>
                    <a:pt x="1" y="1717"/>
                    <a:pt x="217" y="1902"/>
                    <a:pt x="573" y="1917"/>
                  </a:cubicBezTo>
                  <a:cubicBezTo>
                    <a:pt x="928" y="1917"/>
                    <a:pt x="1083" y="1732"/>
                    <a:pt x="1222" y="1531"/>
                  </a:cubicBezTo>
                  <a:lnTo>
                    <a:pt x="1222" y="1531"/>
                  </a:lnTo>
                  <a:cubicBezTo>
                    <a:pt x="1210" y="1776"/>
                    <a:pt x="1392" y="1895"/>
                    <a:pt x="1614" y="1895"/>
                  </a:cubicBezTo>
                  <a:cubicBezTo>
                    <a:pt x="1672" y="1895"/>
                    <a:pt x="1733" y="1887"/>
                    <a:pt x="1794" y="1871"/>
                  </a:cubicBezTo>
                  <a:lnTo>
                    <a:pt x="1794" y="1670"/>
                  </a:lnTo>
                  <a:cubicBezTo>
                    <a:pt x="1763" y="1677"/>
                    <a:pt x="1734" y="1681"/>
                    <a:pt x="1709" y="1681"/>
                  </a:cubicBezTo>
                  <a:cubicBezTo>
                    <a:pt x="1571" y="1681"/>
                    <a:pt x="1518" y="1577"/>
                    <a:pt x="1531" y="1407"/>
                  </a:cubicBezTo>
                  <a:lnTo>
                    <a:pt x="1531" y="619"/>
                  </a:lnTo>
                  <a:cubicBezTo>
                    <a:pt x="1531" y="202"/>
                    <a:pt x="126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8"/>
            <p:cNvSpPr/>
            <p:nvPr/>
          </p:nvSpPr>
          <p:spPr>
            <a:xfrm>
              <a:off x="5799150" y="4191700"/>
              <a:ext cx="21675" cy="46800"/>
            </a:xfrm>
            <a:custGeom>
              <a:rect b="b" l="l" r="r" t="t"/>
              <a:pathLst>
                <a:path extrusionOk="0" h="1872" w="867">
                  <a:moveTo>
                    <a:pt x="734" y="1"/>
                  </a:moveTo>
                  <a:cubicBezTo>
                    <a:pt x="485" y="1"/>
                    <a:pt x="363" y="192"/>
                    <a:pt x="310" y="418"/>
                  </a:cubicBezTo>
                  <a:cubicBezTo>
                    <a:pt x="279" y="326"/>
                    <a:pt x="294" y="156"/>
                    <a:pt x="294" y="47"/>
                  </a:cubicBezTo>
                  <a:lnTo>
                    <a:pt x="1" y="47"/>
                  </a:lnTo>
                  <a:lnTo>
                    <a:pt x="16" y="1871"/>
                  </a:lnTo>
                  <a:lnTo>
                    <a:pt x="325" y="1871"/>
                  </a:lnTo>
                  <a:cubicBezTo>
                    <a:pt x="354" y="1223"/>
                    <a:pt x="154" y="279"/>
                    <a:pt x="728" y="279"/>
                  </a:cubicBezTo>
                  <a:cubicBezTo>
                    <a:pt x="770" y="279"/>
                    <a:pt x="816" y="284"/>
                    <a:pt x="866" y="295"/>
                  </a:cubicBezTo>
                  <a:lnTo>
                    <a:pt x="866" y="16"/>
                  </a:lnTo>
                  <a:cubicBezTo>
                    <a:pt x="818"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8"/>
            <p:cNvSpPr/>
            <p:nvPr/>
          </p:nvSpPr>
          <p:spPr>
            <a:xfrm>
              <a:off x="5824300" y="4192025"/>
              <a:ext cx="39025" cy="47625"/>
            </a:xfrm>
            <a:custGeom>
              <a:rect b="b" l="l" r="r" t="t"/>
              <a:pathLst>
                <a:path extrusionOk="0" h="1905" w="1561">
                  <a:moveTo>
                    <a:pt x="866" y="0"/>
                  </a:moveTo>
                  <a:cubicBezTo>
                    <a:pt x="434" y="0"/>
                    <a:pt x="0" y="361"/>
                    <a:pt x="61" y="946"/>
                  </a:cubicBezTo>
                  <a:cubicBezTo>
                    <a:pt x="123" y="1503"/>
                    <a:pt x="277" y="1904"/>
                    <a:pt x="849" y="1904"/>
                  </a:cubicBezTo>
                  <a:cubicBezTo>
                    <a:pt x="1267" y="1904"/>
                    <a:pt x="1514" y="1673"/>
                    <a:pt x="1560" y="1317"/>
                  </a:cubicBezTo>
                  <a:lnTo>
                    <a:pt x="1251" y="1286"/>
                  </a:lnTo>
                  <a:cubicBezTo>
                    <a:pt x="1236" y="1518"/>
                    <a:pt x="1066" y="1657"/>
                    <a:pt x="834" y="1657"/>
                  </a:cubicBezTo>
                  <a:cubicBezTo>
                    <a:pt x="463" y="1657"/>
                    <a:pt x="370" y="1317"/>
                    <a:pt x="370" y="931"/>
                  </a:cubicBezTo>
                  <a:cubicBezTo>
                    <a:pt x="370" y="544"/>
                    <a:pt x="447" y="235"/>
                    <a:pt x="834" y="235"/>
                  </a:cubicBezTo>
                  <a:cubicBezTo>
                    <a:pt x="1081" y="235"/>
                    <a:pt x="1205" y="359"/>
                    <a:pt x="1236" y="575"/>
                  </a:cubicBezTo>
                  <a:lnTo>
                    <a:pt x="1545" y="544"/>
                  </a:lnTo>
                  <a:cubicBezTo>
                    <a:pt x="1529" y="467"/>
                    <a:pt x="1514" y="390"/>
                    <a:pt x="1483" y="328"/>
                  </a:cubicBezTo>
                  <a:cubicBezTo>
                    <a:pt x="1327" y="102"/>
                    <a:pt x="1097" y="0"/>
                    <a:pt x="8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8"/>
            <p:cNvSpPr/>
            <p:nvPr/>
          </p:nvSpPr>
          <p:spPr>
            <a:xfrm>
              <a:off x="5871800" y="4175475"/>
              <a:ext cx="43675" cy="63025"/>
            </a:xfrm>
            <a:custGeom>
              <a:rect b="b" l="l" r="r" t="t"/>
              <a:pathLst>
                <a:path extrusionOk="0" h="2521" w="1747">
                  <a:moveTo>
                    <a:pt x="0" y="1"/>
                  </a:moveTo>
                  <a:lnTo>
                    <a:pt x="0" y="2520"/>
                  </a:lnTo>
                  <a:lnTo>
                    <a:pt x="309" y="2520"/>
                  </a:lnTo>
                  <a:cubicBezTo>
                    <a:pt x="356" y="1871"/>
                    <a:pt x="77" y="897"/>
                    <a:pt x="773" y="897"/>
                  </a:cubicBezTo>
                  <a:cubicBezTo>
                    <a:pt x="786" y="897"/>
                    <a:pt x="798" y="896"/>
                    <a:pt x="811" y="896"/>
                  </a:cubicBezTo>
                  <a:cubicBezTo>
                    <a:pt x="1090" y="896"/>
                    <a:pt x="1174" y="1065"/>
                    <a:pt x="1159" y="1361"/>
                  </a:cubicBezTo>
                  <a:lnTo>
                    <a:pt x="1159" y="2520"/>
                  </a:lnTo>
                  <a:lnTo>
                    <a:pt x="1468" y="2520"/>
                  </a:lnTo>
                  <a:cubicBezTo>
                    <a:pt x="1391" y="1778"/>
                    <a:pt x="1747" y="650"/>
                    <a:pt x="881" y="650"/>
                  </a:cubicBezTo>
                  <a:cubicBezTo>
                    <a:pt x="557" y="650"/>
                    <a:pt x="402" y="789"/>
                    <a:pt x="294" y="1005"/>
                  </a:cubicBezTo>
                  <a:lnTo>
                    <a:pt x="3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8"/>
            <p:cNvSpPr/>
            <p:nvPr/>
          </p:nvSpPr>
          <p:spPr>
            <a:xfrm>
              <a:off x="5917375" y="4191700"/>
              <a:ext cx="44850" cy="47950"/>
            </a:xfrm>
            <a:custGeom>
              <a:rect b="b" l="l" r="r" t="t"/>
              <a:pathLst>
                <a:path extrusionOk="0" h="1918" w="1794">
                  <a:moveTo>
                    <a:pt x="1207" y="975"/>
                  </a:moveTo>
                  <a:lnTo>
                    <a:pt x="1207" y="975"/>
                  </a:lnTo>
                  <a:cubicBezTo>
                    <a:pt x="1237" y="1407"/>
                    <a:pt x="1037" y="1655"/>
                    <a:pt x="635" y="1686"/>
                  </a:cubicBezTo>
                  <a:cubicBezTo>
                    <a:pt x="434" y="1686"/>
                    <a:pt x="326" y="1562"/>
                    <a:pt x="326" y="1361"/>
                  </a:cubicBezTo>
                  <a:cubicBezTo>
                    <a:pt x="326" y="913"/>
                    <a:pt x="805" y="990"/>
                    <a:pt x="1207" y="975"/>
                  </a:cubicBezTo>
                  <a:close/>
                  <a:moveTo>
                    <a:pt x="820" y="1"/>
                  </a:moveTo>
                  <a:cubicBezTo>
                    <a:pt x="418" y="1"/>
                    <a:pt x="140" y="140"/>
                    <a:pt x="94" y="511"/>
                  </a:cubicBezTo>
                  <a:lnTo>
                    <a:pt x="418" y="526"/>
                  </a:lnTo>
                  <a:cubicBezTo>
                    <a:pt x="418" y="295"/>
                    <a:pt x="588" y="248"/>
                    <a:pt x="820" y="233"/>
                  </a:cubicBezTo>
                  <a:cubicBezTo>
                    <a:pt x="1129" y="233"/>
                    <a:pt x="1237" y="418"/>
                    <a:pt x="1207" y="758"/>
                  </a:cubicBezTo>
                  <a:cubicBezTo>
                    <a:pt x="1179" y="758"/>
                    <a:pt x="1151" y="758"/>
                    <a:pt x="1122" y="758"/>
                  </a:cubicBezTo>
                  <a:cubicBezTo>
                    <a:pt x="562" y="758"/>
                    <a:pt x="1" y="772"/>
                    <a:pt x="1" y="1361"/>
                  </a:cubicBezTo>
                  <a:cubicBezTo>
                    <a:pt x="1" y="1717"/>
                    <a:pt x="217" y="1902"/>
                    <a:pt x="573" y="1917"/>
                  </a:cubicBezTo>
                  <a:cubicBezTo>
                    <a:pt x="928" y="1917"/>
                    <a:pt x="1083" y="1732"/>
                    <a:pt x="1222" y="1531"/>
                  </a:cubicBezTo>
                  <a:lnTo>
                    <a:pt x="1222" y="1531"/>
                  </a:lnTo>
                  <a:cubicBezTo>
                    <a:pt x="1210" y="1776"/>
                    <a:pt x="1392" y="1895"/>
                    <a:pt x="1615" y="1895"/>
                  </a:cubicBezTo>
                  <a:cubicBezTo>
                    <a:pt x="1673" y="1895"/>
                    <a:pt x="1733" y="1887"/>
                    <a:pt x="1794" y="1871"/>
                  </a:cubicBezTo>
                  <a:lnTo>
                    <a:pt x="1794" y="1670"/>
                  </a:lnTo>
                  <a:cubicBezTo>
                    <a:pt x="1763" y="1677"/>
                    <a:pt x="1735" y="1681"/>
                    <a:pt x="1709" y="1681"/>
                  </a:cubicBezTo>
                  <a:cubicBezTo>
                    <a:pt x="1571" y="1681"/>
                    <a:pt x="1516" y="1577"/>
                    <a:pt x="1516" y="1407"/>
                  </a:cubicBezTo>
                  <a:lnTo>
                    <a:pt x="1516" y="619"/>
                  </a:lnTo>
                  <a:cubicBezTo>
                    <a:pt x="1516" y="202"/>
                    <a:pt x="1268"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8"/>
            <p:cNvSpPr/>
            <p:nvPr/>
          </p:nvSpPr>
          <p:spPr>
            <a:xfrm>
              <a:off x="5968000" y="4191700"/>
              <a:ext cx="21675" cy="46800"/>
            </a:xfrm>
            <a:custGeom>
              <a:rect b="b" l="l" r="r" t="t"/>
              <a:pathLst>
                <a:path extrusionOk="0" h="1872" w="867">
                  <a:moveTo>
                    <a:pt x="734" y="1"/>
                  </a:moveTo>
                  <a:cubicBezTo>
                    <a:pt x="485" y="1"/>
                    <a:pt x="363" y="192"/>
                    <a:pt x="310" y="418"/>
                  </a:cubicBezTo>
                  <a:cubicBezTo>
                    <a:pt x="279" y="326"/>
                    <a:pt x="294" y="156"/>
                    <a:pt x="294" y="47"/>
                  </a:cubicBezTo>
                  <a:lnTo>
                    <a:pt x="1" y="47"/>
                  </a:lnTo>
                  <a:lnTo>
                    <a:pt x="16" y="1871"/>
                  </a:lnTo>
                  <a:lnTo>
                    <a:pt x="325" y="1871"/>
                  </a:lnTo>
                  <a:cubicBezTo>
                    <a:pt x="354" y="1223"/>
                    <a:pt x="141" y="279"/>
                    <a:pt x="725" y="279"/>
                  </a:cubicBezTo>
                  <a:cubicBezTo>
                    <a:pt x="768" y="279"/>
                    <a:pt x="815" y="284"/>
                    <a:pt x="866" y="295"/>
                  </a:cubicBezTo>
                  <a:lnTo>
                    <a:pt x="866" y="16"/>
                  </a:lnTo>
                  <a:cubicBezTo>
                    <a:pt x="819"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8"/>
            <p:cNvSpPr/>
            <p:nvPr/>
          </p:nvSpPr>
          <p:spPr>
            <a:xfrm>
              <a:off x="5996200" y="4175475"/>
              <a:ext cx="23225" cy="81175"/>
            </a:xfrm>
            <a:custGeom>
              <a:rect b="b" l="l" r="r" t="t"/>
              <a:pathLst>
                <a:path extrusionOk="0" h="3247" w="929">
                  <a:moveTo>
                    <a:pt x="635" y="1"/>
                  </a:moveTo>
                  <a:cubicBezTo>
                    <a:pt x="279" y="403"/>
                    <a:pt x="1" y="882"/>
                    <a:pt x="1" y="1624"/>
                  </a:cubicBezTo>
                  <a:cubicBezTo>
                    <a:pt x="1" y="2366"/>
                    <a:pt x="264" y="2845"/>
                    <a:pt x="635" y="3247"/>
                  </a:cubicBezTo>
                  <a:lnTo>
                    <a:pt x="928" y="3247"/>
                  </a:lnTo>
                  <a:cubicBezTo>
                    <a:pt x="557" y="2860"/>
                    <a:pt x="310" y="2366"/>
                    <a:pt x="310" y="1624"/>
                  </a:cubicBezTo>
                  <a:cubicBezTo>
                    <a:pt x="310" y="897"/>
                    <a:pt x="557" y="403"/>
                    <a:pt x="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8"/>
            <p:cNvSpPr/>
            <p:nvPr/>
          </p:nvSpPr>
          <p:spPr>
            <a:xfrm>
              <a:off x="6022875" y="4178575"/>
              <a:ext cx="42875" cy="60825"/>
            </a:xfrm>
            <a:custGeom>
              <a:rect b="b" l="l" r="r" t="t"/>
              <a:pathLst>
                <a:path extrusionOk="0" h="2433" w="1715">
                  <a:moveTo>
                    <a:pt x="155" y="0"/>
                  </a:moveTo>
                  <a:lnTo>
                    <a:pt x="78" y="1299"/>
                  </a:lnTo>
                  <a:lnTo>
                    <a:pt x="387" y="1299"/>
                  </a:lnTo>
                  <a:cubicBezTo>
                    <a:pt x="479" y="1190"/>
                    <a:pt x="639" y="1134"/>
                    <a:pt x="802" y="1134"/>
                  </a:cubicBezTo>
                  <a:cubicBezTo>
                    <a:pt x="1079" y="1134"/>
                    <a:pt x="1364" y="1293"/>
                    <a:pt x="1345" y="1623"/>
                  </a:cubicBezTo>
                  <a:cubicBezTo>
                    <a:pt x="1314" y="1979"/>
                    <a:pt x="1160" y="2180"/>
                    <a:pt x="820" y="2195"/>
                  </a:cubicBezTo>
                  <a:cubicBezTo>
                    <a:pt x="526" y="2195"/>
                    <a:pt x="387" y="2056"/>
                    <a:pt x="310" y="1824"/>
                  </a:cubicBezTo>
                  <a:lnTo>
                    <a:pt x="0" y="1871"/>
                  </a:lnTo>
                  <a:cubicBezTo>
                    <a:pt x="76" y="2250"/>
                    <a:pt x="436" y="2433"/>
                    <a:pt x="802" y="2433"/>
                  </a:cubicBezTo>
                  <a:cubicBezTo>
                    <a:pt x="1254" y="2433"/>
                    <a:pt x="1714" y="2153"/>
                    <a:pt x="1654" y="1623"/>
                  </a:cubicBezTo>
                  <a:cubicBezTo>
                    <a:pt x="1698" y="1156"/>
                    <a:pt x="1282" y="887"/>
                    <a:pt x="871" y="887"/>
                  </a:cubicBezTo>
                  <a:cubicBezTo>
                    <a:pt x="697" y="887"/>
                    <a:pt x="524" y="935"/>
                    <a:pt x="387" y="1036"/>
                  </a:cubicBezTo>
                  <a:lnTo>
                    <a:pt x="449" y="263"/>
                  </a:lnTo>
                  <a:lnTo>
                    <a:pt x="1531" y="263"/>
                  </a:lnTo>
                  <a:lnTo>
                    <a:pt x="153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8"/>
            <p:cNvSpPr/>
            <p:nvPr/>
          </p:nvSpPr>
          <p:spPr>
            <a:xfrm>
              <a:off x="6071175" y="4177800"/>
              <a:ext cx="41750" cy="61850"/>
            </a:xfrm>
            <a:custGeom>
              <a:rect b="b" l="l" r="r" t="t"/>
              <a:pathLst>
                <a:path extrusionOk="0" h="2474" w="1670">
                  <a:moveTo>
                    <a:pt x="850" y="248"/>
                  </a:moveTo>
                  <a:cubicBezTo>
                    <a:pt x="1314" y="248"/>
                    <a:pt x="1360" y="727"/>
                    <a:pt x="1360" y="1237"/>
                  </a:cubicBezTo>
                  <a:cubicBezTo>
                    <a:pt x="1360" y="1747"/>
                    <a:pt x="1283" y="2226"/>
                    <a:pt x="835" y="2226"/>
                  </a:cubicBezTo>
                  <a:cubicBezTo>
                    <a:pt x="356" y="2226"/>
                    <a:pt x="310" y="1747"/>
                    <a:pt x="310" y="1237"/>
                  </a:cubicBezTo>
                  <a:cubicBezTo>
                    <a:pt x="310" y="712"/>
                    <a:pt x="356" y="248"/>
                    <a:pt x="850" y="248"/>
                  </a:cubicBezTo>
                  <a:close/>
                  <a:moveTo>
                    <a:pt x="850" y="1"/>
                  </a:moveTo>
                  <a:cubicBezTo>
                    <a:pt x="170" y="1"/>
                    <a:pt x="0" y="526"/>
                    <a:pt x="0" y="1237"/>
                  </a:cubicBezTo>
                  <a:cubicBezTo>
                    <a:pt x="0" y="1933"/>
                    <a:pt x="186" y="2473"/>
                    <a:pt x="835" y="2473"/>
                  </a:cubicBezTo>
                  <a:cubicBezTo>
                    <a:pt x="1469" y="2473"/>
                    <a:pt x="1670" y="1933"/>
                    <a:pt x="1670" y="1237"/>
                  </a:cubicBezTo>
                  <a:cubicBezTo>
                    <a:pt x="1670" y="541"/>
                    <a:pt x="1500" y="1"/>
                    <a:pt x="8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8"/>
            <p:cNvSpPr/>
            <p:nvPr/>
          </p:nvSpPr>
          <p:spPr>
            <a:xfrm>
              <a:off x="6116775" y="4175475"/>
              <a:ext cx="23200" cy="81175"/>
            </a:xfrm>
            <a:custGeom>
              <a:rect b="b" l="l" r="r" t="t"/>
              <a:pathLst>
                <a:path extrusionOk="0" h="3247" w="928">
                  <a:moveTo>
                    <a:pt x="0" y="1"/>
                  </a:moveTo>
                  <a:cubicBezTo>
                    <a:pt x="356" y="403"/>
                    <a:pt x="618" y="897"/>
                    <a:pt x="618" y="1624"/>
                  </a:cubicBezTo>
                  <a:cubicBezTo>
                    <a:pt x="618" y="2366"/>
                    <a:pt x="356" y="2860"/>
                    <a:pt x="0" y="3247"/>
                  </a:cubicBezTo>
                  <a:lnTo>
                    <a:pt x="294" y="3247"/>
                  </a:lnTo>
                  <a:cubicBezTo>
                    <a:pt x="665" y="2860"/>
                    <a:pt x="928" y="2366"/>
                    <a:pt x="928" y="1624"/>
                  </a:cubicBezTo>
                  <a:cubicBezTo>
                    <a:pt x="928" y="897"/>
                    <a:pt x="665" y="403"/>
                    <a:pt x="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8"/>
            <p:cNvSpPr/>
            <p:nvPr/>
          </p:nvSpPr>
          <p:spPr>
            <a:xfrm>
              <a:off x="5173975" y="4330050"/>
              <a:ext cx="39050" cy="64150"/>
            </a:xfrm>
            <a:custGeom>
              <a:rect b="b" l="l" r="r" t="t"/>
              <a:pathLst>
                <a:path extrusionOk="0" h="2566" w="1562">
                  <a:moveTo>
                    <a:pt x="786" y="881"/>
                  </a:moveTo>
                  <a:cubicBezTo>
                    <a:pt x="1164" y="881"/>
                    <a:pt x="1252" y="1185"/>
                    <a:pt x="1252" y="1592"/>
                  </a:cubicBezTo>
                  <a:cubicBezTo>
                    <a:pt x="1252" y="2009"/>
                    <a:pt x="1159" y="2319"/>
                    <a:pt x="757" y="2319"/>
                  </a:cubicBezTo>
                  <a:cubicBezTo>
                    <a:pt x="371" y="2319"/>
                    <a:pt x="325" y="1994"/>
                    <a:pt x="325" y="1608"/>
                  </a:cubicBezTo>
                  <a:cubicBezTo>
                    <a:pt x="325" y="1206"/>
                    <a:pt x="371" y="881"/>
                    <a:pt x="757" y="881"/>
                  </a:cubicBezTo>
                  <a:cubicBezTo>
                    <a:pt x="767" y="881"/>
                    <a:pt x="776" y="881"/>
                    <a:pt x="786" y="881"/>
                  </a:cubicBezTo>
                  <a:close/>
                  <a:moveTo>
                    <a:pt x="1252" y="0"/>
                  </a:moveTo>
                  <a:lnTo>
                    <a:pt x="1252" y="974"/>
                  </a:lnTo>
                  <a:cubicBezTo>
                    <a:pt x="1144" y="773"/>
                    <a:pt x="974" y="649"/>
                    <a:pt x="680" y="649"/>
                  </a:cubicBezTo>
                  <a:cubicBezTo>
                    <a:pt x="216" y="649"/>
                    <a:pt x="0" y="974"/>
                    <a:pt x="0" y="1623"/>
                  </a:cubicBezTo>
                  <a:cubicBezTo>
                    <a:pt x="15" y="2179"/>
                    <a:pt x="170" y="2566"/>
                    <a:pt x="680" y="2566"/>
                  </a:cubicBezTo>
                  <a:cubicBezTo>
                    <a:pt x="974" y="2566"/>
                    <a:pt x="1144" y="2442"/>
                    <a:pt x="1252" y="2226"/>
                  </a:cubicBezTo>
                  <a:cubicBezTo>
                    <a:pt x="1267" y="2303"/>
                    <a:pt x="1252" y="2427"/>
                    <a:pt x="1267" y="2519"/>
                  </a:cubicBezTo>
                  <a:lnTo>
                    <a:pt x="1561" y="2519"/>
                  </a:lnTo>
                  <a:lnTo>
                    <a:pt x="15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8"/>
            <p:cNvSpPr/>
            <p:nvPr/>
          </p:nvSpPr>
          <p:spPr>
            <a:xfrm>
              <a:off x="5221875" y="4346275"/>
              <a:ext cx="41750" cy="47925"/>
            </a:xfrm>
            <a:custGeom>
              <a:rect b="b" l="l" r="r" t="t"/>
              <a:pathLst>
                <a:path extrusionOk="0" h="1917" w="1670">
                  <a:moveTo>
                    <a:pt x="833" y="239"/>
                  </a:moveTo>
                  <a:cubicBezTo>
                    <a:pt x="1099" y="239"/>
                    <a:pt x="1373" y="435"/>
                    <a:pt x="1345" y="789"/>
                  </a:cubicBezTo>
                  <a:lnTo>
                    <a:pt x="341" y="789"/>
                  </a:lnTo>
                  <a:cubicBezTo>
                    <a:pt x="341" y="680"/>
                    <a:pt x="371" y="588"/>
                    <a:pt x="402" y="510"/>
                  </a:cubicBezTo>
                  <a:cubicBezTo>
                    <a:pt x="483" y="325"/>
                    <a:pt x="656" y="239"/>
                    <a:pt x="833" y="239"/>
                  </a:cubicBezTo>
                  <a:close/>
                  <a:moveTo>
                    <a:pt x="835" y="0"/>
                  </a:moveTo>
                  <a:cubicBezTo>
                    <a:pt x="263" y="0"/>
                    <a:pt x="31" y="356"/>
                    <a:pt x="16" y="943"/>
                  </a:cubicBezTo>
                  <a:cubicBezTo>
                    <a:pt x="1" y="1561"/>
                    <a:pt x="294" y="1917"/>
                    <a:pt x="851" y="1917"/>
                  </a:cubicBezTo>
                  <a:cubicBezTo>
                    <a:pt x="1237" y="1917"/>
                    <a:pt x="1500" y="1747"/>
                    <a:pt x="1592" y="1484"/>
                  </a:cubicBezTo>
                  <a:lnTo>
                    <a:pt x="1330" y="1407"/>
                  </a:lnTo>
                  <a:cubicBezTo>
                    <a:pt x="1268" y="1561"/>
                    <a:pt x="1113" y="1685"/>
                    <a:pt x="851" y="1685"/>
                  </a:cubicBezTo>
                  <a:cubicBezTo>
                    <a:pt x="480" y="1670"/>
                    <a:pt x="341" y="1407"/>
                    <a:pt x="341" y="1020"/>
                  </a:cubicBezTo>
                  <a:lnTo>
                    <a:pt x="1654" y="1020"/>
                  </a:lnTo>
                  <a:cubicBezTo>
                    <a:pt x="1670" y="402"/>
                    <a:pt x="1438"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8"/>
            <p:cNvSpPr/>
            <p:nvPr/>
          </p:nvSpPr>
          <p:spPr>
            <a:xfrm>
              <a:off x="5269400" y="4346475"/>
              <a:ext cx="38275" cy="47825"/>
            </a:xfrm>
            <a:custGeom>
              <a:rect b="b" l="l" r="r" t="t"/>
              <a:pathLst>
                <a:path extrusionOk="0" h="1913" w="1531">
                  <a:moveTo>
                    <a:pt x="750" y="0"/>
                  </a:moveTo>
                  <a:cubicBezTo>
                    <a:pt x="397" y="0"/>
                    <a:pt x="47" y="152"/>
                    <a:pt x="78" y="518"/>
                  </a:cubicBezTo>
                  <a:cubicBezTo>
                    <a:pt x="124" y="1244"/>
                    <a:pt x="1113" y="842"/>
                    <a:pt x="1222" y="1383"/>
                  </a:cubicBezTo>
                  <a:cubicBezTo>
                    <a:pt x="1214" y="1589"/>
                    <a:pt x="1008" y="1680"/>
                    <a:pt x="788" y="1680"/>
                  </a:cubicBezTo>
                  <a:cubicBezTo>
                    <a:pt x="546" y="1680"/>
                    <a:pt x="288" y="1570"/>
                    <a:pt x="263" y="1383"/>
                  </a:cubicBezTo>
                  <a:lnTo>
                    <a:pt x="1" y="1430"/>
                  </a:lnTo>
                  <a:cubicBezTo>
                    <a:pt x="31" y="1743"/>
                    <a:pt x="409" y="1913"/>
                    <a:pt x="780" y="1913"/>
                  </a:cubicBezTo>
                  <a:cubicBezTo>
                    <a:pt x="1159" y="1913"/>
                    <a:pt x="1531" y="1735"/>
                    <a:pt x="1515" y="1352"/>
                  </a:cubicBezTo>
                  <a:cubicBezTo>
                    <a:pt x="1469" y="595"/>
                    <a:pt x="511" y="997"/>
                    <a:pt x="372" y="487"/>
                  </a:cubicBezTo>
                  <a:cubicBezTo>
                    <a:pt x="372" y="308"/>
                    <a:pt x="559" y="226"/>
                    <a:pt x="757" y="226"/>
                  </a:cubicBezTo>
                  <a:cubicBezTo>
                    <a:pt x="968" y="226"/>
                    <a:pt x="1190" y="319"/>
                    <a:pt x="1206" y="487"/>
                  </a:cubicBezTo>
                  <a:lnTo>
                    <a:pt x="1484" y="440"/>
                  </a:lnTo>
                  <a:cubicBezTo>
                    <a:pt x="1453" y="286"/>
                    <a:pt x="1376" y="178"/>
                    <a:pt x="1253" y="116"/>
                  </a:cubicBezTo>
                  <a:cubicBezTo>
                    <a:pt x="1120" y="42"/>
                    <a:pt x="935" y="0"/>
                    <a:pt x="7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8"/>
            <p:cNvSpPr/>
            <p:nvPr/>
          </p:nvSpPr>
          <p:spPr>
            <a:xfrm>
              <a:off x="5312325" y="4346575"/>
              <a:ext cx="39400" cy="47625"/>
            </a:xfrm>
            <a:custGeom>
              <a:rect b="b" l="l" r="r" t="t"/>
              <a:pathLst>
                <a:path extrusionOk="0" h="1905" w="1576">
                  <a:moveTo>
                    <a:pt x="873" y="0"/>
                  </a:moveTo>
                  <a:cubicBezTo>
                    <a:pt x="440" y="0"/>
                    <a:pt x="0" y="362"/>
                    <a:pt x="61" y="947"/>
                  </a:cubicBezTo>
                  <a:cubicBezTo>
                    <a:pt x="123" y="1503"/>
                    <a:pt x="293" y="1905"/>
                    <a:pt x="865" y="1905"/>
                  </a:cubicBezTo>
                  <a:cubicBezTo>
                    <a:pt x="1282" y="1905"/>
                    <a:pt x="1514" y="1673"/>
                    <a:pt x="1576" y="1317"/>
                  </a:cubicBezTo>
                  <a:lnTo>
                    <a:pt x="1267" y="1287"/>
                  </a:lnTo>
                  <a:cubicBezTo>
                    <a:pt x="1251" y="1518"/>
                    <a:pt x="1081" y="1658"/>
                    <a:pt x="849" y="1658"/>
                  </a:cubicBezTo>
                  <a:cubicBezTo>
                    <a:pt x="478" y="1658"/>
                    <a:pt x="386" y="1317"/>
                    <a:pt x="386" y="931"/>
                  </a:cubicBezTo>
                  <a:cubicBezTo>
                    <a:pt x="386" y="545"/>
                    <a:pt x="463" y="236"/>
                    <a:pt x="849" y="236"/>
                  </a:cubicBezTo>
                  <a:cubicBezTo>
                    <a:pt x="1097" y="236"/>
                    <a:pt x="1205" y="359"/>
                    <a:pt x="1251" y="576"/>
                  </a:cubicBezTo>
                  <a:lnTo>
                    <a:pt x="1560" y="545"/>
                  </a:lnTo>
                  <a:cubicBezTo>
                    <a:pt x="1529" y="467"/>
                    <a:pt x="1529" y="390"/>
                    <a:pt x="1483" y="328"/>
                  </a:cubicBezTo>
                  <a:cubicBezTo>
                    <a:pt x="1333" y="103"/>
                    <a:pt x="1104" y="0"/>
                    <a:pt x="8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8"/>
            <p:cNvSpPr/>
            <p:nvPr/>
          </p:nvSpPr>
          <p:spPr>
            <a:xfrm>
              <a:off x="5359825" y="4346250"/>
              <a:ext cx="21650" cy="46800"/>
            </a:xfrm>
            <a:custGeom>
              <a:rect b="b" l="l" r="r" t="t"/>
              <a:pathLst>
                <a:path extrusionOk="0" h="1872" w="866">
                  <a:moveTo>
                    <a:pt x="733" y="1"/>
                  </a:moveTo>
                  <a:cubicBezTo>
                    <a:pt x="481" y="1"/>
                    <a:pt x="349" y="193"/>
                    <a:pt x="309" y="419"/>
                  </a:cubicBezTo>
                  <a:cubicBezTo>
                    <a:pt x="278" y="326"/>
                    <a:pt x="294" y="156"/>
                    <a:pt x="278" y="48"/>
                  </a:cubicBezTo>
                  <a:lnTo>
                    <a:pt x="0" y="48"/>
                  </a:lnTo>
                  <a:lnTo>
                    <a:pt x="0" y="1871"/>
                  </a:lnTo>
                  <a:lnTo>
                    <a:pt x="309" y="1871"/>
                  </a:lnTo>
                  <a:cubicBezTo>
                    <a:pt x="353" y="1223"/>
                    <a:pt x="141" y="279"/>
                    <a:pt x="725" y="279"/>
                  </a:cubicBezTo>
                  <a:cubicBezTo>
                    <a:pt x="768" y="279"/>
                    <a:pt x="814" y="284"/>
                    <a:pt x="866" y="295"/>
                  </a:cubicBezTo>
                  <a:lnTo>
                    <a:pt x="866" y="17"/>
                  </a:lnTo>
                  <a:cubicBezTo>
                    <a:pt x="818" y="6"/>
                    <a:pt x="774" y="1"/>
                    <a:pt x="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8"/>
            <p:cNvSpPr/>
            <p:nvPr/>
          </p:nvSpPr>
          <p:spPr>
            <a:xfrm>
              <a:off x="5388400" y="4330050"/>
              <a:ext cx="7775" cy="63000"/>
            </a:xfrm>
            <a:custGeom>
              <a:rect b="b" l="l" r="r" t="t"/>
              <a:pathLst>
                <a:path extrusionOk="0" h="2520" w="311">
                  <a:moveTo>
                    <a:pt x="1" y="0"/>
                  </a:moveTo>
                  <a:lnTo>
                    <a:pt x="1" y="294"/>
                  </a:lnTo>
                  <a:lnTo>
                    <a:pt x="310" y="294"/>
                  </a:lnTo>
                  <a:lnTo>
                    <a:pt x="310" y="0"/>
                  </a:lnTo>
                  <a:close/>
                  <a:moveTo>
                    <a:pt x="1" y="696"/>
                  </a:moveTo>
                  <a:lnTo>
                    <a:pt x="1" y="2519"/>
                  </a:lnTo>
                  <a:lnTo>
                    <a:pt x="310" y="2519"/>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8"/>
            <p:cNvSpPr/>
            <p:nvPr/>
          </p:nvSpPr>
          <p:spPr>
            <a:xfrm>
              <a:off x="5407350" y="4346275"/>
              <a:ext cx="39050" cy="64925"/>
            </a:xfrm>
            <a:custGeom>
              <a:rect b="b" l="l" r="r" t="t"/>
              <a:pathLst>
                <a:path extrusionOk="0" h="2597" w="1562">
                  <a:moveTo>
                    <a:pt x="804" y="248"/>
                  </a:moveTo>
                  <a:cubicBezTo>
                    <a:pt x="1190" y="248"/>
                    <a:pt x="1237" y="557"/>
                    <a:pt x="1237" y="959"/>
                  </a:cubicBezTo>
                  <a:cubicBezTo>
                    <a:pt x="1237" y="1360"/>
                    <a:pt x="1190" y="1685"/>
                    <a:pt x="804" y="1685"/>
                  </a:cubicBezTo>
                  <a:cubicBezTo>
                    <a:pt x="418" y="1685"/>
                    <a:pt x="309" y="1391"/>
                    <a:pt x="309" y="974"/>
                  </a:cubicBezTo>
                  <a:cubicBezTo>
                    <a:pt x="309" y="557"/>
                    <a:pt x="402" y="248"/>
                    <a:pt x="804" y="248"/>
                  </a:cubicBezTo>
                  <a:close/>
                  <a:moveTo>
                    <a:pt x="881" y="0"/>
                  </a:moveTo>
                  <a:cubicBezTo>
                    <a:pt x="588" y="0"/>
                    <a:pt x="418" y="124"/>
                    <a:pt x="309" y="325"/>
                  </a:cubicBezTo>
                  <a:lnTo>
                    <a:pt x="294" y="47"/>
                  </a:lnTo>
                  <a:lnTo>
                    <a:pt x="0" y="47"/>
                  </a:lnTo>
                  <a:lnTo>
                    <a:pt x="0" y="2597"/>
                  </a:lnTo>
                  <a:lnTo>
                    <a:pt x="309" y="2597"/>
                  </a:lnTo>
                  <a:lnTo>
                    <a:pt x="309" y="1592"/>
                  </a:lnTo>
                  <a:cubicBezTo>
                    <a:pt x="418" y="1793"/>
                    <a:pt x="588" y="1917"/>
                    <a:pt x="881" y="1917"/>
                  </a:cubicBezTo>
                  <a:cubicBezTo>
                    <a:pt x="1407" y="1901"/>
                    <a:pt x="1561" y="1499"/>
                    <a:pt x="1561" y="943"/>
                  </a:cubicBezTo>
                  <a:cubicBezTo>
                    <a:pt x="1561" y="402"/>
                    <a:pt x="1422" y="16"/>
                    <a:pt x="8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8"/>
            <p:cNvSpPr/>
            <p:nvPr/>
          </p:nvSpPr>
          <p:spPr>
            <a:xfrm>
              <a:off x="5451000" y="4337000"/>
              <a:ext cx="22450" cy="57050"/>
            </a:xfrm>
            <a:custGeom>
              <a:rect b="b" l="l" r="r" t="t"/>
              <a:pathLst>
                <a:path extrusionOk="0" h="2282" w="898">
                  <a:moveTo>
                    <a:pt x="325" y="0"/>
                  </a:moveTo>
                  <a:lnTo>
                    <a:pt x="233" y="418"/>
                  </a:lnTo>
                  <a:lnTo>
                    <a:pt x="1" y="418"/>
                  </a:lnTo>
                  <a:lnTo>
                    <a:pt x="1" y="634"/>
                  </a:lnTo>
                  <a:lnTo>
                    <a:pt x="217" y="634"/>
                  </a:lnTo>
                  <a:lnTo>
                    <a:pt x="217" y="1855"/>
                  </a:lnTo>
                  <a:cubicBezTo>
                    <a:pt x="217" y="2171"/>
                    <a:pt x="407" y="2281"/>
                    <a:pt x="636" y="2281"/>
                  </a:cubicBezTo>
                  <a:cubicBezTo>
                    <a:pt x="720" y="2281"/>
                    <a:pt x="810" y="2266"/>
                    <a:pt x="897" y="2241"/>
                  </a:cubicBezTo>
                  <a:lnTo>
                    <a:pt x="897" y="2010"/>
                  </a:lnTo>
                  <a:cubicBezTo>
                    <a:pt x="845" y="2026"/>
                    <a:pt x="793" y="2035"/>
                    <a:pt x="746" y="2035"/>
                  </a:cubicBezTo>
                  <a:cubicBezTo>
                    <a:pt x="613" y="2035"/>
                    <a:pt x="515" y="1964"/>
                    <a:pt x="526" y="1793"/>
                  </a:cubicBezTo>
                  <a:lnTo>
                    <a:pt x="526" y="634"/>
                  </a:lnTo>
                  <a:lnTo>
                    <a:pt x="866" y="634"/>
                  </a:lnTo>
                  <a:lnTo>
                    <a:pt x="866" y="418"/>
                  </a:lnTo>
                  <a:lnTo>
                    <a:pt x="526" y="418"/>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8"/>
            <p:cNvSpPr/>
            <p:nvPr/>
          </p:nvSpPr>
          <p:spPr>
            <a:xfrm>
              <a:off x="5480000" y="4330050"/>
              <a:ext cx="7750" cy="63000"/>
            </a:xfrm>
            <a:custGeom>
              <a:rect b="b" l="l" r="r" t="t"/>
              <a:pathLst>
                <a:path extrusionOk="0" h="2520" w="310">
                  <a:moveTo>
                    <a:pt x="0" y="0"/>
                  </a:moveTo>
                  <a:lnTo>
                    <a:pt x="0" y="294"/>
                  </a:lnTo>
                  <a:lnTo>
                    <a:pt x="309" y="294"/>
                  </a:lnTo>
                  <a:lnTo>
                    <a:pt x="309" y="0"/>
                  </a:lnTo>
                  <a:close/>
                  <a:moveTo>
                    <a:pt x="0" y="696"/>
                  </a:moveTo>
                  <a:lnTo>
                    <a:pt x="0" y="2519"/>
                  </a:lnTo>
                  <a:lnTo>
                    <a:pt x="309" y="2519"/>
                  </a:lnTo>
                  <a:lnTo>
                    <a:pt x="309"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8"/>
            <p:cNvSpPr/>
            <p:nvPr/>
          </p:nvSpPr>
          <p:spPr>
            <a:xfrm>
              <a:off x="5497000" y="4346250"/>
              <a:ext cx="40975" cy="47950"/>
            </a:xfrm>
            <a:custGeom>
              <a:rect b="b" l="l" r="r" t="t"/>
              <a:pathLst>
                <a:path extrusionOk="0" h="1918" w="1639">
                  <a:moveTo>
                    <a:pt x="819" y="233"/>
                  </a:moveTo>
                  <a:cubicBezTo>
                    <a:pt x="1237" y="233"/>
                    <a:pt x="1314" y="542"/>
                    <a:pt x="1314" y="960"/>
                  </a:cubicBezTo>
                  <a:cubicBezTo>
                    <a:pt x="1314" y="1377"/>
                    <a:pt x="1237" y="1686"/>
                    <a:pt x="804" y="1686"/>
                  </a:cubicBezTo>
                  <a:cubicBezTo>
                    <a:pt x="402" y="1671"/>
                    <a:pt x="309" y="1377"/>
                    <a:pt x="309" y="960"/>
                  </a:cubicBezTo>
                  <a:cubicBezTo>
                    <a:pt x="309" y="542"/>
                    <a:pt x="402" y="233"/>
                    <a:pt x="819" y="233"/>
                  </a:cubicBezTo>
                  <a:close/>
                  <a:moveTo>
                    <a:pt x="854" y="1"/>
                  </a:moveTo>
                  <a:cubicBezTo>
                    <a:pt x="843" y="1"/>
                    <a:pt x="831" y="1"/>
                    <a:pt x="819" y="1"/>
                  </a:cubicBezTo>
                  <a:cubicBezTo>
                    <a:pt x="263" y="1"/>
                    <a:pt x="0" y="326"/>
                    <a:pt x="0" y="960"/>
                  </a:cubicBezTo>
                  <a:cubicBezTo>
                    <a:pt x="0" y="1531"/>
                    <a:pt x="232" y="1918"/>
                    <a:pt x="804" y="1918"/>
                  </a:cubicBezTo>
                  <a:cubicBezTo>
                    <a:pt x="1376" y="1918"/>
                    <a:pt x="1638" y="1562"/>
                    <a:pt x="1638" y="960"/>
                  </a:cubicBezTo>
                  <a:cubicBezTo>
                    <a:pt x="1638" y="369"/>
                    <a:pt x="1416" y="1"/>
                    <a:pt x="8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8"/>
            <p:cNvSpPr/>
            <p:nvPr/>
          </p:nvSpPr>
          <p:spPr>
            <a:xfrm>
              <a:off x="5547225" y="4346250"/>
              <a:ext cx="43850" cy="46800"/>
            </a:xfrm>
            <a:custGeom>
              <a:rect b="b" l="l" r="r" t="t"/>
              <a:pathLst>
                <a:path extrusionOk="0" h="1872" w="1754">
                  <a:moveTo>
                    <a:pt x="930" y="1"/>
                  </a:moveTo>
                  <a:cubicBezTo>
                    <a:pt x="919" y="1"/>
                    <a:pt x="908" y="1"/>
                    <a:pt x="897" y="1"/>
                  </a:cubicBezTo>
                  <a:cubicBezTo>
                    <a:pt x="588" y="17"/>
                    <a:pt x="418" y="140"/>
                    <a:pt x="309" y="357"/>
                  </a:cubicBezTo>
                  <a:cubicBezTo>
                    <a:pt x="279" y="279"/>
                    <a:pt x="309" y="140"/>
                    <a:pt x="294" y="48"/>
                  </a:cubicBezTo>
                  <a:lnTo>
                    <a:pt x="0" y="48"/>
                  </a:lnTo>
                  <a:lnTo>
                    <a:pt x="16" y="1871"/>
                  </a:lnTo>
                  <a:lnTo>
                    <a:pt x="325" y="1871"/>
                  </a:lnTo>
                  <a:cubicBezTo>
                    <a:pt x="371" y="1222"/>
                    <a:pt x="93" y="264"/>
                    <a:pt x="789" y="249"/>
                  </a:cubicBezTo>
                  <a:cubicBezTo>
                    <a:pt x="802" y="248"/>
                    <a:pt x="814" y="248"/>
                    <a:pt x="826" y="248"/>
                  </a:cubicBezTo>
                  <a:cubicBezTo>
                    <a:pt x="1104" y="248"/>
                    <a:pt x="1175" y="416"/>
                    <a:pt x="1175" y="712"/>
                  </a:cubicBezTo>
                  <a:lnTo>
                    <a:pt x="1175" y="1871"/>
                  </a:lnTo>
                  <a:lnTo>
                    <a:pt x="1484" y="1871"/>
                  </a:lnTo>
                  <a:cubicBezTo>
                    <a:pt x="1408" y="1139"/>
                    <a:pt x="1753" y="1"/>
                    <a:pt x="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8"/>
            <p:cNvSpPr/>
            <p:nvPr/>
          </p:nvSpPr>
          <p:spPr>
            <a:xfrm>
              <a:off x="5702950" y="4337000"/>
              <a:ext cx="22025" cy="57050"/>
            </a:xfrm>
            <a:custGeom>
              <a:rect b="b" l="l" r="r" t="t"/>
              <a:pathLst>
                <a:path extrusionOk="0" h="2282" w="881">
                  <a:moveTo>
                    <a:pt x="309" y="0"/>
                  </a:moveTo>
                  <a:lnTo>
                    <a:pt x="232" y="418"/>
                  </a:lnTo>
                  <a:lnTo>
                    <a:pt x="0" y="418"/>
                  </a:lnTo>
                  <a:lnTo>
                    <a:pt x="0" y="634"/>
                  </a:lnTo>
                  <a:lnTo>
                    <a:pt x="201" y="634"/>
                  </a:lnTo>
                  <a:lnTo>
                    <a:pt x="201" y="1855"/>
                  </a:lnTo>
                  <a:cubicBezTo>
                    <a:pt x="201" y="2171"/>
                    <a:pt x="399" y="2281"/>
                    <a:pt x="627" y="2281"/>
                  </a:cubicBezTo>
                  <a:cubicBezTo>
                    <a:pt x="710" y="2281"/>
                    <a:pt x="798" y="2266"/>
                    <a:pt x="881" y="2241"/>
                  </a:cubicBezTo>
                  <a:lnTo>
                    <a:pt x="881" y="2010"/>
                  </a:lnTo>
                  <a:cubicBezTo>
                    <a:pt x="833" y="2026"/>
                    <a:pt x="783" y="2035"/>
                    <a:pt x="737" y="2035"/>
                  </a:cubicBezTo>
                  <a:cubicBezTo>
                    <a:pt x="605" y="2035"/>
                    <a:pt x="499" y="1964"/>
                    <a:pt x="510" y="1793"/>
                  </a:cubicBezTo>
                  <a:lnTo>
                    <a:pt x="510" y="634"/>
                  </a:lnTo>
                  <a:lnTo>
                    <a:pt x="850" y="634"/>
                  </a:lnTo>
                  <a:lnTo>
                    <a:pt x="850" y="418"/>
                  </a:lnTo>
                  <a:lnTo>
                    <a:pt x="510" y="418"/>
                  </a:lnTo>
                  <a:lnTo>
                    <a:pt x="5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8"/>
            <p:cNvSpPr/>
            <p:nvPr/>
          </p:nvSpPr>
          <p:spPr>
            <a:xfrm>
              <a:off x="5729200" y="4346275"/>
              <a:ext cx="41375" cy="47925"/>
            </a:xfrm>
            <a:custGeom>
              <a:rect b="b" l="l" r="r" t="t"/>
              <a:pathLst>
                <a:path extrusionOk="0" h="1917" w="1655">
                  <a:moveTo>
                    <a:pt x="829" y="239"/>
                  </a:moveTo>
                  <a:cubicBezTo>
                    <a:pt x="1097" y="239"/>
                    <a:pt x="1367" y="435"/>
                    <a:pt x="1330" y="789"/>
                  </a:cubicBezTo>
                  <a:lnTo>
                    <a:pt x="341" y="789"/>
                  </a:lnTo>
                  <a:cubicBezTo>
                    <a:pt x="341" y="680"/>
                    <a:pt x="372" y="588"/>
                    <a:pt x="387" y="510"/>
                  </a:cubicBezTo>
                  <a:cubicBezTo>
                    <a:pt x="474" y="325"/>
                    <a:pt x="651" y="239"/>
                    <a:pt x="829" y="239"/>
                  </a:cubicBezTo>
                  <a:close/>
                  <a:moveTo>
                    <a:pt x="836" y="0"/>
                  </a:moveTo>
                  <a:cubicBezTo>
                    <a:pt x="264" y="0"/>
                    <a:pt x="16" y="356"/>
                    <a:pt x="1" y="943"/>
                  </a:cubicBezTo>
                  <a:cubicBezTo>
                    <a:pt x="1" y="1561"/>
                    <a:pt x="295" y="1917"/>
                    <a:pt x="851" y="1917"/>
                  </a:cubicBezTo>
                  <a:cubicBezTo>
                    <a:pt x="1237" y="1917"/>
                    <a:pt x="1485" y="1747"/>
                    <a:pt x="1593" y="1484"/>
                  </a:cubicBezTo>
                  <a:lnTo>
                    <a:pt x="1315" y="1407"/>
                  </a:lnTo>
                  <a:cubicBezTo>
                    <a:pt x="1268" y="1561"/>
                    <a:pt x="1098" y="1685"/>
                    <a:pt x="851" y="1685"/>
                  </a:cubicBezTo>
                  <a:cubicBezTo>
                    <a:pt x="465" y="1670"/>
                    <a:pt x="341" y="1407"/>
                    <a:pt x="341" y="1020"/>
                  </a:cubicBezTo>
                  <a:lnTo>
                    <a:pt x="1639" y="1020"/>
                  </a:lnTo>
                  <a:cubicBezTo>
                    <a:pt x="1655" y="402"/>
                    <a:pt x="1438" y="0"/>
                    <a:pt x="8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8"/>
            <p:cNvSpPr/>
            <p:nvPr/>
          </p:nvSpPr>
          <p:spPr>
            <a:xfrm>
              <a:off x="5775200" y="4347425"/>
              <a:ext cx="41350" cy="45625"/>
            </a:xfrm>
            <a:custGeom>
              <a:rect b="b" l="l" r="r" t="t"/>
              <a:pathLst>
                <a:path extrusionOk="0" h="1825" w="1654">
                  <a:moveTo>
                    <a:pt x="16" y="1"/>
                  </a:moveTo>
                  <a:lnTo>
                    <a:pt x="649" y="882"/>
                  </a:lnTo>
                  <a:lnTo>
                    <a:pt x="0" y="1824"/>
                  </a:lnTo>
                  <a:lnTo>
                    <a:pt x="325" y="1824"/>
                  </a:lnTo>
                  <a:lnTo>
                    <a:pt x="819" y="1083"/>
                  </a:lnTo>
                  <a:lnTo>
                    <a:pt x="1314" y="1824"/>
                  </a:lnTo>
                  <a:lnTo>
                    <a:pt x="1654" y="1824"/>
                  </a:lnTo>
                  <a:lnTo>
                    <a:pt x="1005" y="882"/>
                  </a:lnTo>
                  <a:lnTo>
                    <a:pt x="1623" y="1"/>
                  </a:lnTo>
                  <a:lnTo>
                    <a:pt x="1283" y="1"/>
                  </a:lnTo>
                  <a:lnTo>
                    <a:pt x="819" y="712"/>
                  </a:lnTo>
                  <a:lnTo>
                    <a:pt x="35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8"/>
            <p:cNvSpPr/>
            <p:nvPr/>
          </p:nvSpPr>
          <p:spPr>
            <a:xfrm>
              <a:off x="5818850" y="4337000"/>
              <a:ext cx="22050" cy="57050"/>
            </a:xfrm>
            <a:custGeom>
              <a:rect b="b" l="l" r="r" t="t"/>
              <a:pathLst>
                <a:path extrusionOk="0" h="2282" w="882">
                  <a:moveTo>
                    <a:pt x="310" y="0"/>
                  </a:moveTo>
                  <a:lnTo>
                    <a:pt x="233" y="418"/>
                  </a:lnTo>
                  <a:lnTo>
                    <a:pt x="1" y="418"/>
                  </a:lnTo>
                  <a:lnTo>
                    <a:pt x="1" y="634"/>
                  </a:lnTo>
                  <a:lnTo>
                    <a:pt x="202" y="634"/>
                  </a:lnTo>
                  <a:lnTo>
                    <a:pt x="202" y="1855"/>
                  </a:lnTo>
                  <a:cubicBezTo>
                    <a:pt x="202" y="2171"/>
                    <a:pt x="400" y="2281"/>
                    <a:pt x="627" y="2281"/>
                  </a:cubicBezTo>
                  <a:cubicBezTo>
                    <a:pt x="711" y="2281"/>
                    <a:pt x="799" y="2266"/>
                    <a:pt x="882" y="2241"/>
                  </a:cubicBezTo>
                  <a:lnTo>
                    <a:pt x="882" y="2010"/>
                  </a:lnTo>
                  <a:cubicBezTo>
                    <a:pt x="833" y="2026"/>
                    <a:pt x="784" y="2035"/>
                    <a:pt x="737" y="2035"/>
                  </a:cubicBezTo>
                  <a:cubicBezTo>
                    <a:pt x="606" y="2035"/>
                    <a:pt x="499" y="1964"/>
                    <a:pt x="511" y="1793"/>
                  </a:cubicBezTo>
                  <a:lnTo>
                    <a:pt x="511" y="634"/>
                  </a:lnTo>
                  <a:lnTo>
                    <a:pt x="851" y="634"/>
                  </a:lnTo>
                  <a:lnTo>
                    <a:pt x="851" y="418"/>
                  </a:lnTo>
                  <a:lnTo>
                    <a:pt x="511" y="418"/>
                  </a:lnTo>
                  <a:lnTo>
                    <a:pt x="5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8"/>
            <p:cNvSpPr/>
            <p:nvPr/>
          </p:nvSpPr>
          <p:spPr>
            <a:xfrm>
              <a:off x="4929000" y="4487700"/>
              <a:ext cx="42125" cy="59900"/>
            </a:xfrm>
            <a:custGeom>
              <a:rect b="b" l="l" r="r" t="t"/>
              <a:pathLst>
                <a:path extrusionOk="0" h="2396" w="1685">
                  <a:moveTo>
                    <a:pt x="0" y="0"/>
                  </a:moveTo>
                  <a:lnTo>
                    <a:pt x="0" y="2396"/>
                  </a:lnTo>
                  <a:lnTo>
                    <a:pt x="309" y="2396"/>
                  </a:lnTo>
                  <a:lnTo>
                    <a:pt x="309" y="1438"/>
                  </a:lnTo>
                  <a:lnTo>
                    <a:pt x="1654" y="1438"/>
                  </a:lnTo>
                  <a:lnTo>
                    <a:pt x="1654" y="1159"/>
                  </a:lnTo>
                  <a:lnTo>
                    <a:pt x="309" y="1159"/>
                  </a:lnTo>
                  <a:lnTo>
                    <a:pt x="309" y="278"/>
                  </a:lnTo>
                  <a:lnTo>
                    <a:pt x="1685" y="278"/>
                  </a:lnTo>
                  <a:lnTo>
                    <a:pt x="16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8"/>
            <p:cNvSpPr/>
            <p:nvPr/>
          </p:nvSpPr>
          <p:spPr>
            <a:xfrm>
              <a:off x="4981925" y="4487700"/>
              <a:ext cx="49475" cy="59900"/>
            </a:xfrm>
            <a:custGeom>
              <a:rect b="b" l="l" r="r" t="t"/>
              <a:pathLst>
                <a:path extrusionOk="0" h="2396" w="1979">
                  <a:moveTo>
                    <a:pt x="0" y="0"/>
                  </a:moveTo>
                  <a:lnTo>
                    <a:pt x="0" y="2396"/>
                  </a:lnTo>
                  <a:lnTo>
                    <a:pt x="310" y="2396"/>
                  </a:lnTo>
                  <a:lnTo>
                    <a:pt x="310" y="1484"/>
                  </a:lnTo>
                  <a:lnTo>
                    <a:pt x="619" y="1237"/>
                  </a:lnTo>
                  <a:lnTo>
                    <a:pt x="1577" y="2396"/>
                  </a:lnTo>
                  <a:lnTo>
                    <a:pt x="1979" y="2396"/>
                  </a:lnTo>
                  <a:lnTo>
                    <a:pt x="835" y="1051"/>
                  </a:lnTo>
                  <a:lnTo>
                    <a:pt x="1855" y="0"/>
                  </a:lnTo>
                  <a:lnTo>
                    <a:pt x="1469" y="0"/>
                  </a:lnTo>
                  <a:lnTo>
                    <a:pt x="310" y="1206"/>
                  </a:lnTo>
                  <a:lnTo>
                    <a:pt x="3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8"/>
            <p:cNvSpPr/>
            <p:nvPr/>
          </p:nvSpPr>
          <p:spPr>
            <a:xfrm>
              <a:off x="5039100" y="4487700"/>
              <a:ext cx="37525" cy="59900"/>
            </a:xfrm>
            <a:custGeom>
              <a:rect b="b" l="l" r="r" t="t"/>
              <a:pathLst>
                <a:path extrusionOk="0" h="2396" w="1501">
                  <a:moveTo>
                    <a:pt x="635" y="0"/>
                  </a:moveTo>
                  <a:lnTo>
                    <a:pt x="78" y="402"/>
                  </a:lnTo>
                  <a:lnTo>
                    <a:pt x="78" y="680"/>
                  </a:lnTo>
                  <a:lnTo>
                    <a:pt x="619" y="309"/>
                  </a:lnTo>
                  <a:lnTo>
                    <a:pt x="619" y="2133"/>
                  </a:lnTo>
                  <a:lnTo>
                    <a:pt x="1" y="2133"/>
                  </a:lnTo>
                  <a:lnTo>
                    <a:pt x="1" y="2396"/>
                  </a:lnTo>
                  <a:lnTo>
                    <a:pt x="1500" y="2396"/>
                  </a:lnTo>
                  <a:lnTo>
                    <a:pt x="1500" y="2133"/>
                  </a:lnTo>
                  <a:lnTo>
                    <a:pt x="913" y="2133"/>
                  </a:lnTo>
                  <a:lnTo>
                    <a:pt x="9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8"/>
            <p:cNvSpPr/>
            <p:nvPr/>
          </p:nvSpPr>
          <p:spPr>
            <a:xfrm>
              <a:off x="5176275" y="4500825"/>
              <a:ext cx="67925" cy="46775"/>
            </a:xfrm>
            <a:custGeom>
              <a:rect b="b" l="l" r="r" t="t"/>
              <a:pathLst>
                <a:path extrusionOk="0" h="1871" w="2717">
                  <a:moveTo>
                    <a:pt x="1918" y="0"/>
                  </a:moveTo>
                  <a:cubicBezTo>
                    <a:pt x="1913" y="0"/>
                    <a:pt x="1907" y="1"/>
                    <a:pt x="1902" y="1"/>
                  </a:cubicBezTo>
                  <a:cubicBezTo>
                    <a:pt x="1593" y="16"/>
                    <a:pt x="1438" y="140"/>
                    <a:pt x="1330" y="356"/>
                  </a:cubicBezTo>
                  <a:cubicBezTo>
                    <a:pt x="1293" y="117"/>
                    <a:pt x="1075" y="8"/>
                    <a:pt x="849" y="8"/>
                  </a:cubicBezTo>
                  <a:cubicBezTo>
                    <a:pt x="608" y="8"/>
                    <a:pt x="358" y="133"/>
                    <a:pt x="310" y="356"/>
                  </a:cubicBezTo>
                  <a:cubicBezTo>
                    <a:pt x="279" y="279"/>
                    <a:pt x="294" y="140"/>
                    <a:pt x="279" y="47"/>
                  </a:cubicBezTo>
                  <a:lnTo>
                    <a:pt x="1" y="47"/>
                  </a:lnTo>
                  <a:lnTo>
                    <a:pt x="1" y="1871"/>
                  </a:lnTo>
                  <a:lnTo>
                    <a:pt x="310" y="1871"/>
                  </a:lnTo>
                  <a:cubicBezTo>
                    <a:pt x="356" y="1253"/>
                    <a:pt x="93" y="279"/>
                    <a:pt x="727" y="248"/>
                  </a:cubicBezTo>
                  <a:cubicBezTo>
                    <a:pt x="746" y="246"/>
                    <a:pt x="764" y="245"/>
                    <a:pt x="781" y="245"/>
                  </a:cubicBezTo>
                  <a:cubicBezTo>
                    <a:pt x="1027" y="245"/>
                    <a:pt x="1067" y="451"/>
                    <a:pt x="1067" y="712"/>
                  </a:cubicBezTo>
                  <a:lnTo>
                    <a:pt x="1067" y="1871"/>
                  </a:lnTo>
                  <a:lnTo>
                    <a:pt x="1361" y="1871"/>
                  </a:lnTo>
                  <a:cubicBezTo>
                    <a:pt x="1423" y="1253"/>
                    <a:pt x="1144" y="279"/>
                    <a:pt x="1794" y="248"/>
                  </a:cubicBezTo>
                  <a:cubicBezTo>
                    <a:pt x="1804" y="247"/>
                    <a:pt x="1815" y="247"/>
                    <a:pt x="1824" y="247"/>
                  </a:cubicBezTo>
                  <a:cubicBezTo>
                    <a:pt x="2091" y="247"/>
                    <a:pt x="2134" y="443"/>
                    <a:pt x="2134" y="712"/>
                  </a:cubicBezTo>
                  <a:lnTo>
                    <a:pt x="2134" y="1871"/>
                  </a:lnTo>
                  <a:lnTo>
                    <a:pt x="2427" y="1871"/>
                  </a:lnTo>
                  <a:cubicBezTo>
                    <a:pt x="2351" y="1149"/>
                    <a:pt x="2716" y="0"/>
                    <a:pt x="19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8"/>
            <p:cNvSpPr/>
            <p:nvPr/>
          </p:nvSpPr>
          <p:spPr>
            <a:xfrm>
              <a:off x="5245850" y="4500825"/>
              <a:ext cx="44825" cy="47950"/>
            </a:xfrm>
            <a:custGeom>
              <a:rect b="b" l="l" r="r" t="t"/>
              <a:pathLst>
                <a:path extrusionOk="0" h="1918" w="1793">
                  <a:moveTo>
                    <a:pt x="1221" y="974"/>
                  </a:moveTo>
                  <a:lnTo>
                    <a:pt x="1221" y="974"/>
                  </a:lnTo>
                  <a:cubicBezTo>
                    <a:pt x="1252" y="1407"/>
                    <a:pt x="1035" y="1654"/>
                    <a:pt x="633" y="1685"/>
                  </a:cubicBezTo>
                  <a:cubicBezTo>
                    <a:pt x="448" y="1685"/>
                    <a:pt x="324" y="1562"/>
                    <a:pt x="324" y="1361"/>
                  </a:cubicBezTo>
                  <a:cubicBezTo>
                    <a:pt x="324" y="913"/>
                    <a:pt x="803" y="990"/>
                    <a:pt x="1221" y="974"/>
                  </a:cubicBezTo>
                  <a:close/>
                  <a:moveTo>
                    <a:pt x="834" y="1"/>
                  </a:moveTo>
                  <a:cubicBezTo>
                    <a:pt x="417" y="1"/>
                    <a:pt x="154" y="140"/>
                    <a:pt x="93" y="511"/>
                  </a:cubicBezTo>
                  <a:lnTo>
                    <a:pt x="417" y="526"/>
                  </a:lnTo>
                  <a:cubicBezTo>
                    <a:pt x="433" y="294"/>
                    <a:pt x="587" y="248"/>
                    <a:pt x="819" y="232"/>
                  </a:cubicBezTo>
                  <a:cubicBezTo>
                    <a:pt x="1128" y="232"/>
                    <a:pt x="1252" y="418"/>
                    <a:pt x="1221" y="758"/>
                  </a:cubicBezTo>
                  <a:cubicBezTo>
                    <a:pt x="1192" y="758"/>
                    <a:pt x="1163" y="758"/>
                    <a:pt x="1135" y="758"/>
                  </a:cubicBezTo>
                  <a:cubicBezTo>
                    <a:pt x="561" y="758"/>
                    <a:pt x="1" y="772"/>
                    <a:pt x="15" y="1361"/>
                  </a:cubicBezTo>
                  <a:cubicBezTo>
                    <a:pt x="15" y="1716"/>
                    <a:pt x="232" y="1902"/>
                    <a:pt x="572" y="1917"/>
                  </a:cubicBezTo>
                  <a:cubicBezTo>
                    <a:pt x="927" y="1917"/>
                    <a:pt x="1082" y="1732"/>
                    <a:pt x="1236" y="1531"/>
                  </a:cubicBezTo>
                  <a:lnTo>
                    <a:pt x="1236" y="1531"/>
                  </a:lnTo>
                  <a:cubicBezTo>
                    <a:pt x="1212" y="1776"/>
                    <a:pt x="1392" y="1895"/>
                    <a:pt x="1614" y="1895"/>
                  </a:cubicBezTo>
                  <a:cubicBezTo>
                    <a:pt x="1671" y="1895"/>
                    <a:pt x="1732" y="1887"/>
                    <a:pt x="1793" y="1871"/>
                  </a:cubicBezTo>
                  <a:lnTo>
                    <a:pt x="1793" y="1670"/>
                  </a:lnTo>
                  <a:cubicBezTo>
                    <a:pt x="1762" y="1677"/>
                    <a:pt x="1733" y="1680"/>
                    <a:pt x="1708" y="1680"/>
                  </a:cubicBezTo>
                  <a:cubicBezTo>
                    <a:pt x="1570" y="1680"/>
                    <a:pt x="1517" y="1577"/>
                    <a:pt x="1530" y="1407"/>
                  </a:cubicBezTo>
                  <a:lnTo>
                    <a:pt x="1530" y="619"/>
                  </a:lnTo>
                  <a:cubicBezTo>
                    <a:pt x="1530" y="202"/>
                    <a:pt x="1267"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8"/>
            <p:cNvSpPr/>
            <p:nvPr/>
          </p:nvSpPr>
          <p:spPr>
            <a:xfrm>
              <a:off x="5296450" y="4500825"/>
              <a:ext cx="43850" cy="46775"/>
            </a:xfrm>
            <a:custGeom>
              <a:rect b="b" l="l" r="r" t="t"/>
              <a:pathLst>
                <a:path extrusionOk="0" h="1871" w="1754">
                  <a:moveTo>
                    <a:pt x="945" y="0"/>
                  </a:moveTo>
                  <a:cubicBezTo>
                    <a:pt x="934" y="0"/>
                    <a:pt x="924" y="0"/>
                    <a:pt x="912" y="1"/>
                  </a:cubicBezTo>
                  <a:cubicBezTo>
                    <a:pt x="603" y="16"/>
                    <a:pt x="418" y="140"/>
                    <a:pt x="310" y="356"/>
                  </a:cubicBezTo>
                  <a:cubicBezTo>
                    <a:pt x="294" y="279"/>
                    <a:pt x="310" y="140"/>
                    <a:pt x="294" y="47"/>
                  </a:cubicBezTo>
                  <a:lnTo>
                    <a:pt x="0" y="47"/>
                  </a:lnTo>
                  <a:lnTo>
                    <a:pt x="16" y="1871"/>
                  </a:lnTo>
                  <a:lnTo>
                    <a:pt x="325" y="1871"/>
                  </a:lnTo>
                  <a:cubicBezTo>
                    <a:pt x="371" y="1222"/>
                    <a:pt x="109" y="263"/>
                    <a:pt x="804" y="248"/>
                  </a:cubicBezTo>
                  <a:cubicBezTo>
                    <a:pt x="816" y="247"/>
                    <a:pt x="828" y="247"/>
                    <a:pt x="840" y="247"/>
                  </a:cubicBezTo>
                  <a:cubicBezTo>
                    <a:pt x="1104" y="247"/>
                    <a:pt x="1175" y="415"/>
                    <a:pt x="1175" y="712"/>
                  </a:cubicBezTo>
                  <a:lnTo>
                    <a:pt x="1175" y="1871"/>
                  </a:lnTo>
                  <a:lnTo>
                    <a:pt x="1484" y="1871"/>
                  </a:lnTo>
                  <a:cubicBezTo>
                    <a:pt x="1423" y="1139"/>
                    <a:pt x="1754" y="0"/>
                    <a:pt x="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8"/>
            <p:cNvSpPr/>
            <p:nvPr/>
          </p:nvSpPr>
          <p:spPr>
            <a:xfrm>
              <a:off x="5342450" y="4500825"/>
              <a:ext cx="44825" cy="47950"/>
            </a:xfrm>
            <a:custGeom>
              <a:rect b="b" l="l" r="r" t="t"/>
              <a:pathLst>
                <a:path extrusionOk="0" h="1918" w="1793">
                  <a:moveTo>
                    <a:pt x="1221" y="974"/>
                  </a:moveTo>
                  <a:lnTo>
                    <a:pt x="1221" y="974"/>
                  </a:lnTo>
                  <a:cubicBezTo>
                    <a:pt x="1252" y="1407"/>
                    <a:pt x="1035" y="1654"/>
                    <a:pt x="633" y="1685"/>
                  </a:cubicBezTo>
                  <a:cubicBezTo>
                    <a:pt x="448" y="1685"/>
                    <a:pt x="324" y="1562"/>
                    <a:pt x="324" y="1361"/>
                  </a:cubicBezTo>
                  <a:cubicBezTo>
                    <a:pt x="324" y="913"/>
                    <a:pt x="803" y="990"/>
                    <a:pt x="1221" y="974"/>
                  </a:cubicBezTo>
                  <a:close/>
                  <a:moveTo>
                    <a:pt x="834" y="1"/>
                  </a:moveTo>
                  <a:cubicBezTo>
                    <a:pt x="417" y="1"/>
                    <a:pt x="154" y="140"/>
                    <a:pt x="92" y="511"/>
                  </a:cubicBezTo>
                  <a:lnTo>
                    <a:pt x="417" y="526"/>
                  </a:lnTo>
                  <a:cubicBezTo>
                    <a:pt x="432" y="294"/>
                    <a:pt x="587" y="248"/>
                    <a:pt x="819" y="232"/>
                  </a:cubicBezTo>
                  <a:cubicBezTo>
                    <a:pt x="1128" y="232"/>
                    <a:pt x="1252" y="418"/>
                    <a:pt x="1221" y="758"/>
                  </a:cubicBezTo>
                  <a:cubicBezTo>
                    <a:pt x="1192" y="758"/>
                    <a:pt x="1163" y="758"/>
                    <a:pt x="1135" y="758"/>
                  </a:cubicBezTo>
                  <a:cubicBezTo>
                    <a:pt x="561" y="758"/>
                    <a:pt x="0" y="772"/>
                    <a:pt x="15" y="1361"/>
                  </a:cubicBezTo>
                  <a:cubicBezTo>
                    <a:pt x="15" y="1716"/>
                    <a:pt x="232" y="1902"/>
                    <a:pt x="572" y="1917"/>
                  </a:cubicBezTo>
                  <a:cubicBezTo>
                    <a:pt x="927" y="1917"/>
                    <a:pt x="1082" y="1732"/>
                    <a:pt x="1236" y="1531"/>
                  </a:cubicBezTo>
                  <a:lnTo>
                    <a:pt x="1236" y="1531"/>
                  </a:lnTo>
                  <a:cubicBezTo>
                    <a:pt x="1212" y="1776"/>
                    <a:pt x="1391" y="1895"/>
                    <a:pt x="1613" y="1895"/>
                  </a:cubicBezTo>
                  <a:cubicBezTo>
                    <a:pt x="1671" y="1895"/>
                    <a:pt x="1732" y="1887"/>
                    <a:pt x="1793" y="1871"/>
                  </a:cubicBezTo>
                  <a:lnTo>
                    <a:pt x="1793" y="1670"/>
                  </a:lnTo>
                  <a:cubicBezTo>
                    <a:pt x="1762" y="1677"/>
                    <a:pt x="1733" y="1680"/>
                    <a:pt x="1708" y="1680"/>
                  </a:cubicBezTo>
                  <a:cubicBezTo>
                    <a:pt x="1570" y="1680"/>
                    <a:pt x="1517" y="1577"/>
                    <a:pt x="1530" y="1407"/>
                  </a:cubicBezTo>
                  <a:lnTo>
                    <a:pt x="1530" y="619"/>
                  </a:lnTo>
                  <a:cubicBezTo>
                    <a:pt x="1530" y="202"/>
                    <a:pt x="1267"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8"/>
            <p:cNvSpPr/>
            <p:nvPr/>
          </p:nvSpPr>
          <p:spPr>
            <a:xfrm>
              <a:off x="5391125" y="4501200"/>
              <a:ext cx="47100" cy="64750"/>
            </a:xfrm>
            <a:custGeom>
              <a:rect b="b" l="l" r="r" t="t"/>
              <a:pathLst>
                <a:path extrusionOk="0" h="2590" w="1884">
                  <a:moveTo>
                    <a:pt x="758" y="217"/>
                  </a:moveTo>
                  <a:cubicBezTo>
                    <a:pt x="1113" y="217"/>
                    <a:pt x="1237" y="542"/>
                    <a:pt x="1237" y="944"/>
                  </a:cubicBezTo>
                  <a:cubicBezTo>
                    <a:pt x="1237" y="1346"/>
                    <a:pt x="1113" y="1655"/>
                    <a:pt x="758" y="1655"/>
                  </a:cubicBezTo>
                  <a:cubicBezTo>
                    <a:pt x="371" y="1655"/>
                    <a:pt x="309" y="1346"/>
                    <a:pt x="309" y="944"/>
                  </a:cubicBezTo>
                  <a:cubicBezTo>
                    <a:pt x="309" y="542"/>
                    <a:pt x="387" y="217"/>
                    <a:pt x="758" y="217"/>
                  </a:cubicBezTo>
                  <a:close/>
                  <a:moveTo>
                    <a:pt x="715" y="0"/>
                  </a:moveTo>
                  <a:cubicBezTo>
                    <a:pt x="704" y="0"/>
                    <a:pt x="692" y="0"/>
                    <a:pt x="680" y="1"/>
                  </a:cubicBezTo>
                  <a:cubicBezTo>
                    <a:pt x="155" y="1"/>
                    <a:pt x="0" y="403"/>
                    <a:pt x="0" y="944"/>
                  </a:cubicBezTo>
                  <a:cubicBezTo>
                    <a:pt x="0" y="1469"/>
                    <a:pt x="139" y="1871"/>
                    <a:pt x="649" y="1871"/>
                  </a:cubicBezTo>
                  <a:cubicBezTo>
                    <a:pt x="958" y="1871"/>
                    <a:pt x="1144" y="1732"/>
                    <a:pt x="1237" y="1516"/>
                  </a:cubicBezTo>
                  <a:lnTo>
                    <a:pt x="1237" y="1809"/>
                  </a:lnTo>
                  <a:cubicBezTo>
                    <a:pt x="1301" y="2161"/>
                    <a:pt x="1033" y="2352"/>
                    <a:pt x="778" y="2352"/>
                  </a:cubicBezTo>
                  <a:cubicBezTo>
                    <a:pt x="607" y="2352"/>
                    <a:pt x="442" y="2267"/>
                    <a:pt x="387" y="2088"/>
                  </a:cubicBezTo>
                  <a:lnTo>
                    <a:pt x="77" y="2134"/>
                  </a:lnTo>
                  <a:cubicBezTo>
                    <a:pt x="139" y="2350"/>
                    <a:pt x="278" y="2489"/>
                    <a:pt x="495" y="2551"/>
                  </a:cubicBezTo>
                  <a:cubicBezTo>
                    <a:pt x="619" y="2577"/>
                    <a:pt x="728" y="2590"/>
                    <a:pt x="826" y="2590"/>
                  </a:cubicBezTo>
                  <a:cubicBezTo>
                    <a:pt x="1884" y="2590"/>
                    <a:pt x="1476" y="1136"/>
                    <a:pt x="1561" y="32"/>
                  </a:cubicBezTo>
                  <a:lnTo>
                    <a:pt x="1268" y="32"/>
                  </a:lnTo>
                  <a:cubicBezTo>
                    <a:pt x="1252" y="109"/>
                    <a:pt x="1268" y="233"/>
                    <a:pt x="1252" y="341"/>
                  </a:cubicBezTo>
                  <a:cubicBezTo>
                    <a:pt x="1148" y="164"/>
                    <a:pt x="974"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8"/>
            <p:cNvSpPr/>
            <p:nvPr/>
          </p:nvSpPr>
          <p:spPr>
            <a:xfrm>
              <a:off x="5439025" y="4500825"/>
              <a:ext cx="41750" cy="47950"/>
            </a:xfrm>
            <a:custGeom>
              <a:rect b="b" l="l" r="r" t="t"/>
              <a:pathLst>
                <a:path extrusionOk="0" h="1918" w="1670">
                  <a:moveTo>
                    <a:pt x="832" y="239"/>
                  </a:moveTo>
                  <a:cubicBezTo>
                    <a:pt x="1097" y="239"/>
                    <a:pt x="1367" y="436"/>
                    <a:pt x="1330" y="789"/>
                  </a:cubicBezTo>
                  <a:lnTo>
                    <a:pt x="341" y="789"/>
                  </a:lnTo>
                  <a:cubicBezTo>
                    <a:pt x="341" y="681"/>
                    <a:pt x="372" y="588"/>
                    <a:pt x="403" y="511"/>
                  </a:cubicBezTo>
                  <a:cubicBezTo>
                    <a:pt x="483" y="326"/>
                    <a:pt x="656" y="239"/>
                    <a:pt x="832" y="239"/>
                  </a:cubicBezTo>
                  <a:close/>
                  <a:moveTo>
                    <a:pt x="835" y="1"/>
                  </a:moveTo>
                  <a:cubicBezTo>
                    <a:pt x="263" y="1"/>
                    <a:pt x="16" y="356"/>
                    <a:pt x="16" y="943"/>
                  </a:cubicBezTo>
                  <a:cubicBezTo>
                    <a:pt x="1" y="1562"/>
                    <a:pt x="294" y="1917"/>
                    <a:pt x="851" y="1917"/>
                  </a:cubicBezTo>
                  <a:cubicBezTo>
                    <a:pt x="1237" y="1917"/>
                    <a:pt x="1484" y="1747"/>
                    <a:pt x="1593" y="1484"/>
                  </a:cubicBezTo>
                  <a:lnTo>
                    <a:pt x="1330" y="1407"/>
                  </a:lnTo>
                  <a:cubicBezTo>
                    <a:pt x="1268" y="1562"/>
                    <a:pt x="1098" y="1685"/>
                    <a:pt x="851" y="1685"/>
                  </a:cubicBezTo>
                  <a:cubicBezTo>
                    <a:pt x="480" y="1670"/>
                    <a:pt x="341" y="1407"/>
                    <a:pt x="341" y="1021"/>
                  </a:cubicBezTo>
                  <a:lnTo>
                    <a:pt x="1639" y="1021"/>
                  </a:lnTo>
                  <a:cubicBezTo>
                    <a:pt x="1670"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8"/>
            <p:cNvSpPr/>
            <p:nvPr/>
          </p:nvSpPr>
          <p:spPr>
            <a:xfrm>
              <a:off x="5489650" y="4500825"/>
              <a:ext cx="22050" cy="46775"/>
            </a:xfrm>
            <a:custGeom>
              <a:rect b="b" l="l" r="r" t="t"/>
              <a:pathLst>
                <a:path extrusionOk="0" h="1871" w="882">
                  <a:moveTo>
                    <a:pt x="749" y="0"/>
                  </a:moveTo>
                  <a:cubicBezTo>
                    <a:pt x="496" y="0"/>
                    <a:pt x="363" y="192"/>
                    <a:pt x="310" y="418"/>
                  </a:cubicBezTo>
                  <a:cubicBezTo>
                    <a:pt x="294" y="325"/>
                    <a:pt x="310" y="155"/>
                    <a:pt x="294" y="47"/>
                  </a:cubicBezTo>
                  <a:lnTo>
                    <a:pt x="0" y="47"/>
                  </a:lnTo>
                  <a:lnTo>
                    <a:pt x="16" y="1871"/>
                  </a:lnTo>
                  <a:lnTo>
                    <a:pt x="325" y="1871"/>
                  </a:lnTo>
                  <a:cubicBezTo>
                    <a:pt x="368" y="1222"/>
                    <a:pt x="156" y="279"/>
                    <a:pt x="741" y="279"/>
                  </a:cubicBezTo>
                  <a:cubicBezTo>
                    <a:pt x="783" y="279"/>
                    <a:pt x="830" y="284"/>
                    <a:pt x="881" y="294"/>
                  </a:cubicBezTo>
                  <a:lnTo>
                    <a:pt x="881" y="16"/>
                  </a:lnTo>
                  <a:cubicBezTo>
                    <a:pt x="834" y="5"/>
                    <a:pt x="790" y="0"/>
                    <a:pt x="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8"/>
            <p:cNvSpPr/>
            <p:nvPr/>
          </p:nvSpPr>
          <p:spPr>
            <a:xfrm>
              <a:off x="5511675" y="4559550"/>
              <a:ext cx="50250" cy="5450"/>
            </a:xfrm>
            <a:custGeom>
              <a:rect b="b" l="l" r="r" t="t"/>
              <a:pathLst>
                <a:path extrusionOk="0" h="218" w="2010">
                  <a:moveTo>
                    <a:pt x="0" y="1"/>
                  </a:moveTo>
                  <a:lnTo>
                    <a:pt x="0" y="217"/>
                  </a:lnTo>
                  <a:lnTo>
                    <a:pt x="2010" y="217"/>
                  </a:lnTo>
                  <a:lnTo>
                    <a:pt x="20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8"/>
            <p:cNvSpPr/>
            <p:nvPr/>
          </p:nvSpPr>
          <p:spPr>
            <a:xfrm>
              <a:off x="5566925" y="4484600"/>
              <a:ext cx="7750" cy="63000"/>
            </a:xfrm>
            <a:custGeom>
              <a:rect b="b" l="l" r="r" t="t"/>
              <a:pathLst>
                <a:path extrusionOk="0" h="2520" w="310">
                  <a:moveTo>
                    <a:pt x="1" y="0"/>
                  </a:moveTo>
                  <a:lnTo>
                    <a:pt x="1" y="294"/>
                  </a:lnTo>
                  <a:lnTo>
                    <a:pt x="310" y="294"/>
                  </a:lnTo>
                  <a:lnTo>
                    <a:pt x="310" y="0"/>
                  </a:lnTo>
                  <a:close/>
                  <a:moveTo>
                    <a:pt x="1" y="696"/>
                  </a:moveTo>
                  <a:lnTo>
                    <a:pt x="1"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8"/>
            <p:cNvSpPr/>
            <p:nvPr/>
          </p:nvSpPr>
          <p:spPr>
            <a:xfrm>
              <a:off x="5583925" y="4484600"/>
              <a:ext cx="39050" cy="64175"/>
            </a:xfrm>
            <a:custGeom>
              <a:rect b="b" l="l" r="r" t="t"/>
              <a:pathLst>
                <a:path extrusionOk="0" h="2567" w="1562">
                  <a:moveTo>
                    <a:pt x="786" y="881"/>
                  </a:moveTo>
                  <a:cubicBezTo>
                    <a:pt x="1163" y="881"/>
                    <a:pt x="1237" y="1185"/>
                    <a:pt x="1237" y="1592"/>
                  </a:cubicBezTo>
                  <a:cubicBezTo>
                    <a:pt x="1237" y="2010"/>
                    <a:pt x="1160" y="2319"/>
                    <a:pt x="742" y="2319"/>
                  </a:cubicBezTo>
                  <a:cubicBezTo>
                    <a:pt x="372" y="2319"/>
                    <a:pt x="310" y="1994"/>
                    <a:pt x="310" y="1608"/>
                  </a:cubicBezTo>
                  <a:cubicBezTo>
                    <a:pt x="310" y="1206"/>
                    <a:pt x="372" y="881"/>
                    <a:pt x="758" y="881"/>
                  </a:cubicBezTo>
                  <a:cubicBezTo>
                    <a:pt x="768" y="881"/>
                    <a:pt x="777" y="881"/>
                    <a:pt x="786" y="881"/>
                  </a:cubicBezTo>
                  <a:close/>
                  <a:moveTo>
                    <a:pt x="1237" y="0"/>
                  </a:moveTo>
                  <a:lnTo>
                    <a:pt x="1253" y="974"/>
                  </a:lnTo>
                  <a:cubicBezTo>
                    <a:pt x="1129" y="773"/>
                    <a:pt x="974" y="650"/>
                    <a:pt x="665" y="650"/>
                  </a:cubicBezTo>
                  <a:cubicBezTo>
                    <a:pt x="217" y="650"/>
                    <a:pt x="1" y="974"/>
                    <a:pt x="1" y="1623"/>
                  </a:cubicBezTo>
                  <a:cubicBezTo>
                    <a:pt x="1" y="2180"/>
                    <a:pt x="155" y="2566"/>
                    <a:pt x="665" y="2566"/>
                  </a:cubicBezTo>
                  <a:cubicBezTo>
                    <a:pt x="974" y="2566"/>
                    <a:pt x="1144" y="2442"/>
                    <a:pt x="1237" y="2226"/>
                  </a:cubicBezTo>
                  <a:cubicBezTo>
                    <a:pt x="1268" y="2303"/>
                    <a:pt x="1253" y="2427"/>
                    <a:pt x="1268" y="2520"/>
                  </a:cubicBezTo>
                  <a:lnTo>
                    <a:pt x="1562" y="2520"/>
                  </a:lnTo>
                  <a:lnTo>
                    <a:pt x="154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8"/>
            <p:cNvSpPr/>
            <p:nvPr/>
          </p:nvSpPr>
          <p:spPr>
            <a:xfrm>
              <a:off x="5707575" y="4484600"/>
              <a:ext cx="7750" cy="63000"/>
            </a:xfrm>
            <a:custGeom>
              <a:rect b="b" l="l" r="r" t="t"/>
              <a:pathLst>
                <a:path extrusionOk="0" h="2520" w="310">
                  <a:moveTo>
                    <a:pt x="0" y="0"/>
                  </a:moveTo>
                  <a:lnTo>
                    <a:pt x="0" y="294"/>
                  </a:lnTo>
                  <a:lnTo>
                    <a:pt x="310" y="294"/>
                  </a:lnTo>
                  <a:lnTo>
                    <a:pt x="310" y="0"/>
                  </a:lnTo>
                  <a:close/>
                  <a:moveTo>
                    <a:pt x="0" y="696"/>
                  </a:moveTo>
                  <a:lnTo>
                    <a:pt x="0"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8"/>
            <p:cNvSpPr/>
            <p:nvPr/>
          </p:nvSpPr>
          <p:spPr>
            <a:xfrm>
              <a:off x="5726500" y="4500825"/>
              <a:ext cx="43850" cy="46775"/>
            </a:xfrm>
            <a:custGeom>
              <a:rect b="b" l="l" r="r" t="t"/>
              <a:pathLst>
                <a:path extrusionOk="0" h="1871" w="1754">
                  <a:moveTo>
                    <a:pt x="931" y="0"/>
                  </a:moveTo>
                  <a:cubicBezTo>
                    <a:pt x="920" y="0"/>
                    <a:pt x="909" y="0"/>
                    <a:pt x="897" y="1"/>
                  </a:cubicBezTo>
                  <a:cubicBezTo>
                    <a:pt x="588" y="16"/>
                    <a:pt x="418" y="140"/>
                    <a:pt x="310" y="356"/>
                  </a:cubicBezTo>
                  <a:cubicBezTo>
                    <a:pt x="279" y="279"/>
                    <a:pt x="294" y="140"/>
                    <a:pt x="294" y="47"/>
                  </a:cubicBezTo>
                  <a:lnTo>
                    <a:pt x="1" y="47"/>
                  </a:lnTo>
                  <a:lnTo>
                    <a:pt x="16" y="1871"/>
                  </a:lnTo>
                  <a:lnTo>
                    <a:pt x="325" y="1871"/>
                  </a:lnTo>
                  <a:cubicBezTo>
                    <a:pt x="372" y="1222"/>
                    <a:pt x="94" y="263"/>
                    <a:pt x="789" y="248"/>
                  </a:cubicBezTo>
                  <a:cubicBezTo>
                    <a:pt x="802" y="247"/>
                    <a:pt x="815" y="247"/>
                    <a:pt x="827" y="247"/>
                  </a:cubicBezTo>
                  <a:cubicBezTo>
                    <a:pt x="1105" y="247"/>
                    <a:pt x="1175" y="415"/>
                    <a:pt x="1175" y="712"/>
                  </a:cubicBezTo>
                  <a:lnTo>
                    <a:pt x="1175" y="1871"/>
                  </a:lnTo>
                  <a:lnTo>
                    <a:pt x="1485" y="1871"/>
                  </a:lnTo>
                  <a:cubicBezTo>
                    <a:pt x="1408" y="1139"/>
                    <a:pt x="1754" y="0"/>
                    <a:pt x="9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8"/>
            <p:cNvSpPr/>
            <p:nvPr/>
          </p:nvSpPr>
          <p:spPr>
            <a:xfrm>
              <a:off x="5770175" y="4491550"/>
              <a:ext cx="22425" cy="57050"/>
            </a:xfrm>
            <a:custGeom>
              <a:rect b="b" l="l" r="r" t="t"/>
              <a:pathLst>
                <a:path extrusionOk="0" h="2282" w="897">
                  <a:moveTo>
                    <a:pt x="325" y="1"/>
                  </a:moveTo>
                  <a:lnTo>
                    <a:pt x="232" y="418"/>
                  </a:lnTo>
                  <a:lnTo>
                    <a:pt x="0" y="418"/>
                  </a:lnTo>
                  <a:lnTo>
                    <a:pt x="0" y="634"/>
                  </a:lnTo>
                  <a:lnTo>
                    <a:pt x="217" y="634"/>
                  </a:lnTo>
                  <a:lnTo>
                    <a:pt x="217" y="1855"/>
                  </a:lnTo>
                  <a:cubicBezTo>
                    <a:pt x="217" y="2172"/>
                    <a:pt x="407" y="2282"/>
                    <a:pt x="636" y="2282"/>
                  </a:cubicBezTo>
                  <a:cubicBezTo>
                    <a:pt x="720" y="2282"/>
                    <a:pt x="809" y="2267"/>
                    <a:pt x="897" y="2242"/>
                  </a:cubicBezTo>
                  <a:lnTo>
                    <a:pt x="897" y="2010"/>
                  </a:lnTo>
                  <a:cubicBezTo>
                    <a:pt x="844" y="2026"/>
                    <a:pt x="793" y="2035"/>
                    <a:pt x="746" y="2035"/>
                  </a:cubicBezTo>
                  <a:cubicBezTo>
                    <a:pt x="613" y="2035"/>
                    <a:pt x="514" y="1965"/>
                    <a:pt x="526" y="1794"/>
                  </a:cubicBezTo>
                  <a:lnTo>
                    <a:pt x="526" y="634"/>
                  </a:lnTo>
                  <a:lnTo>
                    <a:pt x="866" y="634"/>
                  </a:lnTo>
                  <a:lnTo>
                    <a:pt x="866"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8"/>
            <p:cNvSpPr/>
            <p:nvPr/>
          </p:nvSpPr>
          <p:spPr>
            <a:xfrm>
              <a:off x="5796450" y="4500825"/>
              <a:ext cx="41750" cy="47950"/>
            </a:xfrm>
            <a:custGeom>
              <a:rect b="b" l="l" r="r" t="t"/>
              <a:pathLst>
                <a:path extrusionOk="0" h="1918" w="1670">
                  <a:moveTo>
                    <a:pt x="832" y="239"/>
                  </a:moveTo>
                  <a:cubicBezTo>
                    <a:pt x="1097" y="239"/>
                    <a:pt x="1367" y="436"/>
                    <a:pt x="1330" y="789"/>
                  </a:cubicBezTo>
                  <a:lnTo>
                    <a:pt x="340" y="789"/>
                  </a:lnTo>
                  <a:cubicBezTo>
                    <a:pt x="340" y="681"/>
                    <a:pt x="371" y="588"/>
                    <a:pt x="402" y="511"/>
                  </a:cubicBezTo>
                  <a:cubicBezTo>
                    <a:pt x="482" y="326"/>
                    <a:pt x="656" y="239"/>
                    <a:pt x="832" y="239"/>
                  </a:cubicBezTo>
                  <a:close/>
                  <a:moveTo>
                    <a:pt x="835" y="1"/>
                  </a:moveTo>
                  <a:cubicBezTo>
                    <a:pt x="263" y="1"/>
                    <a:pt x="16" y="356"/>
                    <a:pt x="16" y="943"/>
                  </a:cubicBezTo>
                  <a:cubicBezTo>
                    <a:pt x="0" y="1562"/>
                    <a:pt x="294" y="1917"/>
                    <a:pt x="850" y="1917"/>
                  </a:cubicBezTo>
                  <a:cubicBezTo>
                    <a:pt x="1237" y="1917"/>
                    <a:pt x="1484" y="1747"/>
                    <a:pt x="1592" y="1484"/>
                  </a:cubicBezTo>
                  <a:lnTo>
                    <a:pt x="1330" y="1407"/>
                  </a:lnTo>
                  <a:cubicBezTo>
                    <a:pt x="1268" y="1562"/>
                    <a:pt x="1098" y="1685"/>
                    <a:pt x="850" y="1685"/>
                  </a:cubicBezTo>
                  <a:cubicBezTo>
                    <a:pt x="479" y="1670"/>
                    <a:pt x="340" y="1407"/>
                    <a:pt x="340" y="1021"/>
                  </a:cubicBezTo>
                  <a:lnTo>
                    <a:pt x="1639" y="1021"/>
                  </a:lnTo>
                  <a:cubicBezTo>
                    <a:pt x="1670"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8"/>
            <p:cNvSpPr/>
            <p:nvPr/>
          </p:nvSpPr>
          <p:spPr>
            <a:xfrm>
              <a:off x="5845125" y="4501200"/>
              <a:ext cx="47125" cy="64750"/>
            </a:xfrm>
            <a:custGeom>
              <a:rect b="b" l="l" r="r" t="t"/>
              <a:pathLst>
                <a:path extrusionOk="0" h="2590" w="1885">
                  <a:moveTo>
                    <a:pt x="758" y="217"/>
                  </a:moveTo>
                  <a:cubicBezTo>
                    <a:pt x="1114" y="217"/>
                    <a:pt x="1237" y="542"/>
                    <a:pt x="1237" y="944"/>
                  </a:cubicBezTo>
                  <a:cubicBezTo>
                    <a:pt x="1237" y="1346"/>
                    <a:pt x="1114" y="1655"/>
                    <a:pt x="758" y="1655"/>
                  </a:cubicBezTo>
                  <a:cubicBezTo>
                    <a:pt x="372" y="1655"/>
                    <a:pt x="310" y="1346"/>
                    <a:pt x="310" y="944"/>
                  </a:cubicBezTo>
                  <a:cubicBezTo>
                    <a:pt x="310" y="542"/>
                    <a:pt x="387" y="217"/>
                    <a:pt x="758" y="217"/>
                  </a:cubicBezTo>
                  <a:close/>
                  <a:moveTo>
                    <a:pt x="716" y="0"/>
                  </a:moveTo>
                  <a:cubicBezTo>
                    <a:pt x="704" y="0"/>
                    <a:pt x="693" y="0"/>
                    <a:pt x="681" y="1"/>
                  </a:cubicBezTo>
                  <a:cubicBezTo>
                    <a:pt x="155" y="1"/>
                    <a:pt x="1" y="403"/>
                    <a:pt x="1" y="944"/>
                  </a:cubicBezTo>
                  <a:cubicBezTo>
                    <a:pt x="1" y="1469"/>
                    <a:pt x="140" y="1871"/>
                    <a:pt x="650" y="1871"/>
                  </a:cubicBezTo>
                  <a:cubicBezTo>
                    <a:pt x="959" y="1871"/>
                    <a:pt x="1144" y="1732"/>
                    <a:pt x="1237" y="1516"/>
                  </a:cubicBezTo>
                  <a:lnTo>
                    <a:pt x="1237" y="1809"/>
                  </a:lnTo>
                  <a:cubicBezTo>
                    <a:pt x="1302" y="2161"/>
                    <a:pt x="1034" y="2352"/>
                    <a:pt x="778" y="2352"/>
                  </a:cubicBezTo>
                  <a:cubicBezTo>
                    <a:pt x="608" y="2352"/>
                    <a:pt x="443" y="2267"/>
                    <a:pt x="387" y="2088"/>
                  </a:cubicBezTo>
                  <a:lnTo>
                    <a:pt x="78" y="2134"/>
                  </a:lnTo>
                  <a:cubicBezTo>
                    <a:pt x="140" y="2350"/>
                    <a:pt x="279" y="2489"/>
                    <a:pt x="495" y="2551"/>
                  </a:cubicBezTo>
                  <a:cubicBezTo>
                    <a:pt x="619" y="2577"/>
                    <a:pt x="729" y="2590"/>
                    <a:pt x="826" y="2590"/>
                  </a:cubicBezTo>
                  <a:cubicBezTo>
                    <a:pt x="1884" y="2590"/>
                    <a:pt x="1477" y="1136"/>
                    <a:pt x="1562" y="32"/>
                  </a:cubicBezTo>
                  <a:lnTo>
                    <a:pt x="1268" y="32"/>
                  </a:lnTo>
                  <a:cubicBezTo>
                    <a:pt x="1253" y="109"/>
                    <a:pt x="1268" y="233"/>
                    <a:pt x="1253" y="341"/>
                  </a:cubicBezTo>
                  <a:cubicBezTo>
                    <a:pt x="1149" y="164"/>
                    <a:pt x="975" y="0"/>
                    <a:pt x="7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8"/>
            <p:cNvSpPr/>
            <p:nvPr/>
          </p:nvSpPr>
          <p:spPr>
            <a:xfrm>
              <a:off x="5893050" y="4500825"/>
              <a:ext cx="41750" cy="47950"/>
            </a:xfrm>
            <a:custGeom>
              <a:rect b="b" l="l" r="r" t="t"/>
              <a:pathLst>
                <a:path extrusionOk="0" h="1918" w="1670">
                  <a:moveTo>
                    <a:pt x="832" y="239"/>
                  </a:moveTo>
                  <a:cubicBezTo>
                    <a:pt x="1097" y="239"/>
                    <a:pt x="1367" y="436"/>
                    <a:pt x="1329" y="789"/>
                  </a:cubicBezTo>
                  <a:lnTo>
                    <a:pt x="340" y="789"/>
                  </a:lnTo>
                  <a:cubicBezTo>
                    <a:pt x="340" y="681"/>
                    <a:pt x="371" y="588"/>
                    <a:pt x="402" y="511"/>
                  </a:cubicBezTo>
                  <a:cubicBezTo>
                    <a:pt x="482" y="326"/>
                    <a:pt x="656" y="239"/>
                    <a:pt x="832" y="239"/>
                  </a:cubicBezTo>
                  <a:close/>
                  <a:moveTo>
                    <a:pt x="835" y="1"/>
                  </a:moveTo>
                  <a:cubicBezTo>
                    <a:pt x="263" y="1"/>
                    <a:pt x="16" y="356"/>
                    <a:pt x="16" y="943"/>
                  </a:cubicBezTo>
                  <a:cubicBezTo>
                    <a:pt x="0" y="1562"/>
                    <a:pt x="294" y="1917"/>
                    <a:pt x="850" y="1917"/>
                  </a:cubicBezTo>
                  <a:cubicBezTo>
                    <a:pt x="1237" y="1917"/>
                    <a:pt x="1484" y="1747"/>
                    <a:pt x="1592" y="1484"/>
                  </a:cubicBezTo>
                  <a:lnTo>
                    <a:pt x="1329" y="1407"/>
                  </a:lnTo>
                  <a:cubicBezTo>
                    <a:pt x="1268" y="1562"/>
                    <a:pt x="1098" y="1685"/>
                    <a:pt x="850" y="1685"/>
                  </a:cubicBezTo>
                  <a:cubicBezTo>
                    <a:pt x="479" y="1670"/>
                    <a:pt x="340" y="1407"/>
                    <a:pt x="340" y="1021"/>
                  </a:cubicBezTo>
                  <a:lnTo>
                    <a:pt x="1639" y="1021"/>
                  </a:lnTo>
                  <a:cubicBezTo>
                    <a:pt x="1669"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8"/>
            <p:cNvSpPr/>
            <p:nvPr/>
          </p:nvSpPr>
          <p:spPr>
            <a:xfrm>
              <a:off x="5943650" y="4500825"/>
              <a:ext cx="22050" cy="46775"/>
            </a:xfrm>
            <a:custGeom>
              <a:rect b="b" l="l" r="r" t="t"/>
              <a:pathLst>
                <a:path extrusionOk="0" h="1871" w="882">
                  <a:moveTo>
                    <a:pt x="749" y="0"/>
                  </a:moveTo>
                  <a:cubicBezTo>
                    <a:pt x="497" y="0"/>
                    <a:pt x="363" y="192"/>
                    <a:pt x="310" y="418"/>
                  </a:cubicBezTo>
                  <a:cubicBezTo>
                    <a:pt x="295" y="325"/>
                    <a:pt x="310" y="155"/>
                    <a:pt x="295" y="47"/>
                  </a:cubicBezTo>
                  <a:lnTo>
                    <a:pt x="1" y="47"/>
                  </a:lnTo>
                  <a:lnTo>
                    <a:pt x="16" y="1871"/>
                  </a:lnTo>
                  <a:lnTo>
                    <a:pt x="326" y="1871"/>
                  </a:lnTo>
                  <a:cubicBezTo>
                    <a:pt x="369" y="1222"/>
                    <a:pt x="157" y="279"/>
                    <a:pt x="741" y="279"/>
                  </a:cubicBezTo>
                  <a:cubicBezTo>
                    <a:pt x="784" y="279"/>
                    <a:pt x="831" y="284"/>
                    <a:pt x="882" y="294"/>
                  </a:cubicBezTo>
                  <a:lnTo>
                    <a:pt x="882" y="16"/>
                  </a:lnTo>
                  <a:cubicBezTo>
                    <a:pt x="834" y="5"/>
                    <a:pt x="790" y="0"/>
                    <a:pt x="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8"/>
            <p:cNvSpPr/>
            <p:nvPr/>
          </p:nvSpPr>
          <p:spPr>
            <a:xfrm>
              <a:off x="5173600" y="4655375"/>
              <a:ext cx="45200" cy="47950"/>
            </a:xfrm>
            <a:custGeom>
              <a:rect b="b" l="l" r="r" t="t"/>
              <a:pathLst>
                <a:path extrusionOk="0" h="1918" w="1808">
                  <a:moveTo>
                    <a:pt x="1221" y="975"/>
                  </a:moveTo>
                  <a:cubicBezTo>
                    <a:pt x="1251" y="1407"/>
                    <a:pt x="1035" y="1655"/>
                    <a:pt x="649" y="1686"/>
                  </a:cubicBezTo>
                  <a:cubicBezTo>
                    <a:pt x="448" y="1686"/>
                    <a:pt x="340" y="1562"/>
                    <a:pt x="340" y="1361"/>
                  </a:cubicBezTo>
                  <a:cubicBezTo>
                    <a:pt x="340" y="913"/>
                    <a:pt x="803" y="990"/>
                    <a:pt x="1221" y="975"/>
                  </a:cubicBezTo>
                  <a:close/>
                  <a:moveTo>
                    <a:pt x="834" y="1"/>
                  </a:moveTo>
                  <a:cubicBezTo>
                    <a:pt x="417" y="1"/>
                    <a:pt x="154" y="140"/>
                    <a:pt x="108" y="511"/>
                  </a:cubicBezTo>
                  <a:lnTo>
                    <a:pt x="417" y="526"/>
                  </a:lnTo>
                  <a:cubicBezTo>
                    <a:pt x="432" y="295"/>
                    <a:pt x="587" y="248"/>
                    <a:pt x="819" y="233"/>
                  </a:cubicBezTo>
                  <a:cubicBezTo>
                    <a:pt x="1128" y="233"/>
                    <a:pt x="1251" y="418"/>
                    <a:pt x="1221" y="758"/>
                  </a:cubicBezTo>
                  <a:cubicBezTo>
                    <a:pt x="1192" y="758"/>
                    <a:pt x="1163" y="758"/>
                    <a:pt x="1134" y="758"/>
                  </a:cubicBezTo>
                  <a:cubicBezTo>
                    <a:pt x="560" y="758"/>
                    <a:pt x="0" y="772"/>
                    <a:pt x="15" y="1361"/>
                  </a:cubicBezTo>
                  <a:cubicBezTo>
                    <a:pt x="15" y="1717"/>
                    <a:pt x="231" y="1902"/>
                    <a:pt x="571" y="1917"/>
                  </a:cubicBezTo>
                  <a:cubicBezTo>
                    <a:pt x="927" y="1917"/>
                    <a:pt x="1081" y="1732"/>
                    <a:pt x="1236" y="1531"/>
                  </a:cubicBezTo>
                  <a:lnTo>
                    <a:pt x="1236" y="1531"/>
                  </a:lnTo>
                  <a:cubicBezTo>
                    <a:pt x="1211" y="1776"/>
                    <a:pt x="1391" y="1895"/>
                    <a:pt x="1621" y="1895"/>
                  </a:cubicBezTo>
                  <a:cubicBezTo>
                    <a:pt x="1681" y="1895"/>
                    <a:pt x="1744" y="1887"/>
                    <a:pt x="1808" y="1871"/>
                  </a:cubicBezTo>
                  <a:lnTo>
                    <a:pt x="1808" y="1670"/>
                  </a:lnTo>
                  <a:cubicBezTo>
                    <a:pt x="1774" y="1677"/>
                    <a:pt x="1744" y="1681"/>
                    <a:pt x="1717" y="1681"/>
                  </a:cubicBezTo>
                  <a:cubicBezTo>
                    <a:pt x="1570" y="1681"/>
                    <a:pt x="1517" y="1577"/>
                    <a:pt x="1530" y="1407"/>
                  </a:cubicBezTo>
                  <a:lnTo>
                    <a:pt x="1530" y="619"/>
                  </a:lnTo>
                  <a:cubicBezTo>
                    <a:pt x="1530" y="202"/>
                    <a:pt x="1267"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8"/>
            <p:cNvSpPr/>
            <p:nvPr/>
          </p:nvSpPr>
          <p:spPr>
            <a:xfrm>
              <a:off x="5220750" y="4655700"/>
              <a:ext cx="39025" cy="47625"/>
            </a:xfrm>
            <a:custGeom>
              <a:rect b="b" l="l" r="r" t="t"/>
              <a:pathLst>
                <a:path extrusionOk="0" h="1905" w="1561">
                  <a:moveTo>
                    <a:pt x="866" y="0"/>
                  </a:moveTo>
                  <a:cubicBezTo>
                    <a:pt x="434" y="0"/>
                    <a:pt x="0" y="361"/>
                    <a:pt x="61" y="946"/>
                  </a:cubicBezTo>
                  <a:cubicBezTo>
                    <a:pt x="123" y="1503"/>
                    <a:pt x="277" y="1904"/>
                    <a:pt x="849" y="1904"/>
                  </a:cubicBezTo>
                  <a:cubicBezTo>
                    <a:pt x="1267" y="1904"/>
                    <a:pt x="1514" y="1673"/>
                    <a:pt x="1560" y="1317"/>
                  </a:cubicBezTo>
                  <a:lnTo>
                    <a:pt x="1251" y="1286"/>
                  </a:lnTo>
                  <a:cubicBezTo>
                    <a:pt x="1236" y="1518"/>
                    <a:pt x="1081" y="1657"/>
                    <a:pt x="849" y="1657"/>
                  </a:cubicBezTo>
                  <a:cubicBezTo>
                    <a:pt x="463" y="1657"/>
                    <a:pt x="386" y="1317"/>
                    <a:pt x="386" y="931"/>
                  </a:cubicBezTo>
                  <a:cubicBezTo>
                    <a:pt x="386" y="544"/>
                    <a:pt x="463" y="235"/>
                    <a:pt x="849" y="235"/>
                  </a:cubicBezTo>
                  <a:cubicBezTo>
                    <a:pt x="1081" y="235"/>
                    <a:pt x="1205" y="359"/>
                    <a:pt x="1236" y="575"/>
                  </a:cubicBezTo>
                  <a:lnTo>
                    <a:pt x="1545" y="544"/>
                  </a:lnTo>
                  <a:cubicBezTo>
                    <a:pt x="1529" y="467"/>
                    <a:pt x="1514" y="390"/>
                    <a:pt x="1483" y="328"/>
                  </a:cubicBezTo>
                  <a:cubicBezTo>
                    <a:pt x="1327" y="102"/>
                    <a:pt x="1097" y="0"/>
                    <a:pt x="8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8"/>
            <p:cNvSpPr/>
            <p:nvPr/>
          </p:nvSpPr>
          <p:spPr>
            <a:xfrm>
              <a:off x="5263225" y="4646100"/>
              <a:ext cx="22425" cy="57050"/>
            </a:xfrm>
            <a:custGeom>
              <a:rect b="b" l="l" r="r" t="t"/>
              <a:pathLst>
                <a:path extrusionOk="0" h="2282" w="897">
                  <a:moveTo>
                    <a:pt x="325" y="1"/>
                  </a:moveTo>
                  <a:lnTo>
                    <a:pt x="232" y="418"/>
                  </a:lnTo>
                  <a:lnTo>
                    <a:pt x="0" y="418"/>
                  </a:lnTo>
                  <a:lnTo>
                    <a:pt x="0" y="635"/>
                  </a:lnTo>
                  <a:lnTo>
                    <a:pt x="217" y="635"/>
                  </a:lnTo>
                  <a:lnTo>
                    <a:pt x="217" y="1856"/>
                  </a:lnTo>
                  <a:cubicBezTo>
                    <a:pt x="217" y="2172"/>
                    <a:pt x="407" y="2282"/>
                    <a:pt x="636" y="2282"/>
                  </a:cubicBezTo>
                  <a:cubicBezTo>
                    <a:pt x="720" y="2282"/>
                    <a:pt x="809" y="2267"/>
                    <a:pt x="897" y="2242"/>
                  </a:cubicBezTo>
                  <a:lnTo>
                    <a:pt x="897" y="2010"/>
                  </a:lnTo>
                  <a:cubicBezTo>
                    <a:pt x="844" y="2026"/>
                    <a:pt x="793" y="2035"/>
                    <a:pt x="746" y="2035"/>
                  </a:cubicBezTo>
                  <a:cubicBezTo>
                    <a:pt x="613" y="2035"/>
                    <a:pt x="514" y="1965"/>
                    <a:pt x="526" y="1794"/>
                  </a:cubicBezTo>
                  <a:lnTo>
                    <a:pt x="526" y="635"/>
                  </a:lnTo>
                  <a:lnTo>
                    <a:pt x="866" y="635"/>
                  </a:lnTo>
                  <a:lnTo>
                    <a:pt x="866"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8"/>
            <p:cNvSpPr/>
            <p:nvPr/>
          </p:nvSpPr>
          <p:spPr>
            <a:xfrm>
              <a:off x="5292200" y="4639150"/>
              <a:ext cx="7750" cy="63025"/>
            </a:xfrm>
            <a:custGeom>
              <a:rect b="b" l="l" r="r" t="t"/>
              <a:pathLst>
                <a:path extrusionOk="0" h="2521" w="310">
                  <a:moveTo>
                    <a:pt x="0" y="1"/>
                  </a:moveTo>
                  <a:lnTo>
                    <a:pt x="0" y="294"/>
                  </a:lnTo>
                  <a:lnTo>
                    <a:pt x="310" y="294"/>
                  </a:lnTo>
                  <a:lnTo>
                    <a:pt x="310" y="1"/>
                  </a:lnTo>
                  <a:close/>
                  <a:moveTo>
                    <a:pt x="0" y="696"/>
                  </a:moveTo>
                  <a:lnTo>
                    <a:pt x="0"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8"/>
            <p:cNvSpPr/>
            <p:nvPr/>
          </p:nvSpPr>
          <p:spPr>
            <a:xfrm>
              <a:off x="5305725" y="4656550"/>
              <a:ext cx="42925" cy="45625"/>
            </a:xfrm>
            <a:custGeom>
              <a:rect b="b" l="l" r="r" t="t"/>
              <a:pathLst>
                <a:path extrusionOk="0" h="1825" w="1717">
                  <a:moveTo>
                    <a:pt x="0" y="0"/>
                  </a:moveTo>
                  <a:lnTo>
                    <a:pt x="665" y="1824"/>
                  </a:lnTo>
                  <a:lnTo>
                    <a:pt x="1021" y="1824"/>
                  </a:lnTo>
                  <a:lnTo>
                    <a:pt x="1716" y="0"/>
                  </a:lnTo>
                  <a:lnTo>
                    <a:pt x="1391" y="0"/>
                  </a:lnTo>
                  <a:lnTo>
                    <a:pt x="851" y="1592"/>
                  </a:ln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8"/>
            <p:cNvSpPr/>
            <p:nvPr/>
          </p:nvSpPr>
          <p:spPr>
            <a:xfrm>
              <a:off x="5352100" y="4655375"/>
              <a:ext cx="41750" cy="47950"/>
            </a:xfrm>
            <a:custGeom>
              <a:rect b="b" l="l" r="r" t="t"/>
              <a:pathLst>
                <a:path extrusionOk="0" h="1918" w="1670">
                  <a:moveTo>
                    <a:pt x="832" y="239"/>
                  </a:moveTo>
                  <a:cubicBezTo>
                    <a:pt x="1096" y="239"/>
                    <a:pt x="1366" y="436"/>
                    <a:pt x="1329" y="789"/>
                  </a:cubicBezTo>
                  <a:lnTo>
                    <a:pt x="340" y="789"/>
                  </a:lnTo>
                  <a:cubicBezTo>
                    <a:pt x="340" y="681"/>
                    <a:pt x="371" y="588"/>
                    <a:pt x="402" y="511"/>
                  </a:cubicBezTo>
                  <a:cubicBezTo>
                    <a:pt x="482" y="326"/>
                    <a:pt x="656" y="239"/>
                    <a:pt x="832" y="239"/>
                  </a:cubicBezTo>
                  <a:close/>
                  <a:moveTo>
                    <a:pt x="835" y="1"/>
                  </a:moveTo>
                  <a:cubicBezTo>
                    <a:pt x="263" y="1"/>
                    <a:pt x="16" y="356"/>
                    <a:pt x="16" y="944"/>
                  </a:cubicBezTo>
                  <a:cubicBezTo>
                    <a:pt x="0" y="1562"/>
                    <a:pt x="294" y="1917"/>
                    <a:pt x="850" y="1917"/>
                  </a:cubicBezTo>
                  <a:cubicBezTo>
                    <a:pt x="1237" y="1917"/>
                    <a:pt x="1484" y="1747"/>
                    <a:pt x="1592" y="1485"/>
                  </a:cubicBezTo>
                  <a:lnTo>
                    <a:pt x="1329" y="1407"/>
                  </a:lnTo>
                  <a:cubicBezTo>
                    <a:pt x="1268" y="1562"/>
                    <a:pt x="1097" y="1686"/>
                    <a:pt x="850" y="1686"/>
                  </a:cubicBezTo>
                  <a:cubicBezTo>
                    <a:pt x="479" y="1670"/>
                    <a:pt x="340" y="1407"/>
                    <a:pt x="340" y="1021"/>
                  </a:cubicBezTo>
                  <a:lnTo>
                    <a:pt x="1638" y="1021"/>
                  </a:lnTo>
                  <a:cubicBezTo>
                    <a:pt x="1669"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8"/>
            <p:cNvSpPr/>
            <p:nvPr/>
          </p:nvSpPr>
          <p:spPr>
            <a:xfrm>
              <a:off x="5707200" y="4639150"/>
              <a:ext cx="39050" cy="64175"/>
            </a:xfrm>
            <a:custGeom>
              <a:rect b="b" l="l" r="r" t="t"/>
              <a:pathLst>
                <a:path extrusionOk="0" h="2567" w="1562">
                  <a:moveTo>
                    <a:pt x="829" y="897"/>
                  </a:moveTo>
                  <a:cubicBezTo>
                    <a:pt x="1193" y="897"/>
                    <a:pt x="1252" y="1230"/>
                    <a:pt x="1252" y="1608"/>
                  </a:cubicBezTo>
                  <a:cubicBezTo>
                    <a:pt x="1252" y="2010"/>
                    <a:pt x="1190" y="2335"/>
                    <a:pt x="804" y="2335"/>
                  </a:cubicBezTo>
                  <a:cubicBezTo>
                    <a:pt x="417" y="2335"/>
                    <a:pt x="325" y="2041"/>
                    <a:pt x="325" y="1624"/>
                  </a:cubicBezTo>
                  <a:cubicBezTo>
                    <a:pt x="325" y="1206"/>
                    <a:pt x="402" y="897"/>
                    <a:pt x="804" y="897"/>
                  </a:cubicBezTo>
                  <a:cubicBezTo>
                    <a:pt x="812" y="897"/>
                    <a:pt x="821" y="897"/>
                    <a:pt x="829" y="897"/>
                  </a:cubicBezTo>
                  <a:close/>
                  <a:moveTo>
                    <a:pt x="15" y="1"/>
                  </a:moveTo>
                  <a:lnTo>
                    <a:pt x="0" y="2520"/>
                  </a:lnTo>
                  <a:lnTo>
                    <a:pt x="294" y="2520"/>
                  </a:lnTo>
                  <a:lnTo>
                    <a:pt x="325" y="2242"/>
                  </a:lnTo>
                  <a:cubicBezTo>
                    <a:pt x="417" y="2458"/>
                    <a:pt x="587" y="2551"/>
                    <a:pt x="881" y="2566"/>
                  </a:cubicBezTo>
                  <a:cubicBezTo>
                    <a:pt x="1345" y="2566"/>
                    <a:pt x="1561" y="2242"/>
                    <a:pt x="1561" y="1593"/>
                  </a:cubicBezTo>
                  <a:cubicBezTo>
                    <a:pt x="1561" y="1021"/>
                    <a:pt x="1406" y="650"/>
                    <a:pt x="881" y="650"/>
                  </a:cubicBezTo>
                  <a:cubicBezTo>
                    <a:pt x="587" y="650"/>
                    <a:pt x="417" y="758"/>
                    <a:pt x="325" y="975"/>
                  </a:cubicBezTo>
                  <a:lnTo>
                    <a:pt x="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8"/>
            <p:cNvSpPr/>
            <p:nvPr/>
          </p:nvSpPr>
          <p:spPr>
            <a:xfrm>
              <a:off x="5753550" y="4655375"/>
              <a:ext cx="41375" cy="47950"/>
            </a:xfrm>
            <a:custGeom>
              <a:rect b="b" l="l" r="r" t="t"/>
              <a:pathLst>
                <a:path extrusionOk="0" h="1918" w="1655">
                  <a:moveTo>
                    <a:pt x="835" y="233"/>
                  </a:moveTo>
                  <a:cubicBezTo>
                    <a:pt x="1253" y="233"/>
                    <a:pt x="1330" y="542"/>
                    <a:pt x="1330" y="959"/>
                  </a:cubicBezTo>
                  <a:cubicBezTo>
                    <a:pt x="1330" y="1377"/>
                    <a:pt x="1237" y="1686"/>
                    <a:pt x="804" y="1686"/>
                  </a:cubicBezTo>
                  <a:cubicBezTo>
                    <a:pt x="418" y="1670"/>
                    <a:pt x="325" y="1377"/>
                    <a:pt x="325" y="959"/>
                  </a:cubicBezTo>
                  <a:cubicBezTo>
                    <a:pt x="325" y="542"/>
                    <a:pt x="418" y="233"/>
                    <a:pt x="835" y="233"/>
                  </a:cubicBezTo>
                  <a:close/>
                  <a:moveTo>
                    <a:pt x="856" y="0"/>
                  </a:moveTo>
                  <a:cubicBezTo>
                    <a:pt x="844" y="0"/>
                    <a:pt x="832" y="1"/>
                    <a:pt x="820" y="1"/>
                  </a:cubicBezTo>
                  <a:cubicBezTo>
                    <a:pt x="263" y="1"/>
                    <a:pt x="1" y="326"/>
                    <a:pt x="1" y="959"/>
                  </a:cubicBezTo>
                  <a:cubicBezTo>
                    <a:pt x="16" y="1531"/>
                    <a:pt x="248" y="1917"/>
                    <a:pt x="804" y="1917"/>
                  </a:cubicBezTo>
                  <a:cubicBezTo>
                    <a:pt x="1376" y="1917"/>
                    <a:pt x="1654" y="1562"/>
                    <a:pt x="1639" y="959"/>
                  </a:cubicBezTo>
                  <a:cubicBezTo>
                    <a:pt x="1639" y="369"/>
                    <a:pt x="143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8"/>
            <p:cNvSpPr/>
            <p:nvPr/>
          </p:nvSpPr>
          <p:spPr>
            <a:xfrm>
              <a:off x="5801850" y="4655375"/>
              <a:ext cx="41375" cy="47950"/>
            </a:xfrm>
            <a:custGeom>
              <a:rect b="b" l="l" r="r" t="t"/>
              <a:pathLst>
                <a:path extrusionOk="0" h="1918" w="1655">
                  <a:moveTo>
                    <a:pt x="835" y="233"/>
                  </a:moveTo>
                  <a:cubicBezTo>
                    <a:pt x="1253" y="233"/>
                    <a:pt x="1330" y="542"/>
                    <a:pt x="1330" y="959"/>
                  </a:cubicBezTo>
                  <a:cubicBezTo>
                    <a:pt x="1330" y="1377"/>
                    <a:pt x="1237" y="1686"/>
                    <a:pt x="804" y="1686"/>
                  </a:cubicBezTo>
                  <a:cubicBezTo>
                    <a:pt x="418" y="1670"/>
                    <a:pt x="325" y="1377"/>
                    <a:pt x="325" y="959"/>
                  </a:cubicBezTo>
                  <a:cubicBezTo>
                    <a:pt x="325" y="542"/>
                    <a:pt x="418" y="233"/>
                    <a:pt x="835" y="233"/>
                  </a:cubicBezTo>
                  <a:close/>
                  <a:moveTo>
                    <a:pt x="856" y="0"/>
                  </a:moveTo>
                  <a:cubicBezTo>
                    <a:pt x="844" y="0"/>
                    <a:pt x="832" y="1"/>
                    <a:pt x="820" y="1"/>
                  </a:cubicBezTo>
                  <a:cubicBezTo>
                    <a:pt x="263" y="1"/>
                    <a:pt x="1" y="326"/>
                    <a:pt x="1" y="959"/>
                  </a:cubicBezTo>
                  <a:cubicBezTo>
                    <a:pt x="16" y="1531"/>
                    <a:pt x="248" y="1917"/>
                    <a:pt x="804" y="1917"/>
                  </a:cubicBezTo>
                  <a:cubicBezTo>
                    <a:pt x="1376" y="1917"/>
                    <a:pt x="1654" y="1562"/>
                    <a:pt x="1639" y="959"/>
                  </a:cubicBezTo>
                  <a:cubicBezTo>
                    <a:pt x="1639" y="369"/>
                    <a:pt x="143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8"/>
            <p:cNvSpPr/>
            <p:nvPr/>
          </p:nvSpPr>
          <p:spPr>
            <a:xfrm>
              <a:off x="5852475" y="4639150"/>
              <a:ext cx="7750" cy="63025"/>
            </a:xfrm>
            <a:custGeom>
              <a:rect b="b" l="l" r="r" t="t"/>
              <a:pathLst>
                <a:path extrusionOk="0" h="2521" w="310">
                  <a:moveTo>
                    <a:pt x="0" y="1"/>
                  </a:moveTo>
                  <a:lnTo>
                    <a:pt x="0" y="2520"/>
                  </a:lnTo>
                  <a:lnTo>
                    <a:pt x="310" y="2520"/>
                  </a:lnTo>
                  <a:lnTo>
                    <a:pt x="3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8"/>
            <p:cNvSpPr/>
            <p:nvPr/>
          </p:nvSpPr>
          <p:spPr>
            <a:xfrm>
              <a:off x="5869100" y="4655375"/>
              <a:ext cx="41350" cy="47950"/>
            </a:xfrm>
            <a:custGeom>
              <a:rect b="b" l="l" r="r" t="t"/>
              <a:pathLst>
                <a:path extrusionOk="0" h="1918" w="1654">
                  <a:moveTo>
                    <a:pt x="821" y="239"/>
                  </a:moveTo>
                  <a:cubicBezTo>
                    <a:pt x="1091" y="239"/>
                    <a:pt x="1366" y="436"/>
                    <a:pt x="1329" y="789"/>
                  </a:cubicBezTo>
                  <a:lnTo>
                    <a:pt x="340" y="789"/>
                  </a:lnTo>
                  <a:cubicBezTo>
                    <a:pt x="340" y="681"/>
                    <a:pt x="355" y="588"/>
                    <a:pt x="386" y="511"/>
                  </a:cubicBezTo>
                  <a:cubicBezTo>
                    <a:pt x="467" y="326"/>
                    <a:pt x="643" y="239"/>
                    <a:pt x="821" y="239"/>
                  </a:cubicBezTo>
                  <a:close/>
                  <a:moveTo>
                    <a:pt x="819" y="1"/>
                  </a:moveTo>
                  <a:cubicBezTo>
                    <a:pt x="263" y="1"/>
                    <a:pt x="15" y="356"/>
                    <a:pt x="0" y="944"/>
                  </a:cubicBezTo>
                  <a:cubicBezTo>
                    <a:pt x="0" y="1562"/>
                    <a:pt x="278" y="1917"/>
                    <a:pt x="850" y="1917"/>
                  </a:cubicBezTo>
                  <a:cubicBezTo>
                    <a:pt x="1236" y="1917"/>
                    <a:pt x="1484" y="1747"/>
                    <a:pt x="1592" y="1485"/>
                  </a:cubicBezTo>
                  <a:lnTo>
                    <a:pt x="1314" y="1407"/>
                  </a:lnTo>
                  <a:cubicBezTo>
                    <a:pt x="1267" y="1562"/>
                    <a:pt x="1097" y="1686"/>
                    <a:pt x="850" y="1686"/>
                  </a:cubicBezTo>
                  <a:cubicBezTo>
                    <a:pt x="464" y="1670"/>
                    <a:pt x="340" y="1407"/>
                    <a:pt x="340" y="1021"/>
                  </a:cubicBezTo>
                  <a:lnTo>
                    <a:pt x="1638" y="1021"/>
                  </a:lnTo>
                  <a:cubicBezTo>
                    <a:pt x="1654" y="403"/>
                    <a:pt x="1437"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8"/>
            <p:cNvSpPr/>
            <p:nvPr/>
          </p:nvSpPr>
          <p:spPr>
            <a:xfrm>
              <a:off x="5917375" y="4655375"/>
              <a:ext cx="44850" cy="47950"/>
            </a:xfrm>
            <a:custGeom>
              <a:rect b="b" l="l" r="r" t="t"/>
              <a:pathLst>
                <a:path extrusionOk="0" h="1918" w="1794">
                  <a:moveTo>
                    <a:pt x="1207" y="975"/>
                  </a:moveTo>
                  <a:lnTo>
                    <a:pt x="1207" y="975"/>
                  </a:lnTo>
                  <a:cubicBezTo>
                    <a:pt x="1237" y="1407"/>
                    <a:pt x="1037" y="1655"/>
                    <a:pt x="635" y="1686"/>
                  </a:cubicBezTo>
                  <a:cubicBezTo>
                    <a:pt x="434" y="1686"/>
                    <a:pt x="326" y="1562"/>
                    <a:pt x="326" y="1361"/>
                  </a:cubicBezTo>
                  <a:cubicBezTo>
                    <a:pt x="326" y="913"/>
                    <a:pt x="805" y="990"/>
                    <a:pt x="1207" y="975"/>
                  </a:cubicBezTo>
                  <a:close/>
                  <a:moveTo>
                    <a:pt x="820" y="1"/>
                  </a:moveTo>
                  <a:cubicBezTo>
                    <a:pt x="418" y="1"/>
                    <a:pt x="140" y="140"/>
                    <a:pt x="94" y="511"/>
                  </a:cubicBezTo>
                  <a:lnTo>
                    <a:pt x="418" y="526"/>
                  </a:lnTo>
                  <a:cubicBezTo>
                    <a:pt x="418" y="295"/>
                    <a:pt x="588" y="248"/>
                    <a:pt x="820" y="233"/>
                  </a:cubicBezTo>
                  <a:cubicBezTo>
                    <a:pt x="1129" y="233"/>
                    <a:pt x="1237" y="418"/>
                    <a:pt x="1207" y="758"/>
                  </a:cubicBezTo>
                  <a:cubicBezTo>
                    <a:pt x="1179" y="758"/>
                    <a:pt x="1151" y="758"/>
                    <a:pt x="1122" y="758"/>
                  </a:cubicBezTo>
                  <a:cubicBezTo>
                    <a:pt x="562" y="758"/>
                    <a:pt x="1" y="772"/>
                    <a:pt x="1" y="1361"/>
                  </a:cubicBezTo>
                  <a:cubicBezTo>
                    <a:pt x="1" y="1717"/>
                    <a:pt x="217" y="1902"/>
                    <a:pt x="573" y="1917"/>
                  </a:cubicBezTo>
                  <a:cubicBezTo>
                    <a:pt x="928" y="1917"/>
                    <a:pt x="1083" y="1732"/>
                    <a:pt x="1222" y="1531"/>
                  </a:cubicBezTo>
                  <a:lnTo>
                    <a:pt x="1222" y="1531"/>
                  </a:lnTo>
                  <a:cubicBezTo>
                    <a:pt x="1210" y="1776"/>
                    <a:pt x="1392" y="1895"/>
                    <a:pt x="1615" y="1895"/>
                  </a:cubicBezTo>
                  <a:cubicBezTo>
                    <a:pt x="1673" y="1895"/>
                    <a:pt x="1733" y="1887"/>
                    <a:pt x="1794" y="1871"/>
                  </a:cubicBezTo>
                  <a:lnTo>
                    <a:pt x="1794" y="1670"/>
                  </a:lnTo>
                  <a:cubicBezTo>
                    <a:pt x="1763" y="1677"/>
                    <a:pt x="1735" y="1681"/>
                    <a:pt x="1709" y="1681"/>
                  </a:cubicBezTo>
                  <a:cubicBezTo>
                    <a:pt x="1571" y="1681"/>
                    <a:pt x="1516" y="1577"/>
                    <a:pt x="1516" y="1407"/>
                  </a:cubicBezTo>
                  <a:lnTo>
                    <a:pt x="1516" y="619"/>
                  </a:lnTo>
                  <a:cubicBezTo>
                    <a:pt x="1516" y="202"/>
                    <a:pt x="1268"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8"/>
            <p:cNvSpPr/>
            <p:nvPr/>
          </p:nvSpPr>
          <p:spPr>
            <a:xfrm>
              <a:off x="5968000" y="4655375"/>
              <a:ext cx="43850" cy="46800"/>
            </a:xfrm>
            <a:custGeom>
              <a:rect b="b" l="l" r="r" t="t"/>
              <a:pathLst>
                <a:path extrusionOk="0" h="1872" w="1754">
                  <a:moveTo>
                    <a:pt x="931" y="0"/>
                  </a:moveTo>
                  <a:cubicBezTo>
                    <a:pt x="920" y="0"/>
                    <a:pt x="908" y="1"/>
                    <a:pt x="897" y="1"/>
                  </a:cubicBezTo>
                  <a:cubicBezTo>
                    <a:pt x="588" y="16"/>
                    <a:pt x="418" y="140"/>
                    <a:pt x="310" y="356"/>
                  </a:cubicBezTo>
                  <a:cubicBezTo>
                    <a:pt x="279" y="279"/>
                    <a:pt x="294" y="140"/>
                    <a:pt x="294" y="47"/>
                  </a:cubicBezTo>
                  <a:lnTo>
                    <a:pt x="1" y="47"/>
                  </a:lnTo>
                  <a:lnTo>
                    <a:pt x="16" y="1871"/>
                  </a:lnTo>
                  <a:lnTo>
                    <a:pt x="325" y="1871"/>
                  </a:lnTo>
                  <a:cubicBezTo>
                    <a:pt x="372" y="1222"/>
                    <a:pt x="93" y="264"/>
                    <a:pt x="789" y="248"/>
                  </a:cubicBezTo>
                  <a:cubicBezTo>
                    <a:pt x="802" y="248"/>
                    <a:pt x="814" y="247"/>
                    <a:pt x="827" y="247"/>
                  </a:cubicBezTo>
                  <a:cubicBezTo>
                    <a:pt x="1104" y="247"/>
                    <a:pt x="1175" y="416"/>
                    <a:pt x="1175" y="712"/>
                  </a:cubicBezTo>
                  <a:lnTo>
                    <a:pt x="1175" y="1871"/>
                  </a:lnTo>
                  <a:lnTo>
                    <a:pt x="1484" y="1871"/>
                  </a:lnTo>
                  <a:cubicBezTo>
                    <a:pt x="1408" y="1139"/>
                    <a:pt x="1753" y="0"/>
                    <a:pt x="9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8"/>
            <p:cNvSpPr/>
            <p:nvPr/>
          </p:nvSpPr>
          <p:spPr>
            <a:xfrm>
              <a:off x="2436750" y="3796050"/>
              <a:ext cx="1497300" cy="966000"/>
            </a:xfrm>
            <a:custGeom>
              <a:rect b="b" l="l" r="r" t="t"/>
              <a:pathLst>
                <a:path extrusionOk="0" h="38640" w="59892">
                  <a:moveTo>
                    <a:pt x="0" y="0"/>
                  </a:moveTo>
                  <a:lnTo>
                    <a:pt x="0" y="38640"/>
                  </a:lnTo>
                  <a:lnTo>
                    <a:pt x="59891" y="38640"/>
                  </a:lnTo>
                  <a:lnTo>
                    <a:pt x="59891"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8"/>
            <p:cNvSpPr/>
            <p:nvPr/>
          </p:nvSpPr>
          <p:spPr>
            <a:xfrm>
              <a:off x="2436750" y="4143800"/>
              <a:ext cx="1497300" cy="463700"/>
            </a:xfrm>
            <a:custGeom>
              <a:rect b="b" l="l" r="r" t="t"/>
              <a:pathLst>
                <a:path extrusionOk="0" h="18548" w="59892">
                  <a:moveTo>
                    <a:pt x="0" y="0"/>
                  </a:moveTo>
                  <a:lnTo>
                    <a:pt x="0" y="6183"/>
                  </a:lnTo>
                  <a:lnTo>
                    <a:pt x="59891" y="6183"/>
                  </a:lnTo>
                  <a:lnTo>
                    <a:pt x="59891" y="0"/>
                  </a:lnTo>
                  <a:close/>
                  <a:moveTo>
                    <a:pt x="0" y="12365"/>
                  </a:moveTo>
                  <a:lnTo>
                    <a:pt x="0" y="18547"/>
                  </a:lnTo>
                  <a:lnTo>
                    <a:pt x="59891" y="18547"/>
                  </a:lnTo>
                  <a:lnTo>
                    <a:pt x="59891" y="12365"/>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8"/>
            <p:cNvSpPr/>
            <p:nvPr/>
          </p:nvSpPr>
          <p:spPr>
            <a:xfrm>
              <a:off x="2436750" y="3796050"/>
              <a:ext cx="1497300" cy="193225"/>
            </a:xfrm>
            <a:custGeom>
              <a:rect b="b" l="l" r="r" t="t"/>
              <a:pathLst>
                <a:path extrusionOk="0" h="7729" w="59892">
                  <a:moveTo>
                    <a:pt x="0" y="0"/>
                  </a:moveTo>
                  <a:lnTo>
                    <a:pt x="0" y="7728"/>
                  </a:lnTo>
                  <a:lnTo>
                    <a:pt x="59891" y="7728"/>
                  </a:lnTo>
                  <a:lnTo>
                    <a:pt x="59891"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8"/>
            <p:cNvSpPr/>
            <p:nvPr/>
          </p:nvSpPr>
          <p:spPr>
            <a:xfrm>
              <a:off x="2436750" y="3796050"/>
              <a:ext cx="1497300" cy="966000"/>
            </a:xfrm>
            <a:custGeom>
              <a:rect b="b" l="l" r="r" t="t"/>
              <a:pathLst>
                <a:path extrusionOk="0" fill="none" h="38640" w="59892">
                  <a:moveTo>
                    <a:pt x="0" y="0"/>
                  </a:moveTo>
                  <a:lnTo>
                    <a:pt x="59891" y="0"/>
                  </a:lnTo>
                  <a:lnTo>
                    <a:pt x="59891" y="38640"/>
                  </a:lnTo>
                  <a:lnTo>
                    <a:pt x="0" y="38640"/>
                  </a:lnTo>
                  <a:close/>
                  <a:moveTo>
                    <a:pt x="0" y="7728"/>
                  </a:moveTo>
                  <a:lnTo>
                    <a:pt x="59891" y="7728"/>
                  </a:lnTo>
                  <a:moveTo>
                    <a:pt x="15580" y="7728"/>
                  </a:moveTo>
                  <a:lnTo>
                    <a:pt x="15580" y="38640"/>
                  </a:lnTo>
                  <a:moveTo>
                    <a:pt x="44296" y="7728"/>
                  </a:moveTo>
                  <a:lnTo>
                    <a:pt x="44296" y="3864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8"/>
            <p:cNvSpPr/>
            <p:nvPr/>
          </p:nvSpPr>
          <p:spPr>
            <a:xfrm>
              <a:off x="2899250" y="3849350"/>
              <a:ext cx="57600" cy="61875"/>
            </a:xfrm>
            <a:custGeom>
              <a:rect b="b" l="l" r="r" t="t"/>
              <a:pathLst>
                <a:path extrusionOk="0" h="2475" w="2304">
                  <a:moveTo>
                    <a:pt x="1222" y="1"/>
                  </a:moveTo>
                  <a:cubicBezTo>
                    <a:pt x="561" y="1"/>
                    <a:pt x="1" y="447"/>
                    <a:pt x="47" y="1222"/>
                  </a:cubicBezTo>
                  <a:cubicBezTo>
                    <a:pt x="78" y="2010"/>
                    <a:pt x="449" y="2474"/>
                    <a:pt x="1253" y="2474"/>
                  </a:cubicBezTo>
                  <a:cubicBezTo>
                    <a:pt x="1716" y="2474"/>
                    <a:pt x="2072" y="2304"/>
                    <a:pt x="2304" y="2072"/>
                  </a:cubicBezTo>
                  <a:lnTo>
                    <a:pt x="2304" y="1238"/>
                  </a:lnTo>
                  <a:lnTo>
                    <a:pt x="1299" y="1238"/>
                  </a:lnTo>
                  <a:lnTo>
                    <a:pt x="1299" y="1500"/>
                  </a:lnTo>
                  <a:lnTo>
                    <a:pt x="2010" y="1500"/>
                  </a:lnTo>
                  <a:lnTo>
                    <a:pt x="2010" y="1933"/>
                  </a:lnTo>
                  <a:cubicBezTo>
                    <a:pt x="1840" y="2088"/>
                    <a:pt x="1593" y="2196"/>
                    <a:pt x="1253" y="2196"/>
                  </a:cubicBezTo>
                  <a:cubicBezTo>
                    <a:pt x="650" y="2196"/>
                    <a:pt x="372" y="1809"/>
                    <a:pt x="372" y="1222"/>
                  </a:cubicBezTo>
                  <a:cubicBezTo>
                    <a:pt x="372" y="650"/>
                    <a:pt x="634" y="264"/>
                    <a:pt x="1222" y="264"/>
                  </a:cubicBezTo>
                  <a:cubicBezTo>
                    <a:pt x="1593" y="264"/>
                    <a:pt x="1824" y="418"/>
                    <a:pt x="1948" y="650"/>
                  </a:cubicBezTo>
                  <a:lnTo>
                    <a:pt x="2257" y="573"/>
                  </a:lnTo>
                  <a:cubicBezTo>
                    <a:pt x="2180" y="387"/>
                    <a:pt x="2072" y="233"/>
                    <a:pt x="1902" y="156"/>
                  </a:cubicBezTo>
                  <a:cubicBezTo>
                    <a:pt x="1677" y="51"/>
                    <a:pt x="1444" y="1"/>
                    <a:pt x="12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8"/>
            <p:cNvSpPr/>
            <p:nvPr/>
          </p:nvSpPr>
          <p:spPr>
            <a:xfrm>
              <a:off x="2969200" y="3863275"/>
              <a:ext cx="22050" cy="46775"/>
            </a:xfrm>
            <a:custGeom>
              <a:rect b="b" l="l" r="r" t="t"/>
              <a:pathLst>
                <a:path extrusionOk="0" h="1871" w="882">
                  <a:moveTo>
                    <a:pt x="748" y="0"/>
                  </a:moveTo>
                  <a:cubicBezTo>
                    <a:pt x="496" y="0"/>
                    <a:pt x="362" y="192"/>
                    <a:pt x="309" y="418"/>
                  </a:cubicBezTo>
                  <a:cubicBezTo>
                    <a:pt x="278" y="325"/>
                    <a:pt x="309" y="155"/>
                    <a:pt x="294" y="47"/>
                  </a:cubicBezTo>
                  <a:lnTo>
                    <a:pt x="0" y="47"/>
                  </a:lnTo>
                  <a:lnTo>
                    <a:pt x="16" y="1871"/>
                  </a:lnTo>
                  <a:lnTo>
                    <a:pt x="325" y="1871"/>
                  </a:lnTo>
                  <a:cubicBezTo>
                    <a:pt x="354" y="1222"/>
                    <a:pt x="154" y="279"/>
                    <a:pt x="740" y="279"/>
                  </a:cubicBezTo>
                  <a:cubicBezTo>
                    <a:pt x="783" y="279"/>
                    <a:pt x="830" y="284"/>
                    <a:pt x="881" y="294"/>
                  </a:cubicBezTo>
                  <a:lnTo>
                    <a:pt x="881" y="16"/>
                  </a:lnTo>
                  <a:cubicBezTo>
                    <a:pt x="834" y="5"/>
                    <a:pt x="789" y="0"/>
                    <a:pt x="7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8"/>
            <p:cNvSpPr/>
            <p:nvPr/>
          </p:nvSpPr>
          <p:spPr>
            <a:xfrm>
              <a:off x="2995850" y="3863275"/>
              <a:ext cx="41375" cy="47950"/>
            </a:xfrm>
            <a:custGeom>
              <a:rect b="b" l="l" r="r" t="t"/>
              <a:pathLst>
                <a:path extrusionOk="0" h="1918" w="1655">
                  <a:moveTo>
                    <a:pt x="835" y="232"/>
                  </a:moveTo>
                  <a:cubicBezTo>
                    <a:pt x="1253" y="232"/>
                    <a:pt x="1330" y="541"/>
                    <a:pt x="1330" y="959"/>
                  </a:cubicBezTo>
                  <a:cubicBezTo>
                    <a:pt x="1330" y="1376"/>
                    <a:pt x="1237" y="1685"/>
                    <a:pt x="820" y="1685"/>
                  </a:cubicBezTo>
                  <a:cubicBezTo>
                    <a:pt x="418" y="1670"/>
                    <a:pt x="325" y="1376"/>
                    <a:pt x="325" y="959"/>
                  </a:cubicBezTo>
                  <a:cubicBezTo>
                    <a:pt x="325" y="541"/>
                    <a:pt x="418" y="232"/>
                    <a:pt x="835" y="232"/>
                  </a:cubicBezTo>
                  <a:close/>
                  <a:moveTo>
                    <a:pt x="856" y="0"/>
                  </a:moveTo>
                  <a:cubicBezTo>
                    <a:pt x="844" y="0"/>
                    <a:pt x="832" y="0"/>
                    <a:pt x="820" y="1"/>
                  </a:cubicBezTo>
                  <a:cubicBezTo>
                    <a:pt x="279" y="1"/>
                    <a:pt x="1" y="325"/>
                    <a:pt x="1" y="959"/>
                  </a:cubicBezTo>
                  <a:cubicBezTo>
                    <a:pt x="16" y="1531"/>
                    <a:pt x="248" y="1917"/>
                    <a:pt x="820" y="1917"/>
                  </a:cubicBezTo>
                  <a:cubicBezTo>
                    <a:pt x="1376" y="1917"/>
                    <a:pt x="1654" y="1562"/>
                    <a:pt x="1639" y="959"/>
                  </a:cubicBezTo>
                  <a:cubicBezTo>
                    <a:pt x="1639" y="368"/>
                    <a:pt x="143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8"/>
            <p:cNvSpPr/>
            <p:nvPr/>
          </p:nvSpPr>
          <p:spPr>
            <a:xfrm>
              <a:off x="3039725" y="3864425"/>
              <a:ext cx="43475" cy="46800"/>
            </a:xfrm>
            <a:custGeom>
              <a:rect b="b" l="l" r="r" t="t"/>
              <a:pathLst>
                <a:path extrusionOk="0" h="1872" w="1739">
                  <a:moveTo>
                    <a:pt x="255" y="1"/>
                  </a:moveTo>
                  <a:cubicBezTo>
                    <a:pt x="316" y="733"/>
                    <a:pt x="1" y="1872"/>
                    <a:pt x="809" y="1872"/>
                  </a:cubicBezTo>
                  <a:cubicBezTo>
                    <a:pt x="820" y="1872"/>
                    <a:pt x="831" y="1871"/>
                    <a:pt x="842" y="1871"/>
                  </a:cubicBezTo>
                  <a:cubicBezTo>
                    <a:pt x="1151" y="1856"/>
                    <a:pt x="1321" y="1716"/>
                    <a:pt x="1430" y="1516"/>
                  </a:cubicBezTo>
                  <a:cubicBezTo>
                    <a:pt x="1460" y="1593"/>
                    <a:pt x="1430" y="1732"/>
                    <a:pt x="1445" y="1825"/>
                  </a:cubicBezTo>
                  <a:lnTo>
                    <a:pt x="1739" y="1825"/>
                  </a:lnTo>
                  <a:lnTo>
                    <a:pt x="1723" y="1"/>
                  </a:lnTo>
                  <a:lnTo>
                    <a:pt x="1430" y="1"/>
                  </a:lnTo>
                  <a:cubicBezTo>
                    <a:pt x="1383" y="650"/>
                    <a:pt x="1630" y="1608"/>
                    <a:pt x="935" y="1624"/>
                  </a:cubicBezTo>
                  <a:cubicBezTo>
                    <a:pt x="923" y="1624"/>
                    <a:pt x="911" y="1625"/>
                    <a:pt x="900" y="1625"/>
                  </a:cubicBezTo>
                  <a:cubicBezTo>
                    <a:pt x="621" y="1625"/>
                    <a:pt x="564" y="1442"/>
                    <a:pt x="564" y="1160"/>
                  </a:cubicBezTo>
                  <a:lnTo>
                    <a:pt x="5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8"/>
            <p:cNvSpPr/>
            <p:nvPr/>
          </p:nvSpPr>
          <p:spPr>
            <a:xfrm>
              <a:off x="3094375" y="3863275"/>
              <a:ext cx="39050" cy="64950"/>
            </a:xfrm>
            <a:custGeom>
              <a:rect b="b" l="l" r="r" t="t"/>
              <a:pathLst>
                <a:path extrusionOk="0" h="2598" w="1562">
                  <a:moveTo>
                    <a:pt x="820" y="248"/>
                  </a:moveTo>
                  <a:cubicBezTo>
                    <a:pt x="1191" y="248"/>
                    <a:pt x="1253" y="557"/>
                    <a:pt x="1253" y="959"/>
                  </a:cubicBezTo>
                  <a:cubicBezTo>
                    <a:pt x="1253" y="1361"/>
                    <a:pt x="1206" y="1685"/>
                    <a:pt x="820" y="1685"/>
                  </a:cubicBezTo>
                  <a:cubicBezTo>
                    <a:pt x="418" y="1685"/>
                    <a:pt x="325" y="1392"/>
                    <a:pt x="325" y="974"/>
                  </a:cubicBezTo>
                  <a:cubicBezTo>
                    <a:pt x="325" y="557"/>
                    <a:pt x="403" y="248"/>
                    <a:pt x="820" y="248"/>
                  </a:cubicBezTo>
                  <a:close/>
                  <a:moveTo>
                    <a:pt x="897" y="1"/>
                  </a:moveTo>
                  <a:cubicBezTo>
                    <a:pt x="588" y="1"/>
                    <a:pt x="418" y="124"/>
                    <a:pt x="325" y="325"/>
                  </a:cubicBezTo>
                  <a:lnTo>
                    <a:pt x="295" y="47"/>
                  </a:lnTo>
                  <a:lnTo>
                    <a:pt x="1" y="47"/>
                  </a:lnTo>
                  <a:lnTo>
                    <a:pt x="16" y="2597"/>
                  </a:lnTo>
                  <a:lnTo>
                    <a:pt x="325" y="2597"/>
                  </a:lnTo>
                  <a:lnTo>
                    <a:pt x="310" y="1592"/>
                  </a:lnTo>
                  <a:lnTo>
                    <a:pt x="310" y="1592"/>
                  </a:lnTo>
                  <a:cubicBezTo>
                    <a:pt x="418" y="1793"/>
                    <a:pt x="588" y="1917"/>
                    <a:pt x="897" y="1917"/>
                  </a:cubicBezTo>
                  <a:cubicBezTo>
                    <a:pt x="1407" y="1902"/>
                    <a:pt x="1562" y="1500"/>
                    <a:pt x="1562" y="943"/>
                  </a:cubicBezTo>
                  <a:cubicBezTo>
                    <a:pt x="1562" y="402"/>
                    <a:pt x="1423" y="16"/>
                    <a:pt x="8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8"/>
            <p:cNvSpPr/>
            <p:nvPr/>
          </p:nvSpPr>
          <p:spPr>
            <a:xfrm>
              <a:off x="3168575" y="3850150"/>
              <a:ext cx="57975" cy="59900"/>
            </a:xfrm>
            <a:custGeom>
              <a:rect b="b" l="l" r="r" t="t"/>
              <a:pathLst>
                <a:path extrusionOk="0" h="2396" w="2319">
                  <a:moveTo>
                    <a:pt x="0" y="0"/>
                  </a:moveTo>
                  <a:lnTo>
                    <a:pt x="0" y="2396"/>
                  </a:lnTo>
                  <a:lnTo>
                    <a:pt x="279" y="2396"/>
                  </a:lnTo>
                  <a:lnTo>
                    <a:pt x="263" y="294"/>
                  </a:lnTo>
                  <a:lnTo>
                    <a:pt x="1051" y="2396"/>
                  </a:lnTo>
                  <a:lnTo>
                    <a:pt x="1268" y="2396"/>
                  </a:lnTo>
                  <a:cubicBezTo>
                    <a:pt x="1530" y="1700"/>
                    <a:pt x="1824" y="1036"/>
                    <a:pt x="2041" y="294"/>
                  </a:cubicBezTo>
                  <a:lnTo>
                    <a:pt x="2041" y="294"/>
                  </a:lnTo>
                  <a:lnTo>
                    <a:pt x="2025" y="2396"/>
                  </a:lnTo>
                  <a:lnTo>
                    <a:pt x="2319" y="2396"/>
                  </a:lnTo>
                  <a:lnTo>
                    <a:pt x="2319" y="0"/>
                  </a:lnTo>
                  <a:lnTo>
                    <a:pt x="1901" y="0"/>
                  </a:lnTo>
                  <a:cubicBezTo>
                    <a:pt x="1654" y="696"/>
                    <a:pt x="1376" y="1314"/>
                    <a:pt x="1175" y="2040"/>
                  </a:cubicBezTo>
                  <a:lnTo>
                    <a:pt x="41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8"/>
            <p:cNvSpPr/>
            <p:nvPr/>
          </p:nvSpPr>
          <p:spPr>
            <a:xfrm>
              <a:off x="3236975" y="3863275"/>
              <a:ext cx="41350" cy="47950"/>
            </a:xfrm>
            <a:custGeom>
              <a:rect b="b" l="l" r="r" t="t"/>
              <a:pathLst>
                <a:path extrusionOk="0" h="1918" w="1654">
                  <a:moveTo>
                    <a:pt x="828" y="239"/>
                  </a:moveTo>
                  <a:cubicBezTo>
                    <a:pt x="1096" y="239"/>
                    <a:pt x="1366" y="436"/>
                    <a:pt x="1329" y="789"/>
                  </a:cubicBezTo>
                  <a:lnTo>
                    <a:pt x="340" y="789"/>
                  </a:lnTo>
                  <a:cubicBezTo>
                    <a:pt x="340" y="681"/>
                    <a:pt x="371" y="588"/>
                    <a:pt x="386" y="511"/>
                  </a:cubicBezTo>
                  <a:cubicBezTo>
                    <a:pt x="473" y="326"/>
                    <a:pt x="650" y="239"/>
                    <a:pt x="828" y="239"/>
                  </a:cubicBezTo>
                  <a:close/>
                  <a:moveTo>
                    <a:pt x="835" y="1"/>
                  </a:moveTo>
                  <a:cubicBezTo>
                    <a:pt x="263" y="1"/>
                    <a:pt x="15" y="356"/>
                    <a:pt x="0" y="943"/>
                  </a:cubicBezTo>
                  <a:cubicBezTo>
                    <a:pt x="0" y="1562"/>
                    <a:pt x="294" y="1917"/>
                    <a:pt x="850" y="1917"/>
                  </a:cubicBezTo>
                  <a:cubicBezTo>
                    <a:pt x="1237" y="1917"/>
                    <a:pt x="1484" y="1747"/>
                    <a:pt x="1592" y="1484"/>
                  </a:cubicBezTo>
                  <a:lnTo>
                    <a:pt x="1314" y="1407"/>
                  </a:lnTo>
                  <a:cubicBezTo>
                    <a:pt x="1267" y="1562"/>
                    <a:pt x="1097" y="1685"/>
                    <a:pt x="850" y="1685"/>
                  </a:cubicBezTo>
                  <a:cubicBezTo>
                    <a:pt x="464" y="1670"/>
                    <a:pt x="340" y="1407"/>
                    <a:pt x="340" y="1021"/>
                  </a:cubicBezTo>
                  <a:lnTo>
                    <a:pt x="1638" y="1021"/>
                  </a:lnTo>
                  <a:cubicBezTo>
                    <a:pt x="1654" y="402"/>
                    <a:pt x="1437"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8"/>
            <p:cNvSpPr/>
            <p:nvPr/>
          </p:nvSpPr>
          <p:spPr>
            <a:xfrm>
              <a:off x="3287575" y="3863275"/>
              <a:ext cx="67925" cy="46775"/>
            </a:xfrm>
            <a:custGeom>
              <a:rect b="b" l="l" r="r" t="t"/>
              <a:pathLst>
                <a:path extrusionOk="0" h="1871" w="2717">
                  <a:moveTo>
                    <a:pt x="1918" y="0"/>
                  </a:moveTo>
                  <a:cubicBezTo>
                    <a:pt x="1913" y="0"/>
                    <a:pt x="1907" y="0"/>
                    <a:pt x="1902" y="1"/>
                  </a:cubicBezTo>
                  <a:cubicBezTo>
                    <a:pt x="1608" y="16"/>
                    <a:pt x="1454" y="140"/>
                    <a:pt x="1345" y="356"/>
                  </a:cubicBezTo>
                  <a:cubicBezTo>
                    <a:pt x="1308" y="117"/>
                    <a:pt x="1087" y="8"/>
                    <a:pt x="857" y="8"/>
                  </a:cubicBezTo>
                  <a:cubicBezTo>
                    <a:pt x="612" y="8"/>
                    <a:pt x="358" y="132"/>
                    <a:pt x="310" y="356"/>
                  </a:cubicBezTo>
                  <a:cubicBezTo>
                    <a:pt x="279" y="279"/>
                    <a:pt x="294" y="140"/>
                    <a:pt x="294" y="47"/>
                  </a:cubicBezTo>
                  <a:lnTo>
                    <a:pt x="1" y="47"/>
                  </a:lnTo>
                  <a:lnTo>
                    <a:pt x="16" y="1871"/>
                  </a:lnTo>
                  <a:lnTo>
                    <a:pt x="310" y="1871"/>
                  </a:lnTo>
                  <a:cubicBezTo>
                    <a:pt x="372" y="1252"/>
                    <a:pt x="93" y="279"/>
                    <a:pt x="743" y="248"/>
                  </a:cubicBezTo>
                  <a:cubicBezTo>
                    <a:pt x="760" y="246"/>
                    <a:pt x="777" y="245"/>
                    <a:pt x="793" y="245"/>
                  </a:cubicBezTo>
                  <a:cubicBezTo>
                    <a:pt x="1027" y="245"/>
                    <a:pt x="1067" y="451"/>
                    <a:pt x="1067" y="711"/>
                  </a:cubicBezTo>
                  <a:lnTo>
                    <a:pt x="1067" y="1871"/>
                  </a:lnTo>
                  <a:lnTo>
                    <a:pt x="1376" y="1871"/>
                  </a:lnTo>
                  <a:cubicBezTo>
                    <a:pt x="1438" y="1252"/>
                    <a:pt x="1144" y="279"/>
                    <a:pt x="1794" y="248"/>
                  </a:cubicBezTo>
                  <a:cubicBezTo>
                    <a:pt x="1804" y="247"/>
                    <a:pt x="1815" y="247"/>
                    <a:pt x="1825" y="247"/>
                  </a:cubicBezTo>
                  <a:cubicBezTo>
                    <a:pt x="2091" y="247"/>
                    <a:pt x="2134" y="443"/>
                    <a:pt x="2134" y="711"/>
                  </a:cubicBezTo>
                  <a:lnTo>
                    <a:pt x="2134" y="1871"/>
                  </a:lnTo>
                  <a:lnTo>
                    <a:pt x="2443" y="1871"/>
                  </a:lnTo>
                  <a:cubicBezTo>
                    <a:pt x="2366" y="1149"/>
                    <a:pt x="2716" y="0"/>
                    <a:pt x="19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8"/>
            <p:cNvSpPr/>
            <p:nvPr/>
          </p:nvSpPr>
          <p:spPr>
            <a:xfrm>
              <a:off x="3359450" y="3847050"/>
              <a:ext cx="39450" cy="64175"/>
            </a:xfrm>
            <a:custGeom>
              <a:rect b="b" l="l" r="r" t="t"/>
              <a:pathLst>
                <a:path extrusionOk="0" h="2567" w="1578">
                  <a:moveTo>
                    <a:pt x="845" y="896"/>
                  </a:moveTo>
                  <a:cubicBezTo>
                    <a:pt x="1208" y="896"/>
                    <a:pt x="1252" y="1230"/>
                    <a:pt x="1252" y="1608"/>
                  </a:cubicBezTo>
                  <a:cubicBezTo>
                    <a:pt x="1252" y="2010"/>
                    <a:pt x="1206" y="2334"/>
                    <a:pt x="820" y="2334"/>
                  </a:cubicBezTo>
                  <a:cubicBezTo>
                    <a:pt x="418" y="2334"/>
                    <a:pt x="325" y="2041"/>
                    <a:pt x="325" y="1623"/>
                  </a:cubicBezTo>
                  <a:cubicBezTo>
                    <a:pt x="325" y="1206"/>
                    <a:pt x="418" y="897"/>
                    <a:pt x="820" y="897"/>
                  </a:cubicBezTo>
                  <a:cubicBezTo>
                    <a:pt x="828" y="896"/>
                    <a:pt x="836" y="896"/>
                    <a:pt x="845" y="896"/>
                  </a:cubicBezTo>
                  <a:close/>
                  <a:moveTo>
                    <a:pt x="16" y="0"/>
                  </a:moveTo>
                  <a:lnTo>
                    <a:pt x="1" y="2520"/>
                  </a:lnTo>
                  <a:lnTo>
                    <a:pt x="310" y="2520"/>
                  </a:lnTo>
                  <a:lnTo>
                    <a:pt x="325" y="2241"/>
                  </a:lnTo>
                  <a:cubicBezTo>
                    <a:pt x="418" y="2458"/>
                    <a:pt x="588" y="2551"/>
                    <a:pt x="897" y="2566"/>
                  </a:cubicBezTo>
                  <a:cubicBezTo>
                    <a:pt x="1345" y="2566"/>
                    <a:pt x="1577" y="2241"/>
                    <a:pt x="1577" y="1592"/>
                  </a:cubicBezTo>
                  <a:cubicBezTo>
                    <a:pt x="1562" y="1020"/>
                    <a:pt x="1407" y="650"/>
                    <a:pt x="897" y="650"/>
                  </a:cubicBezTo>
                  <a:cubicBezTo>
                    <a:pt x="588" y="650"/>
                    <a:pt x="418" y="758"/>
                    <a:pt x="325" y="974"/>
                  </a:cubicBez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8"/>
            <p:cNvSpPr/>
            <p:nvPr/>
          </p:nvSpPr>
          <p:spPr>
            <a:xfrm>
              <a:off x="3405825" y="3863275"/>
              <a:ext cx="41350" cy="47950"/>
            </a:xfrm>
            <a:custGeom>
              <a:rect b="b" l="l" r="r" t="t"/>
              <a:pathLst>
                <a:path extrusionOk="0" h="1918" w="1654">
                  <a:moveTo>
                    <a:pt x="822" y="239"/>
                  </a:moveTo>
                  <a:cubicBezTo>
                    <a:pt x="1091" y="239"/>
                    <a:pt x="1367" y="436"/>
                    <a:pt x="1329" y="789"/>
                  </a:cubicBezTo>
                  <a:lnTo>
                    <a:pt x="340" y="789"/>
                  </a:lnTo>
                  <a:cubicBezTo>
                    <a:pt x="340" y="681"/>
                    <a:pt x="356" y="588"/>
                    <a:pt x="387" y="511"/>
                  </a:cubicBezTo>
                  <a:cubicBezTo>
                    <a:pt x="467" y="326"/>
                    <a:pt x="643" y="239"/>
                    <a:pt x="822" y="239"/>
                  </a:cubicBezTo>
                  <a:close/>
                  <a:moveTo>
                    <a:pt x="819" y="1"/>
                  </a:moveTo>
                  <a:cubicBezTo>
                    <a:pt x="263" y="1"/>
                    <a:pt x="16" y="356"/>
                    <a:pt x="0" y="943"/>
                  </a:cubicBezTo>
                  <a:cubicBezTo>
                    <a:pt x="0" y="1562"/>
                    <a:pt x="278" y="1917"/>
                    <a:pt x="850" y="1917"/>
                  </a:cubicBezTo>
                  <a:cubicBezTo>
                    <a:pt x="1237" y="1917"/>
                    <a:pt x="1484" y="1747"/>
                    <a:pt x="1592" y="1484"/>
                  </a:cubicBezTo>
                  <a:lnTo>
                    <a:pt x="1314" y="1407"/>
                  </a:lnTo>
                  <a:cubicBezTo>
                    <a:pt x="1268" y="1562"/>
                    <a:pt x="1098" y="1685"/>
                    <a:pt x="850" y="1685"/>
                  </a:cubicBezTo>
                  <a:cubicBezTo>
                    <a:pt x="464" y="1670"/>
                    <a:pt x="340" y="1407"/>
                    <a:pt x="340" y="1021"/>
                  </a:cubicBezTo>
                  <a:lnTo>
                    <a:pt x="1639" y="1021"/>
                  </a:lnTo>
                  <a:cubicBezTo>
                    <a:pt x="1654" y="402"/>
                    <a:pt x="1438"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8"/>
            <p:cNvSpPr/>
            <p:nvPr/>
          </p:nvSpPr>
          <p:spPr>
            <a:xfrm>
              <a:off x="3456425" y="3863275"/>
              <a:ext cx="21675" cy="46775"/>
            </a:xfrm>
            <a:custGeom>
              <a:rect b="b" l="l" r="r" t="t"/>
              <a:pathLst>
                <a:path extrusionOk="0" h="1871" w="867">
                  <a:moveTo>
                    <a:pt x="734" y="0"/>
                  </a:moveTo>
                  <a:cubicBezTo>
                    <a:pt x="485" y="0"/>
                    <a:pt x="363" y="192"/>
                    <a:pt x="310" y="418"/>
                  </a:cubicBezTo>
                  <a:cubicBezTo>
                    <a:pt x="279" y="325"/>
                    <a:pt x="295" y="155"/>
                    <a:pt x="295" y="47"/>
                  </a:cubicBezTo>
                  <a:lnTo>
                    <a:pt x="1" y="47"/>
                  </a:lnTo>
                  <a:lnTo>
                    <a:pt x="16" y="1871"/>
                  </a:lnTo>
                  <a:lnTo>
                    <a:pt x="326" y="1871"/>
                  </a:lnTo>
                  <a:cubicBezTo>
                    <a:pt x="354" y="1222"/>
                    <a:pt x="141" y="279"/>
                    <a:pt x="726" y="279"/>
                  </a:cubicBezTo>
                  <a:cubicBezTo>
                    <a:pt x="768" y="279"/>
                    <a:pt x="815" y="284"/>
                    <a:pt x="866" y="294"/>
                  </a:cubicBezTo>
                  <a:lnTo>
                    <a:pt x="866" y="16"/>
                  </a:lnTo>
                  <a:cubicBezTo>
                    <a:pt x="819" y="5"/>
                    <a:pt x="775" y="0"/>
                    <a:pt x="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8"/>
            <p:cNvSpPr/>
            <p:nvPr/>
          </p:nvSpPr>
          <p:spPr>
            <a:xfrm>
              <a:off x="2581625" y="4023975"/>
              <a:ext cx="46025" cy="59950"/>
            </a:xfrm>
            <a:custGeom>
              <a:rect b="b" l="l" r="r" t="t"/>
              <a:pathLst>
                <a:path extrusionOk="0" h="2398" w="1841">
                  <a:moveTo>
                    <a:pt x="748" y="263"/>
                  </a:moveTo>
                  <a:cubicBezTo>
                    <a:pt x="1155" y="263"/>
                    <a:pt x="1516" y="307"/>
                    <a:pt x="1516" y="729"/>
                  </a:cubicBezTo>
                  <a:cubicBezTo>
                    <a:pt x="1516" y="1158"/>
                    <a:pt x="1169" y="1216"/>
                    <a:pt x="765" y="1216"/>
                  </a:cubicBezTo>
                  <a:cubicBezTo>
                    <a:pt x="616" y="1216"/>
                    <a:pt x="460" y="1208"/>
                    <a:pt x="310" y="1208"/>
                  </a:cubicBezTo>
                  <a:lnTo>
                    <a:pt x="310" y="265"/>
                  </a:lnTo>
                  <a:cubicBezTo>
                    <a:pt x="348" y="266"/>
                    <a:pt x="387" y="266"/>
                    <a:pt x="426" y="266"/>
                  </a:cubicBezTo>
                  <a:cubicBezTo>
                    <a:pt x="533" y="266"/>
                    <a:pt x="642" y="263"/>
                    <a:pt x="748" y="263"/>
                  </a:cubicBezTo>
                  <a:close/>
                  <a:moveTo>
                    <a:pt x="587" y="0"/>
                  </a:moveTo>
                  <a:cubicBezTo>
                    <a:pt x="440" y="0"/>
                    <a:pt x="291" y="3"/>
                    <a:pt x="144" y="3"/>
                  </a:cubicBezTo>
                  <a:cubicBezTo>
                    <a:pt x="96" y="3"/>
                    <a:pt x="48" y="3"/>
                    <a:pt x="1" y="2"/>
                  </a:cubicBezTo>
                  <a:lnTo>
                    <a:pt x="1" y="2398"/>
                  </a:lnTo>
                  <a:lnTo>
                    <a:pt x="310" y="2398"/>
                  </a:lnTo>
                  <a:lnTo>
                    <a:pt x="310" y="1470"/>
                  </a:lnTo>
                  <a:cubicBezTo>
                    <a:pt x="432" y="1475"/>
                    <a:pt x="552" y="1479"/>
                    <a:pt x="669" y="1479"/>
                  </a:cubicBezTo>
                  <a:cubicBezTo>
                    <a:pt x="1310" y="1479"/>
                    <a:pt x="1840" y="1369"/>
                    <a:pt x="1840" y="729"/>
                  </a:cubicBezTo>
                  <a:cubicBezTo>
                    <a:pt x="1840" y="61"/>
                    <a:pt x="1243" y="0"/>
                    <a:pt x="5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8"/>
            <p:cNvSpPr/>
            <p:nvPr/>
          </p:nvSpPr>
          <p:spPr>
            <a:xfrm>
              <a:off x="2639600" y="4024025"/>
              <a:ext cx="49475" cy="59900"/>
            </a:xfrm>
            <a:custGeom>
              <a:rect b="b" l="l" r="r" t="t"/>
              <a:pathLst>
                <a:path extrusionOk="0" h="2396" w="1979">
                  <a:moveTo>
                    <a:pt x="0" y="0"/>
                  </a:moveTo>
                  <a:lnTo>
                    <a:pt x="0" y="2396"/>
                  </a:lnTo>
                  <a:lnTo>
                    <a:pt x="309" y="2396"/>
                  </a:lnTo>
                  <a:lnTo>
                    <a:pt x="309" y="1484"/>
                  </a:lnTo>
                  <a:lnTo>
                    <a:pt x="619" y="1237"/>
                  </a:lnTo>
                  <a:lnTo>
                    <a:pt x="1577" y="2396"/>
                  </a:lnTo>
                  <a:lnTo>
                    <a:pt x="1979" y="2396"/>
                  </a:lnTo>
                  <a:lnTo>
                    <a:pt x="835" y="1051"/>
                  </a:lnTo>
                  <a:lnTo>
                    <a:pt x="1855" y="0"/>
                  </a:lnTo>
                  <a:lnTo>
                    <a:pt x="1469" y="0"/>
                  </a:lnTo>
                  <a:lnTo>
                    <a:pt x="309" y="1206"/>
                  </a:lnTo>
                  <a:lnTo>
                    <a:pt x="3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8"/>
            <p:cNvSpPr/>
            <p:nvPr/>
          </p:nvSpPr>
          <p:spPr>
            <a:xfrm>
              <a:off x="2855975" y="4020925"/>
              <a:ext cx="7750" cy="63000"/>
            </a:xfrm>
            <a:custGeom>
              <a:rect b="b" l="l" r="r" t="t"/>
              <a:pathLst>
                <a:path extrusionOk="0" h="2520" w="310">
                  <a:moveTo>
                    <a:pt x="1" y="0"/>
                  </a:moveTo>
                  <a:lnTo>
                    <a:pt x="1" y="294"/>
                  </a:lnTo>
                  <a:lnTo>
                    <a:pt x="310" y="294"/>
                  </a:lnTo>
                  <a:lnTo>
                    <a:pt x="310" y="0"/>
                  </a:lnTo>
                  <a:close/>
                  <a:moveTo>
                    <a:pt x="1" y="696"/>
                  </a:moveTo>
                  <a:lnTo>
                    <a:pt x="1"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8"/>
            <p:cNvSpPr/>
            <p:nvPr/>
          </p:nvSpPr>
          <p:spPr>
            <a:xfrm>
              <a:off x="2872975" y="4020925"/>
              <a:ext cx="39050" cy="64175"/>
            </a:xfrm>
            <a:custGeom>
              <a:rect b="b" l="l" r="r" t="t"/>
              <a:pathLst>
                <a:path extrusionOk="0" h="2567" w="1562">
                  <a:moveTo>
                    <a:pt x="786" y="881"/>
                  </a:moveTo>
                  <a:cubicBezTo>
                    <a:pt x="1164" y="881"/>
                    <a:pt x="1253" y="1185"/>
                    <a:pt x="1253" y="1592"/>
                  </a:cubicBezTo>
                  <a:cubicBezTo>
                    <a:pt x="1253" y="2010"/>
                    <a:pt x="1160" y="2319"/>
                    <a:pt x="758" y="2319"/>
                  </a:cubicBezTo>
                  <a:cubicBezTo>
                    <a:pt x="372" y="2319"/>
                    <a:pt x="325" y="1994"/>
                    <a:pt x="325" y="1608"/>
                  </a:cubicBezTo>
                  <a:cubicBezTo>
                    <a:pt x="325" y="1206"/>
                    <a:pt x="372" y="881"/>
                    <a:pt x="758" y="881"/>
                  </a:cubicBezTo>
                  <a:cubicBezTo>
                    <a:pt x="768" y="881"/>
                    <a:pt x="777" y="881"/>
                    <a:pt x="786" y="881"/>
                  </a:cubicBezTo>
                  <a:close/>
                  <a:moveTo>
                    <a:pt x="1253" y="0"/>
                  </a:moveTo>
                  <a:lnTo>
                    <a:pt x="1253" y="974"/>
                  </a:lnTo>
                  <a:cubicBezTo>
                    <a:pt x="1144" y="773"/>
                    <a:pt x="974" y="650"/>
                    <a:pt x="681" y="650"/>
                  </a:cubicBezTo>
                  <a:cubicBezTo>
                    <a:pt x="217" y="650"/>
                    <a:pt x="1" y="974"/>
                    <a:pt x="1" y="1623"/>
                  </a:cubicBezTo>
                  <a:cubicBezTo>
                    <a:pt x="16" y="2180"/>
                    <a:pt x="171" y="2566"/>
                    <a:pt x="681" y="2566"/>
                  </a:cubicBezTo>
                  <a:cubicBezTo>
                    <a:pt x="974" y="2566"/>
                    <a:pt x="1144" y="2442"/>
                    <a:pt x="1253" y="2226"/>
                  </a:cubicBezTo>
                  <a:cubicBezTo>
                    <a:pt x="1284" y="2303"/>
                    <a:pt x="1253" y="2427"/>
                    <a:pt x="1284" y="2520"/>
                  </a:cubicBezTo>
                  <a:lnTo>
                    <a:pt x="1562" y="2520"/>
                  </a:lnTo>
                  <a:lnTo>
                    <a:pt x="15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8"/>
            <p:cNvSpPr/>
            <p:nvPr/>
          </p:nvSpPr>
          <p:spPr>
            <a:xfrm>
              <a:off x="3574275" y="4020925"/>
              <a:ext cx="7775" cy="63000"/>
            </a:xfrm>
            <a:custGeom>
              <a:rect b="b" l="l" r="r" t="t"/>
              <a:pathLst>
                <a:path extrusionOk="0" h="2520" w="311">
                  <a:moveTo>
                    <a:pt x="1" y="0"/>
                  </a:moveTo>
                  <a:lnTo>
                    <a:pt x="1" y="294"/>
                  </a:lnTo>
                  <a:lnTo>
                    <a:pt x="310" y="294"/>
                  </a:lnTo>
                  <a:lnTo>
                    <a:pt x="310" y="0"/>
                  </a:lnTo>
                  <a:close/>
                  <a:moveTo>
                    <a:pt x="1" y="696"/>
                  </a:moveTo>
                  <a:lnTo>
                    <a:pt x="1"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8"/>
            <p:cNvSpPr/>
            <p:nvPr/>
          </p:nvSpPr>
          <p:spPr>
            <a:xfrm>
              <a:off x="3593225" y="4037150"/>
              <a:ext cx="43850" cy="46775"/>
            </a:xfrm>
            <a:custGeom>
              <a:rect b="b" l="l" r="r" t="t"/>
              <a:pathLst>
                <a:path extrusionOk="0" h="1871" w="1754">
                  <a:moveTo>
                    <a:pt x="930" y="0"/>
                  </a:moveTo>
                  <a:cubicBezTo>
                    <a:pt x="919" y="0"/>
                    <a:pt x="908" y="0"/>
                    <a:pt x="897" y="1"/>
                  </a:cubicBezTo>
                  <a:cubicBezTo>
                    <a:pt x="588" y="16"/>
                    <a:pt x="418" y="140"/>
                    <a:pt x="309" y="356"/>
                  </a:cubicBezTo>
                  <a:cubicBezTo>
                    <a:pt x="279" y="279"/>
                    <a:pt x="294" y="140"/>
                    <a:pt x="294" y="47"/>
                  </a:cubicBezTo>
                  <a:lnTo>
                    <a:pt x="0" y="47"/>
                  </a:lnTo>
                  <a:lnTo>
                    <a:pt x="16" y="1871"/>
                  </a:lnTo>
                  <a:lnTo>
                    <a:pt x="325" y="1871"/>
                  </a:lnTo>
                  <a:cubicBezTo>
                    <a:pt x="371" y="1222"/>
                    <a:pt x="93" y="263"/>
                    <a:pt x="789" y="248"/>
                  </a:cubicBezTo>
                  <a:cubicBezTo>
                    <a:pt x="801" y="247"/>
                    <a:pt x="814" y="247"/>
                    <a:pt x="826" y="247"/>
                  </a:cubicBezTo>
                  <a:cubicBezTo>
                    <a:pt x="1104" y="247"/>
                    <a:pt x="1175" y="415"/>
                    <a:pt x="1175" y="712"/>
                  </a:cubicBezTo>
                  <a:lnTo>
                    <a:pt x="1175" y="1871"/>
                  </a:lnTo>
                  <a:lnTo>
                    <a:pt x="1484" y="1871"/>
                  </a:lnTo>
                  <a:cubicBezTo>
                    <a:pt x="1408" y="1139"/>
                    <a:pt x="1753" y="0"/>
                    <a:pt x="9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8"/>
            <p:cNvSpPr/>
            <p:nvPr/>
          </p:nvSpPr>
          <p:spPr>
            <a:xfrm>
              <a:off x="3636875" y="4027875"/>
              <a:ext cx="22450" cy="57050"/>
            </a:xfrm>
            <a:custGeom>
              <a:rect b="b" l="l" r="r" t="t"/>
              <a:pathLst>
                <a:path extrusionOk="0" h="2282" w="898">
                  <a:moveTo>
                    <a:pt x="325" y="1"/>
                  </a:moveTo>
                  <a:lnTo>
                    <a:pt x="233" y="418"/>
                  </a:lnTo>
                  <a:lnTo>
                    <a:pt x="1" y="418"/>
                  </a:lnTo>
                  <a:lnTo>
                    <a:pt x="1" y="634"/>
                  </a:lnTo>
                  <a:lnTo>
                    <a:pt x="217" y="634"/>
                  </a:lnTo>
                  <a:lnTo>
                    <a:pt x="217" y="1855"/>
                  </a:lnTo>
                  <a:cubicBezTo>
                    <a:pt x="217" y="2172"/>
                    <a:pt x="407" y="2282"/>
                    <a:pt x="636" y="2282"/>
                  </a:cubicBezTo>
                  <a:cubicBezTo>
                    <a:pt x="720" y="2282"/>
                    <a:pt x="810" y="2267"/>
                    <a:pt x="897" y="2242"/>
                  </a:cubicBezTo>
                  <a:lnTo>
                    <a:pt x="897" y="2010"/>
                  </a:lnTo>
                  <a:cubicBezTo>
                    <a:pt x="845" y="2026"/>
                    <a:pt x="793" y="2035"/>
                    <a:pt x="746" y="2035"/>
                  </a:cubicBezTo>
                  <a:cubicBezTo>
                    <a:pt x="613" y="2035"/>
                    <a:pt x="515" y="1965"/>
                    <a:pt x="526" y="1794"/>
                  </a:cubicBezTo>
                  <a:lnTo>
                    <a:pt x="526" y="634"/>
                  </a:lnTo>
                  <a:lnTo>
                    <a:pt x="866" y="634"/>
                  </a:lnTo>
                  <a:lnTo>
                    <a:pt x="866"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8"/>
            <p:cNvSpPr/>
            <p:nvPr/>
          </p:nvSpPr>
          <p:spPr>
            <a:xfrm>
              <a:off x="3663150" y="4037150"/>
              <a:ext cx="41775" cy="47950"/>
            </a:xfrm>
            <a:custGeom>
              <a:rect b="b" l="l" r="r" t="t"/>
              <a:pathLst>
                <a:path extrusionOk="0" h="1918" w="1671">
                  <a:moveTo>
                    <a:pt x="833" y="239"/>
                  </a:moveTo>
                  <a:cubicBezTo>
                    <a:pt x="1100" y="239"/>
                    <a:pt x="1373" y="436"/>
                    <a:pt x="1345" y="789"/>
                  </a:cubicBezTo>
                  <a:lnTo>
                    <a:pt x="341" y="789"/>
                  </a:lnTo>
                  <a:cubicBezTo>
                    <a:pt x="341" y="681"/>
                    <a:pt x="372" y="588"/>
                    <a:pt x="403" y="511"/>
                  </a:cubicBezTo>
                  <a:cubicBezTo>
                    <a:pt x="483" y="326"/>
                    <a:pt x="656" y="239"/>
                    <a:pt x="833" y="239"/>
                  </a:cubicBezTo>
                  <a:close/>
                  <a:moveTo>
                    <a:pt x="835" y="1"/>
                  </a:moveTo>
                  <a:cubicBezTo>
                    <a:pt x="264" y="1"/>
                    <a:pt x="32" y="356"/>
                    <a:pt x="16" y="943"/>
                  </a:cubicBezTo>
                  <a:cubicBezTo>
                    <a:pt x="1" y="1562"/>
                    <a:pt x="294" y="1917"/>
                    <a:pt x="851" y="1917"/>
                  </a:cubicBezTo>
                  <a:cubicBezTo>
                    <a:pt x="1237" y="1917"/>
                    <a:pt x="1500" y="1747"/>
                    <a:pt x="1593" y="1484"/>
                  </a:cubicBezTo>
                  <a:lnTo>
                    <a:pt x="1330" y="1407"/>
                  </a:lnTo>
                  <a:cubicBezTo>
                    <a:pt x="1268" y="1562"/>
                    <a:pt x="1114" y="1685"/>
                    <a:pt x="851" y="1685"/>
                  </a:cubicBezTo>
                  <a:cubicBezTo>
                    <a:pt x="480" y="1670"/>
                    <a:pt x="341" y="1407"/>
                    <a:pt x="341" y="1021"/>
                  </a:cubicBezTo>
                  <a:lnTo>
                    <a:pt x="1655" y="1021"/>
                  </a:lnTo>
                  <a:cubicBezTo>
                    <a:pt x="1670"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8"/>
            <p:cNvSpPr/>
            <p:nvPr/>
          </p:nvSpPr>
          <p:spPr>
            <a:xfrm>
              <a:off x="3711850" y="4037525"/>
              <a:ext cx="47100" cy="64750"/>
            </a:xfrm>
            <a:custGeom>
              <a:rect b="b" l="l" r="r" t="t"/>
              <a:pathLst>
                <a:path extrusionOk="0" h="2590" w="1884">
                  <a:moveTo>
                    <a:pt x="758" y="217"/>
                  </a:moveTo>
                  <a:cubicBezTo>
                    <a:pt x="1113" y="217"/>
                    <a:pt x="1252" y="542"/>
                    <a:pt x="1252" y="944"/>
                  </a:cubicBezTo>
                  <a:cubicBezTo>
                    <a:pt x="1252" y="1346"/>
                    <a:pt x="1113" y="1655"/>
                    <a:pt x="758" y="1655"/>
                  </a:cubicBezTo>
                  <a:cubicBezTo>
                    <a:pt x="371" y="1655"/>
                    <a:pt x="325" y="1346"/>
                    <a:pt x="325" y="944"/>
                  </a:cubicBezTo>
                  <a:cubicBezTo>
                    <a:pt x="325" y="542"/>
                    <a:pt x="387" y="217"/>
                    <a:pt x="758" y="217"/>
                  </a:cubicBezTo>
                  <a:close/>
                  <a:moveTo>
                    <a:pt x="715" y="0"/>
                  </a:moveTo>
                  <a:cubicBezTo>
                    <a:pt x="704" y="0"/>
                    <a:pt x="692" y="0"/>
                    <a:pt x="680" y="1"/>
                  </a:cubicBezTo>
                  <a:cubicBezTo>
                    <a:pt x="155" y="1"/>
                    <a:pt x="0" y="403"/>
                    <a:pt x="0" y="944"/>
                  </a:cubicBezTo>
                  <a:cubicBezTo>
                    <a:pt x="0" y="1469"/>
                    <a:pt x="139" y="1871"/>
                    <a:pt x="649" y="1871"/>
                  </a:cubicBezTo>
                  <a:cubicBezTo>
                    <a:pt x="958" y="1871"/>
                    <a:pt x="1144" y="1732"/>
                    <a:pt x="1252" y="1516"/>
                  </a:cubicBezTo>
                  <a:lnTo>
                    <a:pt x="1252" y="1809"/>
                  </a:lnTo>
                  <a:cubicBezTo>
                    <a:pt x="1308" y="2161"/>
                    <a:pt x="1036" y="2352"/>
                    <a:pt x="779" y="2352"/>
                  </a:cubicBezTo>
                  <a:cubicBezTo>
                    <a:pt x="607" y="2352"/>
                    <a:pt x="442" y="2267"/>
                    <a:pt x="387" y="2088"/>
                  </a:cubicBezTo>
                  <a:lnTo>
                    <a:pt x="78" y="2134"/>
                  </a:lnTo>
                  <a:cubicBezTo>
                    <a:pt x="139" y="2350"/>
                    <a:pt x="278" y="2489"/>
                    <a:pt x="495" y="2551"/>
                  </a:cubicBezTo>
                  <a:cubicBezTo>
                    <a:pt x="619" y="2577"/>
                    <a:pt x="728" y="2590"/>
                    <a:pt x="826" y="2590"/>
                  </a:cubicBezTo>
                  <a:cubicBezTo>
                    <a:pt x="1884" y="2590"/>
                    <a:pt x="1476" y="1136"/>
                    <a:pt x="1561" y="32"/>
                  </a:cubicBezTo>
                  <a:lnTo>
                    <a:pt x="1268" y="32"/>
                  </a:lnTo>
                  <a:cubicBezTo>
                    <a:pt x="1252" y="109"/>
                    <a:pt x="1268" y="233"/>
                    <a:pt x="1252" y="341"/>
                  </a:cubicBezTo>
                  <a:cubicBezTo>
                    <a:pt x="1149" y="164"/>
                    <a:pt x="974"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8"/>
            <p:cNvSpPr/>
            <p:nvPr/>
          </p:nvSpPr>
          <p:spPr>
            <a:xfrm>
              <a:off x="3759750" y="4037150"/>
              <a:ext cx="41750" cy="47950"/>
            </a:xfrm>
            <a:custGeom>
              <a:rect b="b" l="l" r="r" t="t"/>
              <a:pathLst>
                <a:path extrusionOk="0" h="1918" w="1670">
                  <a:moveTo>
                    <a:pt x="833" y="239"/>
                  </a:moveTo>
                  <a:cubicBezTo>
                    <a:pt x="1100" y="239"/>
                    <a:pt x="1373" y="436"/>
                    <a:pt x="1345" y="789"/>
                  </a:cubicBezTo>
                  <a:lnTo>
                    <a:pt x="341" y="789"/>
                  </a:lnTo>
                  <a:cubicBezTo>
                    <a:pt x="341" y="681"/>
                    <a:pt x="372" y="588"/>
                    <a:pt x="403" y="511"/>
                  </a:cubicBezTo>
                  <a:cubicBezTo>
                    <a:pt x="483" y="326"/>
                    <a:pt x="656" y="239"/>
                    <a:pt x="833" y="239"/>
                  </a:cubicBezTo>
                  <a:close/>
                  <a:moveTo>
                    <a:pt x="835" y="1"/>
                  </a:moveTo>
                  <a:cubicBezTo>
                    <a:pt x="264" y="1"/>
                    <a:pt x="32" y="356"/>
                    <a:pt x="16" y="943"/>
                  </a:cubicBezTo>
                  <a:cubicBezTo>
                    <a:pt x="1" y="1562"/>
                    <a:pt x="294" y="1917"/>
                    <a:pt x="851" y="1917"/>
                  </a:cubicBezTo>
                  <a:cubicBezTo>
                    <a:pt x="1237" y="1917"/>
                    <a:pt x="1500" y="1747"/>
                    <a:pt x="1593" y="1484"/>
                  </a:cubicBezTo>
                  <a:lnTo>
                    <a:pt x="1330" y="1407"/>
                  </a:lnTo>
                  <a:cubicBezTo>
                    <a:pt x="1268" y="1562"/>
                    <a:pt x="1114" y="1685"/>
                    <a:pt x="851" y="1685"/>
                  </a:cubicBezTo>
                  <a:cubicBezTo>
                    <a:pt x="480" y="1670"/>
                    <a:pt x="341" y="1407"/>
                    <a:pt x="341" y="1021"/>
                  </a:cubicBezTo>
                  <a:lnTo>
                    <a:pt x="1655" y="1021"/>
                  </a:lnTo>
                  <a:cubicBezTo>
                    <a:pt x="1670"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8"/>
            <p:cNvSpPr/>
            <p:nvPr/>
          </p:nvSpPr>
          <p:spPr>
            <a:xfrm>
              <a:off x="3810750" y="4037150"/>
              <a:ext cx="21675" cy="46775"/>
            </a:xfrm>
            <a:custGeom>
              <a:rect b="b" l="l" r="r" t="t"/>
              <a:pathLst>
                <a:path extrusionOk="0" h="1871" w="867">
                  <a:moveTo>
                    <a:pt x="734" y="0"/>
                  </a:moveTo>
                  <a:cubicBezTo>
                    <a:pt x="481" y="0"/>
                    <a:pt x="350" y="192"/>
                    <a:pt x="310" y="418"/>
                  </a:cubicBezTo>
                  <a:cubicBezTo>
                    <a:pt x="279" y="325"/>
                    <a:pt x="295" y="155"/>
                    <a:pt x="279" y="47"/>
                  </a:cubicBezTo>
                  <a:lnTo>
                    <a:pt x="1" y="47"/>
                  </a:lnTo>
                  <a:lnTo>
                    <a:pt x="1" y="1871"/>
                  </a:lnTo>
                  <a:lnTo>
                    <a:pt x="310" y="1871"/>
                  </a:lnTo>
                  <a:cubicBezTo>
                    <a:pt x="353" y="1222"/>
                    <a:pt x="141" y="279"/>
                    <a:pt x="726" y="279"/>
                  </a:cubicBezTo>
                  <a:cubicBezTo>
                    <a:pt x="768" y="279"/>
                    <a:pt x="815" y="284"/>
                    <a:pt x="866" y="294"/>
                  </a:cubicBezTo>
                  <a:lnTo>
                    <a:pt x="866" y="16"/>
                  </a:lnTo>
                  <a:cubicBezTo>
                    <a:pt x="819" y="5"/>
                    <a:pt x="775" y="0"/>
                    <a:pt x="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8"/>
            <p:cNvSpPr/>
            <p:nvPr/>
          </p:nvSpPr>
          <p:spPr>
            <a:xfrm>
              <a:off x="2560000" y="4178575"/>
              <a:ext cx="42150" cy="59925"/>
            </a:xfrm>
            <a:custGeom>
              <a:rect b="b" l="l" r="r" t="t"/>
              <a:pathLst>
                <a:path extrusionOk="0" h="2397" w="1686">
                  <a:moveTo>
                    <a:pt x="0" y="0"/>
                  </a:moveTo>
                  <a:lnTo>
                    <a:pt x="0" y="2396"/>
                  </a:lnTo>
                  <a:lnTo>
                    <a:pt x="310" y="2396"/>
                  </a:lnTo>
                  <a:lnTo>
                    <a:pt x="310" y="1438"/>
                  </a:lnTo>
                  <a:lnTo>
                    <a:pt x="1639" y="1438"/>
                  </a:lnTo>
                  <a:lnTo>
                    <a:pt x="1639" y="1160"/>
                  </a:lnTo>
                  <a:lnTo>
                    <a:pt x="310" y="1160"/>
                  </a:lnTo>
                  <a:lnTo>
                    <a:pt x="310" y="279"/>
                  </a:lnTo>
                  <a:lnTo>
                    <a:pt x="1685" y="279"/>
                  </a:lnTo>
                  <a:lnTo>
                    <a:pt x="16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8"/>
            <p:cNvSpPr/>
            <p:nvPr/>
          </p:nvSpPr>
          <p:spPr>
            <a:xfrm>
              <a:off x="2612550" y="4178575"/>
              <a:ext cx="49875" cy="59925"/>
            </a:xfrm>
            <a:custGeom>
              <a:rect b="b" l="l" r="r" t="t"/>
              <a:pathLst>
                <a:path extrusionOk="0" h="2397" w="1995">
                  <a:moveTo>
                    <a:pt x="0" y="0"/>
                  </a:moveTo>
                  <a:lnTo>
                    <a:pt x="0" y="2396"/>
                  </a:lnTo>
                  <a:lnTo>
                    <a:pt x="325" y="2396"/>
                  </a:lnTo>
                  <a:lnTo>
                    <a:pt x="325" y="1484"/>
                  </a:lnTo>
                  <a:lnTo>
                    <a:pt x="634" y="1237"/>
                  </a:lnTo>
                  <a:lnTo>
                    <a:pt x="1592" y="2396"/>
                  </a:lnTo>
                  <a:lnTo>
                    <a:pt x="1994" y="2396"/>
                  </a:lnTo>
                  <a:lnTo>
                    <a:pt x="851" y="1051"/>
                  </a:lnTo>
                  <a:lnTo>
                    <a:pt x="1855" y="0"/>
                  </a:lnTo>
                  <a:lnTo>
                    <a:pt x="1469" y="0"/>
                  </a:lnTo>
                  <a:lnTo>
                    <a:pt x="325" y="1206"/>
                  </a:ln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8"/>
            <p:cNvSpPr/>
            <p:nvPr/>
          </p:nvSpPr>
          <p:spPr>
            <a:xfrm>
              <a:off x="2670125" y="4178575"/>
              <a:ext cx="37500" cy="59925"/>
            </a:xfrm>
            <a:custGeom>
              <a:rect b="b" l="l" r="r" t="t"/>
              <a:pathLst>
                <a:path extrusionOk="0" h="2397" w="1500">
                  <a:moveTo>
                    <a:pt x="634" y="0"/>
                  </a:moveTo>
                  <a:lnTo>
                    <a:pt x="78" y="402"/>
                  </a:lnTo>
                  <a:lnTo>
                    <a:pt x="78" y="681"/>
                  </a:lnTo>
                  <a:lnTo>
                    <a:pt x="619" y="310"/>
                  </a:lnTo>
                  <a:lnTo>
                    <a:pt x="619" y="2133"/>
                  </a:lnTo>
                  <a:lnTo>
                    <a:pt x="0" y="2133"/>
                  </a:lnTo>
                  <a:lnTo>
                    <a:pt x="0" y="2396"/>
                  </a:lnTo>
                  <a:lnTo>
                    <a:pt x="1500" y="2396"/>
                  </a:lnTo>
                  <a:lnTo>
                    <a:pt x="1500" y="2133"/>
                  </a:lnTo>
                  <a:lnTo>
                    <a:pt x="912" y="2133"/>
                  </a:lnTo>
                  <a:lnTo>
                    <a:pt x="9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8"/>
            <p:cNvSpPr/>
            <p:nvPr/>
          </p:nvSpPr>
          <p:spPr>
            <a:xfrm>
              <a:off x="2854050" y="4192075"/>
              <a:ext cx="47100" cy="64750"/>
            </a:xfrm>
            <a:custGeom>
              <a:rect b="b" l="l" r="r" t="t"/>
              <a:pathLst>
                <a:path extrusionOk="0" h="2590" w="1884">
                  <a:moveTo>
                    <a:pt x="758" y="218"/>
                  </a:moveTo>
                  <a:cubicBezTo>
                    <a:pt x="1113" y="218"/>
                    <a:pt x="1237" y="542"/>
                    <a:pt x="1237" y="944"/>
                  </a:cubicBezTo>
                  <a:cubicBezTo>
                    <a:pt x="1237" y="1346"/>
                    <a:pt x="1113" y="1655"/>
                    <a:pt x="758" y="1655"/>
                  </a:cubicBezTo>
                  <a:cubicBezTo>
                    <a:pt x="371" y="1655"/>
                    <a:pt x="309" y="1346"/>
                    <a:pt x="309" y="944"/>
                  </a:cubicBezTo>
                  <a:cubicBezTo>
                    <a:pt x="309" y="542"/>
                    <a:pt x="387" y="218"/>
                    <a:pt x="758" y="218"/>
                  </a:cubicBezTo>
                  <a:close/>
                  <a:moveTo>
                    <a:pt x="715" y="0"/>
                  </a:moveTo>
                  <a:cubicBezTo>
                    <a:pt x="704" y="0"/>
                    <a:pt x="692" y="1"/>
                    <a:pt x="680" y="1"/>
                  </a:cubicBezTo>
                  <a:cubicBezTo>
                    <a:pt x="155" y="1"/>
                    <a:pt x="0" y="403"/>
                    <a:pt x="0" y="944"/>
                  </a:cubicBezTo>
                  <a:cubicBezTo>
                    <a:pt x="0" y="1470"/>
                    <a:pt x="124" y="1872"/>
                    <a:pt x="649" y="1872"/>
                  </a:cubicBezTo>
                  <a:cubicBezTo>
                    <a:pt x="959" y="1872"/>
                    <a:pt x="1129" y="1732"/>
                    <a:pt x="1237" y="1516"/>
                  </a:cubicBezTo>
                  <a:lnTo>
                    <a:pt x="1237" y="1810"/>
                  </a:lnTo>
                  <a:cubicBezTo>
                    <a:pt x="1302" y="2162"/>
                    <a:pt x="1033" y="2353"/>
                    <a:pt x="778" y="2353"/>
                  </a:cubicBezTo>
                  <a:cubicBezTo>
                    <a:pt x="607" y="2353"/>
                    <a:pt x="442" y="2267"/>
                    <a:pt x="387" y="2088"/>
                  </a:cubicBezTo>
                  <a:lnTo>
                    <a:pt x="78" y="2134"/>
                  </a:lnTo>
                  <a:cubicBezTo>
                    <a:pt x="124" y="2351"/>
                    <a:pt x="279" y="2490"/>
                    <a:pt x="495" y="2552"/>
                  </a:cubicBezTo>
                  <a:cubicBezTo>
                    <a:pt x="619" y="2578"/>
                    <a:pt x="729" y="2590"/>
                    <a:pt x="826" y="2590"/>
                  </a:cubicBezTo>
                  <a:cubicBezTo>
                    <a:pt x="1884" y="2590"/>
                    <a:pt x="1476" y="1136"/>
                    <a:pt x="1561" y="32"/>
                  </a:cubicBezTo>
                  <a:lnTo>
                    <a:pt x="1268" y="32"/>
                  </a:lnTo>
                  <a:cubicBezTo>
                    <a:pt x="1252" y="110"/>
                    <a:pt x="1268" y="233"/>
                    <a:pt x="1252" y="341"/>
                  </a:cubicBezTo>
                  <a:cubicBezTo>
                    <a:pt x="1149" y="164"/>
                    <a:pt x="974"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8"/>
            <p:cNvSpPr/>
            <p:nvPr/>
          </p:nvSpPr>
          <p:spPr>
            <a:xfrm>
              <a:off x="2904275" y="4191700"/>
              <a:ext cx="22050" cy="46800"/>
            </a:xfrm>
            <a:custGeom>
              <a:rect b="b" l="l" r="r" t="t"/>
              <a:pathLst>
                <a:path extrusionOk="0" h="1872" w="882">
                  <a:moveTo>
                    <a:pt x="749" y="1"/>
                  </a:moveTo>
                  <a:cubicBezTo>
                    <a:pt x="496" y="1"/>
                    <a:pt x="363" y="192"/>
                    <a:pt x="310" y="418"/>
                  </a:cubicBezTo>
                  <a:cubicBezTo>
                    <a:pt x="279" y="326"/>
                    <a:pt x="310" y="156"/>
                    <a:pt x="294" y="47"/>
                  </a:cubicBezTo>
                  <a:lnTo>
                    <a:pt x="1" y="47"/>
                  </a:lnTo>
                  <a:lnTo>
                    <a:pt x="16" y="1871"/>
                  </a:lnTo>
                  <a:lnTo>
                    <a:pt x="325" y="1871"/>
                  </a:lnTo>
                  <a:cubicBezTo>
                    <a:pt x="354" y="1223"/>
                    <a:pt x="155" y="279"/>
                    <a:pt x="741" y="279"/>
                  </a:cubicBezTo>
                  <a:cubicBezTo>
                    <a:pt x="783" y="279"/>
                    <a:pt x="830" y="284"/>
                    <a:pt x="882" y="295"/>
                  </a:cubicBezTo>
                  <a:lnTo>
                    <a:pt x="882" y="16"/>
                  </a:lnTo>
                  <a:cubicBezTo>
                    <a:pt x="834" y="6"/>
                    <a:pt x="790" y="1"/>
                    <a:pt x="7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8"/>
            <p:cNvSpPr/>
            <p:nvPr/>
          </p:nvSpPr>
          <p:spPr>
            <a:xfrm>
              <a:off x="2930950" y="4191700"/>
              <a:ext cx="41350" cy="47950"/>
            </a:xfrm>
            <a:custGeom>
              <a:rect b="b" l="l" r="r" t="t"/>
              <a:pathLst>
                <a:path extrusionOk="0" h="1918" w="1654">
                  <a:moveTo>
                    <a:pt x="835" y="233"/>
                  </a:moveTo>
                  <a:cubicBezTo>
                    <a:pt x="1252" y="233"/>
                    <a:pt x="1329" y="542"/>
                    <a:pt x="1329" y="959"/>
                  </a:cubicBezTo>
                  <a:cubicBezTo>
                    <a:pt x="1329" y="1377"/>
                    <a:pt x="1237" y="1686"/>
                    <a:pt x="819" y="1686"/>
                  </a:cubicBezTo>
                  <a:cubicBezTo>
                    <a:pt x="417" y="1670"/>
                    <a:pt x="325" y="1377"/>
                    <a:pt x="325" y="959"/>
                  </a:cubicBezTo>
                  <a:cubicBezTo>
                    <a:pt x="325" y="542"/>
                    <a:pt x="417" y="233"/>
                    <a:pt x="835" y="233"/>
                  </a:cubicBezTo>
                  <a:close/>
                  <a:moveTo>
                    <a:pt x="855" y="0"/>
                  </a:moveTo>
                  <a:cubicBezTo>
                    <a:pt x="843" y="0"/>
                    <a:pt x="831" y="1"/>
                    <a:pt x="819" y="1"/>
                  </a:cubicBezTo>
                  <a:cubicBezTo>
                    <a:pt x="278" y="1"/>
                    <a:pt x="0" y="326"/>
                    <a:pt x="0" y="959"/>
                  </a:cubicBezTo>
                  <a:cubicBezTo>
                    <a:pt x="15" y="1531"/>
                    <a:pt x="247" y="1917"/>
                    <a:pt x="819" y="1917"/>
                  </a:cubicBezTo>
                  <a:cubicBezTo>
                    <a:pt x="1376" y="1917"/>
                    <a:pt x="1654" y="1562"/>
                    <a:pt x="1638" y="959"/>
                  </a:cubicBezTo>
                  <a:cubicBezTo>
                    <a:pt x="1638" y="369"/>
                    <a:pt x="143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8"/>
            <p:cNvSpPr/>
            <p:nvPr/>
          </p:nvSpPr>
          <p:spPr>
            <a:xfrm>
              <a:off x="2974800" y="4192875"/>
              <a:ext cx="43500" cy="46800"/>
            </a:xfrm>
            <a:custGeom>
              <a:rect b="b" l="l" r="r" t="t"/>
              <a:pathLst>
                <a:path extrusionOk="0" h="1872" w="1740">
                  <a:moveTo>
                    <a:pt x="255" y="0"/>
                  </a:moveTo>
                  <a:cubicBezTo>
                    <a:pt x="316" y="732"/>
                    <a:pt x="1" y="1871"/>
                    <a:pt x="810" y="1871"/>
                  </a:cubicBezTo>
                  <a:cubicBezTo>
                    <a:pt x="821" y="1871"/>
                    <a:pt x="831" y="1871"/>
                    <a:pt x="843" y="1870"/>
                  </a:cubicBezTo>
                  <a:cubicBezTo>
                    <a:pt x="1152" y="1855"/>
                    <a:pt x="1322" y="1716"/>
                    <a:pt x="1430" y="1515"/>
                  </a:cubicBezTo>
                  <a:cubicBezTo>
                    <a:pt x="1461" y="1592"/>
                    <a:pt x="1430" y="1731"/>
                    <a:pt x="1445" y="1824"/>
                  </a:cubicBezTo>
                  <a:lnTo>
                    <a:pt x="1739" y="1824"/>
                  </a:lnTo>
                  <a:lnTo>
                    <a:pt x="1724" y="0"/>
                  </a:lnTo>
                  <a:lnTo>
                    <a:pt x="1430" y="0"/>
                  </a:lnTo>
                  <a:cubicBezTo>
                    <a:pt x="1384" y="649"/>
                    <a:pt x="1631" y="1608"/>
                    <a:pt x="935" y="1623"/>
                  </a:cubicBezTo>
                  <a:cubicBezTo>
                    <a:pt x="923" y="1624"/>
                    <a:pt x="912" y="1624"/>
                    <a:pt x="900" y="1624"/>
                  </a:cubicBezTo>
                  <a:cubicBezTo>
                    <a:pt x="622" y="1624"/>
                    <a:pt x="564" y="1442"/>
                    <a:pt x="564" y="1160"/>
                  </a:cubicBezTo>
                  <a:lnTo>
                    <a:pt x="5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8"/>
            <p:cNvSpPr/>
            <p:nvPr/>
          </p:nvSpPr>
          <p:spPr>
            <a:xfrm>
              <a:off x="3029475" y="4191700"/>
              <a:ext cx="39050" cy="64950"/>
            </a:xfrm>
            <a:custGeom>
              <a:rect b="b" l="l" r="r" t="t"/>
              <a:pathLst>
                <a:path extrusionOk="0" h="2598" w="1562">
                  <a:moveTo>
                    <a:pt x="819" y="248"/>
                  </a:moveTo>
                  <a:cubicBezTo>
                    <a:pt x="1190" y="248"/>
                    <a:pt x="1252" y="557"/>
                    <a:pt x="1252" y="959"/>
                  </a:cubicBezTo>
                  <a:cubicBezTo>
                    <a:pt x="1252" y="1361"/>
                    <a:pt x="1206" y="1686"/>
                    <a:pt x="819" y="1686"/>
                  </a:cubicBezTo>
                  <a:cubicBezTo>
                    <a:pt x="418" y="1686"/>
                    <a:pt x="325" y="1392"/>
                    <a:pt x="325" y="975"/>
                  </a:cubicBezTo>
                  <a:cubicBezTo>
                    <a:pt x="325" y="557"/>
                    <a:pt x="402" y="248"/>
                    <a:pt x="819" y="248"/>
                  </a:cubicBezTo>
                  <a:close/>
                  <a:moveTo>
                    <a:pt x="897" y="1"/>
                  </a:moveTo>
                  <a:cubicBezTo>
                    <a:pt x="588" y="1"/>
                    <a:pt x="418" y="125"/>
                    <a:pt x="325" y="326"/>
                  </a:cubicBezTo>
                  <a:lnTo>
                    <a:pt x="294" y="47"/>
                  </a:lnTo>
                  <a:lnTo>
                    <a:pt x="0" y="47"/>
                  </a:lnTo>
                  <a:lnTo>
                    <a:pt x="16" y="2598"/>
                  </a:lnTo>
                  <a:lnTo>
                    <a:pt x="325" y="2598"/>
                  </a:lnTo>
                  <a:lnTo>
                    <a:pt x="309" y="1593"/>
                  </a:lnTo>
                  <a:lnTo>
                    <a:pt x="309" y="1593"/>
                  </a:lnTo>
                  <a:cubicBezTo>
                    <a:pt x="418" y="1794"/>
                    <a:pt x="588" y="1917"/>
                    <a:pt x="897" y="1917"/>
                  </a:cubicBezTo>
                  <a:cubicBezTo>
                    <a:pt x="1407" y="1902"/>
                    <a:pt x="1561" y="1500"/>
                    <a:pt x="1561" y="944"/>
                  </a:cubicBezTo>
                  <a:cubicBezTo>
                    <a:pt x="1561" y="403"/>
                    <a:pt x="1422" y="16"/>
                    <a:pt x="8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8"/>
            <p:cNvSpPr/>
            <p:nvPr/>
          </p:nvSpPr>
          <p:spPr>
            <a:xfrm>
              <a:off x="3071200" y="4250450"/>
              <a:ext cx="50250" cy="5425"/>
            </a:xfrm>
            <a:custGeom>
              <a:rect b="b" l="l" r="r" t="t"/>
              <a:pathLst>
                <a:path extrusionOk="0" h="217" w="2010">
                  <a:moveTo>
                    <a:pt x="1" y="0"/>
                  </a:moveTo>
                  <a:lnTo>
                    <a:pt x="1" y="217"/>
                  </a:lnTo>
                  <a:lnTo>
                    <a:pt x="2010" y="217"/>
                  </a:lnTo>
                  <a:lnTo>
                    <a:pt x="20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8"/>
            <p:cNvSpPr/>
            <p:nvPr/>
          </p:nvSpPr>
          <p:spPr>
            <a:xfrm>
              <a:off x="3126450" y="4175475"/>
              <a:ext cx="7750" cy="63025"/>
            </a:xfrm>
            <a:custGeom>
              <a:rect b="b" l="l" r="r" t="t"/>
              <a:pathLst>
                <a:path extrusionOk="0" h="2521" w="310">
                  <a:moveTo>
                    <a:pt x="1" y="1"/>
                  </a:moveTo>
                  <a:lnTo>
                    <a:pt x="1" y="294"/>
                  </a:lnTo>
                  <a:lnTo>
                    <a:pt x="310" y="294"/>
                  </a:lnTo>
                  <a:lnTo>
                    <a:pt x="310" y="1"/>
                  </a:lnTo>
                  <a:close/>
                  <a:moveTo>
                    <a:pt x="1" y="696"/>
                  </a:moveTo>
                  <a:lnTo>
                    <a:pt x="1"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8"/>
            <p:cNvSpPr/>
            <p:nvPr/>
          </p:nvSpPr>
          <p:spPr>
            <a:xfrm>
              <a:off x="3143075" y="4175475"/>
              <a:ext cx="39425" cy="64175"/>
            </a:xfrm>
            <a:custGeom>
              <a:rect b="b" l="l" r="r" t="t"/>
              <a:pathLst>
                <a:path extrusionOk="0" h="2567" w="1577">
                  <a:moveTo>
                    <a:pt x="800" y="881"/>
                  </a:moveTo>
                  <a:cubicBezTo>
                    <a:pt x="1164" y="881"/>
                    <a:pt x="1252" y="1185"/>
                    <a:pt x="1252" y="1593"/>
                  </a:cubicBezTo>
                  <a:cubicBezTo>
                    <a:pt x="1252" y="2010"/>
                    <a:pt x="1159" y="2319"/>
                    <a:pt x="758" y="2319"/>
                  </a:cubicBezTo>
                  <a:cubicBezTo>
                    <a:pt x="387" y="2319"/>
                    <a:pt x="325" y="1995"/>
                    <a:pt x="325" y="1608"/>
                  </a:cubicBezTo>
                  <a:cubicBezTo>
                    <a:pt x="325" y="1206"/>
                    <a:pt x="387" y="882"/>
                    <a:pt x="773" y="882"/>
                  </a:cubicBezTo>
                  <a:cubicBezTo>
                    <a:pt x="782" y="881"/>
                    <a:pt x="791" y="881"/>
                    <a:pt x="800" y="881"/>
                  </a:cubicBezTo>
                  <a:close/>
                  <a:moveTo>
                    <a:pt x="1252" y="1"/>
                  </a:moveTo>
                  <a:lnTo>
                    <a:pt x="1268" y="975"/>
                  </a:lnTo>
                  <a:cubicBezTo>
                    <a:pt x="1144" y="774"/>
                    <a:pt x="989" y="650"/>
                    <a:pt x="680" y="650"/>
                  </a:cubicBezTo>
                  <a:cubicBezTo>
                    <a:pt x="232" y="650"/>
                    <a:pt x="0" y="975"/>
                    <a:pt x="0" y="1624"/>
                  </a:cubicBezTo>
                  <a:cubicBezTo>
                    <a:pt x="16" y="2180"/>
                    <a:pt x="170" y="2566"/>
                    <a:pt x="680" y="2566"/>
                  </a:cubicBezTo>
                  <a:cubicBezTo>
                    <a:pt x="989" y="2566"/>
                    <a:pt x="1159" y="2443"/>
                    <a:pt x="1252" y="2226"/>
                  </a:cubicBezTo>
                  <a:cubicBezTo>
                    <a:pt x="1283" y="2304"/>
                    <a:pt x="1268" y="2427"/>
                    <a:pt x="1283" y="2520"/>
                  </a:cubicBezTo>
                  <a:lnTo>
                    <a:pt x="1577" y="2520"/>
                  </a:lnTo>
                  <a:lnTo>
                    <a:pt x="15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8"/>
            <p:cNvSpPr/>
            <p:nvPr/>
          </p:nvSpPr>
          <p:spPr>
            <a:xfrm>
              <a:off x="3574275" y="4175475"/>
              <a:ext cx="7775" cy="63025"/>
            </a:xfrm>
            <a:custGeom>
              <a:rect b="b" l="l" r="r" t="t"/>
              <a:pathLst>
                <a:path extrusionOk="0" h="2521" w="311">
                  <a:moveTo>
                    <a:pt x="1" y="1"/>
                  </a:moveTo>
                  <a:lnTo>
                    <a:pt x="1" y="294"/>
                  </a:lnTo>
                  <a:lnTo>
                    <a:pt x="310" y="294"/>
                  </a:lnTo>
                  <a:lnTo>
                    <a:pt x="310" y="1"/>
                  </a:lnTo>
                  <a:close/>
                  <a:moveTo>
                    <a:pt x="1" y="696"/>
                  </a:moveTo>
                  <a:lnTo>
                    <a:pt x="1" y="2520"/>
                  </a:lnTo>
                  <a:lnTo>
                    <a:pt x="310" y="2520"/>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8"/>
            <p:cNvSpPr/>
            <p:nvPr/>
          </p:nvSpPr>
          <p:spPr>
            <a:xfrm>
              <a:off x="3593225" y="4191700"/>
              <a:ext cx="43850" cy="46800"/>
            </a:xfrm>
            <a:custGeom>
              <a:rect b="b" l="l" r="r" t="t"/>
              <a:pathLst>
                <a:path extrusionOk="0" h="1872" w="1754">
                  <a:moveTo>
                    <a:pt x="930" y="0"/>
                  </a:moveTo>
                  <a:cubicBezTo>
                    <a:pt x="919" y="0"/>
                    <a:pt x="908" y="1"/>
                    <a:pt x="897" y="1"/>
                  </a:cubicBezTo>
                  <a:cubicBezTo>
                    <a:pt x="588" y="16"/>
                    <a:pt x="418" y="140"/>
                    <a:pt x="309" y="356"/>
                  </a:cubicBezTo>
                  <a:cubicBezTo>
                    <a:pt x="279" y="279"/>
                    <a:pt x="294" y="140"/>
                    <a:pt x="294" y="47"/>
                  </a:cubicBezTo>
                  <a:lnTo>
                    <a:pt x="0" y="47"/>
                  </a:lnTo>
                  <a:lnTo>
                    <a:pt x="16" y="1871"/>
                  </a:lnTo>
                  <a:lnTo>
                    <a:pt x="325" y="1871"/>
                  </a:lnTo>
                  <a:cubicBezTo>
                    <a:pt x="371" y="1222"/>
                    <a:pt x="93" y="264"/>
                    <a:pt x="789" y="248"/>
                  </a:cubicBezTo>
                  <a:cubicBezTo>
                    <a:pt x="801" y="248"/>
                    <a:pt x="814" y="247"/>
                    <a:pt x="826" y="247"/>
                  </a:cubicBezTo>
                  <a:cubicBezTo>
                    <a:pt x="1104" y="247"/>
                    <a:pt x="1175" y="416"/>
                    <a:pt x="1175" y="712"/>
                  </a:cubicBezTo>
                  <a:lnTo>
                    <a:pt x="1175" y="1871"/>
                  </a:lnTo>
                  <a:lnTo>
                    <a:pt x="1484" y="1871"/>
                  </a:lnTo>
                  <a:cubicBezTo>
                    <a:pt x="1408" y="1139"/>
                    <a:pt x="1753" y="0"/>
                    <a:pt x="9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8"/>
            <p:cNvSpPr/>
            <p:nvPr/>
          </p:nvSpPr>
          <p:spPr>
            <a:xfrm>
              <a:off x="3636875" y="4182450"/>
              <a:ext cx="22450" cy="57025"/>
            </a:xfrm>
            <a:custGeom>
              <a:rect b="b" l="l" r="r" t="t"/>
              <a:pathLst>
                <a:path extrusionOk="0" h="2281" w="898">
                  <a:moveTo>
                    <a:pt x="325" y="0"/>
                  </a:moveTo>
                  <a:lnTo>
                    <a:pt x="233" y="417"/>
                  </a:lnTo>
                  <a:lnTo>
                    <a:pt x="1" y="417"/>
                  </a:lnTo>
                  <a:lnTo>
                    <a:pt x="1" y="634"/>
                  </a:lnTo>
                  <a:lnTo>
                    <a:pt x="217" y="634"/>
                  </a:lnTo>
                  <a:lnTo>
                    <a:pt x="217" y="1855"/>
                  </a:lnTo>
                  <a:cubicBezTo>
                    <a:pt x="217" y="2171"/>
                    <a:pt x="407" y="2281"/>
                    <a:pt x="636" y="2281"/>
                  </a:cubicBezTo>
                  <a:cubicBezTo>
                    <a:pt x="720" y="2281"/>
                    <a:pt x="810" y="2266"/>
                    <a:pt x="897" y="2241"/>
                  </a:cubicBezTo>
                  <a:lnTo>
                    <a:pt x="897" y="2009"/>
                  </a:lnTo>
                  <a:cubicBezTo>
                    <a:pt x="845" y="2025"/>
                    <a:pt x="793" y="2034"/>
                    <a:pt x="746" y="2034"/>
                  </a:cubicBezTo>
                  <a:cubicBezTo>
                    <a:pt x="613" y="2034"/>
                    <a:pt x="515" y="1964"/>
                    <a:pt x="526" y="1793"/>
                  </a:cubicBezTo>
                  <a:lnTo>
                    <a:pt x="526" y="634"/>
                  </a:lnTo>
                  <a:lnTo>
                    <a:pt x="866" y="634"/>
                  </a:lnTo>
                  <a:lnTo>
                    <a:pt x="866" y="417"/>
                  </a:lnTo>
                  <a:lnTo>
                    <a:pt x="526" y="417"/>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8"/>
            <p:cNvSpPr/>
            <p:nvPr/>
          </p:nvSpPr>
          <p:spPr>
            <a:xfrm>
              <a:off x="3663150" y="4191700"/>
              <a:ext cx="41775" cy="47950"/>
            </a:xfrm>
            <a:custGeom>
              <a:rect b="b" l="l" r="r" t="t"/>
              <a:pathLst>
                <a:path extrusionOk="0" h="1918" w="1671">
                  <a:moveTo>
                    <a:pt x="833" y="239"/>
                  </a:moveTo>
                  <a:cubicBezTo>
                    <a:pt x="1100" y="239"/>
                    <a:pt x="1373" y="436"/>
                    <a:pt x="1345" y="789"/>
                  </a:cubicBezTo>
                  <a:lnTo>
                    <a:pt x="341" y="789"/>
                  </a:lnTo>
                  <a:cubicBezTo>
                    <a:pt x="341" y="681"/>
                    <a:pt x="372" y="588"/>
                    <a:pt x="403" y="511"/>
                  </a:cubicBezTo>
                  <a:cubicBezTo>
                    <a:pt x="483" y="326"/>
                    <a:pt x="656" y="239"/>
                    <a:pt x="833" y="239"/>
                  </a:cubicBezTo>
                  <a:close/>
                  <a:moveTo>
                    <a:pt x="835" y="1"/>
                  </a:moveTo>
                  <a:cubicBezTo>
                    <a:pt x="264" y="1"/>
                    <a:pt x="32" y="356"/>
                    <a:pt x="16" y="944"/>
                  </a:cubicBezTo>
                  <a:cubicBezTo>
                    <a:pt x="1" y="1562"/>
                    <a:pt x="294" y="1917"/>
                    <a:pt x="851" y="1917"/>
                  </a:cubicBezTo>
                  <a:cubicBezTo>
                    <a:pt x="1237" y="1917"/>
                    <a:pt x="1500" y="1747"/>
                    <a:pt x="1593" y="1485"/>
                  </a:cubicBezTo>
                  <a:lnTo>
                    <a:pt x="1330" y="1407"/>
                  </a:lnTo>
                  <a:cubicBezTo>
                    <a:pt x="1268" y="1562"/>
                    <a:pt x="1114" y="1686"/>
                    <a:pt x="851" y="1686"/>
                  </a:cubicBezTo>
                  <a:cubicBezTo>
                    <a:pt x="480" y="1670"/>
                    <a:pt x="341" y="1407"/>
                    <a:pt x="341" y="1021"/>
                  </a:cubicBezTo>
                  <a:lnTo>
                    <a:pt x="1655" y="1021"/>
                  </a:lnTo>
                  <a:cubicBezTo>
                    <a:pt x="1670"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8"/>
            <p:cNvSpPr/>
            <p:nvPr/>
          </p:nvSpPr>
          <p:spPr>
            <a:xfrm>
              <a:off x="3711850" y="4192075"/>
              <a:ext cx="47100" cy="64750"/>
            </a:xfrm>
            <a:custGeom>
              <a:rect b="b" l="l" r="r" t="t"/>
              <a:pathLst>
                <a:path extrusionOk="0" h="2590" w="1884">
                  <a:moveTo>
                    <a:pt x="758" y="218"/>
                  </a:moveTo>
                  <a:cubicBezTo>
                    <a:pt x="1113" y="218"/>
                    <a:pt x="1252" y="542"/>
                    <a:pt x="1252" y="944"/>
                  </a:cubicBezTo>
                  <a:cubicBezTo>
                    <a:pt x="1252" y="1346"/>
                    <a:pt x="1113" y="1655"/>
                    <a:pt x="758" y="1655"/>
                  </a:cubicBezTo>
                  <a:cubicBezTo>
                    <a:pt x="371" y="1655"/>
                    <a:pt x="325" y="1346"/>
                    <a:pt x="325" y="944"/>
                  </a:cubicBezTo>
                  <a:cubicBezTo>
                    <a:pt x="325" y="542"/>
                    <a:pt x="387" y="218"/>
                    <a:pt x="758" y="218"/>
                  </a:cubicBezTo>
                  <a:close/>
                  <a:moveTo>
                    <a:pt x="715" y="0"/>
                  </a:moveTo>
                  <a:cubicBezTo>
                    <a:pt x="704" y="0"/>
                    <a:pt x="692" y="1"/>
                    <a:pt x="680" y="1"/>
                  </a:cubicBezTo>
                  <a:cubicBezTo>
                    <a:pt x="155" y="1"/>
                    <a:pt x="0" y="403"/>
                    <a:pt x="0" y="944"/>
                  </a:cubicBezTo>
                  <a:cubicBezTo>
                    <a:pt x="0" y="1470"/>
                    <a:pt x="139" y="1872"/>
                    <a:pt x="649" y="1872"/>
                  </a:cubicBezTo>
                  <a:cubicBezTo>
                    <a:pt x="958" y="1872"/>
                    <a:pt x="1144" y="1732"/>
                    <a:pt x="1252" y="1516"/>
                  </a:cubicBezTo>
                  <a:lnTo>
                    <a:pt x="1252" y="1810"/>
                  </a:lnTo>
                  <a:cubicBezTo>
                    <a:pt x="1308" y="2162"/>
                    <a:pt x="1036" y="2353"/>
                    <a:pt x="779" y="2353"/>
                  </a:cubicBezTo>
                  <a:cubicBezTo>
                    <a:pt x="607" y="2353"/>
                    <a:pt x="442" y="2267"/>
                    <a:pt x="387" y="2088"/>
                  </a:cubicBezTo>
                  <a:lnTo>
                    <a:pt x="78" y="2134"/>
                  </a:lnTo>
                  <a:cubicBezTo>
                    <a:pt x="139" y="2351"/>
                    <a:pt x="278" y="2490"/>
                    <a:pt x="495" y="2552"/>
                  </a:cubicBezTo>
                  <a:cubicBezTo>
                    <a:pt x="619" y="2578"/>
                    <a:pt x="728" y="2590"/>
                    <a:pt x="826" y="2590"/>
                  </a:cubicBezTo>
                  <a:cubicBezTo>
                    <a:pt x="1884" y="2590"/>
                    <a:pt x="1476" y="1136"/>
                    <a:pt x="1561" y="32"/>
                  </a:cubicBezTo>
                  <a:lnTo>
                    <a:pt x="1268" y="32"/>
                  </a:lnTo>
                  <a:cubicBezTo>
                    <a:pt x="1252" y="110"/>
                    <a:pt x="1268" y="233"/>
                    <a:pt x="1252" y="341"/>
                  </a:cubicBezTo>
                  <a:cubicBezTo>
                    <a:pt x="1149" y="164"/>
                    <a:pt x="974"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8"/>
            <p:cNvSpPr/>
            <p:nvPr/>
          </p:nvSpPr>
          <p:spPr>
            <a:xfrm>
              <a:off x="3759750" y="4191700"/>
              <a:ext cx="41750" cy="47950"/>
            </a:xfrm>
            <a:custGeom>
              <a:rect b="b" l="l" r="r" t="t"/>
              <a:pathLst>
                <a:path extrusionOk="0" h="1918" w="1670">
                  <a:moveTo>
                    <a:pt x="833" y="239"/>
                  </a:moveTo>
                  <a:cubicBezTo>
                    <a:pt x="1100" y="239"/>
                    <a:pt x="1373" y="436"/>
                    <a:pt x="1345" y="789"/>
                  </a:cubicBezTo>
                  <a:lnTo>
                    <a:pt x="341" y="789"/>
                  </a:lnTo>
                  <a:cubicBezTo>
                    <a:pt x="341" y="681"/>
                    <a:pt x="372" y="588"/>
                    <a:pt x="403" y="511"/>
                  </a:cubicBezTo>
                  <a:cubicBezTo>
                    <a:pt x="483" y="326"/>
                    <a:pt x="656" y="239"/>
                    <a:pt x="833" y="239"/>
                  </a:cubicBezTo>
                  <a:close/>
                  <a:moveTo>
                    <a:pt x="835" y="1"/>
                  </a:moveTo>
                  <a:cubicBezTo>
                    <a:pt x="264" y="1"/>
                    <a:pt x="32" y="356"/>
                    <a:pt x="16" y="944"/>
                  </a:cubicBezTo>
                  <a:cubicBezTo>
                    <a:pt x="1" y="1562"/>
                    <a:pt x="294" y="1917"/>
                    <a:pt x="851" y="1917"/>
                  </a:cubicBezTo>
                  <a:cubicBezTo>
                    <a:pt x="1237" y="1917"/>
                    <a:pt x="1500" y="1747"/>
                    <a:pt x="1593" y="1485"/>
                  </a:cubicBezTo>
                  <a:lnTo>
                    <a:pt x="1330" y="1407"/>
                  </a:lnTo>
                  <a:cubicBezTo>
                    <a:pt x="1268" y="1562"/>
                    <a:pt x="1114" y="1686"/>
                    <a:pt x="851" y="1686"/>
                  </a:cubicBezTo>
                  <a:cubicBezTo>
                    <a:pt x="480" y="1670"/>
                    <a:pt x="341" y="1407"/>
                    <a:pt x="341" y="1021"/>
                  </a:cubicBezTo>
                  <a:lnTo>
                    <a:pt x="1655" y="1021"/>
                  </a:lnTo>
                  <a:cubicBezTo>
                    <a:pt x="1670"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8"/>
            <p:cNvSpPr/>
            <p:nvPr/>
          </p:nvSpPr>
          <p:spPr>
            <a:xfrm>
              <a:off x="3810750" y="4191700"/>
              <a:ext cx="21675" cy="46800"/>
            </a:xfrm>
            <a:custGeom>
              <a:rect b="b" l="l" r="r" t="t"/>
              <a:pathLst>
                <a:path extrusionOk="0" h="1872" w="867">
                  <a:moveTo>
                    <a:pt x="734" y="1"/>
                  </a:moveTo>
                  <a:cubicBezTo>
                    <a:pt x="481" y="1"/>
                    <a:pt x="350" y="192"/>
                    <a:pt x="310" y="418"/>
                  </a:cubicBezTo>
                  <a:cubicBezTo>
                    <a:pt x="279" y="326"/>
                    <a:pt x="295" y="156"/>
                    <a:pt x="279" y="47"/>
                  </a:cubicBezTo>
                  <a:lnTo>
                    <a:pt x="1" y="47"/>
                  </a:lnTo>
                  <a:lnTo>
                    <a:pt x="1" y="1871"/>
                  </a:lnTo>
                  <a:lnTo>
                    <a:pt x="310" y="1871"/>
                  </a:lnTo>
                  <a:cubicBezTo>
                    <a:pt x="353" y="1223"/>
                    <a:pt x="141" y="279"/>
                    <a:pt x="726" y="279"/>
                  </a:cubicBezTo>
                  <a:cubicBezTo>
                    <a:pt x="768" y="279"/>
                    <a:pt x="815" y="284"/>
                    <a:pt x="866" y="295"/>
                  </a:cubicBezTo>
                  <a:lnTo>
                    <a:pt x="866" y="16"/>
                  </a:lnTo>
                  <a:cubicBezTo>
                    <a:pt x="819"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8"/>
            <p:cNvSpPr/>
            <p:nvPr/>
          </p:nvSpPr>
          <p:spPr>
            <a:xfrm>
              <a:off x="2560000" y="4333125"/>
              <a:ext cx="42150" cy="59925"/>
            </a:xfrm>
            <a:custGeom>
              <a:rect b="b" l="l" r="r" t="t"/>
              <a:pathLst>
                <a:path extrusionOk="0" h="2397" w="1686">
                  <a:moveTo>
                    <a:pt x="0" y="1"/>
                  </a:moveTo>
                  <a:lnTo>
                    <a:pt x="0" y="2396"/>
                  </a:lnTo>
                  <a:lnTo>
                    <a:pt x="310" y="2396"/>
                  </a:lnTo>
                  <a:lnTo>
                    <a:pt x="310" y="1438"/>
                  </a:lnTo>
                  <a:lnTo>
                    <a:pt x="1639" y="1438"/>
                  </a:lnTo>
                  <a:lnTo>
                    <a:pt x="1639" y="1160"/>
                  </a:lnTo>
                  <a:lnTo>
                    <a:pt x="310" y="1160"/>
                  </a:lnTo>
                  <a:lnTo>
                    <a:pt x="310" y="279"/>
                  </a:lnTo>
                  <a:lnTo>
                    <a:pt x="1685" y="279"/>
                  </a:lnTo>
                  <a:lnTo>
                    <a:pt x="16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8"/>
            <p:cNvSpPr/>
            <p:nvPr/>
          </p:nvSpPr>
          <p:spPr>
            <a:xfrm>
              <a:off x="2612550" y="4333125"/>
              <a:ext cx="49875" cy="59925"/>
            </a:xfrm>
            <a:custGeom>
              <a:rect b="b" l="l" r="r" t="t"/>
              <a:pathLst>
                <a:path extrusionOk="0" h="2397" w="1995">
                  <a:moveTo>
                    <a:pt x="0" y="1"/>
                  </a:moveTo>
                  <a:lnTo>
                    <a:pt x="0" y="2396"/>
                  </a:lnTo>
                  <a:lnTo>
                    <a:pt x="325" y="2396"/>
                  </a:lnTo>
                  <a:lnTo>
                    <a:pt x="325" y="1485"/>
                  </a:lnTo>
                  <a:lnTo>
                    <a:pt x="634" y="1237"/>
                  </a:lnTo>
                  <a:lnTo>
                    <a:pt x="1592" y="2396"/>
                  </a:lnTo>
                  <a:lnTo>
                    <a:pt x="1994" y="2396"/>
                  </a:lnTo>
                  <a:lnTo>
                    <a:pt x="851" y="1052"/>
                  </a:lnTo>
                  <a:lnTo>
                    <a:pt x="1855" y="1"/>
                  </a:lnTo>
                  <a:lnTo>
                    <a:pt x="1469" y="1"/>
                  </a:lnTo>
                  <a:lnTo>
                    <a:pt x="325" y="1206"/>
                  </a:lnTo>
                  <a:lnTo>
                    <a:pt x="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8"/>
            <p:cNvSpPr/>
            <p:nvPr/>
          </p:nvSpPr>
          <p:spPr>
            <a:xfrm>
              <a:off x="2667800" y="4332275"/>
              <a:ext cx="42150" cy="60775"/>
            </a:xfrm>
            <a:custGeom>
              <a:rect b="b" l="l" r="r" t="t"/>
              <a:pathLst>
                <a:path extrusionOk="0" h="2431" w="1686">
                  <a:moveTo>
                    <a:pt x="879" y="1"/>
                  </a:moveTo>
                  <a:cubicBezTo>
                    <a:pt x="855" y="1"/>
                    <a:pt x="830" y="2"/>
                    <a:pt x="804" y="4"/>
                  </a:cubicBezTo>
                  <a:cubicBezTo>
                    <a:pt x="341" y="50"/>
                    <a:pt x="78" y="236"/>
                    <a:pt x="16" y="622"/>
                  </a:cubicBezTo>
                  <a:lnTo>
                    <a:pt x="325" y="653"/>
                  </a:lnTo>
                  <a:cubicBezTo>
                    <a:pt x="356" y="406"/>
                    <a:pt x="526" y="267"/>
                    <a:pt x="804" y="267"/>
                  </a:cubicBezTo>
                  <a:cubicBezTo>
                    <a:pt x="1083" y="267"/>
                    <a:pt x="1237" y="406"/>
                    <a:pt x="1237" y="684"/>
                  </a:cubicBezTo>
                  <a:cubicBezTo>
                    <a:pt x="1237" y="1534"/>
                    <a:pt x="16" y="1472"/>
                    <a:pt x="1" y="2430"/>
                  </a:cubicBezTo>
                  <a:lnTo>
                    <a:pt x="1577" y="2430"/>
                  </a:lnTo>
                  <a:lnTo>
                    <a:pt x="1577" y="2168"/>
                  </a:lnTo>
                  <a:lnTo>
                    <a:pt x="341" y="2168"/>
                  </a:lnTo>
                  <a:cubicBezTo>
                    <a:pt x="402" y="2029"/>
                    <a:pt x="511" y="1920"/>
                    <a:pt x="619" y="1812"/>
                  </a:cubicBezTo>
                  <a:lnTo>
                    <a:pt x="1222" y="1287"/>
                  </a:lnTo>
                  <a:cubicBezTo>
                    <a:pt x="1685" y="868"/>
                    <a:pt x="1599" y="1"/>
                    <a:pt x="8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8"/>
            <p:cNvSpPr/>
            <p:nvPr/>
          </p:nvSpPr>
          <p:spPr>
            <a:xfrm>
              <a:off x="2855975" y="4346275"/>
              <a:ext cx="39050" cy="64925"/>
            </a:xfrm>
            <a:custGeom>
              <a:rect b="b" l="l" r="r" t="t"/>
              <a:pathLst>
                <a:path extrusionOk="0" h="2597" w="1562">
                  <a:moveTo>
                    <a:pt x="804" y="248"/>
                  </a:moveTo>
                  <a:cubicBezTo>
                    <a:pt x="1191" y="248"/>
                    <a:pt x="1237" y="557"/>
                    <a:pt x="1237" y="959"/>
                  </a:cubicBezTo>
                  <a:cubicBezTo>
                    <a:pt x="1237" y="1360"/>
                    <a:pt x="1191" y="1685"/>
                    <a:pt x="804" y="1685"/>
                  </a:cubicBezTo>
                  <a:cubicBezTo>
                    <a:pt x="418" y="1685"/>
                    <a:pt x="310" y="1391"/>
                    <a:pt x="310" y="974"/>
                  </a:cubicBezTo>
                  <a:cubicBezTo>
                    <a:pt x="310" y="557"/>
                    <a:pt x="402" y="248"/>
                    <a:pt x="804" y="248"/>
                  </a:cubicBezTo>
                  <a:close/>
                  <a:moveTo>
                    <a:pt x="882" y="0"/>
                  </a:moveTo>
                  <a:cubicBezTo>
                    <a:pt x="588" y="0"/>
                    <a:pt x="418" y="124"/>
                    <a:pt x="310" y="325"/>
                  </a:cubicBezTo>
                  <a:lnTo>
                    <a:pt x="294" y="47"/>
                  </a:lnTo>
                  <a:lnTo>
                    <a:pt x="1" y="47"/>
                  </a:lnTo>
                  <a:lnTo>
                    <a:pt x="1" y="2597"/>
                  </a:lnTo>
                  <a:lnTo>
                    <a:pt x="310" y="2597"/>
                  </a:lnTo>
                  <a:lnTo>
                    <a:pt x="310" y="1592"/>
                  </a:lnTo>
                  <a:cubicBezTo>
                    <a:pt x="418" y="1793"/>
                    <a:pt x="588" y="1917"/>
                    <a:pt x="882" y="1917"/>
                  </a:cubicBezTo>
                  <a:cubicBezTo>
                    <a:pt x="1407" y="1901"/>
                    <a:pt x="1562" y="1499"/>
                    <a:pt x="1562" y="943"/>
                  </a:cubicBezTo>
                  <a:cubicBezTo>
                    <a:pt x="1562" y="402"/>
                    <a:pt x="1423" y="16"/>
                    <a:pt x="8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8"/>
            <p:cNvSpPr/>
            <p:nvPr/>
          </p:nvSpPr>
          <p:spPr>
            <a:xfrm>
              <a:off x="2901950" y="4346275"/>
              <a:ext cx="41775" cy="47925"/>
            </a:xfrm>
            <a:custGeom>
              <a:rect b="b" l="l" r="r" t="t"/>
              <a:pathLst>
                <a:path extrusionOk="0" h="1917" w="1671">
                  <a:moveTo>
                    <a:pt x="832" y="239"/>
                  </a:moveTo>
                  <a:cubicBezTo>
                    <a:pt x="1097" y="239"/>
                    <a:pt x="1367" y="435"/>
                    <a:pt x="1330" y="789"/>
                  </a:cubicBezTo>
                  <a:lnTo>
                    <a:pt x="341" y="789"/>
                  </a:lnTo>
                  <a:cubicBezTo>
                    <a:pt x="341" y="680"/>
                    <a:pt x="372" y="588"/>
                    <a:pt x="403" y="510"/>
                  </a:cubicBezTo>
                  <a:cubicBezTo>
                    <a:pt x="483" y="325"/>
                    <a:pt x="656" y="239"/>
                    <a:pt x="832" y="239"/>
                  </a:cubicBezTo>
                  <a:close/>
                  <a:moveTo>
                    <a:pt x="835" y="0"/>
                  </a:moveTo>
                  <a:cubicBezTo>
                    <a:pt x="264" y="0"/>
                    <a:pt x="16" y="356"/>
                    <a:pt x="16" y="943"/>
                  </a:cubicBezTo>
                  <a:cubicBezTo>
                    <a:pt x="1" y="1561"/>
                    <a:pt x="295" y="1917"/>
                    <a:pt x="851" y="1917"/>
                  </a:cubicBezTo>
                  <a:cubicBezTo>
                    <a:pt x="1237" y="1917"/>
                    <a:pt x="1485" y="1747"/>
                    <a:pt x="1593" y="1484"/>
                  </a:cubicBezTo>
                  <a:lnTo>
                    <a:pt x="1330" y="1407"/>
                  </a:lnTo>
                  <a:cubicBezTo>
                    <a:pt x="1268" y="1561"/>
                    <a:pt x="1098" y="1685"/>
                    <a:pt x="851" y="1685"/>
                  </a:cubicBezTo>
                  <a:cubicBezTo>
                    <a:pt x="480" y="1670"/>
                    <a:pt x="341" y="1407"/>
                    <a:pt x="341" y="1020"/>
                  </a:cubicBezTo>
                  <a:lnTo>
                    <a:pt x="1639" y="1020"/>
                  </a:lnTo>
                  <a:cubicBezTo>
                    <a:pt x="1670" y="402"/>
                    <a:pt x="1438"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8"/>
            <p:cNvSpPr/>
            <p:nvPr/>
          </p:nvSpPr>
          <p:spPr>
            <a:xfrm>
              <a:off x="2952575" y="4346250"/>
              <a:ext cx="22050" cy="46800"/>
            </a:xfrm>
            <a:custGeom>
              <a:rect b="b" l="l" r="r" t="t"/>
              <a:pathLst>
                <a:path extrusionOk="0" h="1872" w="882">
                  <a:moveTo>
                    <a:pt x="749" y="1"/>
                  </a:moveTo>
                  <a:cubicBezTo>
                    <a:pt x="496" y="1"/>
                    <a:pt x="363" y="193"/>
                    <a:pt x="310" y="419"/>
                  </a:cubicBezTo>
                  <a:cubicBezTo>
                    <a:pt x="279" y="326"/>
                    <a:pt x="310" y="156"/>
                    <a:pt x="294" y="48"/>
                  </a:cubicBezTo>
                  <a:lnTo>
                    <a:pt x="1" y="48"/>
                  </a:lnTo>
                  <a:lnTo>
                    <a:pt x="16" y="1871"/>
                  </a:lnTo>
                  <a:lnTo>
                    <a:pt x="325" y="1871"/>
                  </a:lnTo>
                  <a:cubicBezTo>
                    <a:pt x="354" y="1223"/>
                    <a:pt x="154" y="279"/>
                    <a:pt x="741" y="279"/>
                  </a:cubicBezTo>
                  <a:cubicBezTo>
                    <a:pt x="783" y="279"/>
                    <a:pt x="830" y="284"/>
                    <a:pt x="882" y="295"/>
                  </a:cubicBezTo>
                  <a:lnTo>
                    <a:pt x="882" y="17"/>
                  </a:lnTo>
                  <a:cubicBezTo>
                    <a:pt x="834" y="6"/>
                    <a:pt x="790" y="1"/>
                    <a:pt x="7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8"/>
            <p:cNvSpPr/>
            <p:nvPr/>
          </p:nvSpPr>
          <p:spPr>
            <a:xfrm>
              <a:off x="2978075" y="4346475"/>
              <a:ext cx="38475" cy="47825"/>
            </a:xfrm>
            <a:custGeom>
              <a:rect b="b" l="l" r="r" t="t"/>
              <a:pathLst>
                <a:path extrusionOk="0" h="1913" w="1539">
                  <a:moveTo>
                    <a:pt x="750" y="0"/>
                  </a:moveTo>
                  <a:cubicBezTo>
                    <a:pt x="397" y="0"/>
                    <a:pt x="47" y="152"/>
                    <a:pt x="78" y="518"/>
                  </a:cubicBezTo>
                  <a:cubicBezTo>
                    <a:pt x="124" y="1244"/>
                    <a:pt x="1113" y="842"/>
                    <a:pt x="1222" y="1383"/>
                  </a:cubicBezTo>
                  <a:cubicBezTo>
                    <a:pt x="1214" y="1589"/>
                    <a:pt x="1008" y="1680"/>
                    <a:pt x="788" y="1680"/>
                  </a:cubicBezTo>
                  <a:cubicBezTo>
                    <a:pt x="546" y="1680"/>
                    <a:pt x="288" y="1570"/>
                    <a:pt x="263" y="1383"/>
                  </a:cubicBezTo>
                  <a:lnTo>
                    <a:pt x="1" y="1430"/>
                  </a:lnTo>
                  <a:cubicBezTo>
                    <a:pt x="31" y="1743"/>
                    <a:pt x="413" y="1913"/>
                    <a:pt x="786" y="1913"/>
                  </a:cubicBezTo>
                  <a:cubicBezTo>
                    <a:pt x="1167" y="1913"/>
                    <a:pt x="1539" y="1735"/>
                    <a:pt x="1515" y="1352"/>
                  </a:cubicBezTo>
                  <a:cubicBezTo>
                    <a:pt x="1484" y="595"/>
                    <a:pt x="511" y="997"/>
                    <a:pt x="372" y="487"/>
                  </a:cubicBezTo>
                  <a:cubicBezTo>
                    <a:pt x="372" y="308"/>
                    <a:pt x="559" y="226"/>
                    <a:pt x="757" y="226"/>
                  </a:cubicBezTo>
                  <a:cubicBezTo>
                    <a:pt x="968" y="226"/>
                    <a:pt x="1190" y="319"/>
                    <a:pt x="1206" y="487"/>
                  </a:cubicBezTo>
                  <a:lnTo>
                    <a:pt x="1484" y="440"/>
                  </a:lnTo>
                  <a:cubicBezTo>
                    <a:pt x="1453" y="286"/>
                    <a:pt x="1376" y="178"/>
                    <a:pt x="1253" y="116"/>
                  </a:cubicBezTo>
                  <a:cubicBezTo>
                    <a:pt x="1120" y="42"/>
                    <a:pt x="935" y="0"/>
                    <a:pt x="7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8"/>
            <p:cNvSpPr/>
            <p:nvPr/>
          </p:nvSpPr>
          <p:spPr>
            <a:xfrm>
              <a:off x="3022900" y="4346250"/>
              <a:ext cx="40975" cy="47950"/>
            </a:xfrm>
            <a:custGeom>
              <a:rect b="b" l="l" r="r" t="t"/>
              <a:pathLst>
                <a:path extrusionOk="0" h="1918" w="1639">
                  <a:moveTo>
                    <a:pt x="820" y="233"/>
                  </a:moveTo>
                  <a:cubicBezTo>
                    <a:pt x="1237" y="233"/>
                    <a:pt x="1314" y="542"/>
                    <a:pt x="1314" y="960"/>
                  </a:cubicBezTo>
                  <a:cubicBezTo>
                    <a:pt x="1314" y="1377"/>
                    <a:pt x="1237" y="1686"/>
                    <a:pt x="804" y="1686"/>
                  </a:cubicBezTo>
                  <a:cubicBezTo>
                    <a:pt x="402" y="1671"/>
                    <a:pt x="310" y="1377"/>
                    <a:pt x="310" y="960"/>
                  </a:cubicBezTo>
                  <a:cubicBezTo>
                    <a:pt x="310" y="542"/>
                    <a:pt x="402" y="233"/>
                    <a:pt x="820" y="233"/>
                  </a:cubicBezTo>
                  <a:close/>
                  <a:moveTo>
                    <a:pt x="855" y="1"/>
                  </a:moveTo>
                  <a:cubicBezTo>
                    <a:pt x="843" y="1"/>
                    <a:pt x="831" y="1"/>
                    <a:pt x="820" y="1"/>
                  </a:cubicBezTo>
                  <a:cubicBezTo>
                    <a:pt x="263" y="1"/>
                    <a:pt x="1" y="326"/>
                    <a:pt x="1" y="960"/>
                  </a:cubicBezTo>
                  <a:cubicBezTo>
                    <a:pt x="1" y="1531"/>
                    <a:pt x="232" y="1918"/>
                    <a:pt x="804" y="1918"/>
                  </a:cubicBezTo>
                  <a:cubicBezTo>
                    <a:pt x="1376" y="1918"/>
                    <a:pt x="1639" y="1562"/>
                    <a:pt x="1639" y="960"/>
                  </a:cubicBezTo>
                  <a:cubicBezTo>
                    <a:pt x="1639" y="369"/>
                    <a:pt x="1416"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8"/>
            <p:cNvSpPr/>
            <p:nvPr/>
          </p:nvSpPr>
          <p:spPr>
            <a:xfrm>
              <a:off x="3073125" y="4346250"/>
              <a:ext cx="43850" cy="46800"/>
            </a:xfrm>
            <a:custGeom>
              <a:rect b="b" l="l" r="r" t="t"/>
              <a:pathLst>
                <a:path extrusionOk="0" h="1872" w="1754">
                  <a:moveTo>
                    <a:pt x="931" y="1"/>
                  </a:moveTo>
                  <a:cubicBezTo>
                    <a:pt x="920" y="1"/>
                    <a:pt x="909" y="1"/>
                    <a:pt x="897" y="1"/>
                  </a:cubicBezTo>
                  <a:cubicBezTo>
                    <a:pt x="588" y="17"/>
                    <a:pt x="418" y="140"/>
                    <a:pt x="310" y="357"/>
                  </a:cubicBezTo>
                  <a:cubicBezTo>
                    <a:pt x="279" y="279"/>
                    <a:pt x="310" y="140"/>
                    <a:pt x="294" y="48"/>
                  </a:cubicBezTo>
                  <a:lnTo>
                    <a:pt x="1" y="48"/>
                  </a:lnTo>
                  <a:lnTo>
                    <a:pt x="16" y="1871"/>
                  </a:lnTo>
                  <a:lnTo>
                    <a:pt x="325" y="1871"/>
                  </a:lnTo>
                  <a:cubicBezTo>
                    <a:pt x="372" y="1222"/>
                    <a:pt x="94" y="264"/>
                    <a:pt x="789" y="249"/>
                  </a:cubicBezTo>
                  <a:cubicBezTo>
                    <a:pt x="802" y="248"/>
                    <a:pt x="815" y="248"/>
                    <a:pt x="827" y="248"/>
                  </a:cubicBezTo>
                  <a:cubicBezTo>
                    <a:pt x="1104" y="248"/>
                    <a:pt x="1175" y="416"/>
                    <a:pt x="1175" y="712"/>
                  </a:cubicBezTo>
                  <a:lnTo>
                    <a:pt x="1175" y="1871"/>
                  </a:lnTo>
                  <a:lnTo>
                    <a:pt x="1485" y="1871"/>
                  </a:lnTo>
                  <a:cubicBezTo>
                    <a:pt x="1408" y="1139"/>
                    <a:pt x="1754" y="1"/>
                    <a:pt x="9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8"/>
            <p:cNvSpPr/>
            <p:nvPr/>
          </p:nvSpPr>
          <p:spPr>
            <a:xfrm>
              <a:off x="3114475" y="4405000"/>
              <a:ext cx="50650" cy="5425"/>
            </a:xfrm>
            <a:custGeom>
              <a:rect b="b" l="l" r="r" t="t"/>
              <a:pathLst>
                <a:path extrusionOk="0" h="217" w="2026">
                  <a:moveTo>
                    <a:pt x="1" y="1"/>
                  </a:moveTo>
                  <a:lnTo>
                    <a:pt x="1" y="217"/>
                  </a:lnTo>
                  <a:lnTo>
                    <a:pt x="2025" y="217"/>
                  </a:lnTo>
                  <a:lnTo>
                    <a:pt x="20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8"/>
            <p:cNvSpPr/>
            <p:nvPr/>
          </p:nvSpPr>
          <p:spPr>
            <a:xfrm>
              <a:off x="3169725" y="4330050"/>
              <a:ext cx="7750" cy="63000"/>
            </a:xfrm>
            <a:custGeom>
              <a:rect b="b" l="l" r="r" t="t"/>
              <a:pathLst>
                <a:path extrusionOk="0" h="2520" w="310">
                  <a:moveTo>
                    <a:pt x="1" y="0"/>
                  </a:moveTo>
                  <a:lnTo>
                    <a:pt x="1" y="294"/>
                  </a:lnTo>
                  <a:lnTo>
                    <a:pt x="310" y="294"/>
                  </a:lnTo>
                  <a:lnTo>
                    <a:pt x="310" y="0"/>
                  </a:lnTo>
                  <a:close/>
                  <a:moveTo>
                    <a:pt x="1" y="696"/>
                  </a:moveTo>
                  <a:lnTo>
                    <a:pt x="1" y="2519"/>
                  </a:lnTo>
                  <a:lnTo>
                    <a:pt x="310" y="2519"/>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8"/>
            <p:cNvSpPr/>
            <p:nvPr/>
          </p:nvSpPr>
          <p:spPr>
            <a:xfrm>
              <a:off x="3186725" y="4330050"/>
              <a:ext cx="39050" cy="64150"/>
            </a:xfrm>
            <a:custGeom>
              <a:rect b="b" l="l" r="r" t="t"/>
              <a:pathLst>
                <a:path extrusionOk="0" h="2566" w="1562">
                  <a:moveTo>
                    <a:pt x="787" y="881"/>
                  </a:moveTo>
                  <a:cubicBezTo>
                    <a:pt x="1164" y="881"/>
                    <a:pt x="1253" y="1185"/>
                    <a:pt x="1253" y="1592"/>
                  </a:cubicBezTo>
                  <a:cubicBezTo>
                    <a:pt x="1253" y="2009"/>
                    <a:pt x="1160" y="2319"/>
                    <a:pt x="758" y="2319"/>
                  </a:cubicBezTo>
                  <a:cubicBezTo>
                    <a:pt x="372" y="2319"/>
                    <a:pt x="325" y="1994"/>
                    <a:pt x="325" y="1608"/>
                  </a:cubicBezTo>
                  <a:cubicBezTo>
                    <a:pt x="325" y="1206"/>
                    <a:pt x="372" y="881"/>
                    <a:pt x="758" y="881"/>
                  </a:cubicBezTo>
                  <a:cubicBezTo>
                    <a:pt x="768" y="881"/>
                    <a:pt x="777" y="881"/>
                    <a:pt x="787" y="881"/>
                  </a:cubicBezTo>
                  <a:close/>
                  <a:moveTo>
                    <a:pt x="1253" y="0"/>
                  </a:moveTo>
                  <a:lnTo>
                    <a:pt x="1253" y="974"/>
                  </a:lnTo>
                  <a:cubicBezTo>
                    <a:pt x="1145" y="773"/>
                    <a:pt x="975" y="649"/>
                    <a:pt x="681" y="649"/>
                  </a:cubicBezTo>
                  <a:cubicBezTo>
                    <a:pt x="217" y="649"/>
                    <a:pt x="1" y="974"/>
                    <a:pt x="1" y="1623"/>
                  </a:cubicBezTo>
                  <a:cubicBezTo>
                    <a:pt x="16" y="2179"/>
                    <a:pt x="171" y="2566"/>
                    <a:pt x="681" y="2566"/>
                  </a:cubicBezTo>
                  <a:cubicBezTo>
                    <a:pt x="975" y="2566"/>
                    <a:pt x="1145" y="2442"/>
                    <a:pt x="1253" y="2226"/>
                  </a:cubicBezTo>
                  <a:cubicBezTo>
                    <a:pt x="1268" y="2303"/>
                    <a:pt x="1253" y="2427"/>
                    <a:pt x="1268" y="2519"/>
                  </a:cubicBezTo>
                  <a:lnTo>
                    <a:pt x="1562" y="2519"/>
                  </a:lnTo>
                  <a:lnTo>
                    <a:pt x="15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8"/>
            <p:cNvSpPr/>
            <p:nvPr/>
          </p:nvSpPr>
          <p:spPr>
            <a:xfrm>
              <a:off x="3574275" y="4330050"/>
              <a:ext cx="7775" cy="63000"/>
            </a:xfrm>
            <a:custGeom>
              <a:rect b="b" l="l" r="r" t="t"/>
              <a:pathLst>
                <a:path extrusionOk="0" h="2520" w="311">
                  <a:moveTo>
                    <a:pt x="1" y="0"/>
                  </a:moveTo>
                  <a:lnTo>
                    <a:pt x="1" y="294"/>
                  </a:lnTo>
                  <a:lnTo>
                    <a:pt x="310" y="294"/>
                  </a:lnTo>
                  <a:lnTo>
                    <a:pt x="310" y="0"/>
                  </a:lnTo>
                  <a:close/>
                  <a:moveTo>
                    <a:pt x="1" y="696"/>
                  </a:moveTo>
                  <a:lnTo>
                    <a:pt x="1" y="2519"/>
                  </a:lnTo>
                  <a:lnTo>
                    <a:pt x="310" y="2519"/>
                  </a:lnTo>
                  <a:lnTo>
                    <a:pt x="310"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8"/>
            <p:cNvSpPr/>
            <p:nvPr/>
          </p:nvSpPr>
          <p:spPr>
            <a:xfrm>
              <a:off x="3593225" y="4346250"/>
              <a:ext cx="43850" cy="46800"/>
            </a:xfrm>
            <a:custGeom>
              <a:rect b="b" l="l" r="r" t="t"/>
              <a:pathLst>
                <a:path extrusionOk="0" h="1872" w="1754">
                  <a:moveTo>
                    <a:pt x="930" y="1"/>
                  </a:moveTo>
                  <a:cubicBezTo>
                    <a:pt x="919" y="1"/>
                    <a:pt x="908" y="1"/>
                    <a:pt x="897" y="1"/>
                  </a:cubicBezTo>
                  <a:cubicBezTo>
                    <a:pt x="588" y="17"/>
                    <a:pt x="418" y="140"/>
                    <a:pt x="309" y="357"/>
                  </a:cubicBezTo>
                  <a:cubicBezTo>
                    <a:pt x="279" y="279"/>
                    <a:pt x="294" y="140"/>
                    <a:pt x="294" y="48"/>
                  </a:cubicBezTo>
                  <a:lnTo>
                    <a:pt x="0" y="48"/>
                  </a:lnTo>
                  <a:lnTo>
                    <a:pt x="16" y="1871"/>
                  </a:lnTo>
                  <a:lnTo>
                    <a:pt x="325" y="1871"/>
                  </a:lnTo>
                  <a:cubicBezTo>
                    <a:pt x="371" y="1222"/>
                    <a:pt x="93" y="264"/>
                    <a:pt x="789" y="249"/>
                  </a:cubicBezTo>
                  <a:cubicBezTo>
                    <a:pt x="801" y="248"/>
                    <a:pt x="814" y="248"/>
                    <a:pt x="826" y="248"/>
                  </a:cubicBezTo>
                  <a:cubicBezTo>
                    <a:pt x="1104" y="248"/>
                    <a:pt x="1175" y="416"/>
                    <a:pt x="1175" y="712"/>
                  </a:cubicBezTo>
                  <a:lnTo>
                    <a:pt x="1175" y="1871"/>
                  </a:lnTo>
                  <a:lnTo>
                    <a:pt x="1484" y="1871"/>
                  </a:lnTo>
                  <a:cubicBezTo>
                    <a:pt x="1408" y="1139"/>
                    <a:pt x="1753" y="1"/>
                    <a:pt x="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8"/>
            <p:cNvSpPr/>
            <p:nvPr/>
          </p:nvSpPr>
          <p:spPr>
            <a:xfrm>
              <a:off x="3636875" y="4337000"/>
              <a:ext cx="22450" cy="57050"/>
            </a:xfrm>
            <a:custGeom>
              <a:rect b="b" l="l" r="r" t="t"/>
              <a:pathLst>
                <a:path extrusionOk="0" h="2282" w="898">
                  <a:moveTo>
                    <a:pt x="325" y="0"/>
                  </a:moveTo>
                  <a:lnTo>
                    <a:pt x="233" y="418"/>
                  </a:lnTo>
                  <a:lnTo>
                    <a:pt x="1" y="418"/>
                  </a:lnTo>
                  <a:lnTo>
                    <a:pt x="1" y="634"/>
                  </a:lnTo>
                  <a:lnTo>
                    <a:pt x="217" y="634"/>
                  </a:lnTo>
                  <a:lnTo>
                    <a:pt x="217" y="1855"/>
                  </a:lnTo>
                  <a:cubicBezTo>
                    <a:pt x="217" y="2171"/>
                    <a:pt x="407" y="2281"/>
                    <a:pt x="636" y="2281"/>
                  </a:cubicBezTo>
                  <a:cubicBezTo>
                    <a:pt x="720" y="2281"/>
                    <a:pt x="810" y="2266"/>
                    <a:pt x="897" y="2241"/>
                  </a:cubicBezTo>
                  <a:lnTo>
                    <a:pt x="897" y="2010"/>
                  </a:lnTo>
                  <a:cubicBezTo>
                    <a:pt x="845" y="2026"/>
                    <a:pt x="793" y="2035"/>
                    <a:pt x="746" y="2035"/>
                  </a:cubicBezTo>
                  <a:cubicBezTo>
                    <a:pt x="613" y="2035"/>
                    <a:pt x="515" y="1964"/>
                    <a:pt x="526" y="1793"/>
                  </a:cubicBezTo>
                  <a:lnTo>
                    <a:pt x="526" y="634"/>
                  </a:lnTo>
                  <a:lnTo>
                    <a:pt x="866" y="634"/>
                  </a:lnTo>
                  <a:lnTo>
                    <a:pt x="866" y="418"/>
                  </a:lnTo>
                  <a:lnTo>
                    <a:pt x="526" y="418"/>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8"/>
            <p:cNvSpPr/>
            <p:nvPr/>
          </p:nvSpPr>
          <p:spPr>
            <a:xfrm>
              <a:off x="3663150" y="4346275"/>
              <a:ext cx="41775" cy="47925"/>
            </a:xfrm>
            <a:custGeom>
              <a:rect b="b" l="l" r="r" t="t"/>
              <a:pathLst>
                <a:path extrusionOk="0" h="1917" w="1671">
                  <a:moveTo>
                    <a:pt x="833" y="239"/>
                  </a:moveTo>
                  <a:cubicBezTo>
                    <a:pt x="1100" y="239"/>
                    <a:pt x="1373" y="435"/>
                    <a:pt x="1345" y="789"/>
                  </a:cubicBezTo>
                  <a:lnTo>
                    <a:pt x="341" y="789"/>
                  </a:lnTo>
                  <a:cubicBezTo>
                    <a:pt x="341" y="680"/>
                    <a:pt x="372" y="588"/>
                    <a:pt x="403" y="510"/>
                  </a:cubicBezTo>
                  <a:cubicBezTo>
                    <a:pt x="483" y="325"/>
                    <a:pt x="656" y="239"/>
                    <a:pt x="833" y="239"/>
                  </a:cubicBezTo>
                  <a:close/>
                  <a:moveTo>
                    <a:pt x="835" y="0"/>
                  </a:moveTo>
                  <a:cubicBezTo>
                    <a:pt x="264" y="0"/>
                    <a:pt x="32" y="356"/>
                    <a:pt x="16" y="943"/>
                  </a:cubicBezTo>
                  <a:cubicBezTo>
                    <a:pt x="1" y="1561"/>
                    <a:pt x="294" y="1917"/>
                    <a:pt x="851" y="1917"/>
                  </a:cubicBezTo>
                  <a:cubicBezTo>
                    <a:pt x="1237" y="1917"/>
                    <a:pt x="1500" y="1747"/>
                    <a:pt x="1593" y="1484"/>
                  </a:cubicBezTo>
                  <a:lnTo>
                    <a:pt x="1330" y="1407"/>
                  </a:lnTo>
                  <a:cubicBezTo>
                    <a:pt x="1268" y="1561"/>
                    <a:pt x="1114" y="1685"/>
                    <a:pt x="851" y="1685"/>
                  </a:cubicBezTo>
                  <a:cubicBezTo>
                    <a:pt x="480" y="1670"/>
                    <a:pt x="341" y="1407"/>
                    <a:pt x="341" y="1020"/>
                  </a:cubicBezTo>
                  <a:lnTo>
                    <a:pt x="1655" y="1020"/>
                  </a:lnTo>
                  <a:cubicBezTo>
                    <a:pt x="1670" y="402"/>
                    <a:pt x="1438"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8"/>
            <p:cNvSpPr/>
            <p:nvPr/>
          </p:nvSpPr>
          <p:spPr>
            <a:xfrm>
              <a:off x="3711850" y="4346625"/>
              <a:ext cx="47100" cy="64775"/>
            </a:xfrm>
            <a:custGeom>
              <a:rect b="b" l="l" r="r" t="t"/>
              <a:pathLst>
                <a:path extrusionOk="0" h="2591" w="1884">
                  <a:moveTo>
                    <a:pt x="758" y="218"/>
                  </a:moveTo>
                  <a:cubicBezTo>
                    <a:pt x="1113" y="218"/>
                    <a:pt x="1252" y="543"/>
                    <a:pt x="1252" y="945"/>
                  </a:cubicBezTo>
                  <a:cubicBezTo>
                    <a:pt x="1252" y="1346"/>
                    <a:pt x="1113" y="1656"/>
                    <a:pt x="758" y="1656"/>
                  </a:cubicBezTo>
                  <a:cubicBezTo>
                    <a:pt x="371" y="1656"/>
                    <a:pt x="325" y="1346"/>
                    <a:pt x="325" y="945"/>
                  </a:cubicBezTo>
                  <a:cubicBezTo>
                    <a:pt x="325" y="543"/>
                    <a:pt x="387" y="218"/>
                    <a:pt x="758" y="218"/>
                  </a:cubicBezTo>
                  <a:close/>
                  <a:moveTo>
                    <a:pt x="715" y="1"/>
                  </a:moveTo>
                  <a:cubicBezTo>
                    <a:pt x="704" y="1"/>
                    <a:pt x="692" y="1"/>
                    <a:pt x="680" y="2"/>
                  </a:cubicBezTo>
                  <a:cubicBezTo>
                    <a:pt x="155" y="2"/>
                    <a:pt x="0" y="404"/>
                    <a:pt x="0" y="945"/>
                  </a:cubicBezTo>
                  <a:cubicBezTo>
                    <a:pt x="0" y="1470"/>
                    <a:pt x="139" y="1872"/>
                    <a:pt x="649" y="1872"/>
                  </a:cubicBezTo>
                  <a:cubicBezTo>
                    <a:pt x="958" y="1872"/>
                    <a:pt x="1144" y="1733"/>
                    <a:pt x="1252" y="1516"/>
                  </a:cubicBezTo>
                  <a:lnTo>
                    <a:pt x="1252" y="1810"/>
                  </a:lnTo>
                  <a:cubicBezTo>
                    <a:pt x="1308" y="2162"/>
                    <a:pt x="1036" y="2353"/>
                    <a:pt x="779" y="2353"/>
                  </a:cubicBezTo>
                  <a:cubicBezTo>
                    <a:pt x="607" y="2353"/>
                    <a:pt x="442" y="2268"/>
                    <a:pt x="387" y="2088"/>
                  </a:cubicBezTo>
                  <a:lnTo>
                    <a:pt x="78" y="2135"/>
                  </a:lnTo>
                  <a:cubicBezTo>
                    <a:pt x="139" y="2351"/>
                    <a:pt x="278" y="2490"/>
                    <a:pt x="495" y="2552"/>
                  </a:cubicBezTo>
                  <a:cubicBezTo>
                    <a:pt x="619" y="2578"/>
                    <a:pt x="728" y="2590"/>
                    <a:pt x="826" y="2590"/>
                  </a:cubicBezTo>
                  <a:cubicBezTo>
                    <a:pt x="1884" y="2590"/>
                    <a:pt x="1476" y="1137"/>
                    <a:pt x="1561" y="33"/>
                  </a:cubicBezTo>
                  <a:lnTo>
                    <a:pt x="1268" y="33"/>
                  </a:lnTo>
                  <a:cubicBezTo>
                    <a:pt x="1252" y="110"/>
                    <a:pt x="1268" y="234"/>
                    <a:pt x="1252" y="342"/>
                  </a:cubicBezTo>
                  <a:cubicBezTo>
                    <a:pt x="1149" y="164"/>
                    <a:pt x="974" y="1"/>
                    <a:pt x="7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8"/>
            <p:cNvSpPr/>
            <p:nvPr/>
          </p:nvSpPr>
          <p:spPr>
            <a:xfrm>
              <a:off x="3759750" y="4346275"/>
              <a:ext cx="41750" cy="47925"/>
            </a:xfrm>
            <a:custGeom>
              <a:rect b="b" l="l" r="r" t="t"/>
              <a:pathLst>
                <a:path extrusionOk="0" h="1917" w="1670">
                  <a:moveTo>
                    <a:pt x="833" y="239"/>
                  </a:moveTo>
                  <a:cubicBezTo>
                    <a:pt x="1100" y="239"/>
                    <a:pt x="1373" y="435"/>
                    <a:pt x="1345" y="789"/>
                  </a:cubicBezTo>
                  <a:lnTo>
                    <a:pt x="341" y="789"/>
                  </a:lnTo>
                  <a:cubicBezTo>
                    <a:pt x="341" y="680"/>
                    <a:pt x="372" y="588"/>
                    <a:pt x="403" y="510"/>
                  </a:cubicBezTo>
                  <a:cubicBezTo>
                    <a:pt x="483" y="325"/>
                    <a:pt x="656" y="239"/>
                    <a:pt x="833" y="239"/>
                  </a:cubicBezTo>
                  <a:close/>
                  <a:moveTo>
                    <a:pt x="835" y="0"/>
                  </a:moveTo>
                  <a:cubicBezTo>
                    <a:pt x="264" y="0"/>
                    <a:pt x="32" y="356"/>
                    <a:pt x="16" y="943"/>
                  </a:cubicBezTo>
                  <a:cubicBezTo>
                    <a:pt x="1" y="1561"/>
                    <a:pt x="294" y="1917"/>
                    <a:pt x="851" y="1917"/>
                  </a:cubicBezTo>
                  <a:cubicBezTo>
                    <a:pt x="1237" y="1917"/>
                    <a:pt x="1500" y="1747"/>
                    <a:pt x="1593" y="1484"/>
                  </a:cubicBezTo>
                  <a:lnTo>
                    <a:pt x="1330" y="1407"/>
                  </a:lnTo>
                  <a:cubicBezTo>
                    <a:pt x="1268" y="1561"/>
                    <a:pt x="1114" y="1685"/>
                    <a:pt x="851" y="1685"/>
                  </a:cubicBezTo>
                  <a:cubicBezTo>
                    <a:pt x="480" y="1670"/>
                    <a:pt x="341" y="1407"/>
                    <a:pt x="341" y="1020"/>
                  </a:cubicBezTo>
                  <a:lnTo>
                    <a:pt x="1655" y="1020"/>
                  </a:lnTo>
                  <a:cubicBezTo>
                    <a:pt x="1670" y="402"/>
                    <a:pt x="1438"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8"/>
            <p:cNvSpPr/>
            <p:nvPr/>
          </p:nvSpPr>
          <p:spPr>
            <a:xfrm>
              <a:off x="3810750" y="4346250"/>
              <a:ext cx="21675" cy="46800"/>
            </a:xfrm>
            <a:custGeom>
              <a:rect b="b" l="l" r="r" t="t"/>
              <a:pathLst>
                <a:path extrusionOk="0" h="1872" w="867">
                  <a:moveTo>
                    <a:pt x="734" y="1"/>
                  </a:moveTo>
                  <a:cubicBezTo>
                    <a:pt x="481" y="1"/>
                    <a:pt x="350" y="193"/>
                    <a:pt x="310" y="419"/>
                  </a:cubicBezTo>
                  <a:cubicBezTo>
                    <a:pt x="279" y="326"/>
                    <a:pt x="295" y="156"/>
                    <a:pt x="279" y="48"/>
                  </a:cubicBezTo>
                  <a:lnTo>
                    <a:pt x="1" y="48"/>
                  </a:lnTo>
                  <a:lnTo>
                    <a:pt x="1" y="1871"/>
                  </a:lnTo>
                  <a:lnTo>
                    <a:pt x="310" y="1871"/>
                  </a:lnTo>
                  <a:cubicBezTo>
                    <a:pt x="353" y="1223"/>
                    <a:pt x="141" y="279"/>
                    <a:pt x="726" y="279"/>
                  </a:cubicBezTo>
                  <a:cubicBezTo>
                    <a:pt x="768" y="279"/>
                    <a:pt x="815" y="284"/>
                    <a:pt x="866" y="295"/>
                  </a:cubicBezTo>
                  <a:lnTo>
                    <a:pt x="866" y="17"/>
                  </a:lnTo>
                  <a:cubicBezTo>
                    <a:pt x="819"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8"/>
            <p:cNvSpPr/>
            <p:nvPr/>
          </p:nvSpPr>
          <p:spPr>
            <a:xfrm>
              <a:off x="2848250" y="4484600"/>
              <a:ext cx="16125" cy="81375"/>
            </a:xfrm>
            <a:custGeom>
              <a:rect b="b" l="l" r="r" t="t"/>
              <a:pathLst>
                <a:path extrusionOk="0" h="3255" w="645">
                  <a:moveTo>
                    <a:pt x="310" y="0"/>
                  </a:moveTo>
                  <a:lnTo>
                    <a:pt x="310" y="294"/>
                  </a:lnTo>
                  <a:lnTo>
                    <a:pt x="619" y="294"/>
                  </a:lnTo>
                  <a:lnTo>
                    <a:pt x="619" y="0"/>
                  </a:lnTo>
                  <a:close/>
                  <a:moveTo>
                    <a:pt x="310" y="696"/>
                  </a:moveTo>
                  <a:lnTo>
                    <a:pt x="310" y="2705"/>
                  </a:lnTo>
                  <a:cubicBezTo>
                    <a:pt x="310" y="2908"/>
                    <a:pt x="250" y="3005"/>
                    <a:pt x="80" y="3005"/>
                  </a:cubicBezTo>
                  <a:cubicBezTo>
                    <a:pt x="56" y="3005"/>
                    <a:pt x="29" y="3003"/>
                    <a:pt x="1" y="2999"/>
                  </a:cubicBezTo>
                  <a:lnTo>
                    <a:pt x="1" y="3231"/>
                  </a:lnTo>
                  <a:cubicBezTo>
                    <a:pt x="69" y="3247"/>
                    <a:pt x="133" y="3254"/>
                    <a:pt x="192" y="3254"/>
                  </a:cubicBezTo>
                  <a:cubicBezTo>
                    <a:pt x="479" y="3254"/>
                    <a:pt x="644" y="3072"/>
                    <a:pt x="619" y="2752"/>
                  </a:cubicBezTo>
                  <a:lnTo>
                    <a:pt x="619"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8"/>
            <p:cNvSpPr/>
            <p:nvPr/>
          </p:nvSpPr>
          <p:spPr>
            <a:xfrm>
              <a:off x="2872975" y="4500825"/>
              <a:ext cx="41375" cy="47950"/>
            </a:xfrm>
            <a:custGeom>
              <a:rect b="b" l="l" r="r" t="t"/>
              <a:pathLst>
                <a:path extrusionOk="0" h="1918" w="1655">
                  <a:moveTo>
                    <a:pt x="835" y="232"/>
                  </a:moveTo>
                  <a:cubicBezTo>
                    <a:pt x="1253" y="232"/>
                    <a:pt x="1330" y="542"/>
                    <a:pt x="1330" y="959"/>
                  </a:cubicBezTo>
                  <a:cubicBezTo>
                    <a:pt x="1330" y="1376"/>
                    <a:pt x="1237" y="1685"/>
                    <a:pt x="820" y="1685"/>
                  </a:cubicBezTo>
                  <a:cubicBezTo>
                    <a:pt x="418" y="1670"/>
                    <a:pt x="325" y="1376"/>
                    <a:pt x="325" y="959"/>
                  </a:cubicBezTo>
                  <a:cubicBezTo>
                    <a:pt x="325" y="542"/>
                    <a:pt x="418" y="232"/>
                    <a:pt x="835" y="232"/>
                  </a:cubicBezTo>
                  <a:close/>
                  <a:moveTo>
                    <a:pt x="856" y="0"/>
                  </a:moveTo>
                  <a:cubicBezTo>
                    <a:pt x="844" y="0"/>
                    <a:pt x="832" y="0"/>
                    <a:pt x="820" y="1"/>
                  </a:cubicBezTo>
                  <a:cubicBezTo>
                    <a:pt x="279" y="1"/>
                    <a:pt x="1" y="325"/>
                    <a:pt x="1" y="959"/>
                  </a:cubicBezTo>
                  <a:cubicBezTo>
                    <a:pt x="16" y="1531"/>
                    <a:pt x="248" y="1917"/>
                    <a:pt x="820" y="1917"/>
                  </a:cubicBezTo>
                  <a:cubicBezTo>
                    <a:pt x="1376" y="1917"/>
                    <a:pt x="1654" y="1562"/>
                    <a:pt x="1639" y="959"/>
                  </a:cubicBezTo>
                  <a:cubicBezTo>
                    <a:pt x="1639" y="368"/>
                    <a:pt x="143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8"/>
            <p:cNvSpPr/>
            <p:nvPr/>
          </p:nvSpPr>
          <p:spPr>
            <a:xfrm>
              <a:off x="2923600" y="4484600"/>
              <a:ext cx="7750" cy="63000"/>
            </a:xfrm>
            <a:custGeom>
              <a:rect b="b" l="l" r="r" t="t"/>
              <a:pathLst>
                <a:path extrusionOk="0" h="2520" w="310">
                  <a:moveTo>
                    <a:pt x="0" y="0"/>
                  </a:moveTo>
                  <a:lnTo>
                    <a:pt x="0" y="294"/>
                  </a:lnTo>
                  <a:lnTo>
                    <a:pt x="309" y="294"/>
                  </a:lnTo>
                  <a:lnTo>
                    <a:pt x="309" y="0"/>
                  </a:lnTo>
                  <a:close/>
                  <a:moveTo>
                    <a:pt x="0" y="696"/>
                  </a:moveTo>
                  <a:lnTo>
                    <a:pt x="0" y="2520"/>
                  </a:lnTo>
                  <a:lnTo>
                    <a:pt x="309" y="2520"/>
                  </a:lnTo>
                  <a:lnTo>
                    <a:pt x="309"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8"/>
            <p:cNvSpPr/>
            <p:nvPr/>
          </p:nvSpPr>
          <p:spPr>
            <a:xfrm>
              <a:off x="2942525" y="4500825"/>
              <a:ext cx="43850" cy="46775"/>
            </a:xfrm>
            <a:custGeom>
              <a:rect b="b" l="l" r="r" t="t"/>
              <a:pathLst>
                <a:path extrusionOk="0" h="1871" w="1754">
                  <a:moveTo>
                    <a:pt x="931" y="0"/>
                  </a:moveTo>
                  <a:cubicBezTo>
                    <a:pt x="920" y="0"/>
                    <a:pt x="908" y="0"/>
                    <a:pt x="897" y="1"/>
                  </a:cubicBezTo>
                  <a:cubicBezTo>
                    <a:pt x="588" y="16"/>
                    <a:pt x="418" y="140"/>
                    <a:pt x="310" y="356"/>
                  </a:cubicBezTo>
                  <a:cubicBezTo>
                    <a:pt x="279" y="279"/>
                    <a:pt x="294" y="140"/>
                    <a:pt x="294" y="47"/>
                  </a:cubicBezTo>
                  <a:lnTo>
                    <a:pt x="1" y="47"/>
                  </a:lnTo>
                  <a:lnTo>
                    <a:pt x="16" y="1871"/>
                  </a:lnTo>
                  <a:lnTo>
                    <a:pt x="325" y="1871"/>
                  </a:lnTo>
                  <a:cubicBezTo>
                    <a:pt x="372" y="1222"/>
                    <a:pt x="93" y="263"/>
                    <a:pt x="789" y="248"/>
                  </a:cubicBezTo>
                  <a:cubicBezTo>
                    <a:pt x="802" y="247"/>
                    <a:pt x="814" y="247"/>
                    <a:pt x="827" y="247"/>
                  </a:cubicBezTo>
                  <a:cubicBezTo>
                    <a:pt x="1104" y="247"/>
                    <a:pt x="1175" y="415"/>
                    <a:pt x="1175" y="712"/>
                  </a:cubicBezTo>
                  <a:lnTo>
                    <a:pt x="1175" y="1871"/>
                  </a:lnTo>
                  <a:lnTo>
                    <a:pt x="1484" y="1871"/>
                  </a:lnTo>
                  <a:cubicBezTo>
                    <a:pt x="1408" y="1139"/>
                    <a:pt x="1753" y="0"/>
                    <a:pt x="9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8"/>
            <p:cNvSpPr/>
            <p:nvPr/>
          </p:nvSpPr>
          <p:spPr>
            <a:xfrm>
              <a:off x="2988500" y="4500825"/>
              <a:ext cx="41375" cy="47950"/>
            </a:xfrm>
            <a:custGeom>
              <a:rect b="b" l="l" r="r" t="t"/>
              <a:pathLst>
                <a:path extrusionOk="0" h="1918" w="1655">
                  <a:moveTo>
                    <a:pt x="829" y="239"/>
                  </a:moveTo>
                  <a:cubicBezTo>
                    <a:pt x="1097" y="239"/>
                    <a:pt x="1367" y="436"/>
                    <a:pt x="1330" y="789"/>
                  </a:cubicBezTo>
                  <a:lnTo>
                    <a:pt x="341" y="789"/>
                  </a:lnTo>
                  <a:cubicBezTo>
                    <a:pt x="341" y="681"/>
                    <a:pt x="372" y="588"/>
                    <a:pt x="387" y="511"/>
                  </a:cubicBezTo>
                  <a:cubicBezTo>
                    <a:pt x="474" y="326"/>
                    <a:pt x="651" y="239"/>
                    <a:pt x="829" y="239"/>
                  </a:cubicBezTo>
                  <a:close/>
                  <a:moveTo>
                    <a:pt x="836" y="1"/>
                  </a:moveTo>
                  <a:cubicBezTo>
                    <a:pt x="264" y="1"/>
                    <a:pt x="16" y="356"/>
                    <a:pt x="1" y="943"/>
                  </a:cubicBezTo>
                  <a:cubicBezTo>
                    <a:pt x="1" y="1562"/>
                    <a:pt x="295" y="1917"/>
                    <a:pt x="851" y="1917"/>
                  </a:cubicBezTo>
                  <a:cubicBezTo>
                    <a:pt x="1237" y="1917"/>
                    <a:pt x="1485" y="1747"/>
                    <a:pt x="1593" y="1484"/>
                  </a:cubicBezTo>
                  <a:lnTo>
                    <a:pt x="1315" y="1407"/>
                  </a:lnTo>
                  <a:cubicBezTo>
                    <a:pt x="1268" y="1562"/>
                    <a:pt x="1098" y="1685"/>
                    <a:pt x="851" y="1685"/>
                  </a:cubicBezTo>
                  <a:cubicBezTo>
                    <a:pt x="465" y="1670"/>
                    <a:pt x="341" y="1407"/>
                    <a:pt x="341" y="1021"/>
                  </a:cubicBezTo>
                  <a:lnTo>
                    <a:pt x="1639" y="1021"/>
                  </a:lnTo>
                  <a:cubicBezTo>
                    <a:pt x="1655" y="402"/>
                    <a:pt x="1438" y="1"/>
                    <a:pt x="8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8"/>
            <p:cNvSpPr/>
            <p:nvPr/>
          </p:nvSpPr>
          <p:spPr>
            <a:xfrm>
              <a:off x="3036800" y="4484600"/>
              <a:ext cx="39450" cy="64175"/>
            </a:xfrm>
            <a:custGeom>
              <a:rect b="b" l="l" r="r" t="t"/>
              <a:pathLst>
                <a:path extrusionOk="0" h="2567" w="1578">
                  <a:moveTo>
                    <a:pt x="801" y="881"/>
                  </a:moveTo>
                  <a:cubicBezTo>
                    <a:pt x="1165" y="881"/>
                    <a:pt x="1253" y="1185"/>
                    <a:pt x="1253" y="1592"/>
                  </a:cubicBezTo>
                  <a:cubicBezTo>
                    <a:pt x="1253" y="2010"/>
                    <a:pt x="1160" y="2319"/>
                    <a:pt x="758" y="2319"/>
                  </a:cubicBezTo>
                  <a:cubicBezTo>
                    <a:pt x="387" y="2319"/>
                    <a:pt x="326" y="1994"/>
                    <a:pt x="326" y="1608"/>
                  </a:cubicBezTo>
                  <a:cubicBezTo>
                    <a:pt x="326" y="1206"/>
                    <a:pt x="387" y="881"/>
                    <a:pt x="774" y="881"/>
                  </a:cubicBezTo>
                  <a:cubicBezTo>
                    <a:pt x="783" y="881"/>
                    <a:pt x="792" y="881"/>
                    <a:pt x="801" y="881"/>
                  </a:cubicBezTo>
                  <a:close/>
                  <a:moveTo>
                    <a:pt x="1253" y="0"/>
                  </a:moveTo>
                  <a:lnTo>
                    <a:pt x="1268" y="974"/>
                  </a:lnTo>
                  <a:cubicBezTo>
                    <a:pt x="1145" y="773"/>
                    <a:pt x="990" y="650"/>
                    <a:pt x="681" y="650"/>
                  </a:cubicBezTo>
                  <a:cubicBezTo>
                    <a:pt x="233" y="650"/>
                    <a:pt x="1" y="974"/>
                    <a:pt x="1" y="1623"/>
                  </a:cubicBezTo>
                  <a:cubicBezTo>
                    <a:pt x="16" y="2180"/>
                    <a:pt x="171" y="2566"/>
                    <a:pt x="681" y="2566"/>
                  </a:cubicBezTo>
                  <a:cubicBezTo>
                    <a:pt x="990" y="2566"/>
                    <a:pt x="1160" y="2442"/>
                    <a:pt x="1253" y="2226"/>
                  </a:cubicBezTo>
                  <a:cubicBezTo>
                    <a:pt x="1284" y="2303"/>
                    <a:pt x="1268" y="2427"/>
                    <a:pt x="1284" y="2520"/>
                  </a:cubicBezTo>
                  <a:lnTo>
                    <a:pt x="1577" y="2520"/>
                  </a:lnTo>
                  <a:lnTo>
                    <a:pt x="15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8"/>
            <p:cNvSpPr/>
            <p:nvPr/>
          </p:nvSpPr>
          <p:spPr>
            <a:xfrm>
              <a:off x="3571975" y="4484600"/>
              <a:ext cx="39050" cy="64175"/>
            </a:xfrm>
            <a:custGeom>
              <a:rect b="b" l="l" r="r" t="t"/>
              <a:pathLst>
                <a:path extrusionOk="0" h="2567" w="1562">
                  <a:moveTo>
                    <a:pt x="786" y="881"/>
                  </a:moveTo>
                  <a:cubicBezTo>
                    <a:pt x="1164" y="881"/>
                    <a:pt x="1252" y="1185"/>
                    <a:pt x="1252" y="1592"/>
                  </a:cubicBezTo>
                  <a:cubicBezTo>
                    <a:pt x="1252" y="2010"/>
                    <a:pt x="1159" y="2319"/>
                    <a:pt x="758" y="2319"/>
                  </a:cubicBezTo>
                  <a:cubicBezTo>
                    <a:pt x="371" y="2319"/>
                    <a:pt x="325" y="1994"/>
                    <a:pt x="325" y="1608"/>
                  </a:cubicBezTo>
                  <a:cubicBezTo>
                    <a:pt x="325" y="1206"/>
                    <a:pt x="371" y="881"/>
                    <a:pt x="758" y="881"/>
                  </a:cubicBezTo>
                  <a:cubicBezTo>
                    <a:pt x="767" y="881"/>
                    <a:pt x="777" y="881"/>
                    <a:pt x="786" y="881"/>
                  </a:cubicBezTo>
                  <a:close/>
                  <a:moveTo>
                    <a:pt x="1252" y="0"/>
                  </a:moveTo>
                  <a:lnTo>
                    <a:pt x="1252" y="974"/>
                  </a:lnTo>
                  <a:cubicBezTo>
                    <a:pt x="1144" y="773"/>
                    <a:pt x="974" y="650"/>
                    <a:pt x="680" y="650"/>
                  </a:cubicBezTo>
                  <a:cubicBezTo>
                    <a:pt x="217" y="650"/>
                    <a:pt x="0" y="974"/>
                    <a:pt x="0" y="1623"/>
                  </a:cubicBezTo>
                  <a:cubicBezTo>
                    <a:pt x="16" y="2180"/>
                    <a:pt x="170" y="2566"/>
                    <a:pt x="680" y="2566"/>
                  </a:cubicBezTo>
                  <a:cubicBezTo>
                    <a:pt x="974" y="2566"/>
                    <a:pt x="1144" y="2442"/>
                    <a:pt x="1252" y="2226"/>
                  </a:cubicBezTo>
                  <a:cubicBezTo>
                    <a:pt x="1283" y="2303"/>
                    <a:pt x="1252" y="2427"/>
                    <a:pt x="1283" y="2520"/>
                  </a:cubicBezTo>
                  <a:lnTo>
                    <a:pt x="1561" y="2520"/>
                  </a:lnTo>
                  <a:lnTo>
                    <a:pt x="15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8"/>
            <p:cNvSpPr/>
            <p:nvPr/>
          </p:nvSpPr>
          <p:spPr>
            <a:xfrm>
              <a:off x="3619900" y="4500825"/>
              <a:ext cx="45225" cy="47950"/>
            </a:xfrm>
            <a:custGeom>
              <a:rect b="b" l="l" r="r" t="t"/>
              <a:pathLst>
                <a:path extrusionOk="0" h="1918" w="1809">
                  <a:moveTo>
                    <a:pt x="1221" y="974"/>
                  </a:moveTo>
                  <a:lnTo>
                    <a:pt x="1221" y="974"/>
                  </a:lnTo>
                  <a:cubicBezTo>
                    <a:pt x="1252" y="1407"/>
                    <a:pt x="1035" y="1654"/>
                    <a:pt x="649" y="1685"/>
                  </a:cubicBezTo>
                  <a:cubicBezTo>
                    <a:pt x="448" y="1685"/>
                    <a:pt x="340" y="1562"/>
                    <a:pt x="340" y="1361"/>
                  </a:cubicBezTo>
                  <a:cubicBezTo>
                    <a:pt x="340" y="913"/>
                    <a:pt x="803" y="990"/>
                    <a:pt x="1221" y="974"/>
                  </a:cubicBezTo>
                  <a:close/>
                  <a:moveTo>
                    <a:pt x="834" y="1"/>
                  </a:moveTo>
                  <a:cubicBezTo>
                    <a:pt x="417" y="1"/>
                    <a:pt x="154" y="140"/>
                    <a:pt x="108" y="511"/>
                  </a:cubicBezTo>
                  <a:lnTo>
                    <a:pt x="417" y="526"/>
                  </a:lnTo>
                  <a:cubicBezTo>
                    <a:pt x="433" y="294"/>
                    <a:pt x="603" y="248"/>
                    <a:pt x="834" y="232"/>
                  </a:cubicBezTo>
                  <a:cubicBezTo>
                    <a:pt x="1143" y="232"/>
                    <a:pt x="1252" y="418"/>
                    <a:pt x="1221" y="758"/>
                  </a:cubicBezTo>
                  <a:cubicBezTo>
                    <a:pt x="1192" y="758"/>
                    <a:pt x="1163" y="758"/>
                    <a:pt x="1135" y="758"/>
                  </a:cubicBezTo>
                  <a:cubicBezTo>
                    <a:pt x="561" y="758"/>
                    <a:pt x="0" y="772"/>
                    <a:pt x="15" y="1361"/>
                  </a:cubicBezTo>
                  <a:cubicBezTo>
                    <a:pt x="15" y="1716"/>
                    <a:pt x="232" y="1902"/>
                    <a:pt x="572" y="1917"/>
                  </a:cubicBezTo>
                  <a:cubicBezTo>
                    <a:pt x="927" y="1917"/>
                    <a:pt x="1082" y="1732"/>
                    <a:pt x="1236" y="1531"/>
                  </a:cubicBezTo>
                  <a:lnTo>
                    <a:pt x="1236" y="1531"/>
                  </a:lnTo>
                  <a:cubicBezTo>
                    <a:pt x="1224" y="1776"/>
                    <a:pt x="1397" y="1895"/>
                    <a:pt x="1623" y="1895"/>
                  </a:cubicBezTo>
                  <a:cubicBezTo>
                    <a:pt x="1682" y="1895"/>
                    <a:pt x="1744" y="1887"/>
                    <a:pt x="1808" y="1871"/>
                  </a:cubicBezTo>
                  <a:lnTo>
                    <a:pt x="1808" y="1670"/>
                  </a:lnTo>
                  <a:cubicBezTo>
                    <a:pt x="1777" y="1677"/>
                    <a:pt x="1749" y="1680"/>
                    <a:pt x="1723" y="1680"/>
                  </a:cubicBezTo>
                  <a:cubicBezTo>
                    <a:pt x="1585" y="1680"/>
                    <a:pt x="1530" y="1577"/>
                    <a:pt x="1530" y="1407"/>
                  </a:cubicBezTo>
                  <a:lnTo>
                    <a:pt x="1530" y="619"/>
                  </a:lnTo>
                  <a:cubicBezTo>
                    <a:pt x="1530" y="202"/>
                    <a:pt x="1267"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8"/>
            <p:cNvSpPr/>
            <p:nvPr/>
          </p:nvSpPr>
          <p:spPr>
            <a:xfrm>
              <a:off x="3666250" y="4491550"/>
              <a:ext cx="22050" cy="57050"/>
            </a:xfrm>
            <a:custGeom>
              <a:rect b="b" l="l" r="r" t="t"/>
              <a:pathLst>
                <a:path extrusionOk="0" h="2282" w="882">
                  <a:moveTo>
                    <a:pt x="310" y="1"/>
                  </a:moveTo>
                  <a:lnTo>
                    <a:pt x="232" y="418"/>
                  </a:lnTo>
                  <a:lnTo>
                    <a:pt x="0" y="418"/>
                  </a:lnTo>
                  <a:lnTo>
                    <a:pt x="0" y="634"/>
                  </a:lnTo>
                  <a:lnTo>
                    <a:pt x="217" y="634"/>
                  </a:lnTo>
                  <a:lnTo>
                    <a:pt x="217" y="1855"/>
                  </a:lnTo>
                  <a:cubicBezTo>
                    <a:pt x="217" y="2172"/>
                    <a:pt x="407" y="2282"/>
                    <a:pt x="630" y="2282"/>
                  </a:cubicBezTo>
                  <a:cubicBezTo>
                    <a:pt x="712" y="2282"/>
                    <a:pt x="798" y="2267"/>
                    <a:pt x="881" y="2242"/>
                  </a:cubicBezTo>
                  <a:lnTo>
                    <a:pt x="881" y="2010"/>
                  </a:lnTo>
                  <a:cubicBezTo>
                    <a:pt x="833" y="2026"/>
                    <a:pt x="783" y="2035"/>
                    <a:pt x="737" y="2035"/>
                  </a:cubicBezTo>
                  <a:cubicBezTo>
                    <a:pt x="607" y="2035"/>
                    <a:pt x="503" y="1965"/>
                    <a:pt x="526" y="1794"/>
                  </a:cubicBezTo>
                  <a:lnTo>
                    <a:pt x="526" y="634"/>
                  </a:lnTo>
                  <a:lnTo>
                    <a:pt x="851" y="634"/>
                  </a:lnTo>
                  <a:lnTo>
                    <a:pt x="851"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8"/>
            <p:cNvSpPr/>
            <p:nvPr/>
          </p:nvSpPr>
          <p:spPr>
            <a:xfrm>
              <a:off x="3692525" y="4500825"/>
              <a:ext cx="41375" cy="47950"/>
            </a:xfrm>
            <a:custGeom>
              <a:rect b="b" l="l" r="r" t="t"/>
              <a:pathLst>
                <a:path extrusionOk="0" h="1918" w="1655">
                  <a:moveTo>
                    <a:pt x="832" y="239"/>
                  </a:moveTo>
                  <a:cubicBezTo>
                    <a:pt x="1097" y="239"/>
                    <a:pt x="1367" y="436"/>
                    <a:pt x="1330" y="789"/>
                  </a:cubicBezTo>
                  <a:lnTo>
                    <a:pt x="340" y="789"/>
                  </a:lnTo>
                  <a:cubicBezTo>
                    <a:pt x="340" y="681"/>
                    <a:pt x="371" y="588"/>
                    <a:pt x="402" y="511"/>
                  </a:cubicBezTo>
                  <a:cubicBezTo>
                    <a:pt x="482" y="326"/>
                    <a:pt x="656" y="239"/>
                    <a:pt x="832" y="239"/>
                  </a:cubicBezTo>
                  <a:close/>
                  <a:moveTo>
                    <a:pt x="835" y="1"/>
                  </a:moveTo>
                  <a:cubicBezTo>
                    <a:pt x="263" y="1"/>
                    <a:pt x="16" y="356"/>
                    <a:pt x="16" y="943"/>
                  </a:cubicBezTo>
                  <a:cubicBezTo>
                    <a:pt x="0" y="1562"/>
                    <a:pt x="294" y="1917"/>
                    <a:pt x="851" y="1917"/>
                  </a:cubicBezTo>
                  <a:cubicBezTo>
                    <a:pt x="1237" y="1917"/>
                    <a:pt x="1484" y="1747"/>
                    <a:pt x="1592" y="1484"/>
                  </a:cubicBezTo>
                  <a:lnTo>
                    <a:pt x="1330" y="1407"/>
                  </a:lnTo>
                  <a:cubicBezTo>
                    <a:pt x="1268" y="1562"/>
                    <a:pt x="1098" y="1685"/>
                    <a:pt x="851" y="1685"/>
                  </a:cubicBezTo>
                  <a:cubicBezTo>
                    <a:pt x="480" y="1670"/>
                    <a:pt x="340" y="1407"/>
                    <a:pt x="340" y="1021"/>
                  </a:cubicBezTo>
                  <a:lnTo>
                    <a:pt x="1639" y="1021"/>
                  </a:lnTo>
                  <a:cubicBezTo>
                    <a:pt x="1654"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8"/>
            <p:cNvSpPr/>
            <p:nvPr/>
          </p:nvSpPr>
          <p:spPr>
            <a:xfrm>
              <a:off x="2853675" y="4655375"/>
              <a:ext cx="44825" cy="47950"/>
            </a:xfrm>
            <a:custGeom>
              <a:rect b="b" l="l" r="r" t="t"/>
              <a:pathLst>
                <a:path extrusionOk="0" h="1918" w="1793">
                  <a:moveTo>
                    <a:pt x="1221" y="975"/>
                  </a:moveTo>
                  <a:lnTo>
                    <a:pt x="1221" y="975"/>
                  </a:lnTo>
                  <a:cubicBezTo>
                    <a:pt x="1252" y="1407"/>
                    <a:pt x="1035" y="1655"/>
                    <a:pt x="634" y="1686"/>
                  </a:cubicBezTo>
                  <a:cubicBezTo>
                    <a:pt x="448" y="1686"/>
                    <a:pt x="324" y="1562"/>
                    <a:pt x="324" y="1361"/>
                  </a:cubicBezTo>
                  <a:cubicBezTo>
                    <a:pt x="324" y="913"/>
                    <a:pt x="804" y="990"/>
                    <a:pt x="1221" y="975"/>
                  </a:cubicBezTo>
                  <a:close/>
                  <a:moveTo>
                    <a:pt x="834" y="1"/>
                  </a:moveTo>
                  <a:cubicBezTo>
                    <a:pt x="417" y="1"/>
                    <a:pt x="139" y="140"/>
                    <a:pt x="93" y="511"/>
                  </a:cubicBezTo>
                  <a:lnTo>
                    <a:pt x="417" y="526"/>
                  </a:lnTo>
                  <a:cubicBezTo>
                    <a:pt x="433" y="295"/>
                    <a:pt x="587" y="248"/>
                    <a:pt x="819" y="233"/>
                  </a:cubicBezTo>
                  <a:cubicBezTo>
                    <a:pt x="1128" y="233"/>
                    <a:pt x="1252" y="418"/>
                    <a:pt x="1221" y="758"/>
                  </a:cubicBezTo>
                  <a:cubicBezTo>
                    <a:pt x="1192" y="758"/>
                    <a:pt x="1163" y="758"/>
                    <a:pt x="1135" y="758"/>
                  </a:cubicBezTo>
                  <a:cubicBezTo>
                    <a:pt x="561" y="758"/>
                    <a:pt x="1" y="772"/>
                    <a:pt x="15" y="1361"/>
                  </a:cubicBezTo>
                  <a:cubicBezTo>
                    <a:pt x="15" y="1717"/>
                    <a:pt x="216" y="1902"/>
                    <a:pt x="572" y="1917"/>
                  </a:cubicBezTo>
                  <a:cubicBezTo>
                    <a:pt x="927" y="1917"/>
                    <a:pt x="1082" y="1732"/>
                    <a:pt x="1221" y="1531"/>
                  </a:cubicBezTo>
                  <a:lnTo>
                    <a:pt x="1221" y="1531"/>
                  </a:lnTo>
                  <a:cubicBezTo>
                    <a:pt x="1209" y="1776"/>
                    <a:pt x="1391" y="1895"/>
                    <a:pt x="1614" y="1895"/>
                  </a:cubicBezTo>
                  <a:cubicBezTo>
                    <a:pt x="1671" y="1895"/>
                    <a:pt x="1732" y="1887"/>
                    <a:pt x="1793" y="1871"/>
                  </a:cubicBezTo>
                  <a:lnTo>
                    <a:pt x="1793" y="1670"/>
                  </a:lnTo>
                  <a:cubicBezTo>
                    <a:pt x="1762" y="1677"/>
                    <a:pt x="1734" y="1681"/>
                    <a:pt x="1708" y="1681"/>
                  </a:cubicBezTo>
                  <a:cubicBezTo>
                    <a:pt x="1570" y="1681"/>
                    <a:pt x="1517" y="1577"/>
                    <a:pt x="1530" y="1407"/>
                  </a:cubicBezTo>
                  <a:lnTo>
                    <a:pt x="1530" y="619"/>
                  </a:lnTo>
                  <a:cubicBezTo>
                    <a:pt x="1530" y="202"/>
                    <a:pt x="1267"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8"/>
            <p:cNvSpPr/>
            <p:nvPr/>
          </p:nvSpPr>
          <p:spPr>
            <a:xfrm>
              <a:off x="2900575" y="4655700"/>
              <a:ext cx="39275" cy="47625"/>
            </a:xfrm>
            <a:custGeom>
              <a:rect b="b" l="l" r="r" t="t"/>
              <a:pathLst>
                <a:path extrusionOk="0" h="1905" w="1571">
                  <a:moveTo>
                    <a:pt x="873" y="0"/>
                  </a:moveTo>
                  <a:cubicBezTo>
                    <a:pt x="437" y="0"/>
                    <a:pt x="1" y="361"/>
                    <a:pt x="71" y="946"/>
                  </a:cubicBezTo>
                  <a:cubicBezTo>
                    <a:pt x="118" y="1503"/>
                    <a:pt x="288" y="1904"/>
                    <a:pt x="860" y="1904"/>
                  </a:cubicBezTo>
                  <a:cubicBezTo>
                    <a:pt x="1277" y="1904"/>
                    <a:pt x="1509" y="1673"/>
                    <a:pt x="1571" y="1317"/>
                  </a:cubicBezTo>
                  <a:lnTo>
                    <a:pt x="1261" y="1286"/>
                  </a:lnTo>
                  <a:cubicBezTo>
                    <a:pt x="1246" y="1518"/>
                    <a:pt x="1076" y="1657"/>
                    <a:pt x="844" y="1657"/>
                  </a:cubicBezTo>
                  <a:cubicBezTo>
                    <a:pt x="473" y="1657"/>
                    <a:pt x="380" y="1317"/>
                    <a:pt x="380" y="931"/>
                  </a:cubicBezTo>
                  <a:cubicBezTo>
                    <a:pt x="380" y="544"/>
                    <a:pt x="458" y="235"/>
                    <a:pt x="844" y="235"/>
                  </a:cubicBezTo>
                  <a:cubicBezTo>
                    <a:pt x="1091" y="235"/>
                    <a:pt x="1200" y="359"/>
                    <a:pt x="1246" y="575"/>
                  </a:cubicBezTo>
                  <a:lnTo>
                    <a:pt x="1555" y="544"/>
                  </a:lnTo>
                  <a:cubicBezTo>
                    <a:pt x="1540" y="467"/>
                    <a:pt x="1524" y="390"/>
                    <a:pt x="1493" y="328"/>
                  </a:cubicBezTo>
                  <a:cubicBezTo>
                    <a:pt x="1338" y="102"/>
                    <a:pt x="1105" y="0"/>
                    <a:pt x="8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8"/>
            <p:cNvSpPr/>
            <p:nvPr/>
          </p:nvSpPr>
          <p:spPr>
            <a:xfrm>
              <a:off x="2943300" y="4646100"/>
              <a:ext cx="22050" cy="57050"/>
            </a:xfrm>
            <a:custGeom>
              <a:rect b="b" l="l" r="r" t="t"/>
              <a:pathLst>
                <a:path extrusionOk="0" h="2282" w="882">
                  <a:moveTo>
                    <a:pt x="325" y="1"/>
                  </a:moveTo>
                  <a:lnTo>
                    <a:pt x="232" y="418"/>
                  </a:lnTo>
                  <a:lnTo>
                    <a:pt x="1" y="418"/>
                  </a:lnTo>
                  <a:lnTo>
                    <a:pt x="1" y="635"/>
                  </a:lnTo>
                  <a:lnTo>
                    <a:pt x="217" y="635"/>
                  </a:lnTo>
                  <a:lnTo>
                    <a:pt x="217" y="1856"/>
                  </a:lnTo>
                  <a:cubicBezTo>
                    <a:pt x="217" y="2172"/>
                    <a:pt x="407" y="2282"/>
                    <a:pt x="630" y="2282"/>
                  </a:cubicBezTo>
                  <a:cubicBezTo>
                    <a:pt x="712" y="2282"/>
                    <a:pt x="798" y="2267"/>
                    <a:pt x="882" y="2242"/>
                  </a:cubicBezTo>
                  <a:lnTo>
                    <a:pt x="882" y="2010"/>
                  </a:lnTo>
                  <a:cubicBezTo>
                    <a:pt x="833" y="2026"/>
                    <a:pt x="784" y="2035"/>
                    <a:pt x="737" y="2035"/>
                  </a:cubicBezTo>
                  <a:cubicBezTo>
                    <a:pt x="607" y="2035"/>
                    <a:pt x="503" y="1965"/>
                    <a:pt x="526" y="1794"/>
                  </a:cubicBezTo>
                  <a:lnTo>
                    <a:pt x="526" y="635"/>
                  </a:lnTo>
                  <a:lnTo>
                    <a:pt x="866" y="635"/>
                  </a:lnTo>
                  <a:lnTo>
                    <a:pt x="866"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8"/>
            <p:cNvSpPr/>
            <p:nvPr/>
          </p:nvSpPr>
          <p:spPr>
            <a:xfrm>
              <a:off x="2971900" y="4639150"/>
              <a:ext cx="7750" cy="63025"/>
            </a:xfrm>
            <a:custGeom>
              <a:rect b="b" l="l" r="r" t="t"/>
              <a:pathLst>
                <a:path extrusionOk="0" h="2521" w="310">
                  <a:moveTo>
                    <a:pt x="0" y="1"/>
                  </a:moveTo>
                  <a:lnTo>
                    <a:pt x="0" y="294"/>
                  </a:lnTo>
                  <a:lnTo>
                    <a:pt x="309" y="294"/>
                  </a:lnTo>
                  <a:lnTo>
                    <a:pt x="309" y="1"/>
                  </a:lnTo>
                  <a:close/>
                  <a:moveTo>
                    <a:pt x="0" y="696"/>
                  </a:moveTo>
                  <a:lnTo>
                    <a:pt x="0" y="2520"/>
                  </a:lnTo>
                  <a:lnTo>
                    <a:pt x="309" y="2520"/>
                  </a:lnTo>
                  <a:lnTo>
                    <a:pt x="309" y="69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8"/>
            <p:cNvSpPr/>
            <p:nvPr/>
          </p:nvSpPr>
          <p:spPr>
            <a:xfrm>
              <a:off x="2985425" y="4656550"/>
              <a:ext cx="43300" cy="45625"/>
            </a:xfrm>
            <a:custGeom>
              <a:rect b="b" l="l" r="r" t="t"/>
              <a:pathLst>
                <a:path extrusionOk="0" h="1825" w="1732">
                  <a:moveTo>
                    <a:pt x="0" y="0"/>
                  </a:moveTo>
                  <a:lnTo>
                    <a:pt x="665" y="1824"/>
                  </a:lnTo>
                  <a:lnTo>
                    <a:pt x="1036" y="1824"/>
                  </a:lnTo>
                  <a:lnTo>
                    <a:pt x="1731" y="0"/>
                  </a:lnTo>
                  <a:lnTo>
                    <a:pt x="1391" y="0"/>
                  </a:lnTo>
                  <a:lnTo>
                    <a:pt x="850" y="1592"/>
                  </a:lnTo>
                  <a:lnTo>
                    <a:pt x="3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8"/>
            <p:cNvSpPr/>
            <p:nvPr/>
          </p:nvSpPr>
          <p:spPr>
            <a:xfrm>
              <a:off x="3032175" y="4655375"/>
              <a:ext cx="41375" cy="47950"/>
            </a:xfrm>
            <a:custGeom>
              <a:rect b="b" l="l" r="r" t="t"/>
              <a:pathLst>
                <a:path extrusionOk="0" h="1918" w="1655">
                  <a:moveTo>
                    <a:pt x="832" y="239"/>
                  </a:moveTo>
                  <a:cubicBezTo>
                    <a:pt x="1097" y="239"/>
                    <a:pt x="1367" y="436"/>
                    <a:pt x="1330" y="789"/>
                  </a:cubicBezTo>
                  <a:lnTo>
                    <a:pt x="340" y="789"/>
                  </a:lnTo>
                  <a:cubicBezTo>
                    <a:pt x="340" y="681"/>
                    <a:pt x="371" y="588"/>
                    <a:pt x="402" y="511"/>
                  </a:cubicBezTo>
                  <a:cubicBezTo>
                    <a:pt x="482" y="326"/>
                    <a:pt x="656" y="239"/>
                    <a:pt x="832" y="239"/>
                  </a:cubicBezTo>
                  <a:close/>
                  <a:moveTo>
                    <a:pt x="835" y="1"/>
                  </a:moveTo>
                  <a:cubicBezTo>
                    <a:pt x="263" y="1"/>
                    <a:pt x="16" y="356"/>
                    <a:pt x="16" y="944"/>
                  </a:cubicBezTo>
                  <a:cubicBezTo>
                    <a:pt x="0" y="1562"/>
                    <a:pt x="294" y="1917"/>
                    <a:pt x="851" y="1917"/>
                  </a:cubicBezTo>
                  <a:cubicBezTo>
                    <a:pt x="1237" y="1917"/>
                    <a:pt x="1484" y="1747"/>
                    <a:pt x="1592" y="1485"/>
                  </a:cubicBezTo>
                  <a:lnTo>
                    <a:pt x="1330" y="1407"/>
                  </a:lnTo>
                  <a:cubicBezTo>
                    <a:pt x="1268" y="1562"/>
                    <a:pt x="1098" y="1686"/>
                    <a:pt x="851" y="1686"/>
                  </a:cubicBezTo>
                  <a:cubicBezTo>
                    <a:pt x="480" y="1670"/>
                    <a:pt x="340" y="1407"/>
                    <a:pt x="340" y="1021"/>
                  </a:cubicBezTo>
                  <a:lnTo>
                    <a:pt x="1639" y="1021"/>
                  </a:lnTo>
                  <a:cubicBezTo>
                    <a:pt x="1654"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8"/>
            <p:cNvSpPr/>
            <p:nvPr/>
          </p:nvSpPr>
          <p:spPr>
            <a:xfrm>
              <a:off x="3573900" y="4639150"/>
              <a:ext cx="39050" cy="64175"/>
            </a:xfrm>
            <a:custGeom>
              <a:rect b="b" l="l" r="r" t="t"/>
              <a:pathLst>
                <a:path extrusionOk="0" h="2567" w="1562">
                  <a:moveTo>
                    <a:pt x="845" y="897"/>
                  </a:moveTo>
                  <a:cubicBezTo>
                    <a:pt x="1208" y="897"/>
                    <a:pt x="1252" y="1230"/>
                    <a:pt x="1252" y="1608"/>
                  </a:cubicBezTo>
                  <a:cubicBezTo>
                    <a:pt x="1252" y="2010"/>
                    <a:pt x="1206" y="2335"/>
                    <a:pt x="820" y="2335"/>
                  </a:cubicBezTo>
                  <a:cubicBezTo>
                    <a:pt x="418" y="2335"/>
                    <a:pt x="325" y="2041"/>
                    <a:pt x="325" y="1624"/>
                  </a:cubicBezTo>
                  <a:cubicBezTo>
                    <a:pt x="325" y="1206"/>
                    <a:pt x="402" y="897"/>
                    <a:pt x="820" y="897"/>
                  </a:cubicBezTo>
                  <a:cubicBezTo>
                    <a:pt x="828" y="897"/>
                    <a:pt x="836" y="897"/>
                    <a:pt x="845" y="897"/>
                  </a:cubicBezTo>
                  <a:close/>
                  <a:moveTo>
                    <a:pt x="16" y="1"/>
                  </a:moveTo>
                  <a:lnTo>
                    <a:pt x="1" y="2520"/>
                  </a:lnTo>
                  <a:lnTo>
                    <a:pt x="294" y="2520"/>
                  </a:lnTo>
                  <a:lnTo>
                    <a:pt x="325" y="2242"/>
                  </a:lnTo>
                  <a:cubicBezTo>
                    <a:pt x="418" y="2458"/>
                    <a:pt x="588" y="2551"/>
                    <a:pt x="897" y="2566"/>
                  </a:cubicBezTo>
                  <a:cubicBezTo>
                    <a:pt x="1345" y="2566"/>
                    <a:pt x="1562" y="2242"/>
                    <a:pt x="1562" y="1593"/>
                  </a:cubicBezTo>
                  <a:cubicBezTo>
                    <a:pt x="1562" y="1021"/>
                    <a:pt x="1407" y="650"/>
                    <a:pt x="897" y="650"/>
                  </a:cubicBezTo>
                  <a:cubicBezTo>
                    <a:pt x="588" y="650"/>
                    <a:pt x="418" y="758"/>
                    <a:pt x="325" y="975"/>
                  </a:cubicBezTo>
                  <a:lnTo>
                    <a:pt x="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8"/>
            <p:cNvSpPr/>
            <p:nvPr/>
          </p:nvSpPr>
          <p:spPr>
            <a:xfrm>
              <a:off x="3620275" y="4655375"/>
              <a:ext cx="41350" cy="47950"/>
            </a:xfrm>
            <a:custGeom>
              <a:rect b="b" l="l" r="r" t="t"/>
              <a:pathLst>
                <a:path extrusionOk="0" h="1918" w="1654">
                  <a:moveTo>
                    <a:pt x="835" y="233"/>
                  </a:moveTo>
                  <a:cubicBezTo>
                    <a:pt x="1252" y="233"/>
                    <a:pt x="1329" y="542"/>
                    <a:pt x="1329" y="959"/>
                  </a:cubicBezTo>
                  <a:cubicBezTo>
                    <a:pt x="1329" y="1377"/>
                    <a:pt x="1237" y="1686"/>
                    <a:pt x="819" y="1686"/>
                  </a:cubicBezTo>
                  <a:cubicBezTo>
                    <a:pt x="418" y="1670"/>
                    <a:pt x="325" y="1377"/>
                    <a:pt x="325" y="959"/>
                  </a:cubicBezTo>
                  <a:cubicBezTo>
                    <a:pt x="325" y="542"/>
                    <a:pt x="418" y="233"/>
                    <a:pt x="835" y="233"/>
                  </a:cubicBezTo>
                  <a:close/>
                  <a:moveTo>
                    <a:pt x="855" y="0"/>
                  </a:moveTo>
                  <a:cubicBezTo>
                    <a:pt x="843" y="0"/>
                    <a:pt x="831" y="1"/>
                    <a:pt x="819" y="1"/>
                  </a:cubicBezTo>
                  <a:cubicBezTo>
                    <a:pt x="278" y="1"/>
                    <a:pt x="0" y="326"/>
                    <a:pt x="0" y="959"/>
                  </a:cubicBezTo>
                  <a:cubicBezTo>
                    <a:pt x="16" y="1531"/>
                    <a:pt x="247" y="1917"/>
                    <a:pt x="819" y="1917"/>
                  </a:cubicBezTo>
                  <a:cubicBezTo>
                    <a:pt x="1376" y="1917"/>
                    <a:pt x="1654" y="1562"/>
                    <a:pt x="1639" y="959"/>
                  </a:cubicBezTo>
                  <a:cubicBezTo>
                    <a:pt x="1639" y="369"/>
                    <a:pt x="143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8"/>
            <p:cNvSpPr/>
            <p:nvPr/>
          </p:nvSpPr>
          <p:spPr>
            <a:xfrm>
              <a:off x="3668575" y="4655375"/>
              <a:ext cx="41350" cy="47950"/>
            </a:xfrm>
            <a:custGeom>
              <a:rect b="b" l="l" r="r" t="t"/>
              <a:pathLst>
                <a:path extrusionOk="0" h="1918" w="1654">
                  <a:moveTo>
                    <a:pt x="835" y="233"/>
                  </a:moveTo>
                  <a:cubicBezTo>
                    <a:pt x="1252" y="233"/>
                    <a:pt x="1329" y="542"/>
                    <a:pt x="1329" y="959"/>
                  </a:cubicBezTo>
                  <a:cubicBezTo>
                    <a:pt x="1329" y="1377"/>
                    <a:pt x="1237" y="1686"/>
                    <a:pt x="819" y="1686"/>
                  </a:cubicBezTo>
                  <a:cubicBezTo>
                    <a:pt x="417" y="1670"/>
                    <a:pt x="325" y="1377"/>
                    <a:pt x="325" y="959"/>
                  </a:cubicBezTo>
                  <a:cubicBezTo>
                    <a:pt x="325" y="542"/>
                    <a:pt x="417" y="233"/>
                    <a:pt x="835" y="233"/>
                  </a:cubicBezTo>
                  <a:close/>
                  <a:moveTo>
                    <a:pt x="855" y="0"/>
                  </a:moveTo>
                  <a:cubicBezTo>
                    <a:pt x="843" y="0"/>
                    <a:pt x="831" y="1"/>
                    <a:pt x="819" y="1"/>
                  </a:cubicBezTo>
                  <a:cubicBezTo>
                    <a:pt x="278" y="1"/>
                    <a:pt x="0" y="326"/>
                    <a:pt x="0" y="959"/>
                  </a:cubicBezTo>
                  <a:cubicBezTo>
                    <a:pt x="16" y="1531"/>
                    <a:pt x="247" y="1917"/>
                    <a:pt x="819" y="1917"/>
                  </a:cubicBezTo>
                  <a:cubicBezTo>
                    <a:pt x="1376" y="1917"/>
                    <a:pt x="1654" y="1562"/>
                    <a:pt x="1638" y="959"/>
                  </a:cubicBezTo>
                  <a:cubicBezTo>
                    <a:pt x="1638" y="369"/>
                    <a:pt x="143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8"/>
            <p:cNvSpPr/>
            <p:nvPr/>
          </p:nvSpPr>
          <p:spPr>
            <a:xfrm>
              <a:off x="3719175" y="4639150"/>
              <a:ext cx="7750" cy="63025"/>
            </a:xfrm>
            <a:custGeom>
              <a:rect b="b" l="l" r="r" t="t"/>
              <a:pathLst>
                <a:path extrusionOk="0" h="2521" w="310">
                  <a:moveTo>
                    <a:pt x="1" y="1"/>
                  </a:moveTo>
                  <a:lnTo>
                    <a:pt x="1" y="2520"/>
                  </a:lnTo>
                  <a:lnTo>
                    <a:pt x="310" y="2520"/>
                  </a:lnTo>
                  <a:lnTo>
                    <a:pt x="3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8"/>
            <p:cNvSpPr/>
            <p:nvPr/>
          </p:nvSpPr>
          <p:spPr>
            <a:xfrm>
              <a:off x="3735800" y="4655375"/>
              <a:ext cx="41375" cy="47950"/>
            </a:xfrm>
            <a:custGeom>
              <a:rect b="b" l="l" r="r" t="t"/>
              <a:pathLst>
                <a:path extrusionOk="0" h="1918" w="1655">
                  <a:moveTo>
                    <a:pt x="829" y="239"/>
                  </a:moveTo>
                  <a:cubicBezTo>
                    <a:pt x="1097" y="239"/>
                    <a:pt x="1367" y="436"/>
                    <a:pt x="1330" y="789"/>
                  </a:cubicBezTo>
                  <a:lnTo>
                    <a:pt x="341" y="789"/>
                  </a:lnTo>
                  <a:cubicBezTo>
                    <a:pt x="341" y="681"/>
                    <a:pt x="371" y="588"/>
                    <a:pt x="387" y="511"/>
                  </a:cubicBezTo>
                  <a:cubicBezTo>
                    <a:pt x="473" y="326"/>
                    <a:pt x="650" y="239"/>
                    <a:pt x="829" y="239"/>
                  </a:cubicBezTo>
                  <a:close/>
                  <a:moveTo>
                    <a:pt x="835" y="1"/>
                  </a:moveTo>
                  <a:cubicBezTo>
                    <a:pt x="263" y="1"/>
                    <a:pt x="16" y="356"/>
                    <a:pt x="0" y="944"/>
                  </a:cubicBezTo>
                  <a:cubicBezTo>
                    <a:pt x="0" y="1562"/>
                    <a:pt x="294" y="1917"/>
                    <a:pt x="851" y="1917"/>
                  </a:cubicBezTo>
                  <a:cubicBezTo>
                    <a:pt x="1237" y="1917"/>
                    <a:pt x="1484" y="1747"/>
                    <a:pt x="1592" y="1485"/>
                  </a:cubicBezTo>
                  <a:lnTo>
                    <a:pt x="1314" y="1407"/>
                  </a:lnTo>
                  <a:cubicBezTo>
                    <a:pt x="1268" y="1562"/>
                    <a:pt x="1098" y="1686"/>
                    <a:pt x="851" y="1686"/>
                  </a:cubicBezTo>
                  <a:cubicBezTo>
                    <a:pt x="464" y="1670"/>
                    <a:pt x="341" y="1407"/>
                    <a:pt x="341" y="1021"/>
                  </a:cubicBezTo>
                  <a:lnTo>
                    <a:pt x="1639" y="1021"/>
                  </a:lnTo>
                  <a:cubicBezTo>
                    <a:pt x="1654"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8"/>
            <p:cNvSpPr/>
            <p:nvPr/>
          </p:nvSpPr>
          <p:spPr>
            <a:xfrm>
              <a:off x="3784100" y="4655375"/>
              <a:ext cx="44850" cy="47950"/>
            </a:xfrm>
            <a:custGeom>
              <a:rect b="b" l="l" r="r" t="t"/>
              <a:pathLst>
                <a:path extrusionOk="0" h="1918" w="1794">
                  <a:moveTo>
                    <a:pt x="1221" y="975"/>
                  </a:moveTo>
                  <a:cubicBezTo>
                    <a:pt x="1237" y="1407"/>
                    <a:pt x="1036" y="1655"/>
                    <a:pt x="634" y="1686"/>
                  </a:cubicBezTo>
                  <a:cubicBezTo>
                    <a:pt x="449" y="1686"/>
                    <a:pt x="325" y="1562"/>
                    <a:pt x="325" y="1361"/>
                  </a:cubicBezTo>
                  <a:cubicBezTo>
                    <a:pt x="325" y="913"/>
                    <a:pt x="804" y="990"/>
                    <a:pt x="1221" y="975"/>
                  </a:cubicBezTo>
                  <a:close/>
                  <a:moveTo>
                    <a:pt x="835" y="1"/>
                  </a:moveTo>
                  <a:cubicBezTo>
                    <a:pt x="418" y="1"/>
                    <a:pt x="140" y="140"/>
                    <a:pt x="93" y="511"/>
                  </a:cubicBezTo>
                  <a:lnTo>
                    <a:pt x="418" y="526"/>
                  </a:lnTo>
                  <a:cubicBezTo>
                    <a:pt x="418" y="295"/>
                    <a:pt x="588" y="248"/>
                    <a:pt x="820" y="233"/>
                  </a:cubicBezTo>
                  <a:cubicBezTo>
                    <a:pt x="1129" y="233"/>
                    <a:pt x="1237" y="418"/>
                    <a:pt x="1221" y="758"/>
                  </a:cubicBezTo>
                  <a:cubicBezTo>
                    <a:pt x="1193" y="758"/>
                    <a:pt x="1164" y="758"/>
                    <a:pt x="1135" y="758"/>
                  </a:cubicBezTo>
                  <a:cubicBezTo>
                    <a:pt x="561" y="758"/>
                    <a:pt x="0" y="772"/>
                    <a:pt x="0" y="1361"/>
                  </a:cubicBezTo>
                  <a:cubicBezTo>
                    <a:pt x="0" y="1717"/>
                    <a:pt x="217" y="1902"/>
                    <a:pt x="572" y="1917"/>
                  </a:cubicBezTo>
                  <a:cubicBezTo>
                    <a:pt x="928" y="1917"/>
                    <a:pt x="1082" y="1732"/>
                    <a:pt x="1221" y="1531"/>
                  </a:cubicBezTo>
                  <a:lnTo>
                    <a:pt x="1221" y="1531"/>
                  </a:lnTo>
                  <a:cubicBezTo>
                    <a:pt x="1209" y="1776"/>
                    <a:pt x="1392" y="1895"/>
                    <a:pt x="1614" y="1895"/>
                  </a:cubicBezTo>
                  <a:cubicBezTo>
                    <a:pt x="1672" y="1895"/>
                    <a:pt x="1733" y="1887"/>
                    <a:pt x="1793" y="1871"/>
                  </a:cubicBezTo>
                  <a:lnTo>
                    <a:pt x="1793" y="1670"/>
                  </a:lnTo>
                  <a:cubicBezTo>
                    <a:pt x="1762" y="1677"/>
                    <a:pt x="1734" y="1681"/>
                    <a:pt x="1709" y="1681"/>
                  </a:cubicBezTo>
                  <a:cubicBezTo>
                    <a:pt x="1571" y="1681"/>
                    <a:pt x="1518" y="1577"/>
                    <a:pt x="1531" y="1407"/>
                  </a:cubicBezTo>
                  <a:lnTo>
                    <a:pt x="1531" y="619"/>
                  </a:lnTo>
                  <a:cubicBezTo>
                    <a:pt x="1531" y="202"/>
                    <a:pt x="126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8"/>
            <p:cNvSpPr/>
            <p:nvPr/>
          </p:nvSpPr>
          <p:spPr>
            <a:xfrm>
              <a:off x="3834725" y="4655375"/>
              <a:ext cx="43825" cy="46800"/>
            </a:xfrm>
            <a:custGeom>
              <a:rect b="b" l="l" r="r" t="t"/>
              <a:pathLst>
                <a:path extrusionOk="0" h="1872" w="1753">
                  <a:moveTo>
                    <a:pt x="930" y="0"/>
                  </a:moveTo>
                  <a:cubicBezTo>
                    <a:pt x="919" y="0"/>
                    <a:pt x="908" y="1"/>
                    <a:pt x="897" y="1"/>
                  </a:cubicBezTo>
                  <a:cubicBezTo>
                    <a:pt x="588" y="16"/>
                    <a:pt x="417" y="140"/>
                    <a:pt x="309" y="356"/>
                  </a:cubicBezTo>
                  <a:cubicBezTo>
                    <a:pt x="278" y="279"/>
                    <a:pt x="294" y="140"/>
                    <a:pt x="294" y="47"/>
                  </a:cubicBezTo>
                  <a:lnTo>
                    <a:pt x="0" y="47"/>
                  </a:lnTo>
                  <a:lnTo>
                    <a:pt x="16" y="1871"/>
                  </a:lnTo>
                  <a:lnTo>
                    <a:pt x="325" y="1871"/>
                  </a:lnTo>
                  <a:cubicBezTo>
                    <a:pt x="371" y="1222"/>
                    <a:pt x="93" y="264"/>
                    <a:pt x="788" y="248"/>
                  </a:cubicBezTo>
                  <a:cubicBezTo>
                    <a:pt x="801" y="248"/>
                    <a:pt x="814" y="247"/>
                    <a:pt x="826" y="247"/>
                  </a:cubicBezTo>
                  <a:cubicBezTo>
                    <a:pt x="1104" y="247"/>
                    <a:pt x="1175" y="416"/>
                    <a:pt x="1175" y="712"/>
                  </a:cubicBezTo>
                  <a:lnTo>
                    <a:pt x="1175" y="1871"/>
                  </a:lnTo>
                  <a:lnTo>
                    <a:pt x="1484" y="1871"/>
                  </a:lnTo>
                  <a:cubicBezTo>
                    <a:pt x="1408" y="1139"/>
                    <a:pt x="1753" y="0"/>
                    <a:pt x="9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8"/>
            <p:cNvSpPr/>
            <p:nvPr/>
          </p:nvSpPr>
          <p:spPr>
            <a:xfrm>
              <a:off x="1871450" y="4113275"/>
              <a:ext cx="469500" cy="262375"/>
            </a:xfrm>
            <a:custGeom>
              <a:rect b="b" l="l" r="r" t="t"/>
              <a:pathLst>
                <a:path extrusionOk="0" fill="none" h="10495" w="18780">
                  <a:moveTo>
                    <a:pt x="0" y="0"/>
                  </a:moveTo>
                  <a:lnTo>
                    <a:pt x="8115" y="0"/>
                  </a:lnTo>
                  <a:cubicBezTo>
                    <a:pt x="8748" y="0"/>
                    <a:pt x="9274" y="526"/>
                    <a:pt x="9274" y="1160"/>
                  </a:cubicBezTo>
                  <a:lnTo>
                    <a:pt x="9274" y="9336"/>
                  </a:lnTo>
                  <a:cubicBezTo>
                    <a:pt x="9274" y="9985"/>
                    <a:pt x="9799" y="10495"/>
                    <a:pt x="10433" y="10495"/>
                  </a:cubicBezTo>
                  <a:lnTo>
                    <a:pt x="18779" y="10495"/>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8"/>
            <p:cNvSpPr/>
            <p:nvPr/>
          </p:nvSpPr>
          <p:spPr>
            <a:xfrm>
              <a:off x="2332800" y="4327325"/>
              <a:ext cx="96625" cy="96625"/>
            </a:xfrm>
            <a:custGeom>
              <a:rect b="b" l="l" r="r" t="t"/>
              <a:pathLst>
                <a:path extrusionOk="0" h="3865" w="3865">
                  <a:moveTo>
                    <a:pt x="3864" y="1"/>
                  </a:moveTo>
                  <a:lnTo>
                    <a:pt x="0" y="1933"/>
                  </a:lnTo>
                  <a:lnTo>
                    <a:pt x="3864" y="3865"/>
                  </a:lnTo>
                  <a:lnTo>
                    <a:pt x="38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8"/>
            <p:cNvSpPr/>
            <p:nvPr/>
          </p:nvSpPr>
          <p:spPr>
            <a:xfrm>
              <a:off x="1774850" y="4064975"/>
              <a:ext cx="654575" cy="358975"/>
            </a:xfrm>
            <a:custGeom>
              <a:rect b="b" l="l" r="r" t="t"/>
              <a:pathLst>
                <a:path extrusionOk="0" fill="none" h="14359" w="26183">
                  <a:moveTo>
                    <a:pt x="3864" y="3864"/>
                  </a:moveTo>
                  <a:lnTo>
                    <a:pt x="3864" y="0"/>
                  </a:lnTo>
                  <a:moveTo>
                    <a:pt x="0" y="1932"/>
                  </a:moveTo>
                  <a:lnTo>
                    <a:pt x="3864" y="1932"/>
                  </a:lnTo>
                  <a:moveTo>
                    <a:pt x="26182" y="14359"/>
                  </a:moveTo>
                  <a:lnTo>
                    <a:pt x="22318" y="12427"/>
                  </a:lnTo>
                  <a:lnTo>
                    <a:pt x="26182" y="10495"/>
                  </a:lnTo>
                  <a:moveTo>
                    <a:pt x="26182" y="12427"/>
                  </a:moveTo>
                  <a:lnTo>
                    <a:pt x="22318" y="12427"/>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8"/>
            <p:cNvSpPr/>
            <p:nvPr/>
          </p:nvSpPr>
          <p:spPr>
            <a:xfrm>
              <a:off x="4029450" y="4066525"/>
              <a:ext cx="725675" cy="154575"/>
            </a:xfrm>
            <a:custGeom>
              <a:rect b="b" l="l" r="r" t="t"/>
              <a:pathLst>
                <a:path extrusionOk="0" fill="none" h="6183" w="29027">
                  <a:moveTo>
                    <a:pt x="29027" y="0"/>
                  </a:moveTo>
                  <a:lnTo>
                    <a:pt x="11253" y="0"/>
                  </a:lnTo>
                  <a:cubicBezTo>
                    <a:pt x="10604" y="0"/>
                    <a:pt x="10094" y="526"/>
                    <a:pt x="10094" y="1159"/>
                  </a:cubicBezTo>
                  <a:lnTo>
                    <a:pt x="10094" y="5023"/>
                  </a:lnTo>
                  <a:cubicBezTo>
                    <a:pt x="10094" y="5673"/>
                    <a:pt x="9568" y="6183"/>
                    <a:pt x="8934" y="6183"/>
                  </a:cubicBezTo>
                  <a:lnTo>
                    <a:pt x="1" y="6183"/>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8"/>
            <p:cNvSpPr/>
            <p:nvPr/>
          </p:nvSpPr>
          <p:spPr>
            <a:xfrm>
              <a:off x="3940975" y="4172775"/>
              <a:ext cx="96625" cy="96625"/>
            </a:xfrm>
            <a:custGeom>
              <a:rect b="b" l="l" r="r" t="t"/>
              <a:pathLst>
                <a:path extrusionOk="0" h="3865" w="3865">
                  <a:moveTo>
                    <a:pt x="1" y="1"/>
                  </a:moveTo>
                  <a:lnTo>
                    <a:pt x="1" y="3865"/>
                  </a:lnTo>
                  <a:lnTo>
                    <a:pt x="3864" y="1933"/>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8"/>
            <p:cNvSpPr/>
            <p:nvPr/>
          </p:nvSpPr>
          <p:spPr>
            <a:xfrm>
              <a:off x="3940975" y="4018225"/>
              <a:ext cx="910750" cy="251175"/>
            </a:xfrm>
            <a:custGeom>
              <a:rect b="b" l="l" r="r" t="t"/>
              <a:pathLst>
                <a:path extrusionOk="0" fill="none" h="10047" w="36430">
                  <a:moveTo>
                    <a:pt x="32566" y="0"/>
                  </a:moveTo>
                  <a:lnTo>
                    <a:pt x="32566" y="3864"/>
                  </a:lnTo>
                  <a:moveTo>
                    <a:pt x="36430" y="1932"/>
                  </a:moveTo>
                  <a:lnTo>
                    <a:pt x="32566" y="1932"/>
                  </a:lnTo>
                  <a:moveTo>
                    <a:pt x="1" y="6183"/>
                  </a:moveTo>
                  <a:lnTo>
                    <a:pt x="3864" y="8115"/>
                  </a:lnTo>
                  <a:lnTo>
                    <a:pt x="1" y="10047"/>
                  </a:lnTo>
                  <a:moveTo>
                    <a:pt x="1" y="8115"/>
                  </a:moveTo>
                  <a:lnTo>
                    <a:pt x="3864" y="8115"/>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8"/>
            <p:cNvSpPr/>
            <p:nvPr/>
          </p:nvSpPr>
          <p:spPr>
            <a:xfrm>
              <a:off x="4759750" y="2440575"/>
              <a:ext cx="1449000" cy="811450"/>
            </a:xfrm>
            <a:custGeom>
              <a:rect b="b" l="l" r="r" t="t"/>
              <a:pathLst>
                <a:path extrusionOk="0" h="32458" w="57960">
                  <a:moveTo>
                    <a:pt x="0" y="0"/>
                  </a:moveTo>
                  <a:lnTo>
                    <a:pt x="0" y="32457"/>
                  </a:lnTo>
                  <a:lnTo>
                    <a:pt x="57960" y="32457"/>
                  </a:lnTo>
                  <a:lnTo>
                    <a:pt x="57960"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8"/>
            <p:cNvSpPr/>
            <p:nvPr/>
          </p:nvSpPr>
          <p:spPr>
            <a:xfrm>
              <a:off x="4759750" y="2788325"/>
              <a:ext cx="1449000" cy="463700"/>
            </a:xfrm>
            <a:custGeom>
              <a:rect b="b" l="l" r="r" t="t"/>
              <a:pathLst>
                <a:path extrusionOk="0" h="18548" w="57960">
                  <a:moveTo>
                    <a:pt x="0" y="0"/>
                  </a:moveTo>
                  <a:lnTo>
                    <a:pt x="0" y="6183"/>
                  </a:lnTo>
                  <a:lnTo>
                    <a:pt x="57960" y="6183"/>
                  </a:lnTo>
                  <a:lnTo>
                    <a:pt x="57960" y="0"/>
                  </a:lnTo>
                  <a:close/>
                  <a:moveTo>
                    <a:pt x="0" y="12365"/>
                  </a:moveTo>
                  <a:lnTo>
                    <a:pt x="0" y="18547"/>
                  </a:lnTo>
                  <a:lnTo>
                    <a:pt x="57960" y="18547"/>
                  </a:lnTo>
                  <a:lnTo>
                    <a:pt x="57960" y="12365"/>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8"/>
            <p:cNvSpPr/>
            <p:nvPr/>
          </p:nvSpPr>
          <p:spPr>
            <a:xfrm>
              <a:off x="4759750" y="2440575"/>
              <a:ext cx="1449000" cy="193225"/>
            </a:xfrm>
            <a:custGeom>
              <a:rect b="b" l="l" r="r" t="t"/>
              <a:pathLst>
                <a:path extrusionOk="0" h="7729" w="57960">
                  <a:moveTo>
                    <a:pt x="0" y="0"/>
                  </a:moveTo>
                  <a:lnTo>
                    <a:pt x="0" y="7728"/>
                  </a:lnTo>
                  <a:lnTo>
                    <a:pt x="57960" y="7728"/>
                  </a:lnTo>
                  <a:lnTo>
                    <a:pt x="57960"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p:nvPr/>
          </p:nvSpPr>
          <p:spPr>
            <a:xfrm>
              <a:off x="4759750" y="2440575"/>
              <a:ext cx="1449000" cy="811450"/>
            </a:xfrm>
            <a:custGeom>
              <a:rect b="b" l="l" r="r" t="t"/>
              <a:pathLst>
                <a:path extrusionOk="0" fill="none" h="32458" w="57960">
                  <a:moveTo>
                    <a:pt x="0" y="0"/>
                  </a:moveTo>
                  <a:lnTo>
                    <a:pt x="57960" y="0"/>
                  </a:lnTo>
                  <a:lnTo>
                    <a:pt x="57960" y="32457"/>
                  </a:lnTo>
                  <a:lnTo>
                    <a:pt x="0" y="32457"/>
                  </a:lnTo>
                  <a:close/>
                  <a:moveTo>
                    <a:pt x="0" y="7728"/>
                  </a:moveTo>
                  <a:lnTo>
                    <a:pt x="57960" y="7728"/>
                  </a:lnTo>
                  <a:moveTo>
                    <a:pt x="11592" y="7728"/>
                  </a:moveTo>
                  <a:lnTo>
                    <a:pt x="11592" y="32457"/>
                  </a:lnTo>
                  <a:moveTo>
                    <a:pt x="42241" y="7728"/>
                  </a:moveTo>
                  <a:lnTo>
                    <a:pt x="42241" y="32457"/>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8"/>
            <p:cNvSpPr/>
            <p:nvPr/>
          </p:nvSpPr>
          <p:spPr>
            <a:xfrm>
              <a:off x="5200525" y="2493875"/>
              <a:ext cx="57700" cy="61875"/>
            </a:xfrm>
            <a:custGeom>
              <a:rect b="b" l="l" r="r" t="t"/>
              <a:pathLst>
                <a:path extrusionOk="0" h="2475" w="2308">
                  <a:moveTo>
                    <a:pt x="1225" y="1"/>
                  </a:moveTo>
                  <a:cubicBezTo>
                    <a:pt x="564" y="1"/>
                    <a:pt x="1" y="447"/>
                    <a:pt x="35" y="1222"/>
                  </a:cubicBezTo>
                  <a:cubicBezTo>
                    <a:pt x="82" y="2010"/>
                    <a:pt x="453" y="2474"/>
                    <a:pt x="1256" y="2474"/>
                  </a:cubicBezTo>
                  <a:cubicBezTo>
                    <a:pt x="1720" y="2474"/>
                    <a:pt x="2076" y="2304"/>
                    <a:pt x="2307" y="2057"/>
                  </a:cubicBezTo>
                  <a:lnTo>
                    <a:pt x="2307" y="1238"/>
                  </a:lnTo>
                  <a:lnTo>
                    <a:pt x="1303" y="1238"/>
                  </a:lnTo>
                  <a:lnTo>
                    <a:pt x="1303" y="1500"/>
                  </a:lnTo>
                  <a:lnTo>
                    <a:pt x="2014" y="1500"/>
                  </a:lnTo>
                  <a:lnTo>
                    <a:pt x="2014" y="1933"/>
                  </a:lnTo>
                  <a:cubicBezTo>
                    <a:pt x="1844" y="2088"/>
                    <a:pt x="1581" y="2196"/>
                    <a:pt x="1256" y="2196"/>
                  </a:cubicBezTo>
                  <a:cubicBezTo>
                    <a:pt x="654" y="2180"/>
                    <a:pt x="375" y="1809"/>
                    <a:pt x="375" y="1222"/>
                  </a:cubicBezTo>
                  <a:cubicBezTo>
                    <a:pt x="375" y="635"/>
                    <a:pt x="638" y="264"/>
                    <a:pt x="1225" y="264"/>
                  </a:cubicBezTo>
                  <a:cubicBezTo>
                    <a:pt x="1596" y="264"/>
                    <a:pt x="1828" y="403"/>
                    <a:pt x="1952" y="650"/>
                  </a:cubicBezTo>
                  <a:lnTo>
                    <a:pt x="2261" y="557"/>
                  </a:lnTo>
                  <a:cubicBezTo>
                    <a:pt x="2184" y="387"/>
                    <a:pt x="2076" y="233"/>
                    <a:pt x="1906" y="156"/>
                  </a:cubicBezTo>
                  <a:cubicBezTo>
                    <a:pt x="1680" y="51"/>
                    <a:pt x="1447" y="1"/>
                    <a:pt x="12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a:off x="5270550" y="2507800"/>
              <a:ext cx="21675" cy="46775"/>
            </a:xfrm>
            <a:custGeom>
              <a:rect b="b" l="l" r="r" t="t"/>
              <a:pathLst>
                <a:path extrusionOk="0" h="1871" w="867">
                  <a:moveTo>
                    <a:pt x="739" y="0"/>
                  </a:moveTo>
                  <a:cubicBezTo>
                    <a:pt x="496" y="0"/>
                    <a:pt x="363" y="192"/>
                    <a:pt x="310" y="418"/>
                  </a:cubicBezTo>
                  <a:cubicBezTo>
                    <a:pt x="279" y="310"/>
                    <a:pt x="310" y="155"/>
                    <a:pt x="295" y="31"/>
                  </a:cubicBezTo>
                  <a:lnTo>
                    <a:pt x="1" y="31"/>
                  </a:lnTo>
                  <a:lnTo>
                    <a:pt x="16" y="1871"/>
                  </a:lnTo>
                  <a:lnTo>
                    <a:pt x="326" y="1871"/>
                  </a:lnTo>
                  <a:cubicBezTo>
                    <a:pt x="354" y="1222"/>
                    <a:pt x="155" y="279"/>
                    <a:pt x="728" y="279"/>
                  </a:cubicBezTo>
                  <a:cubicBezTo>
                    <a:pt x="770" y="279"/>
                    <a:pt x="816" y="284"/>
                    <a:pt x="866" y="294"/>
                  </a:cubicBezTo>
                  <a:lnTo>
                    <a:pt x="866" y="16"/>
                  </a:lnTo>
                  <a:cubicBezTo>
                    <a:pt x="821" y="5"/>
                    <a:pt x="779" y="0"/>
                    <a:pt x="7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5297225" y="2507800"/>
              <a:ext cx="41375" cy="47950"/>
            </a:xfrm>
            <a:custGeom>
              <a:rect b="b" l="l" r="r" t="t"/>
              <a:pathLst>
                <a:path extrusionOk="0" h="1918" w="1655">
                  <a:moveTo>
                    <a:pt x="835" y="232"/>
                  </a:moveTo>
                  <a:cubicBezTo>
                    <a:pt x="1252" y="232"/>
                    <a:pt x="1330" y="541"/>
                    <a:pt x="1330" y="959"/>
                  </a:cubicBezTo>
                  <a:cubicBezTo>
                    <a:pt x="1330" y="1376"/>
                    <a:pt x="1237" y="1685"/>
                    <a:pt x="804" y="1685"/>
                  </a:cubicBezTo>
                  <a:cubicBezTo>
                    <a:pt x="418" y="1670"/>
                    <a:pt x="325" y="1376"/>
                    <a:pt x="325" y="959"/>
                  </a:cubicBezTo>
                  <a:cubicBezTo>
                    <a:pt x="325" y="541"/>
                    <a:pt x="418" y="232"/>
                    <a:pt x="835" y="232"/>
                  </a:cubicBezTo>
                  <a:close/>
                  <a:moveTo>
                    <a:pt x="855" y="0"/>
                  </a:moveTo>
                  <a:cubicBezTo>
                    <a:pt x="844" y="0"/>
                    <a:pt x="832" y="0"/>
                    <a:pt x="820" y="0"/>
                  </a:cubicBezTo>
                  <a:cubicBezTo>
                    <a:pt x="263" y="0"/>
                    <a:pt x="0" y="310"/>
                    <a:pt x="0" y="959"/>
                  </a:cubicBezTo>
                  <a:cubicBezTo>
                    <a:pt x="16" y="1531"/>
                    <a:pt x="248" y="1917"/>
                    <a:pt x="804" y="1917"/>
                  </a:cubicBezTo>
                  <a:cubicBezTo>
                    <a:pt x="1376" y="1917"/>
                    <a:pt x="1654" y="1562"/>
                    <a:pt x="1639" y="959"/>
                  </a:cubicBezTo>
                  <a:cubicBezTo>
                    <a:pt x="1639" y="368"/>
                    <a:pt x="143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5340725" y="2508575"/>
              <a:ext cx="43850" cy="47175"/>
            </a:xfrm>
            <a:custGeom>
              <a:rect b="b" l="l" r="r" t="t"/>
              <a:pathLst>
                <a:path extrusionOk="0" h="1887" w="1754">
                  <a:moveTo>
                    <a:pt x="270" y="0"/>
                  </a:moveTo>
                  <a:cubicBezTo>
                    <a:pt x="331" y="748"/>
                    <a:pt x="0" y="1887"/>
                    <a:pt x="824" y="1887"/>
                  </a:cubicBezTo>
                  <a:cubicBezTo>
                    <a:pt x="835" y="1887"/>
                    <a:pt x="846" y="1886"/>
                    <a:pt x="857" y="1886"/>
                  </a:cubicBezTo>
                  <a:cubicBezTo>
                    <a:pt x="1166" y="1871"/>
                    <a:pt x="1336" y="1731"/>
                    <a:pt x="1444" y="1515"/>
                  </a:cubicBezTo>
                  <a:cubicBezTo>
                    <a:pt x="1460" y="1592"/>
                    <a:pt x="1444" y="1747"/>
                    <a:pt x="1460" y="1840"/>
                  </a:cubicBezTo>
                  <a:lnTo>
                    <a:pt x="1753" y="1840"/>
                  </a:lnTo>
                  <a:lnTo>
                    <a:pt x="1738" y="0"/>
                  </a:lnTo>
                  <a:lnTo>
                    <a:pt x="1444" y="0"/>
                  </a:lnTo>
                  <a:cubicBezTo>
                    <a:pt x="1382" y="665"/>
                    <a:pt x="1645" y="1623"/>
                    <a:pt x="950" y="1639"/>
                  </a:cubicBezTo>
                  <a:cubicBezTo>
                    <a:pt x="938" y="1639"/>
                    <a:pt x="926" y="1640"/>
                    <a:pt x="915" y="1640"/>
                  </a:cubicBezTo>
                  <a:cubicBezTo>
                    <a:pt x="636" y="1640"/>
                    <a:pt x="579" y="1457"/>
                    <a:pt x="579" y="1160"/>
                  </a:cubicBezTo>
                  <a:lnTo>
                    <a:pt x="5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8"/>
            <p:cNvSpPr/>
            <p:nvPr/>
          </p:nvSpPr>
          <p:spPr>
            <a:xfrm>
              <a:off x="5395750" y="2507800"/>
              <a:ext cx="39050" cy="64950"/>
            </a:xfrm>
            <a:custGeom>
              <a:rect b="b" l="l" r="r" t="t"/>
              <a:pathLst>
                <a:path extrusionOk="0" h="2598" w="1562">
                  <a:moveTo>
                    <a:pt x="804" y="232"/>
                  </a:moveTo>
                  <a:cubicBezTo>
                    <a:pt x="1191" y="248"/>
                    <a:pt x="1253" y="557"/>
                    <a:pt x="1253" y="959"/>
                  </a:cubicBezTo>
                  <a:cubicBezTo>
                    <a:pt x="1253" y="1345"/>
                    <a:pt x="1191" y="1685"/>
                    <a:pt x="804" y="1685"/>
                  </a:cubicBezTo>
                  <a:cubicBezTo>
                    <a:pt x="418" y="1685"/>
                    <a:pt x="325" y="1392"/>
                    <a:pt x="325" y="974"/>
                  </a:cubicBezTo>
                  <a:cubicBezTo>
                    <a:pt x="325" y="541"/>
                    <a:pt x="402" y="232"/>
                    <a:pt x="804" y="232"/>
                  </a:cubicBezTo>
                  <a:close/>
                  <a:moveTo>
                    <a:pt x="882" y="0"/>
                  </a:moveTo>
                  <a:cubicBezTo>
                    <a:pt x="588" y="0"/>
                    <a:pt x="418" y="124"/>
                    <a:pt x="325" y="325"/>
                  </a:cubicBezTo>
                  <a:lnTo>
                    <a:pt x="294" y="31"/>
                  </a:lnTo>
                  <a:lnTo>
                    <a:pt x="1" y="31"/>
                  </a:lnTo>
                  <a:lnTo>
                    <a:pt x="16" y="2597"/>
                  </a:lnTo>
                  <a:lnTo>
                    <a:pt x="325" y="2597"/>
                  </a:lnTo>
                  <a:lnTo>
                    <a:pt x="310" y="1577"/>
                  </a:lnTo>
                  <a:lnTo>
                    <a:pt x="310" y="1577"/>
                  </a:lnTo>
                  <a:cubicBezTo>
                    <a:pt x="418" y="1778"/>
                    <a:pt x="588" y="1917"/>
                    <a:pt x="882" y="1917"/>
                  </a:cubicBezTo>
                  <a:cubicBezTo>
                    <a:pt x="1407" y="1886"/>
                    <a:pt x="1562" y="1500"/>
                    <a:pt x="1562" y="943"/>
                  </a:cubicBezTo>
                  <a:cubicBezTo>
                    <a:pt x="1562" y="387"/>
                    <a:pt x="1423" y="0"/>
                    <a:pt x="8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8"/>
            <p:cNvSpPr/>
            <p:nvPr/>
          </p:nvSpPr>
          <p:spPr>
            <a:xfrm>
              <a:off x="5469950" y="2494650"/>
              <a:ext cx="57975" cy="59925"/>
            </a:xfrm>
            <a:custGeom>
              <a:rect b="b" l="l" r="r" t="t"/>
              <a:pathLst>
                <a:path extrusionOk="0" h="2397" w="2319">
                  <a:moveTo>
                    <a:pt x="0" y="1"/>
                  </a:moveTo>
                  <a:lnTo>
                    <a:pt x="0" y="2397"/>
                  </a:lnTo>
                  <a:lnTo>
                    <a:pt x="278" y="2397"/>
                  </a:lnTo>
                  <a:lnTo>
                    <a:pt x="263" y="295"/>
                  </a:lnTo>
                  <a:lnTo>
                    <a:pt x="1051" y="2397"/>
                  </a:lnTo>
                  <a:lnTo>
                    <a:pt x="1268" y="2397"/>
                  </a:lnTo>
                  <a:cubicBezTo>
                    <a:pt x="1530" y="1686"/>
                    <a:pt x="1824" y="1021"/>
                    <a:pt x="2040" y="295"/>
                  </a:cubicBezTo>
                  <a:lnTo>
                    <a:pt x="2040" y="295"/>
                  </a:lnTo>
                  <a:lnTo>
                    <a:pt x="2025" y="2397"/>
                  </a:lnTo>
                  <a:lnTo>
                    <a:pt x="2319" y="2397"/>
                  </a:lnTo>
                  <a:lnTo>
                    <a:pt x="2319" y="1"/>
                  </a:lnTo>
                  <a:lnTo>
                    <a:pt x="1901" y="1"/>
                  </a:lnTo>
                  <a:cubicBezTo>
                    <a:pt x="1654" y="681"/>
                    <a:pt x="1376" y="1315"/>
                    <a:pt x="1159" y="2041"/>
                  </a:cubicBezTo>
                  <a:lnTo>
                    <a:pt x="41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8"/>
            <p:cNvSpPr/>
            <p:nvPr/>
          </p:nvSpPr>
          <p:spPr>
            <a:xfrm>
              <a:off x="5538325" y="2507800"/>
              <a:ext cx="41375" cy="47950"/>
            </a:xfrm>
            <a:custGeom>
              <a:rect b="b" l="l" r="r" t="t"/>
              <a:pathLst>
                <a:path extrusionOk="0" h="1918" w="1655">
                  <a:moveTo>
                    <a:pt x="823" y="231"/>
                  </a:moveTo>
                  <a:cubicBezTo>
                    <a:pt x="1092" y="231"/>
                    <a:pt x="1367" y="430"/>
                    <a:pt x="1330" y="773"/>
                  </a:cubicBezTo>
                  <a:lnTo>
                    <a:pt x="341" y="773"/>
                  </a:lnTo>
                  <a:cubicBezTo>
                    <a:pt x="341" y="681"/>
                    <a:pt x="356" y="572"/>
                    <a:pt x="387" y="511"/>
                  </a:cubicBezTo>
                  <a:cubicBezTo>
                    <a:pt x="467" y="319"/>
                    <a:pt x="644" y="231"/>
                    <a:pt x="823" y="231"/>
                  </a:cubicBezTo>
                  <a:close/>
                  <a:moveTo>
                    <a:pt x="820" y="0"/>
                  </a:moveTo>
                  <a:cubicBezTo>
                    <a:pt x="264" y="0"/>
                    <a:pt x="16" y="356"/>
                    <a:pt x="1" y="943"/>
                  </a:cubicBezTo>
                  <a:cubicBezTo>
                    <a:pt x="1" y="1546"/>
                    <a:pt x="279" y="1917"/>
                    <a:pt x="851" y="1917"/>
                  </a:cubicBezTo>
                  <a:cubicBezTo>
                    <a:pt x="1237" y="1917"/>
                    <a:pt x="1485" y="1747"/>
                    <a:pt x="1593" y="1469"/>
                  </a:cubicBezTo>
                  <a:lnTo>
                    <a:pt x="1315" y="1392"/>
                  </a:lnTo>
                  <a:cubicBezTo>
                    <a:pt x="1268" y="1562"/>
                    <a:pt x="1098" y="1685"/>
                    <a:pt x="851" y="1685"/>
                  </a:cubicBezTo>
                  <a:cubicBezTo>
                    <a:pt x="465" y="1670"/>
                    <a:pt x="341" y="1407"/>
                    <a:pt x="341" y="1021"/>
                  </a:cubicBezTo>
                  <a:lnTo>
                    <a:pt x="1639" y="1021"/>
                  </a:lnTo>
                  <a:cubicBezTo>
                    <a:pt x="1655" y="402"/>
                    <a:pt x="1438" y="0"/>
                    <a:pt x="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5586625" y="2507800"/>
              <a:ext cx="41375" cy="47950"/>
            </a:xfrm>
            <a:custGeom>
              <a:rect b="b" l="l" r="r" t="t"/>
              <a:pathLst>
                <a:path extrusionOk="0" h="1918" w="1655">
                  <a:moveTo>
                    <a:pt x="823" y="231"/>
                  </a:moveTo>
                  <a:cubicBezTo>
                    <a:pt x="1092" y="231"/>
                    <a:pt x="1367" y="430"/>
                    <a:pt x="1330" y="773"/>
                  </a:cubicBezTo>
                  <a:lnTo>
                    <a:pt x="341" y="773"/>
                  </a:lnTo>
                  <a:cubicBezTo>
                    <a:pt x="341" y="681"/>
                    <a:pt x="356" y="572"/>
                    <a:pt x="387" y="511"/>
                  </a:cubicBezTo>
                  <a:cubicBezTo>
                    <a:pt x="467" y="319"/>
                    <a:pt x="644" y="231"/>
                    <a:pt x="823" y="231"/>
                  </a:cubicBezTo>
                  <a:close/>
                  <a:moveTo>
                    <a:pt x="820" y="0"/>
                  </a:moveTo>
                  <a:cubicBezTo>
                    <a:pt x="264" y="0"/>
                    <a:pt x="16" y="356"/>
                    <a:pt x="1" y="943"/>
                  </a:cubicBezTo>
                  <a:cubicBezTo>
                    <a:pt x="1" y="1546"/>
                    <a:pt x="279" y="1917"/>
                    <a:pt x="851" y="1917"/>
                  </a:cubicBezTo>
                  <a:cubicBezTo>
                    <a:pt x="1237" y="1917"/>
                    <a:pt x="1485" y="1747"/>
                    <a:pt x="1593" y="1469"/>
                  </a:cubicBezTo>
                  <a:lnTo>
                    <a:pt x="1315" y="1392"/>
                  </a:lnTo>
                  <a:cubicBezTo>
                    <a:pt x="1268" y="1562"/>
                    <a:pt x="1098" y="1685"/>
                    <a:pt x="851" y="1685"/>
                  </a:cubicBezTo>
                  <a:cubicBezTo>
                    <a:pt x="464" y="1670"/>
                    <a:pt x="341" y="1407"/>
                    <a:pt x="341" y="1021"/>
                  </a:cubicBezTo>
                  <a:lnTo>
                    <a:pt x="1639" y="1021"/>
                  </a:lnTo>
                  <a:cubicBezTo>
                    <a:pt x="1655" y="402"/>
                    <a:pt x="1438" y="0"/>
                    <a:pt x="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5632625" y="2498150"/>
              <a:ext cx="22425" cy="57275"/>
            </a:xfrm>
            <a:custGeom>
              <a:rect b="b" l="l" r="r" t="t"/>
              <a:pathLst>
                <a:path extrusionOk="0" h="2291" w="897">
                  <a:moveTo>
                    <a:pt x="325" y="0"/>
                  </a:moveTo>
                  <a:lnTo>
                    <a:pt x="232" y="417"/>
                  </a:lnTo>
                  <a:lnTo>
                    <a:pt x="0" y="417"/>
                  </a:lnTo>
                  <a:lnTo>
                    <a:pt x="0" y="649"/>
                  </a:lnTo>
                  <a:lnTo>
                    <a:pt x="216" y="649"/>
                  </a:lnTo>
                  <a:lnTo>
                    <a:pt x="216" y="1870"/>
                  </a:lnTo>
                  <a:cubicBezTo>
                    <a:pt x="216" y="2178"/>
                    <a:pt x="397" y="2291"/>
                    <a:pt x="618" y="2291"/>
                  </a:cubicBezTo>
                  <a:cubicBezTo>
                    <a:pt x="707" y="2291"/>
                    <a:pt x="803" y="2272"/>
                    <a:pt x="896" y="2241"/>
                  </a:cubicBezTo>
                  <a:lnTo>
                    <a:pt x="896" y="2009"/>
                  </a:lnTo>
                  <a:cubicBezTo>
                    <a:pt x="838" y="2032"/>
                    <a:pt x="781" y="2044"/>
                    <a:pt x="729" y="2044"/>
                  </a:cubicBezTo>
                  <a:cubicBezTo>
                    <a:pt x="605" y="2044"/>
                    <a:pt x="515" y="1973"/>
                    <a:pt x="526" y="1808"/>
                  </a:cubicBezTo>
                  <a:lnTo>
                    <a:pt x="526" y="649"/>
                  </a:lnTo>
                  <a:lnTo>
                    <a:pt x="866" y="649"/>
                  </a:lnTo>
                  <a:lnTo>
                    <a:pt x="866" y="417"/>
                  </a:lnTo>
                  <a:lnTo>
                    <a:pt x="526" y="417"/>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5661200" y="2491575"/>
              <a:ext cx="7750" cy="63000"/>
            </a:xfrm>
            <a:custGeom>
              <a:rect b="b" l="l" r="r" t="t"/>
              <a:pathLst>
                <a:path extrusionOk="0" h="2520" w="310">
                  <a:moveTo>
                    <a:pt x="1" y="0"/>
                  </a:moveTo>
                  <a:lnTo>
                    <a:pt x="1" y="294"/>
                  </a:lnTo>
                  <a:lnTo>
                    <a:pt x="310" y="294"/>
                  </a:lnTo>
                  <a:lnTo>
                    <a:pt x="310" y="0"/>
                  </a:lnTo>
                  <a:close/>
                  <a:moveTo>
                    <a:pt x="1" y="680"/>
                  </a:moveTo>
                  <a:lnTo>
                    <a:pt x="1" y="2520"/>
                  </a:lnTo>
                  <a:lnTo>
                    <a:pt x="310" y="2520"/>
                  </a:lnTo>
                  <a:lnTo>
                    <a:pt x="310" y="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5680525" y="2507775"/>
              <a:ext cx="43725" cy="46800"/>
            </a:xfrm>
            <a:custGeom>
              <a:rect b="b" l="l" r="r" t="t"/>
              <a:pathLst>
                <a:path extrusionOk="0" h="1872" w="1749">
                  <a:moveTo>
                    <a:pt x="946" y="0"/>
                  </a:moveTo>
                  <a:cubicBezTo>
                    <a:pt x="930" y="0"/>
                    <a:pt x="914" y="1"/>
                    <a:pt x="897" y="1"/>
                  </a:cubicBezTo>
                  <a:cubicBezTo>
                    <a:pt x="588" y="1"/>
                    <a:pt x="418" y="141"/>
                    <a:pt x="310" y="342"/>
                  </a:cubicBezTo>
                  <a:cubicBezTo>
                    <a:pt x="279" y="264"/>
                    <a:pt x="294" y="141"/>
                    <a:pt x="294" y="32"/>
                  </a:cubicBezTo>
                  <a:lnTo>
                    <a:pt x="1" y="32"/>
                  </a:lnTo>
                  <a:lnTo>
                    <a:pt x="1" y="1872"/>
                  </a:lnTo>
                  <a:lnTo>
                    <a:pt x="310" y="1872"/>
                  </a:lnTo>
                  <a:cubicBezTo>
                    <a:pt x="372" y="1222"/>
                    <a:pt x="93" y="264"/>
                    <a:pt x="789" y="233"/>
                  </a:cubicBezTo>
                  <a:cubicBezTo>
                    <a:pt x="1082" y="233"/>
                    <a:pt x="1160" y="403"/>
                    <a:pt x="1160" y="697"/>
                  </a:cubicBezTo>
                  <a:lnTo>
                    <a:pt x="1160" y="1872"/>
                  </a:lnTo>
                  <a:lnTo>
                    <a:pt x="1469" y="1872"/>
                  </a:lnTo>
                  <a:cubicBezTo>
                    <a:pt x="1408" y="1129"/>
                    <a:pt x="1749" y="0"/>
                    <a:pt x="9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5726500" y="2507800"/>
              <a:ext cx="47125" cy="64750"/>
            </a:xfrm>
            <a:custGeom>
              <a:rect b="b" l="l" r="r" t="t"/>
              <a:pathLst>
                <a:path extrusionOk="0" h="2590" w="1885">
                  <a:moveTo>
                    <a:pt x="774" y="232"/>
                  </a:moveTo>
                  <a:cubicBezTo>
                    <a:pt x="1114" y="232"/>
                    <a:pt x="1253" y="541"/>
                    <a:pt x="1253" y="959"/>
                  </a:cubicBezTo>
                  <a:cubicBezTo>
                    <a:pt x="1253" y="1345"/>
                    <a:pt x="1114" y="1654"/>
                    <a:pt x="774" y="1654"/>
                  </a:cubicBezTo>
                  <a:cubicBezTo>
                    <a:pt x="387" y="1654"/>
                    <a:pt x="325" y="1345"/>
                    <a:pt x="325" y="959"/>
                  </a:cubicBezTo>
                  <a:cubicBezTo>
                    <a:pt x="325" y="557"/>
                    <a:pt x="387" y="232"/>
                    <a:pt x="774" y="232"/>
                  </a:cubicBezTo>
                  <a:close/>
                  <a:moveTo>
                    <a:pt x="696" y="0"/>
                  </a:moveTo>
                  <a:cubicBezTo>
                    <a:pt x="155" y="16"/>
                    <a:pt x="1" y="418"/>
                    <a:pt x="1" y="959"/>
                  </a:cubicBezTo>
                  <a:cubicBezTo>
                    <a:pt x="1" y="1484"/>
                    <a:pt x="140" y="1886"/>
                    <a:pt x="665" y="1886"/>
                  </a:cubicBezTo>
                  <a:cubicBezTo>
                    <a:pt x="975" y="1886"/>
                    <a:pt x="1145" y="1732"/>
                    <a:pt x="1253" y="1531"/>
                  </a:cubicBezTo>
                  <a:lnTo>
                    <a:pt x="1253" y="1824"/>
                  </a:lnTo>
                  <a:cubicBezTo>
                    <a:pt x="1318" y="2167"/>
                    <a:pt x="1050" y="2360"/>
                    <a:pt x="791" y="2360"/>
                  </a:cubicBezTo>
                  <a:cubicBezTo>
                    <a:pt x="618" y="2360"/>
                    <a:pt x="449" y="2273"/>
                    <a:pt x="387" y="2087"/>
                  </a:cubicBezTo>
                  <a:lnTo>
                    <a:pt x="78" y="2149"/>
                  </a:lnTo>
                  <a:cubicBezTo>
                    <a:pt x="140" y="2365"/>
                    <a:pt x="279" y="2504"/>
                    <a:pt x="511" y="2551"/>
                  </a:cubicBezTo>
                  <a:cubicBezTo>
                    <a:pt x="633" y="2577"/>
                    <a:pt x="742" y="2589"/>
                    <a:pt x="838" y="2589"/>
                  </a:cubicBezTo>
                  <a:cubicBezTo>
                    <a:pt x="1884" y="2589"/>
                    <a:pt x="1477" y="1135"/>
                    <a:pt x="1562" y="31"/>
                  </a:cubicBezTo>
                  <a:lnTo>
                    <a:pt x="1284" y="31"/>
                  </a:lnTo>
                  <a:cubicBezTo>
                    <a:pt x="1253" y="124"/>
                    <a:pt x="1268" y="248"/>
                    <a:pt x="1253" y="341"/>
                  </a:cubicBezTo>
                  <a:cubicBezTo>
                    <a:pt x="1160" y="155"/>
                    <a:pt x="975" y="0"/>
                    <a:pt x="6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a:off x="4854025" y="2668500"/>
              <a:ext cx="46000" cy="59950"/>
            </a:xfrm>
            <a:custGeom>
              <a:rect b="b" l="l" r="r" t="t"/>
              <a:pathLst>
                <a:path extrusionOk="0" h="2398" w="1840">
                  <a:moveTo>
                    <a:pt x="748" y="263"/>
                  </a:moveTo>
                  <a:cubicBezTo>
                    <a:pt x="1154" y="263"/>
                    <a:pt x="1515" y="307"/>
                    <a:pt x="1515" y="729"/>
                  </a:cubicBezTo>
                  <a:cubicBezTo>
                    <a:pt x="1515" y="1158"/>
                    <a:pt x="1169" y="1216"/>
                    <a:pt x="765" y="1216"/>
                  </a:cubicBezTo>
                  <a:cubicBezTo>
                    <a:pt x="616" y="1216"/>
                    <a:pt x="460" y="1208"/>
                    <a:pt x="310" y="1208"/>
                  </a:cubicBezTo>
                  <a:lnTo>
                    <a:pt x="310" y="265"/>
                  </a:lnTo>
                  <a:cubicBezTo>
                    <a:pt x="348" y="266"/>
                    <a:pt x="387" y="266"/>
                    <a:pt x="426" y="266"/>
                  </a:cubicBezTo>
                  <a:cubicBezTo>
                    <a:pt x="532" y="266"/>
                    <a:pt x="642" y="263"/>
                    <a:pt x="748" y="263"/>
                  </a:cubicBezTo>
                  <a:close/>
                  <a:moveTo>
                    <a:pt x="587" y="0"/>
                  </a:moveTo>
                  <a:cubicBezTo>
                    <a:pt x="440" y="0"/>
                    <a:pt x="290" y="3"/>
                    <a:pt x="144" y="3"/>
                  </a:cubicBezTo>
                  <a:cubicBezTo>
                    <a:pt x="96" y="3"/>
                    <a:pt x="48" y="3"/>
                    <a:pt x="1" y="2"/>
                  </a:cubicBezTo>
                  <a:lnTo>
                    <a:pt x="1" y="2398"/>
                  </a:lnTo>
                  <a:lnTo>
                    <a:pt x="310" y="2398"/>
                  </a:lnTo>
                  <a:lnTo>
                    <a:pt x="310" y="1455"/>
                  </a:lnTo>
                  <a:cubicBezTo>
                    <a:pt x="456" y="1464"/>
                    <a:pt x="601" y="1470"/>
                    <a:pt x="739" y="1470"/>
                  </a:cubicBezTo>
                  <a:cubicBezTo>
                    <a:pt x="1348" y="1470"/>
                    <a:pt x="1840" y="1345"/>
                    <a:pt x="1840" y="729"/>
                  </a:cubicBezTo>
                  <a:cubicBezTo>
                    <a:pt x="1840" y="61"/>
                    <a:pt x="1243" y="0"/>
                    <a:pt x="5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a:off x="4911975" y="2668550"/>
              <a:ext cx="49875" cy="59900"/>
            </a:xfrm>
            <a:custGeom>
              <a:rect b="b" l="l" r="r" t="t"/>
              <a:pathLst>
                <a:path extrusionOk="0" h="2396" w="1995">
                  <a:moveTo>
                    <a:pt x="1" y="0"/>
                  </a:moveTo>
                  <a:lnTo>
                    <a:pt x="1" y="2396"/>
                  </a:lnTo>
                  <a:lnTo>
                    <a:pt x="310" y="2396"/>
                  </a:lnTo>
                  <a:lnTo>
                    <a:pt x="310" y="1484"/>
                  </a:lnTo>
                  <a:lnTo>
                    <a:pt x="619" y="1237"/>
                  </a:lnTo>
                  <a:lnTo>
                    <a:pt x="1577" y="2396"/>
                  </a:lnTo>
                  <a:lnTo>
                    <a:pt x="1995" y="2396"/>
                  </a:lnTo>
                  <a:lnTo>
                    <a:pt x="836" y="1051"/>
                  </a:lnTo>
                  <a:lnTo>
                    <a:pt x="1856" y="0"/>
                  </a:lnTo>
                  <a:lnTo>
                    <a:pt x="1469" y="0"/>
                  </a:lnTo>
                  <a:lnTo>
                    <a:pt x="310" y="1206"/>
                  </a:lnTo>
                  <a:lnTo>
                    <a:pt x="3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5079675" y="2665450"/>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5096300" y="2665450"/>
              <a:ext cx="39425" cy="64175"/>
            </a:xfrm>
            <a:custGeom>
              <a:rect b="b" l="l" r="r" t="t"/>
              <a:pathLst>
                <a:path extrusionOk="0" h="2567" w="1577">
                  <a:moveTo>
                    <a:pt x="801" y="881"/>
                  </a:moveTo>
                  <a:cubicBezTo>
                    <a:pt x="1164" y="881"/>
                    <a:pt x="1252" y="1185"/>
                    <a:pt x="1252" y="1577"/>
                  </a:cubicBezTo>
                  <a:cubicBezTo>
                    <a:pt x="1252" y="2010"/>
                    <a:pt x="1160" y="2319"/>
                    <a:pt x="758" y="2319"/>
                  </a:cubicBezTo>
                  <a:cubicBezTo>
                    <a:pt x="387" y="2319"/>
                    <a:pt x="325" y="1994"/>
                    <a:pt x="325" y="1608"/>
                  </a:cubicBezTo>
                  <a:cubicBezTo>
                    <a:pt x="325" y="1206"/>
                    <a:pt x="387" y="881"/>
                    <a:pt x="773" y="881"/>
                  </a:cubicBezTo>
                  <a:cubicBezTo>
                    <a:pt x="782" y="881"/>
                    <a:pt x="792" y="881"/>
                    <a:pt x="801" y="881"/>
                  </a:cubicBezTo>
                  <a:close/>
                  <a:moveTo>
                    <a:pt x="1252" y="0"/>
                  </a:moveTo>
                  <a:lnTo>
                    <a:pt x="1268" y="959"/>
                  </a:lnTo>
                  <a:cubicBezTo>
                    <a:pt x="1144" y="773"/>
                    <a:pt x="974" y="650"/>
                    <a:pt x="680" y="650"/>
                  </a:cubicBezTo>
                  <a:cubicBezTo>
                    <a:pt x="232" y="650"/>
                    <a:pt x="0" y="974"/>
                    <a:pt x="0" y="1608"/>
                  </a:cubicBezTo>
                  <a:cubicBezTo>
                    <a:pt x="16" y="2180"/>
                    <a:pt x="170" y="2566"/>
                    <a:pt x="680" y="2566"/>
                  </a:cubicBezTo>
                  <a:cubicBezTo>
                    <a:pt x="974" y="2566"/>
                    <a:pt x="1160" y="2442"/>
                    <a:pt x="1252" y="2226"/>
                  </a:cubicBezTo>
                  <a:cubicBezTo>
                    <a:pt x="1283" y="2303"/>
                    <a:pt x="1268" y="2427"/>
                    <a:pt x="1283" y="2520"/>
                  </a:cubicBezTo>
                  <a:lnTo>
                    <a:pt x="1577" y="2520"/>
                  </a:lnTo>
                  <a:lnTo>
                    <a:pt x="15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5845900" y="2665450"/>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5864825" y="2681650"/>
              <a:ext cx="43750" cy="46800"/>
            </a:xfrm>
            <a:custGeom>
              <a:rect b="b" l="l" r="r" t="t"/>
              <a:pathLst>
                <a:path extrusionOk="0" h="1872" w="1750">
                  <a:moveTo>
                    <a:pt x="947" y="0"/>
                  </a:moveTo>
                  <a:cubicBezTo>
                    <a:pt x="931" y="0"/>
                    <a:pt x="914" y="1"/>
                    <a:pt x="897" y="2"/>
                  </a:cubicBezTo>
                  <a:cubicBezTo>
                    <a:pt x="588" y="2"/>
                    <a:pt x="418" y="141"/>
                    <a:pt x="310" y="342"/>
                  </a:cubicBezTo>
                  <a:cubicBezTo>
                    <a:pt x="279" y="264"/>
                    <a:pt x="310" y="141"/>
                    <a:pt x="295" y="33"/>
                  </a:cubicBezTo>
                  <a:lnTo>
                    <a:pt x="1" y="33"/>
                  </a:lnTo>
                  <a:lnTo>
                    <a:pt x="16" y="1872"/>
                  </a:lnTo>
                  <a:lnTo>
                    <a:pt x="326" y="1872"/>
                  </a:lnTo>
                  <a:cubicBezTo>
                    <a:pt x="372" y="1223"/>
                    <a:pt x="94" y="264"/>
                    <a:pt x="789" y="233"/>
                  </a:cubicBezTo>
                  <a:cubicBezTo>
                    <a:pt x="1098" y="233"/>
                    <a:pt x="1176" y="403"/>
                    <a:pt x="1176" y="697"/>
                  </a:cubicBezTo>
                  <a:lnTo>
                    <a:pt x="1176" y="1872"/>
                  </a:lnTo>
                  <a:lnTo>
                    <a:pt x="1485" y="1872"/>
                  </a:lnTo>
                  <a:cubicBezTo>
                    <a:pt x="1409" y="1129"/>
                    <a:pt x="1749" y="0"/>
                    <a:pt x="9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8"/>
            <p:cNvSpPr/>
            <p:nvPr/>
          </p:nvSpPr>
          <p:spPr>
            <a:xfrm>
              <a:off x="5908500" y="2672025"/>
              <a:ext cx="22425" cy="57275"/>
            </a:xfrm>
            <a:custGeom>
              <a:rect b="b" l="l" r="r" t="t"/>
              <a:pathLst>
                <a:path extrusionOk="0" h="2291" w="897">
                  <a:moveTo>
                    <a:pt x="325" y="0"/>
                  </a:moveTo>
                  <a:lnTo>
                    <a:pt x="232" y="418"/>
                  </a:lnTo>
                  <a:lnTo>
                    <a:pt x="0" y="418"/>
                  </a:lnTo>
                  <a:lnTo>
                    <a:pt x="0" y="649"/>
                  </a:lnTo>
                  <a:lnTo>
                    <a:pt x="217" y="649"/>
                  </a:lnTo>
                  <a:lnTo>
                    <a:pt x="217" y="1870"/>
                  </a:lnTo>
                  <a:cubicBezTo>
                    <a:pt x="217" y="2179"/>
                    <a:pt x="397" y="2291"/>
                    <a:pt x="618" y="2291"/>
                  </a:cubicBezTo>
                  <a:cubicBezTo>
                    <a:pt x="708" y="2291"/>
                    <a:pt x="804" y="2272"/>
                    <a:pt x="897" y="2241"/>
                  </a:cubicBezTo>
                  <a:lnTo>
                    <a:pt x="897" y="2009"/>
                  </a:lnTo>
                  <a:cubicBezTo>
                    <a:pt x="838" y="2032"/>
                    <a:pt x="781" y="2044"/>
                    <a:pt x="730" y="2044"/>
                  </a:cubicBezTo>
                  <a:cubicBezTo>
                    <a:pt x="605" y="2044"/>
                    <a:pt x="515" y="1973"/>
                    <a:pt x="526" y="1809"/>
                  </a:cubicBezTo>
                  <a:lnTo>
                    <a:pt x="526" y="649"/>
                  </a:lnTo>
                  <a:lnTo>
                    <a:pt x="866" y="649"/>
                  </a:lnTo>
                  <a:lnTo>
                    <a:pt x="866" y="418"/>
                  </a:lnTo>
                  <a:lnTo>
                    <a:pt x="526" y="418"/>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8"/>
            <p:cNvSpPr/>
            <p:nvPr/>
          </p:nvSpPr>
          <p:spPr>
            <a:xfrm>
              <a:off x="5934775" y="2681675"/>
              <a:ext cx="41750" cy="47950"/>
            </a:xfrm>
            <a:custGeom>
              <a:rect b="b" l="l" r="r" t="t"/>
              <a:pathLst>
                <a:path extrusionOk="0" h="1918" w="1670">
                  <a:moveTo>
                    <a:pt x="834" y="231"/>
                  </a:moveTo>
                  <a:cubicBezTo>
                    <a:pt x="1100" y="231"/>
                    <a:pt x="1373" y="430"/>
                    <a:pt x="1345" y="773"/>
                  </a:cubicBezTo>
                  <a:lnTo>
                    <a:pt x="341" y="773"/>
                  </a:lnTo>
                  <a:cubicBezTo>
                    <a:pt x="341" y="681"/>
                    <a:pt x="371" y="572"/>
                    <a:pt x="402" y="511"/>
                  </a:cubicBezTo>
                  <a:cubicBezTo>
                    <a:pt x="483" y="319"/>
                    <a:pt x="657" y="231"/>
                    <a:pt x="834" y="231"/>
                  </a:cubicBezTo>
                  <a:close/>
                  <a:moveTo>
                    <a:pt x="835" y="1"/>
                  </a:moveTo>
                  <a:cubicBezTo>
                    <a:pt x="263" y="1"/>
                    <a:pt x="31" y="356"/>
                    <a:pt x="16" y="943"/>
                  </a:cubicBezTo>
                  <a:cubicBezTo>
                    <a:pt x="0" y="1546"/>
                    <a:pt x="294" y="1917"/>
                    <a:pt x="851" y="1917"/>
                  </a:cubicBezTo>
                  <a:cubicBezTo>
                    <a:pt x="1237" y="1917"/>
                    <a:pt x="1500" y="1747"/>
                    <a:pt x="1608" y="1469"/>
                  </a:cubicBezTo>
                  <a:lnTo>
                    <a:pt x="1330" y="1392"/>
                  </a:lnTo>
                  <a:cubicBezTo>
                    <a:pt x="1268" y="1562"/>
                    <a:pt x="1113" y="1685"/>
                    <a:pt x="851" y="1685"/>
                  </a:cubicBezTo>
                  <a:cubicBezTo>
                    <a:pt x="480" y="1670"/>
                    <a:pt x="341" y="1407"/>
                    <a:pt x="341" y="1021"/>
                  </a:cubicBezTo>
                  <a:lnTo>
                    <a:pt x="1654" y="1021"/>
                  </a:lnTo>
                  <a:cubicBezTo>
                    <a:pt x="1670" y="402"/>
                    <a:pt x="1453"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5983450" y="2681675"/>
              <a:ext cx="47125" cy="64750"/>
            </a:xfrm>
            <a:custGeom>
              <a:rect b="b" l="l" r="r" t="t"/>
              <a:pathLst>
                <a:path extrusionOk="0" h="2590" w="1885">
                  <a:moveTo>
                    <a:pt x="758" y="232"/>
                  </a:moveTo>
                  <a:cubicBezTo>
                    <a:pt x="1114" y="232"/>
                    <a:pt x="1253" y="542"/>
                    <a:pt x="1253" y="959"/>
                  </a:cubicBezTo>
                  <a:cubicBezTo>
                    <a:pt x="1253" y="1345"/>
                    <a:pt x="1114" y="1654"/>
                    <a:pt x="758" y="1654"/>
                  </a:cubicBezTo>
                  <a:cubicBezTo>
                    <a:pt x="372" y="1654"/>
                    <a:pt x="325" y="1345"/>
                    <a:pt x="325" y="959"/>
                  </a:cubicBezTo>
                  <a:cubicBezTo>
                    <a:pt x="325" y="557"/>
                    <a:pt x="387" y="232"/>
                    <a:pt x="758" y="232"/>
                  </a:cubicBezTo>
                  <a:close/>
                  <a:moveTo>
                    <a:pt x="681" y="1"/>
                  </a:moveTo>
                  <a:cubicBezTo>
                    <a:pt x="155" y="16"/>
                    <a:pt x="1" y="418"/>
                    <a:pt x="1" y="959"/>
                  </a:cubicBezTo>
                  <a:cubicBezTo>
                    <a:pt x="1" y="1484"/>
                    <a:pt x="140" y="1886"/>
                    <a:pt x="666" y="1886"/>
                  </a:cubicBezTo>
                  <a:cubicBezTo>
                    <a:pt x="975" y="1886"/>
                    <a:pt x="1145" y="1732"/>
                    <a:pt x="1253" y="1531"/>
                  </a:cubicBezTo>
                  <a:lnTo>
                    <a:pt x="1253" y="1824"/>
                  </a:lnTo>
                  <a:cubicBezTo>
                    <a:pt x="1318" y="2167"/>
                    <a:pt x="1044" y="2360"/>
                    <a:pt x="785" y="2360"/>
                  </a:cubicBezTo>
                  <a:cubicBezTo>
                    <a:pt x="611" y="2360"/>
                    <a:pt x="443" y="2273"/>
                    <a:pt x="387" y="2087"/>
                  </a:cubicBezTo>
                  <a:lnTo>
                    <a:pt x="78" y="2149"/>
                  </a:lnTo>
                  <a:cubicBezTo>
                    <a:pt x="140" y="2365"/>
                    <a:pt x="279" y="2504"/>
                    <a:pt x="511" y="2551"/>
                  </a:cubicBezTo>
                  <a:cubicBezTo>
                    <a:pt x="633" y="2577"/>
                    <a:pt x="742" y="2589"/>
                    <a:pt x="838" y="2589"/>
                  </a:cubicBezTo>
                  <a:cubicBezTo>
                    <a:pt x="1885" y="2589"/>
                    <a:pt x="1477" y="1135"/>
                    <a:pt x="1562" y="32"/>
                  </a:cubicBezTo>
                  <a:lnTo>
                    <a:pt x="1284" y="32"/>
                  </a:lnTo>
                  <a:cubicBezTo>
                    <a:pt x="1253" y="124"/>
                    <a:pt x="1268" y="248"/>
                    <a:pt x="1253" y="341"/>
                  </a:cubicBezTo>
                  <a:cubicBezTo>
                    <a:pt x="1145" y="155"/>
                    <a:pt x="975" y="1"/>
                    <a:pt x="6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6031375" y="2681675"/>
              <a:ext cx="41750" cy="47950"/>
            </a:xfrm>
            <a:custGeom>
              <a:rect b="b" l="l" r="r" t="t"/>
              <a:pathLst>
                <a:path extrusionOk="0" h="1918" w="1670">
                  <a:moveTo>
                    <a:pt x="834" y="231"/>
                  </a:moveTo>
                  <a:cubicBezTo>
                    <a:pt x="1100" y="231"/>
                    <a:pt x="1373" y="430"/>
                    <a:pt x="1345" y="773"/>
                  </a:cubicBezTo>
                  <a:lnTo>
                    <a:pt x="340" y="773"/>
                  </a:lnTo>
                  <a:cubicBezTo>
                    <a:pt x="340" y="681"/>
                    <a:pt x="371" y="572"/>
                    <a:pt x="402" y="511"/>
                  </a:cubicBezTo>
                  <a:cubicBezTo>
                    <a:pt x="483" y="319"/>
                    <a:pt x="657" y="231"/>
                    <a:pt x="834" y="231"/>
                  </a:cubicBezTo>
                  <a:close/>
                  <a:moveTo>
                    <a:pt x="835" y="1"/>
                  </a:moveTo>
                  <a:cubicBezTo>
                    <a:pt x="263" y="1"/>
                    <a:pt x="31" y="356"/>
                    <a:pt x="16" y="943"/>
                  </a:cubicBezTo>
                  <a:cubicBezTo>
                    <a:pt x="0" y="1546"/>
                    <a:pt x="294" y="1917"/>
                    <a:pt x="851" y="1917"/>
                  </a:cubicBezTo>
                  <a:cubicBezTo>
                    <a:pt x="1237" y="1917"/>
                    <a:pt x="1500" y="1747"/>
                    <a:pt x="1608" y="1469"/>
                  </a:cubicBezTo>
                  <a:lnTo>
                    <a:pt x="1330" y="1392"/>
                  </a:lnTo>
                  <a:cubicBezTo>
                    <a:pt x="1268" y="1562"/>
                    <a:pt x="1113" y="1685"/>
                    <a:pt x="851" y="1685"/>
                  </a:cubicBezTo>
                  <a:cubicBezTo>
                    <a:pt x="480" y="1670"/>
                    <a:pt x="340" y="1407"/>
                    <a:pt x="340" y="1021"/>
                  </a:cubicBezTo>
                  <a:lnTo>
                    <a:pt x="1654" y="1021"/>
                  </a:lnTo>
                  <a:cubicBezTo>
                    <a:pt x="1670" y="402"/>
                    <a:pt x="1453"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6082375" y="2681675"/>
              <a:ext cx="21675" cy="46775"/>
            </a:xfrm>
            <a:custGeom>
              <a:rect b="b" l="l" r="r" t="t"/>
              <a:pathLst>
                <a:path extrusionOk="0" h="1871" w="867">
                  <a:moveTo>
                    <a:pt x="733" y="0"/>
                  </a:moveTo>
                  <a:cubicBezTo>
                    <a:pt x="481" y="0"/>
                    <a:pt x="350" y="192"/>
                    <a:pt x="310" y="418"/>
                  </a:cubicBezTo>
                  <a:cubicBezTo>
                    <a:pt x="279" y="310"/>
                    <a:pt x="294" y="155"/>
                    <a:pt x="279" y="32"/>
                  </a:cubicBezTo>
                  <a:lnTo>
                    <a:pt x="1" y="32"/>
                  </a:lnTo>
                  <a:lnTo>
                    <a:pt x="1" y="1871"/>
                  </a:lnTo>
                  <a:lnTo>
                    <a:pt x="310" y="1871"/>
                  </a:lnTo>
                  <a:cubicBezTo>
                    <a:pt x="353" y="1222"/>
                    <a:pt x="141" y="279"/>
                    <a:pt x="725" y="279"/>
                  </a:cubicBezTo>
                  <a:cubicBezTo>
                    <a:pt x="768" y="279"/>
                    <a:pt x="815" y="284"/>
                    <a:pt x="866" y="294"/>
                  </a:cubicBezTo>
                  <a:lnTo>
                    <a:pt x="866" y="16"/>
                  </a:lnTo>
                  <a:cubicBezTo>
                    <a:pt x="819" y="5"/>
                    <a:pt x="774" y="0"/>
                    <a:pt x="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4856350" y="2823100"/>
              <a:ext cx="42525" cy="59925"/>
            </a:xfrm>
            <a:custGeom>
              <a:rect b="b" l="l" r="r" t="t"/>
              <a:pathLst>
                <a:path extrusionOk="0" h="2397" w="1701">
                  <a:moveTo>
                    <a:pt x="0" y="0"/>
                  </a:moveTo>
                  <a:lnTo>
                    <a:pt x="0" y="2396"/>
                  </a:lnTo>
                  <a:lnTo>
                    <a:pt x="325" y="2396"/>
                  </a:lnTo>
                  <a:lnTo>
                    <a:pt x="325" y="1438"/>
                  </a:lnTo>
                  <a:lnTo>
                    <a:pt x="1654" y="1438"/>
                  </a:lnTo>
                  <a:lnTo>
                    <a:pt x="1654" y="1160"/>
                  </a:lnTo>
                  <a:lnTo>
                    <a:pt x="325" y="1160"/>
                  </a:lnTo>
                  <a:lnTo>
                    <a:pt x="325" y="279"/>
                  </a:lnTo>
                  <a:lnTo>
                    <a:pt x="1700" y="279"/>
                  </a:lnTo>
                  <a:lnTo>
                    <a:pt x="17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4909275" y="2823100"/>
              <a:ext cx="49875" cy="59925"/>
            </a:xfrm>
            <a:custGeom>
              <a:rect b="b" l="l" r="r" t="t"/>
              <a:pathLst>
                <a:path extrusionOk="0" h="2397" w="1995">
                  <a:moveTo>
                    <a:pt x="1" y="0"/>
                  </a:moveTo>
                  <a:lnTo>
                    <a:pt x="1" y="2396"/>
                  </a:lnTo>
                  <a:lnTo>
                    <a:pt x="325" y="2396"/>
                  </a:lnTo>
                  <a:lnTo>
                    <a:pt x="325" y="1484"/>
                  </a:lnTo>
                  <a:lnTo>
                    <a:pt x="634" y="1237"/>
                  </a:lnTo>
                  <a:lnTo>
                    <a:pt x="1593" y="2396"/>
                  </a:lnTo>
                  <a:lnTo>
                    <a:pt x="1995" y="2396"/>
                  </a:lnTo>
                  <a:lnTo>
                    <a:pt x="851" y="1051"/>
                  </a:lnTo>
                  <a:lnTo>
                    <a:pt x="1855" y="0"/>
                  </a:lnTo>
                  <a:lnTo>
                    <a:pt x="1469" y="0"/>
                  </a:lnTo>
                  <a:lnTo>
                    <a:pt x="325" y="1206"/>
                  </a:ln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5077375" y="2836225"/>
              <a:ext cx="47100" cy="64750"/>
            </a:xfrm>
            <a:custGeom>
              <a:rect b="b" l="l" r="r" t="t"/>
              <a:pathLst>
                <a:path extrusionOk="0" h="2590" w="1884">
                  <a:moveTo>
                    <a:pt x="757" y="233"/>
                  </a:moveTo>
                  <a:cubicBezTo>
                    <a:pt x="1113" y="233"/>
                    <a:pt x="1252" y="542"/>
                    <a:pt x="1252" y="959"/>
                  </a:cubicBezTo>
                  <a:cubicBezTo>
                    <a:pt x="1252" y="1346"/>
                    <a:pt x="1113" y="1655"/>
                    <a:pt x="757" y="1655"/>
                  </a:cubicBezTo>
                  <a:cubicBezTo>
                    <a:pt x="371" y="1655"/>
                    <a:pt x="325" y="1346"/>
                    <a:pt x="325" y="959"/>
                  </a:cubicBezTo>
                  <a:cubicBezTo>
                    <a:pt x="325" y="557"/>
                    <a:pt x="386" y="233"/>
                    <a:pt x="757" y="233"/>
                  </a:cubicBezTo>
                  <a:close/>
                  <a:moveTo>
                    <a:pt x="680" y="1"/>
                  </a:moveTo>
                  <a:cubicBezTo>
                    <a:pt x="155" y="16"/>
                    <a:pt x="0" y="418"/>
                    <a:pt x="0" y="959"/>
                  </a:cubicBezTo>
                  <a:cubicBezTo>
                    <a:pt x="0" y="1485"/>
                    <a:pt x="139" y="1887"/>
                    <a:pt x="649" y="1887"/>
                  </a:cubicBezTo>
                  <a:cubicBezTo>
                    <a:pt x="958" y="1887"/>
                    <a:pt x="1144" y="1732"/>
                    <a:pt x="1252" y="1531"/>
                  </a:cubicBezTo>
                  <a:lnTo>
                    <a:pt x="1252" y="1825"/>
                  </a:lnTo>
                  <a:cubicBezTo>
                    <a:pt x="1308" y="2167"/>
                    <a:pt x="1036" y="2360"/>
                    <a:pt x="779" y="2360"/>
                  </a:cubicBezTo>
                  <a:cubicBezTo>
                    <a:pt x="607" y="2360"/>
                    <a:pt x="442" y="2273"/>
                    <a:pt x="386" y="2087"/>
                  </a:cubicBezTo>
                  <a:lnTo>
                    <a:pt x="77" y="2149"/>
                  </a:lnTo>
                  <a:cubicBezTo>
                    <a:pt x="139" y="2366"/>
                    <a:pt x="278" y="2505"/>
                    <a:pt x="495" y="2551"/>
                  </a:cubicBezTo>
                  <a:cubicBezTo>
                    <a:pt x="618" y="2577"/>
                    <a:pt x="728" y="2590"/>
                    <a:pt x="826" y="2590"/>
                  </a:cubicBezTo>
                  <a:cubicBezTo>
                    <a:pt x="1884" y="2590"/>
                    <a:pt x="1476" y="1136"/>
                    <a:pt x="1561" y="32"/>
                  </a:cubicBezTo>
                  <a:lnTo>
                    <a:pt x="1267" y="32"/>
                  </a:lnTo>
                  <a:cubicBezTo>
                    <a:pt x="1252" y="125"/>
                    <a:pt x="1267" y="248"/>
                    <a:pt x="1252" y="341"/>
                  </a:cubicBezTo>
                  <a:cubicBezTo>
                    <a:pt x="1144" y="155"/>
                    <a:pt x="958" y="1"/>
                    <a:pt x="6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5127975" y="2836225"/>
              <a:ext cx="21675" cy="46800"/>
            </a:xfrm>
            <a:custGeom>
              <a:rect b="b" l="l" r="r" t="t"/>
              <a:pathLst>
                <a:path extrusionOk="0" h="1872" w="867">
                  <a:moveTo>
                    <a:pt x="734" y="1"/>
                  </a:moveTo>
                  <a:cubicBezTo>
                    <a:pt x="481" y="1"/>
                    <a:pt x="350" y="192"/>
                    <a:pt x="310" y="418"/>
                  </a:cubicBezTo>
                  <a:cubicBezTo>
                    <a:pt x="279" y="310"/>
                    <a:pt x="294" y="155"/>
                    <a:pt x="279" y="32"/>
                  </a:cubicBezTo>
                  <a:lnTo>
                    <a:pt x="1" y="32"/>
                  </a:lnTo>
                  <a:lnTo>
                    <a:pt x="1" y="1871"/>
                  </a:lnTo>
                  <a:lnTo>
                    <a:pt x="310" y="1871"/>
                  </a:lnTo>
                  <a:cubicBezTo>
                    <a:pt x="353" y="1223"/>
                    <a:pt x="141" y="279"/>
                    <a:pt x="726" y="279"/>
                  </a:cubicBezTo>
                  <a:cubicBezTo>
                    <a:pt x="768" y="279"/>
                    <a:pt x="815" y="284"/>
                    <a:pt x="866" y="295"/>
                  </a:cubicBezTo>
                  <a:lnTo>
                    <a:pt x="866" y="16"/>
                  </a:lnTo>
                  <a:cubicBezTo>
                    <a:pt x="819"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5154250" y="2836225"/>
              <a:ext cx="41375" cy="47950"/>
            </a:xfrm>
            <a:custGeom>
              <a:rect b="b" l="l" r="r" t="t"/>
              <a:pathLst>
                <a:path extrusionOk="0" h="1918" w="1655">
                  <a:moveTo>
                    <a:pt x="835" y="233"/>
                  </a:moveTo>
                  <a:cubicBezTo>
                    <a:pt x="1253" y="233"/>
                    <a:pt x="1330" y="542"/>
                    <a:pt x="1330" y="959"/>
                  </a:cubicBezTo>
                  <a:cubicBezTo>
                    <a:pt x="1330" y="1377"/>
                    <a:pt x="1237" y="1686"/>
                    <a:pt x="820" y="1686"/>
                  </a:cubicBezTo>
                  <a:cubicBezTo>
                    <a:pt x="418" y="1670"/>
                    <a:pt x="325" y="1377"/>
                    <a:pt x="325" y="959"/>
                  </a:cubicBezTo>
                  <a:cubicBezTo>
                    <a:pt x="325" y="542"/>
                    <a:pt x="418" y="233"/>
                    <a:pt x="835" y="233"/>
                  </a:cubicBezTo>
                  <a:close/>
                  <a:moveTo>
                    <a:pt x="856" y="0"/>
                  </a:moveTo>
                  <a:cubicBezTo>
                    <a:pt x="844" y="0"/>
                    <a:pt x="832" y="1"/>
                    <a:pt x="820" y="1"/>
                  </a:cubicBezTo>
                  <a:cubicBezTo>
                    <a:pt x="279" y="1"/>
                    <a:pt x="1" y="310"/>
                    <a:pt x="1" y="959"/>
                  </a:cubicBezTo>
                  <a:cubicBezTo>
                    <a:pt x="16" y="1531"/>
                    <a:pt x="248" y="1917"/>
                    <a:pt x="820" y="1917"/>
                  </a:cubicBezTo>
                  <a:cubicBezTo>
                    <a:pt x="1392" y="1917"/>
                    <a:pt x="1655" y="1562"/>
                    <a:pt x="1655" y="959"/>
                  </a:cubicBezTo>
                  <a:cubicBezTo>
                    <a:pt x="1655" y="369"/>
                    <a:pt x="1432"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5198150" y="2837000"/>
              <a:ext cx="43450" cy="47200"/>
            </a:xfrm>
            <a:custGeom>
              <a:rect b="b" l="l" r="r" t="t"/>
              <a:pathLst>
                <a:path extrusionOk="0" h="1888" w="1738">
                  <a:moveTo>
                    <a:pt x="254" y="1"/>
                  </a:moveTo>
                  <a:cubicBezTo>
                    <a:pt x="330" y="748"/>
                    <a:pt x="0" y="1887"/>
                    <a:pt x="809" y="1887"/>
                  </a:cubicBezTo>
                  <a:cubicBezTo>
                    <a:pt x="819" y="1887"/>
                    <a:pt x="830" y="1887"/>
                    <a:pt x="841" y="1886"/>
                  </a:cubicBezTo>
                  <a:cubicBezTo>
                    <a:pt x="1150" y="1871"/>
                    <a:pt x="1320" y="1732"/>
                    <a:pt x="1429" y="1516"/>
                  </a:cubicBezTo>
                  <a:cubicBezTo>
                    <a:pt x="1460" y="1593"/>
                    <a:pt x="1444" y="1747"/>
                    <a:pt x="1444" y="1840"/>
                  </a:cubicBezTo>
                  <a:lnTo>
                    <a:pt x="1738" y="1840"/>
                  </a:lnTo>
                  <a:lnTo>
                    <a:pt x="1722" y="1"/>
                  </a:lnTo>
                  <a:lnTo>
                    <a:pt x="1429" y="1"/>
                  </a:lnTo>
                  <a:cubicBezTo>
                    <a:pt x="1382" y="665"/>
                    <a:pt x="1645" y="1624"/>
                    <a:pt x="950" y="1639"/>
                  </a:cubicBezTo>
                  <a:cubicBezTo>
                    <a:pt x="938" y="1640"/>
                    <a:pt x="926" y="1640"/>
                    <a:pt x="915" y="1640"/>
                  </a:cubicBezTo>
                  <a:cubicBezTo>
                    <a:pt x="635" y="1640"/>
                    <a:pt x="563" y="1457"/>
                    <a:pt x="563" y="1160"/>
                  </a:cubicBezTo>
                  <a:lnTo>
                    <a:pt x="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5252775" y="2836225"/>
              <a:ext cx="39450" cy="64950"/>
            </a:xfrm>
            <a:custGeom>
              <a:rect b="b" l="l" r="r" t="t"/>
              <a:pathLst>
                <a:path extrusionOk="0" h="2598" w="1578">
                  <a:moveTo>
                    <a:pt x="820" y="233"/>
                  </a:moveTo>
                  <a:cubicBezTo>
                    <a:pt x="1191" y="248"/>
                    <a:pt x="1253" y="557"/>
                    <a:pt x="1253" y="959"/>
                  </a:cubicBezTo>
                  <a:cubicBezTo>
                    <a:pt x="1253" y="1346"/>
                    <a:pt x="1207" y="1686"/>
                    <a:pt x="820" y="1686"/>
                  </a:cubicBezTo>
                  <a:cubicBezTo>
                    <a:pt x="418" y="1686"/>
                    <a:pt x="326" y="1392"/>
                    <a:pt x="326" y="975"/>
                  </a:cubicBezTo>
                  <a:cubicBezTo>
                    <a:pt x="326" y="542"/>
                    <a:pt x="418" y="233"/>
                    <a:pt x="820" y="233"/>
                  </a:cubicBezTo>
                  <a:close/>
                  <a:moveTo>
                    <a:pt x="897" y="1"/>
                  </a:moveTo>
                  <a:cubicBezTo>
                    <a:pt x="588" y="1"/>
                    <a:pt x="418" y="125"/>
                    <a:pt x="326" y="326"/>
                  </a:cubicBezTo>
                  <a:lnTo>
                    <a:pt x="310" y="32"/>
                  </a:lnTo>
                  <a:lnTo>
                    <a:pt x="1" y="32"/>
                  </a:lnTo>
                  <a:lnTo>
                    <a:pt x="16" y="2598"/>
                  </a:lnTo>
                  <a:lnTo>
                    <a:pt x="326" y="2598"/>
                  </a:lnTo>
                  <a:lnTo>
                    <a:pt x="310" y="1577"/>
                  </a:lnTo>
                  <a:lnTo>
                    <a:pt x="310" y="1577"/>
                  </a:lnTo>
                  <a:cubicBezTo>
                    <a:pt x="418" y="1778"/>
                    <a:pt x="588" y="1917"/>
                    <a:pt x="897" y="1917"/>
                  </a:cubicBezTo>
                  <a:cubicBezTo>
                    <a:pt x="1423" y="1887"/>
                    <a:pt x="1577" y="1500"/>
                    <a:pt x="1577" y="944"/>
                  </a:cubicBezTo>
                  <a:cubicBezTo>
                    <a:pt x="1577" y="387"/>
                    <a:pt x="1423" y="1"/>
                    <a:pt x="8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5294525" y="2894975"/>
              <a:ext cx="50250" cy="5425"/>
            </a:xfrm>
            <a:custGeom>
              <a:rect b="b" l="l" r="r" t="t"/>
              <a:pathLst>
                <a:path extrusionOk="0" h="217" w="2010">
                  <a:moveTo>
                    <a:pt x="0" y="0"/>
                  </a:moveTo>
                  <a:lnTo>
                    <a:pt x="0" y="217"/>
                  </a:lnTo>
                  <a:lnTo>
                    <a:pt x="2009" y="217"/>
                  </a:lnTo>
                  <a:lnTo>
                    <a:pt x="20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5349775" y="2820000"/>
              <a:ext cx="7750" cy="63025"/>
            </a:xfrm>
            <a:custGeom>
              <a:rect b="b" l="l" r="r" t="t"/>
              <a:pathLst>
                <a:path extrusionOk="0" h="2521" w="310">
                  <a:moveTo>
                    <a:pt x="0" y="1"/>
                  </a:moveTo>
                  <a:lnTo>
                    <a:pt x="0" y="294"/>
                  </a:lnTo>
                  <a:lnTo>
                    <a:pt x="310" y="294"/>
                  </a:lnTo>
                  <a:lnTo>
                    <a:pt x="310" y="1"/>
                  </a:lnTo>
                  <a:close/>
                  <a:moveTo>
                    <a:pt x="0" y="681"/>
                  </a:moveTo>
                  <a:lnTo>
                    <a:pt x="0"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5366775" y="2820000"/>
              <a:ext cx="39050" cy="64175"/>
            </a:xfrm>
            <a:custGeom>
              <a:rect b="b" l="l" r="r" t="t"/>
              <a:pathLst>
                <a:path extrusionOk="0" h="2567" w="1562">
                  <a:moveTo>
                    <a:pt x="786" y="881"/>
                  </a:moveTo>
                  <a:cubicBezTo>
                    <a:pt x="1163" y="881"/>
                    <a:pt x="1237" y="1185"/>
                    <a:pt x="1237" y="1577"/>
                  </a:cubicBezTo>
                  <a:cubicBezTo>
                    <a:pt x="1237" y="2010"/>
                    <a:pt x="1160" y="2319"/>
                    <a:pt x="742" y="2319"/>
                  </a:cubicBezTo>
                  <a:cubicBezTo>
                    <a:pt x="371" y="2319"/>
                    <a:pt x="310" y="1995"/>
                    <a:pt x="310" y="1608"/>
                  </a:cubicBezTo>
                  <a:cubicBezTo>
                    <a:pt x="310" y="1206"/>
                    <a:pt x="371" y="882"/>
                    <a:pt x="758" y="882"/>
                  </a:cubicBezTo>
                  <a:cubicBezTo>
                    <a:pt x="767" y="881"/>
                    <a:pt x="777" y="881"/>
                    <a:pt x="786" y="881"/>
                  </a:cubicBezTo>
                  <a:close/>
                  <a:moveTo>
                    <a:pt x="1237" y="1"/>
                  </a:moveTo>
                  <a:lnTo>
                    <a:pt x="1252" y="959"/>
                  </a:lnTo>
                  <a:cubicBezTo>
                    <a:pt x="1129" y="774"/>
                    <a:pt x="974" y="650"/>
                    <a:pt x="665" y="650"/>
                  </a:cubicBezTo>
                  <a:cubicBezTo>
                    <a:pt x="217" y="650"/>
                    <a:pt x="0" y="975"/>
                    <a:pt x="0" y="1608"/>
                  </a:cubicBezTo>
                  <a:cubicBezTo>
                    <a:pt x="0" y="2180"/>
                    <a:pt x="155" y="2566"/>
                    <a:pt x="665" y="2566"/>
                  </a:cubicBezTo>
                  <a:cubicBezTo>
                    <a:pt x="974" y="2566"/>
                    <a:pt x="1144" y="2443"/>
                    <a:pt x="1237" y="2226"/>
                  </a:cubicBezTo>
                  <a:cubicBezTo>
                    <a:pt x="1268" y="2304"/>
                    <a:pt x="1252" y="2427"/>
                    <a:pt x="1268" y="2520"/>
                  </a:cubicBezTo>
                  <a:lnTo>
                    <a:pt x="1561" y="2520"/>
                  </a:lnTo>
                  <a:lnTo>
                    <a:pt x="154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5845900" y="2820000"/>
              <a:ext cx="7750" cy="63025"/>
            </a:xfrm>
            <a:custGeom>
              <a:rect b="b" l="l" r="r" t="t"/>
              <a:pathLst>
                <a:path extrusionOk="0" h="2521" w="310">
                  <a:moveTo>
                    <a:pt x="1" y="1"/>
                  </a:moveTo>
                  <a:lnTo>
                    <a:pt x="1" y="294"/>
                  </a:lnTo>
                  <a:lnTo>
                    <a:pt x="310" y="294"/>
                  </a:lnTo>
                  <a:lnTo>
                    <a:pt x="310" y="1"/>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5864825" y="2836200"/>
              <a:ext cx="43750" cy="46825"/>
            </a:xfrm>
            <a:custGeom>
              <a:rect b="b" l="l" r="r" t="t"/>
              <a:pathLst>
                <a:path extrusionOk="0" h="1873" w="1750">
                  <a:moveTo>
                    <a:pt x="947" y="1"/>
                  </a:moveTo>
                  <a:cubicBezTo>
                    <a:pt x="931" y="1"/>
                    <a:pt x="914" y="1"/>
                    <a:pt x="897" y="2"/>
                  </a:cubicBezTo>
                  <a:cubicBezTo>
                    <a:pt x="588" y="2"/>
                    <a:pt x="418" y="141"/>
                    <a:pt x="310" y="342"/>
                  </a:cubicBezTo>
                  <a:cubicBezTo>
                    <a:pt x="279" y="265"/>
                    <a:pt x="310" y="141"/>
                    <a:pt x="295" y="33"/>
                  </a:cubicBezTo>
                  <a:lnTo>
                    <a:pt x="1" y="33"/>
                  </a:lnTo>
                  <a:lnTo>
                    <a:pt x="16" y="1872"/>
                  </a:lnTo>
                  <a:lnTo>
                    <a:pt x="326" y="1872"/>
                  </a:lnTo>
                  <a:cubicBezTo>
                    <a:pt x="372" y="1223"/>
                    <a:pt x="94" y="265"/>
                    <a:pt x="789" y="234"/>
                  </a:cubicBezTo>
                  <a:cubicBezTo>
                    <a:pt x="1098" y="234"/>
                    <a:pt x="1176" y="404"/>
                    <a:pt x="1176" y="697"/>
                  </a:cubicBezTo>
                  <a:lnTo>
                    <a:pt x="1176" y="1872"/>
                  </a:lnTo>
                  <a:lnTo>
                    <a:pt x="1485" y="1872"/>
                  </a:lnTo>
                  <a:cubicBezTo>
                    <a:pt x="1409" y="1130"/>
                    <a:pt x="1749" y="1"/>
                    <a:pt x="9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5908500" y="2826575"/>
              <a:ext cx="22425" cy="57300"/>
            </a:xfrm>
            <a:custGeom>
              <a:rect b="b" l="l" r="r" t="t"/>
              <a:pathLst>
                <a:path extrusionOk="0" h="2292" w="897">
                  <a:moveTo>
                    <a:pt x="325" y="1"/>
                  </a:moveTo>
                  <a:lnTo>
                    <a:pt x="232" y="418"/>
                  </a:lnTo>
                  <a:lnTo>
                    <a:pt x="0" y="418"/>
                  </a:lnTo>
                  <a:lnTo>
                    <a:pt x="0" y="650"/>
                  </a:lnTo>
                  <a:lnTo>
                    <a:pt x="217" y="650"/>
                  </a:lnTo>
                  <a:lnTo>
                    <a:pt x="217" y="1871"/>
                  </a:lnTo>
                  <a:cubicBezTo>
                    <a:pt x="217" y="2179"/>
                    <a:pt x="397" y="2291"/>
                    <a:pt x="618" y="2291"/>
                  </a:cubicBezTo>
                  <a:cubicBezTo>
                    <a:pt x="708" y="2291"/>
                    <a:pt x="804" y="2273"/>
                    <a:pt x="897" y="2242"/>
                  </a:cubicBezTo>
                  <a:lnTo>
                    <a:pt x="897" y="2010"/>
                  </a:lnTo>
                  <a:cubicBezTo>
                    <a:pt x="838" y="2032"/>
                    <a:pt x="781" y="2044"/>
                    <a:pt x="730" y="2044"/>
                  </a:cubicBezTo>
                  <a:cubicBezTo>
                    <a:pt x="605" y="2044"/>
                    <a:pt x="515" y="1973"/>
                    <a:pt x="526" y="1809"/>
                  </a:cubicBezTo>
                  <a:lnTo>
                    <a:pt x="526" y="650"/>
                  </a:lnTo>
                  <a:lnTo>
                    <a:pt x="866" y="650"/>
                  </a:lnTo>
                  <a:lnTo>
                    <a:pt x="866"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5934775" y="2836225"/>
              <a:ext cx="41750" cy="47950"/>
            </a:xfrm>
            <a:custGeom>
              <a:rect b="b" l="l" r="r" t="t"/>
              <a:pathLst>
                <a:path extrusionOk="0" h="1918" w="1670">
                  <a:moveTo>
                    <a:pt x="834" y="232"/>
                  </a:moveTo>
                  <a:cubicBezTo>
                    <a:pt x="1100" y="232"/>
                    <a:pt x="1373" y="430"/>
                    <a:pt x="1345" y="774"/>
                  </a:cubicBezTo>
                  <a:lnTo>
                    <a:pt x="341" y="774"/>
                  </a:lnTo>
                  <a:cubicBezTo>
                    <a:pt x="341" y="681"/>
                    <a:pt x="371" y="573"/>
                    <a:pt x="402" y="511"/>
                  </a:cubicBezTo>
                  <a:cubicBezTo>
                    <a:pt x="483" y="320"/>
                    <a:pt x="657" y="232"/>
                    <a:pt x="834" y="232"/>
                  </a:cubicBezTo>
                  <a:close/>
                  <a:moveTo>
                    <a:pt x="835" y="1"/>
                  </a:moveTo>
                  <a:cubicBezTo>
                    <a:pt x="263" y="1"/>
                    <a:pt x="31" y="356"/>
                    <a:pt x="16" y="944"/>
                  </a:cubicBezTo>
                  <a:cubicBezTo>
                    <a:pt x="0" y="1547"/>
                    <a:pt x="294" y="1917"/>
                    <a:pt x="851" y="1917"/>
                  </a:cubicBezTo>
                  <a:cubicBezTo>
                    <a:pt x="1237" y="1917"/>
                    <a:pt x="1500" y="1747"/>
                    <a:pt x="1608" y="1469"/>
                  </a:cubicBezTo>
                  <a:lnTo>
                    <a:pt x="1330" y="1392"/>
                  </a:lnTo>
                  <a:cubicBezTo>
                    <a:pt x="1268" y="1562"/>
                    <a:pt x="1113" y="1686"/>
                    <a:pt x="851" y="1686"/>
                  </a:cubicBezTo>
                  <a:cubicBezTo>
                    <a:pt x="480" y="1670"/>
                    <a:pt x="341" y="1407"/>
                    <a:pt x="341" y="1021"/>
                  </a:cubicBezTo>
                  <a:lnTo>
                    <a:pt x="1654" y="1021"/>
                  </a:lnTo>
                  <a:cubicBezTo>
                    <a:pt x="1670" y="403"/>
                    <a:pt x="1453"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5983450" y="2836225"/>
              <a:ext cx="47125" cy="64750"/>
            </a:xfrm>
            <a:custGeom>
              <a:rect b="b" l="l" r="r" t="t"/>
              <a:pathLst>
                <a:path extrusionOk="0" h="2590" w="1885">
                  <a:moveTo>
                    <a:pt x="758" y="233"/>
                  </a:moveTo>
                  <a:cubicBezTo>
                    <a:pt x="1114" y="233"/>
                    <a:pt x="1253" y="542"/>
                    <a:pt x="1253" y="959"/>
                  </a:cubicBezTo>
                  <a:cubicBezTo>
                    <a:pt x="1253" y="1346"/>
                    <a:pt x="1114" y="1655"/>
                    <a:pt x="758" y="1655"/>
                  </a:cubicBezTo>
                  <a:cubicBezTo>
                    <a:pt x="372" y="1655"/>
                    <a:pt x="325" y="1346"/>
                    <a:pt x="325" y="959"/>
                  </a:cubicBezTo>
                  <a:cubicBezTo>
                    <a:pt x="325" y="557"/>
                    <a:pt x="387" y="233"/>
                    <a:pt x="758" y="233"/>
                  </a:cubicBezTo>
                  <a:close/>
                  <a:moveTo>
                    <a:pt x="681" y="1"/>
                  </a:moveTo>
                  <a:cubicBezTo>
                    <a:pt x="155" y="16"/>
                    <a:pt x="1" y="418"/>
                    <a:pt x="1" y="959"/>
                  </a:cubicBezTo>
                  <a:cubicBezTo>
                    <a:pt x="1" y="1485"/>
                    <a:pt x="140" y="1887"/>
                    <a:pt x="666" y="1887"/>
                  </a:cubicBezTo>
                  <a:cubicBezTo>
                    <a:pt x="975" y="1887"/>
                    <a:pt x="1145" y="1732"/>
                    <a:pt x="1253" y="1531"/>
                  </a:cubicBezTo>
                  <a:lnTo>
                    <a:pt x="1253" y="1825"/>
                  </a:lnTo>
                  <a:cubicBezTo>
                    <a:pt x="1318" y="2167"/>
                    <a:pt x="1044" y="2360"/>
                    <a:pt x="785" y="2360"/>
                  </a:cubicBezTo>
                  <a:cubicBezTo>
                    <a:pt x="611" y="2360"/>
                    <a:pt x="443" y="2273"/>
                    <a:pt x="387" y="2087"/>
                  </a:cubicBezTo>
                  <a:lnTo>
                    <a:pt x="78" y="2149"/>
                  </a:lnTo>
                  <a:cubicBezTo>
                    <a:pt x="140" y="2366"/>
                    <a:pt x="279" y="2505"/>
                    <a:pt x="511" y="2551"/>
                  </a:cubicBezTo>
                  <a:cubicBezTo>
                    <a:pt x="633" y="2577"/>
                    <a:pt x="742" y="2590"/>
                    <a:pt x="838" y="2590"/>
                  </a:cubicBezTo>
                  <a:cubicBezTo>
                    <a:pt x="1885" y="2590"/>
                    <a:pt x="1477" y="1136"/>
                    <a:pt x="1562" y="32"/>
                  </a:cubicBezTo>
                  <a:lnTo>
                    <a:pt x="1284" y="32"/>
                  </a:lnTo>
                  <a:cubicBezTo>
                    <a:pt x="1253" y="125"/>
                    <a:pt x="1268" y="248"/>
                    <a:pt x="1253" y="341"/>
                  </a:cubicBezTo>
                  <a:cubicBezTo>
                    <a:pt x="1145" y="155"/>
                    <a:pt x="975" y="1"/>
                    <a:pt x="6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6031375" y="2836225"/>
              <a:ext cx="41750" cy="47950"/>
            </a:xfrm>
            <a:custGeom>
              <a:rect b="b" l="l" r="r" t="t"/>
              <a:pathLst>
                <a:path extrusionOk="0" h="1918" w="1670">
                  <a:moveTo>
                    <a:pt x="834" y="232"/>
                  </a:moveTo>
                  <a:cubicBezTo>
                    <a:pt x="1100" y="232"/>
                    <a:pt x="1373" y="430"/>
                    <a:pt x="1345" y="774"/>
                  </a:cubicBezTo>
                  <a:lnTo>
                    <a:pt x="340" y="774"/>
                  </a:lnTo>
                  <a:cubicBezTo>
                    <a:pt x="340" y="681"/>
                    <a:pt x="371" y="573"/>
                    <a:pt x="402" y="511"/>
                  </a:cubicBezTo>
                  <a:cubicBezTo>
                    <a:pt x="483" y="320"/>
                    <a:pt x="657" y="232"/>
                    <a:pt x="834" y="232"/>
                  </a:cubicBezTo>
                  <a:close/>
                  <a:moveTo>
                    <a:pt x="835" y="1"/>
                  </a:moveTo>
                  <a:cubicBezTo>
                    <a:pt x="263" y="1"/>
                    <a:pt x="31" y="356"/>
                    <a:pt x="16" y="944"/>
                  </a:cubicBezTo>
                  <a:cubicBezTo>
                    <a:pt x="0" y="1547"/>
                    <a:pt x="294" y="1917"/>
                    <a:pt x="851" y="1917"/>
                  </a:cubicBezTo>
                  <a:cubicBezTo>
                    <a:pt x="1237" y="1917"/>
                    <a:pt x="1500" y="1747"/>
                    <a:pt x="1608" y="1469"/>
                  </a:cubicBezTo>
                  <a:lnTo>
                    <a:pt x="1330" y="1392"/>
                  </a:lnTo>
                  <a:cubicBezTo>
                    <a:pt x="1268" y="1562"/>
                    <a:pt x="1113" y="1686"/>
                    <a:pt x="851" y="1686"/>
                  </a:cubicBezTo>
                  <a:cubicBezTo>
                    <a:pt x="480" y="1670"/>
                    <a:pt x="340" y="1407"/>
                    <a:pt x="340" y="1021"/>
                  </a:cubicBezTo>
                  <a:lnTo>
                    <a:pt x="1654" y="1021"/>
                  </a:lnTo>
                  <a:cubicBezTo>
                    <a:pt x="1670" y="403"/>
                    <a:pt x="1453"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6082375" y="2836225"/>
              <a:ext cx="21675" cy="46800"/>
            </a:xfrm>
            <a:custGeom>
              <a:rect b="b" l="l" r="r" t="t"/>
              <a:pathLst>
                <a:path extrusionOk="0" h="1872" w="867">
                  <a:moveTo>
                    <a:pt x="733" y="1"/>
                  </a:moveTo>
                  <a:cubicBezTo>
                    <a:pt x="481" y="1"/>
                    <a:pt x="350" y="192"/>
                    <a:pt x="310" y="418"/>
                  </a:cubicBezTo>
                  <a:cubicBezTo>
                    <a:pt x="279" y="310"/>
                    <a:pt x="294" y="155"/>
                    <a:pt x="279" y="32"/>
                  </a:cubicBezTo>
                  <a:lnTo>
                    <a:pt x="1" y="32"/>
                  </a:lnTo>
                  <a:lnTo>
                    <a:pt x="1" y="1871"/>
                  </a:lnTo>
                  <a:lnTo>
                    <a:pt x="310" y="1871"/>
                  </a:lnTo>
                  <a:cubicBezTo>
                    <a:pt x="353" y="1223"/>
                    <a:pt x="141" y="279"/>
                    <a:pt x="725" y="279"/>
                  </a:cubicBezTo>
                  <a:cubicBezTo>
                    <a:pt x="768" y="279"/>
                    <a:pt x="815" y="284"/>
                    <a:pt x="866" y="295"/>
                  </a:cubicBezTo>
                  <a:lnTo>
                    <a:pt x="866" y="16"/>
                  </a:lnTo>
                  <a:cubicBezTo>
                    <a:pt x="819" y="6"/>
                    <a:pt x="774" y="1"/>
                    <a:pt x="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4856350" y="2977650"/>
              <a:ext cx="42525" cy="59925"/>
            </a:xfrm>
            <a:custGeom>
              <a:rect b="b" l="l" r="r" t="t"/>
              <a:pathLst>
                <a:path extrusionOk="0" h="2397" w="1701">
                  <a:moveTo>
                    <a:pt x="0" y="1"/>
                  </a:moveTo>
                  <a:lnTo>
                    <a:pt x="0" y="2396"/>
                  </a:lnTo>
                  <a:lnTo>
                    <a:pt x="325" y="2396"/>
                  </a:lnTo>
                  <a:lnTo>
                    <a:pt x="325" y="1438"/>
                  </a:lnTo>
                  <a:lnTo>
                    <a:pt x="1654" y="1438"/>
                  </a:lnTo>
                  <a:lnTo>
                    <a:pt x="1654" y="1160"/>
                  </a:lnTo>
                  <a:lnTo>
                    <a:pt x="325" y="1160"/>
                  </a:lnTo>
                  <a:lnTo>
                    <a:pt x="325" y="279"/>
                  </a:lnTo>
                  <a:lnTo>
                    <a:pt x="1700" y="279"/>
                  </a:lnTo>
                  <a:lnTo>
                    <a:pt x="17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4909275" y="2977650"/>
              <a:ext cx="49875" cy="59925"/>
            </a:xfrm>
            <a:custGeom>
              <a:rect b="b" l="l" r="r" t="t"/>
              <a:pathLst>
                <a:path extrusionOk="0" h="2397" w="1995">
                  <a:moveTo>
                    <a:pt x="1" y="1"/>
                  </a:moveTo>
                  <a:lnTo>
                    <a:pt x="1" y="2396"/>
                  </a:lnTo>
                  <a:lnTo>
                    <a:pt x="325" y="2396"/>
                  </a:lnTo>
                  <a:lnTo>
                    <a:pt x="325" y="1485"/>
                  </a:lnTo>
                  <a:lnTo>
                    <a:pt x="634" y="1237"/>
                  </a:lnTo>
                  <a:lnTo>
                    <a:pt x="1593" y="2396"/>
                  </a:lnTo>
                  <a:lnTo>
                    <a:pt x="1995" y="2396"/>
                  </a:lnTo>
                  <a:lnTo>
                    <a:pt x="851" y="1052"/>
                  </a:lnTo>
                  <a:lnTo>
                    <a:pt x="1855" y="1"/>
                  </a:lnTo>
                  <a:lnTo>
                    <a:pt x="1469" y="1"/>
                  </a:lnTo>
                  <a:lnTo>
                    <a:pt x="325" y="1206"/>
                  </a:lnTo>
                  <a:lnTo>
                    <a:pt x="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5077000" y="2990800"/>
              <a:ext cx="45200" cy="47925"/>
            </a:xfrm>
            <a:custGeom>
              <a:rect b="b" l="l" r="r" t="t"/>
              <a:pathLst>
                <a:path extrusionOk="0" h="1917" w="1808">
                  <a:moveTo>
                    <a:pt x="1221" y="959"/>
                  </a:moveTo>
                  <a:lnTo>
                    <a:pt x="1221" y="959"/>
                  </a:lnTo>
                  <a:cubicBezTo>
                    <a:pt x="1252" y="1391"/>
                    <a:pt x="1035" y="1654"/>
                    <a:pt x="649" y="1685"/>
                  </a:cubicBezTo>
                  <a:cubicBezTo>
                    <a:pt x="448" y="1685"/>
                    <a:pt x="340" y="1546"/>
                    <a:pt x="340" y="1360"/>
                  </a:cubicBezTo>
                  <a:cubicBezTo>
                    <a:pt x="340" y="912"/>
                    <a:pt x="803" y="989"/>
                    <a:pt x="1221" y="959"/>
                  </a:cubicBezTo>
                  <a:close/>
                  <a:moveTo>
                    <a:pt x="834" y="0"/>
                  </a:moveTo>
                  <a:cubicBezTo>
                    <a:pt x="417" y="0"/>
                    <a:pt x="154" y="139"/>
                    <a:pt x="108" y="495"/>
                  </a:cubicBezTo>
                  <a:lnTo>
                    <a:pt x="417" y="526"/>
                  </a:lnTo>
                  <a:cubicBezTo>
                    <a:pt x="432" y="294"/>
                    <a:pt x="587" y="232"/>
                    <a:pt x="819" y="232"/>
                  </a:cubicBezTo>
                  <a:cubicBezTo>
                    <a:pt x="1128" y="232"/>
                    <a:pt x="1252" y="418"/>
                    <a:pt x="1221" y="758"/>
                  </a:cubicBezTo>
                  <a:cubicBezTo>
                    <a:pt x="1192" y="758"/>
                    <a:pt x="1163" y="758"/>
                    <a:pt x="1134" y="758"/>
                  </a:cubicBezTo>
                  <a:cubicBezTo>
                    <a:pt x="560" y="758"/>
                    <a:pt x="0" y="772"/>
                    <a:pt x="15" y="1360"/>
                  </a:cubicBezTo>
                  <a:cubicBezTo>
                    <a:pt x="15" y="1700"/>
                    <a:pt x="231" y="1901"/>
                    <a:pt x="571" y="1917"/>
                  </a:cubicBezTo>
                  <a:cubicBezTo>
                    <a:pt x="927" y="1917"/>
                    <a:pt x="1082" y="1731"/>
                    <a:pt x="1236" y="1530"/>
                  </a:cubicBezTo>
                  <a:lnTo>
                    <a:pt x="1236" y="1530"/>
                  </a:lnTo>
                  <a:cubicBezTo>
                    <a:pt x="1212" y="1768"/>
                    <a:pt x="1381" y="1887"/>
                    <a:pt x="1600" y="1887"/>
                  </a:cubicBezTo>
                  <a:cubicBezTo>
                    <a:pt x="1666" y="1887"/>
                    <a:pt x="1737" y="1876"/>
                    <a:pt x="1808" y="1855"/>
                  </a:cubicBezTo>
                  <a:lnTo>
                    <a:pt x="1808" y="1669"/>
                  </a:lnTo>
                  <a:cubicBezTo>
                    <a:pt x="1774" y="1677"/>
                    <a:pt x="1744" y="1680"/>
                    <a:pt x="1717" y="1680"/>
                  </a:cubicBezTo>
                  <a:cubicBezTo>
                    <a:pt x="1570" y="1680"/>
                    <a:pt x="1517" y="1577"/>
                    <a:pt x="1530" y="1407"/>
                  </a:cubicBezTo>
                  <a:lnTo>
                    <a:pt x="1530" y="618"/>
                  </a:lnTo>
                  <a:cubicBezTo>
                    <a:pt x="1530" y="186"/>
                    <a:pt x="1267" y="0"/>
                    <a:pt x="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5125675" y="2974575"/>
              <a:ext cx="39050" cy="64150"/>
            </a:xfrm>
            <a:custGeom>
              <a:rect b="b" l="l" r="r" t="t"/>
              <a:pathLst>
                <a:path extrusionOk="0" h="2566" w="1562">
                  <a:moveTo>
                    <a:pt x="786" y="881"/>
                  </a:moveTo>
                  <a:cubicBezTo>
                    <a:pt x="1164" y="881"/>
                    <a:pt x="1252" y="1184"/>
                    <a:pt x="1252" y="1577"/>
                  </a:cubicBezTo>
                  <a:cubicBezTo>
                    <a:pt x="1252" y="2009"/>
                    <a:pt x="1159" y="2318"/>
                    <a:pt x="757" y="2318"/>
                  </a:cubicBezTo>
                  <a:cubicBezTo>
                    <a:pt x="371" y="2318"/>
                    <a:pt x="325" y="1994"/>
                    <a:pt x="325" y="1608"/>
                  </a:cubicBezTo>
                  <a:cubicBezTo>
                    <a:pt x="325" y="1206"/>
                    <a:pt x="371" y="881"/>
                    <a:pt x="757" y="881"/>
                  </a:cubicBezTo>
                  <a:cubicBezTo>
                    <a:pt x="767" y="881"/>
                    <a:pt x="776" y="881"/>
                    <a:pt x="786" y="881"/>
                  </a:cubicBezTo>
                  <a:close/>
                  <a:moveTo>
                    <a:pt x="1252" y="0"/>
                  </a:moveTo>
                  <a:lnTo>
                    <a:pt x="1252" y="958"/>
                  </a:lnTo>
                  <a:cubicBezTo>
                    <a:pt x="1144" y="773"/>
                    <a:pt x="974" y="649"/>
                    <a:pt x="680" y="649"/>
                  </a:cubicBezTo>
                  <a:cubicBezTo>
                    <a:pt x="216" y="649"/>
                    <a:pt x="0" y="974"/>
                    <a:pt x="0" y="1608"/>
                  </a:cubicBezTo>
                  <a:cubicBezTo>
                    <a:pt x="15" y="2179"/>
                    <a:pt x="170" y="2566"/>
                    <a:pt x="680" y="2566"/>
                  </a:cubicBezTo>
                  <a:cubicBezTo>
                    <a:pt x="974" y="2566"/>
                    <a:pt x="1144" y="2442"/>
                    <a:pt x="1252" y="2226"/>
                  </a:cubicBezTo>
                  <a:cubicBezTo>
                    <a:pt x="1267" y="2303"/>
                    <a:pt x="1252" y="2427"/>
                    <a:pt x="1267" y="2519"/>
                  </a:cubicBezTo>
                  <a:lnTo>
                    <a:pt x="1561" y="2519"/>
                  </a:lnTo>
                  <a:lnTo>
                    <a:pt x="15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5173975" y="2974575"/>
              <a:ext cx="39050" cy="64150"/>
            </a:xfrm>
            <a:custGeom>
              <a:rect b="b" l="l" r="r" t="t"/>
              <a:pathLst>
                <a:path extrusionOk="0" h="2566" w="1562">
                  <a:moveTo>
                    <a:pt x="786" y="881"/>
                  </a:moveTo>
                  <a:cubicBezTo>
                    <a:pt x="1164" y="881"/>
                    <a:pt x="1252" y="1184"/>
                    <a:pt x="1252" y="1577"/>
                  </a:cubicBezTo>
                  <a:cubicBezTo>
                    <a:pt x="1252" y="2009"/>
                    <a:pt x="1159" y="2318"/>
                    <a:pt x="757" y="2318"/>
                  </a:cubicBezTo>
                  <a:cubicBezTo>
                    <a:pt x="371" y="2318"/>
                    <a:pt x="325" y="1994"/>
                    <a:pt x="325" y="1608"/>
                  </a:cubicBezTo>
                  <a:cubicBezTo>
                    <a:pt x="325" y="1206"/>
                    <a:pt x="371" y="881"/>
                    <a:pt x="757" y="881"/>
                  </a:cubicBezTo>
                  <a:cubicBezTo>
                    <a:pt x="767" y="881"/>
                    <a:pt x="776" y="881"/>
                    <a:pt x="786" y="881"/>
                  </a:cubicBezTo>
                  <a:close/>
                  <a:moveTo>
                    <a:pt x="1252" y="0"/>
                  </a:moveTo>
                  <a:lnTo>
                    <a:pt x="1252" y="958"/>
                  </a:lnTo>
                  <a:cubicBezTo>
                    <a:pt x="1144" y="773"/>
                    <a:pt x="974" y="649"/>
                    <a:pt x="680" y="649"/>
                  </a:cubicBezTo>
                  <a:cubicBezTo>
                    <a:pt x="216" y="649"/>
                    <a:pt x="0" y="974"/>
                    <a:pt x="0" y="1608"/>
                  </a:cubicBezTo>
                  <a:cubicBezTo>
                    <a:pt x="15" y="2179"/>
                    <a:pt x="170" y="2566"/>
                    <a:pt x="680" y="2566"/>
                  </a:cubicBezTo>
                  <a:cubicBezTo>
                    <a:pt x="974" y="2566"/>
                    <a:pt x="1144" y="2442"/>
                    <a:pt x="1252" y="2226"/>
                  </a:cubicBezTo>
                  <a:cubicBezTo>
                    <a:pt x="1267" y="2303"/>
                    <a:pt x="1252" y="2427"/>
                    <a:pt x="1267" y="2519"/>
                  </a:cubicBezTo>
                  <a:lnTo>
                    <a:pt x="1561" y="2519"/>
                  </a:lnTo>
                  <a:lnTo>
                    <a:pt x="15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5224575" y="2990775"/>
              <a:ext cx="21675" cy="46800"/>
            </a:xfrm>
            <a:custGeom>
              <a:rect b="b" l="l" r="r" t="t"/>
              <a:pathLst>
                <a:path extrusionOk="0" h="1872" w="867">
                  <a:moveTo>
                    <a:pt x="733" y="1"/>
                  </a:moveTo>
                  <a:cubicBezTo>
                    <a:pt x="481" y="1"/>
                    <a:pt x="350" y="193"/>
                    <a:pt x="310" y="419"/>
                  </a:cubicBezTo>
                  <a:cubicBezTo>
                    <a:pt x="279" y="310"/>
                    <a:pt x="294" y="156"/>
                    <a:pt x="279" y="32"/>
                  </a:cubicBezTo>
                  <a:lnTo>
                    <a:pt x="1" y="32"/>
                  </a:lnTo>
                  <a:lnTo>
                    <a:pt x="1" y="1871"/>
                  </a:lnTo>
                  <a:lnTo>
                    <a:pt x="310" y="1871"/>
                  </a:lnTo>
                  <a:cubicBezTo>
                    <a:pt x="353" y="1223"/>
                    <a:pt x="141" y="279"/>
                    <a:pt x="725" y="279"/>
                  </a:cubicBezTo>
                  <a:cubicBezTo>
                    <a:pt x="768" y="279"/>
                    <a:pt x="815" y="284"/>
                    <a:pt x="866" y="295"/>
                  </a:cubicBezTo>
                  <a:lnTo>
                    <a:pt x="866" y="17"/>
                  </a:lnTo>
                  <a:cubicBezTo>
                    <a:pt x="819" y="6"/>
                    <a:pt x="774" y="1"/>
                    <a:pt x="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5250850" y="2990800"/>
              <a:ext cx="41375" cy="47925"/>
            </a:xfrm>
            <a:custGeom>
              <a:rect b="b" l="l" r="r" t="t"/>
              <a:pathLst>
                <a:path extrusionOk="0" h="1917" w="1655">
                  <a:moveTo>
                    <a:pt x="823" y="231"/>
                  </a:moveTo>
                  <a:cubicBezTo>
                    <a:pt x="1092" y="231"/>
                    <a:pt x="1367" y="430"/>
                    <a:pt x="1330" y="773"/>
                  </a:cubicBezTo>
                  <a:lnTo>
                    <a:pt x="341" y="773"/>
                  </a:lnTo>
                  <a:cubicBezTo>
                    <a:pt x="341" y="680"/>
                    <a:pt x="356" y="572"/>
                    <a:pt x="387" y="510"/>
                  </a:cubicBezTo>
                  <a:cubicBezTo>
                    <a:pt x="467" y="319"/>
                    <a:pt x="644" y="231"/>
                    <a:pt x="823" y="231"/>
                  </a:cubicBezTo>
                  <a:close/>
                  <a:moveTo>
                    <a:pt x="820" y="0"/>
                  </a:moveTo>
                  <a:cubicBezTo>
                    <a:pt x="263" y="0"/>
                    <a:pt x="16" y="356"/>
                    <a:pt x="1" y="943"/>
                  </a:cubicBezTo>
                  <a:cubicBezTo>
                    <a:pt x="1" y="1546"/>
                    <a:pt x="279" y="1917"/>
                    <a:pt x="851" y="1917"/>
                  </a:cubicBezTo>
                  <a:cubicBezTo>
                    <a:pt x="1237" y="1917"/>
                    <a:pt x="1484" y="1747"/>
                    <a:pt x="1593" y="1469"/>
                  </a:cubicBezTo>
                  <a:lnTo>
                    <a:pt x="1314" y="1391"/>
                  </a:lnTo>
                  <a:cubicBezTo>
                    <a:pt x="1268" y="1561"/>
                    <a:pt x="1098" y="1685"/>
                    <a:pt x="851" y="1685"/>
                  </a:cubicBezTo>
                  <a:cubicBezTo>
                    <a:pt x="464" y="1669"/>
                    <a:pt x="341" y="1407"/>
                    <a:pt x="341" y="1020"/>
                  </a:cubicBezTo>
                  <a:lnTo>
                    <a:pt x="1639" y="1020"/>
                  </a:lnTo>
                  <a:cubicBezTo>
                    <a:pt x="1654" y="402"/>
                    <a:pt x="1438" y="0"/>
                    <a:pt x="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5298000" y="2990875"/>
              <a:ext cx="38475" cy="47950"/>
            </a:xfrm>
            <a:custGeom>
              <a:rect b="b" l="l" r="r" t="t"/>
              <a:pathLst>
                <a:path extrusionOk="0" h="1918" w="1539">
                  <a:moveTo>
                    <a:pt x="769" y="1"/>
                  </a:moveTo>
                  <a:cubicBezTo>
                    <a:pt x="414" y="1"/>
                    <a:pt x="57" y="152"/>
                    <a:pt x="78" y="523"/>
                  </a:cubicBezTo>
                  <a:cubicBezTo>
                    <a:pt x="124" y="1234"/>
                    <a:pt x="1129" y="847"/>
                    <a:pt x="1221" y="1388"/>
                  </a:cubicBezTo>
                  <a:cubicBezTo>
                    <a:pt x="1214" y="1592"/>
                    <a:pt x="1012" y="1679"/>
                    <a:pt x="797" y="1679"/>
                  </a:cubicBezTo>
                  <a:cubicBezTo>
                    <a:pt x="554" y="1679"/>
                    <a:pt x="295" y="1568"/>
                    <a:pt x="279" y="1388"/>
                  </a:cubicBezTo>
                  <a:lnTo>
                    <a:pt x="0" y="1435"/>
                  </a:lnTo>
                  <a:cubicBezTo>
                    <a:pt x="39" y="1748"/>
                    <a:pt x="421" y="1918"/>
                    <a:pt x="792" y="1918"/>
                  </a:cubicBezTo>
                  <a:cubicBezTo>
                    <a:pt x="1171" y="1918"/>
                    <a:pt x="1538" y="1740"/>
                    <a:pt x="1515" y="1357"/>
                  </a:cubicBezTo>
                  <a:cubicBezTo>
                    <a:pt x="1484" y="600"/>
                    <a:pt x="510" y="1002"/>
                    <a:pt x="371" y="492"/>
                  </a:cubicBezTo>
                  <a:cubicBezTo>
                    <a:pt x="379" y="310"/>
                    <a:pt x="571" y="225"/>
                    <a:pt x="770" y="225"/>
                  </a:cubicBezTo>
                  <a:cubicBezTo>
                    <a:pt x="977" y="225"/>
                    <a:pt x="1190" y="318"/>
                    <a:pt x="1206" y="492"/>
                  </a:cubicBezTo>
                  <a:lnTo>
                    <a:pt x="1484" y="445"/>
                  </a:lnTo>
                  <a:cubicBezTo>
                    <a:pt x="1469" y="291"/>
                    <a:pt x="1376" y="183"/>
                    <a:pt x="1252" y="105"/>
                  </a:cubicBezTo>
                  <a:cubicBezTo>
                    <a:pt x="1123" y="38"/>
                    <a:pt x="947" y="1"/>
                    <a:pt x="7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5341650" y="2990875"/>
              <a:ext cx="38300" cy="47950"/>
            </a:xfrm>
            <a:custGeom>
              <a:rect b="b" l="l" r="r" t="t"/>
              <a:pathLst>
                <a:path extrusionOk="0" h="1918" w="1532">
                  <a:moveTo>
                    <a:pt x="766" y="1"/>
                  </a:moveTo>
                  <a:cubicBezTo>
                    <a:pt x="408" y="1"/>
                    <a:pt x="47" y="152"/>
                    <a:pt x="78" y="523"/>
                  </a:cubicBezTo>
                  <a:cubicBezTo>
                    <a:pt x="124" y="1234"/>
                    <a:pt x="1114" y="847"/>
                    <a:pt x="1206" y="1388"/>
                  </a:cubicBezTo>
                  <a:cubicBezTo>
                    <a:pt x="1206" y="1592"/>
                    <a:pt x="1008" y="1679"/>
                    <a:pt x="793" y="1679"/>
                  </a:cubicBezTo>
                  <a:cubicBezTo>
                    <a:pt x="551" y="1679"/>
                    <a:pt x="288" y="1568"/>
                    <a:pt x="264" y="1388"/>
                  </a:cubicBezTo>
                  <a:lnTo>
                    <a:pt x="1" y="1435"/>
                  </a:lnTo>
                  <a:cubicBezTo>
                    <a:pt x="31" y="1748"/>
                    <a:pt x="410" y="1918"/>
                    <a:pt x="780" y="1918"/>
                  </a:cubicBezTo>
                  <a:cubicBezTo>
                    <a:pt x="1160" y="1918"/>
                    <a:pt x="1531" y="1740"/>
                    <a:pt x="1515" y="1357"/>
                  </a:cubicBezTo>
                  <a:cubicBezTo>
                    <a:pt x="1469" y="600"/>
                    <a:pt x="511" y="1002"/>
                    <a:pt x="356" y="492"/>
                  </a:cubicBezTo>
                  <a:cubicBezTo>
                    <a:pt x="364" y="310"/>
                    <a:pt x="560" y="225"/>
                    <a:pt x="762" y="225"/>
                  </a:cubicBezTo>
                  <a:cubicBezTo>
                    <a:pt x="973" y="225"/>
                    <a:pt x="1191" y="318"/>
                    <a:pt x="1206" y="492"/>
                  </a:cubicBezTo>
                  <a:lnTo>
                    <a:pt x="1485" y="445"/>
                  </a:lnTo>
                  <a:cubicBezTo>
                    <a:pt x="1454" y="291"/>
                    <a:pt x="1361" y="183"/>
                    <a:pt x="1253" y="105"/>
                  </a:cubicBezTo>
                  <a:cubicBezTo>
                    <a:pt x="1124" y="38"/>
                    <a:pt x="945" y="1"/>
                    <a:pt x="7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5381450" y="3049525"/>
              <a:ext cx="50275" cy="5425"/>
            </a:xfrm>
            <a:custGeom>
              <a:rect b="b" l="l" r="r" t="t"/>
              <a:pathLst>
                <a:path extrusionOk="0" h="217" w="2011">
                  <a:moveTo>
                    <a:pt x="1" y="1"/>
                  </a:moveTo>
                  <a:lnTo>
                    <a:pt x="1" y="217"/>
                  </a:lnTo>
                  <a:lnTo>
                    <a:pt x="2010" y="217"/>
                  </a:lnTo>
                  <a:lnTo>
                    <a:pt x="20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5436700" y="2974575"/>
              <a:ext cx="7775" cy="63000"/>
            </a:xfrm>
            <a:custGeom>
              <a:rect b="b" l="l" r="r" t="t"/>
              <a:pathLst>
                <a:path extrusionOk="0" h="2520" w="311">
                  <a:moveTo>
                    <a:pt x="1" y="0"/>
                  </a:moveTo>
                  <a:lnTo>
                    <a:pt x="1" y="294"/>
                  </a:lnTo>
                  <a:lnTo>
                    <a:pt x="310" y="294"/>
                  </a:lnTo>
                  <a:lnTo>
                    <a:pt x="310" y="0"/>
                  </a:lnTo>
                  <a:close/>
                  <a:moveTo>
                    <a:pt x="1" y="680"/>
                  </a:moveTo>
                  <a:lnTo>
                    <a:pt x="1" y="2519"/>
                  </a:lnTo>
                  <a:lnTo>
                    <a:pt x="310" y="2519"/>
                  </a:lnTo>
                  <a:lnTo>
                    <a:pt x="310" y="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5453725" y="2974575"/>
              <a:ext cx="39050" cy="64150"/>
            </a:xfrm>
            <a:custGeom>
              <a:rect b="b" l="l" r="r" t="t"/>
              <a:pathLst>
                <a:path extrusionOk="0" h="2566" w="1562">
                  <a:moveTo>
                    <a:pt x="786" y="881"/>
                  </a:moveTo>
                  <a:cubicBezTo>
                    <a:pt x="1163" y="881"/>
                    <a:pt x="1236" y="1184"/>
                    <a:pt x="1236" y="1577"/>
                  </a:cubicBezTo>
                  <a:cubicBezTo>
                    <a:pt x="1236" y="2009"/>
                    <a:pt x="1159" y="2318"/>
                    <a:pt x="742" y="2318"/>
                  </a:cubicBezTo>
                  <a:cubicBezTo>
                    <a:pt x="371" y="2318"/>
                    <a:pt x="309" y="1994"/>
                    <a:pt x="309" y="1608"/>
                  </a:cubicBezTo>
                  <a:cubicBezTo>
                    <a:pt x="309" y="1206"/>
                    <a:pt x="371" y="881"/>
                    <a:pt x="757" y="881"/>
                  </a:cubicBezTo>
                  <a:cubicBezTo>
                    <a:pt x="767" y="881"/>
                    <a:pt x="776" y="881"/>
                    <a:pt x="786" y="881"/>
                  </a:cubicBezTo>
                  <a:close/>
                  <a:moveTo>
                    <a:pt x="1236" y="0"/>
                  </a:moveTo>
                  <a:lnTo>
                    <a:pt x="1252" y="958"/>
                  </a:lnTo>
                  <a:cubicBezTo>
                    <a:pt x="1128" y="773"/>
                    <a:pt x="974" y="649"/>
                    <a:pt x="665" y="649"/>
                  </a:cubicBezTo>
                  <a:cubicBezTo>
                    <a:pt x="216" y="649"/>
                    <a:pt x="0" y="974"/>
                    <a:pt x="0" y="1608"/>
                  </a:cubicBezTo>
                  <a:cubicBezTo>
                    <a:pt x="0" y="2179"/>
                    <a:pt x="155" y="2566"/>
                    <a:pt x="665" y="2566"/>
                  </a:cubicBezTo>
                  <a:cubicBezTo>
                    <a:pt x="974" y="2566"/>
                    <a:pt x="1144" y="2442"/>
                    <a:pt x="1236" y="2226"/>
                  </a:cubicBezTo>
                  <a:cubicBezTo>
                    <a:pt x="1267" y="2303"/>
                    <a:pt x="1252" y="2427"/>
                    <a:pt x="1267" y="2519"/>
                  </a:cubicBezTo>
                  <a:lnTo>
                    <a:pt x="1561" y="2519"/>
                  </a:lnTo>
                  <a:lnTo>
                    <a:pt x="154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5845900" y="2974575"/>
              <a:ext cx="7750" cy="63000"/>
            </a:xfrm>
            <a:custGeom>
              <a:rect b="b" l="l" r="r" t="t"/>
              <a:pathLst>
                <a:path extrusionOk="0" h="2520" w="310">
                  <a:moveTo>
                    <a:pt x="1" y="0"/>
                  </a:moveTo>
                  <a:lnTo>
                    <a:pt x="1" y="294"/>
                  </a:lnTo>
                  <a:lnTo>
                    <a:pt x="310" y="294"/>
                  </a:lnTo>
                  <a:lnTo>
                    <a:pt x="310" y="0"/>
                  </a:lnTo>
                  <a:close/>
                  <a:moveTo>
                    <a:pt x="1" y="680"/>
                  </a:moveTo>
                  <a:lnTo>
                    <a:pt x="1" y="2519"/>
                  </a:lnTo>
                  <a:lnTo>
                    <a:pt x="310" y="2519"/>
                  </a:lnTo>
                  <a:lnTo>
                    <a:pt x="310" y="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5864825" y="2990750"/>
              <a:ext cx="43750" cy="46825"/>
            </a:xfrm>
            <a:custGeom>
              <a:rect b="b" l="l" r="r" t="t"/>
              <a:pathLst>
                <a:path extrusionOk="0" h="1873" w="1750">
                  <a:moveTo>
                    <a:pt x="947" y="1"/>
                  </a:moveTo>
                  <a:cubicBezTo>
                    <a:pt x="931" y="1"/>
                    <a:pt x="914" y="1"/>
                    <a:pt x="897" y="2"/>
                  </a:cubicBezTo>
                  <a:cubicBezTo>
                    <a:pt x="588" y="2"/>
                    <a:pt x="418" y="141"/>
                    <a:pt x="310" y="342"/>
                  </a:cubicBezTo>
                  <a:cubicBezTo>
                    <a:pt x="279" y="265"/>
                    <a:pt x="310" y="141"/>
                    <a:pt x="295" y="33"/>
                  </a:cubicBezTo>
                  <a:lnTo>
                    <a:pt x="1" y="33"/>
                  </a:lnTo>
                  <a:lnTo>
                    <a:pt x="16" y="1872"/>
                  </a:lnTo>
                  <a:lnTo>
                    <a:pt x="326" y="1872"/>
                  </a:lnTo>
                  <a:cubicBezTo>
                    <a:pt x="372" y="1223"/>
                    <a:pt x="94" y="265"/>
                    <a:pt x="789" y="234"/>
                  </a:cubicBezTo>
                  <a:cubicBezTo>
                    <a:pt x="1098" y="234"/>
                    <a:pt x="1176" y="404"/>
                    <a:pt x="1176" y="698"/>
                  </a:cubicBezTo>
                  <a:lnTo>
                    <a:pt x="1176" y="1872"/>
                  </a:lnTo>
                  <a:lnTo>
                    <a:pt x="1485" y="1872"/>
                  </a:lnTo>
                  <a:cubicBezTo>
                    <a:pt x="1409" y="1130"/>
                    <a:pt x="1749" y="1"/>
                    <a:pt x="9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5908500" y="2981125"/>
              <a:ext cx="22425" cy="57300"/>
            </a:xfrm>
            <a:custGeom>
              <a:rect b="b" l="l" r="r" t="t"/>
              <a:pathLst>
                <a:path extrusionOk="0" h="2292" w="897">
                  <a:moveTo>
                    <a:pt x="325" y="1"/>
                  </a:moveTo>
                  <a:lnTo>
                    <a:pt x="232" y="418"/>
                  </a:lnTo>
                  <a:lnTo>
                    <a:pt x="0" y="418"/>
                  </a:lnTo>
                  <a:lnTo>
                    <a:pt x="0" y="650"/>
                  </a:lnTo>
                  <a:lnTo>
                    <a:pt x="217" y="650"/>
                  </a:lnTo>
                  <a:lnTo>
                    <a:pt x="217" y="1871"/>
                  </a:lnTo>
                  <a:cubicBezTo>
                    <a:pt x="217" y="2179"/>
                    <a:pt x="397" y="2291"/>
                    <a:pt x="618" y="2291"/>
                  </a:cubicBezTo>
                  <a:cubicBezTo>
                    <a:pt x="708" y="2291"/>
                    <a:pt x="804" y="2273"/>
                    <a:pt x="897" y="2242"/>
                  </a:cubicBezTo>
                  <a:lnTo>
                    <a:pt x="897" y="2010"/>
                  </a:lnTo>
                  <a:cubicBezTo>
                    <a:pt x="838" y="2033"/>
                    <a:pt x="781" y="2045"/>
                    <a:pt x="730" y="2045"/>
                  </a:cubicBezTo>
                  <a:cubicBezTo>
                    <a:pt x="605" y="2045"/>
                    <a:pt x="515" y="1974"/>
                    <a:pt x="526" y="1809"/>
                  </a:cubicBezTo>
                  <a:lnTo>
                    <a:pt x="526" y="650"/>
                  </a:lnTo>
                  <a:lnTo>
                    <a:pt x="866" y="650"/>
                  </a:lnTo>
                  <a:lnTo>
                    <a:pt x="866" y="418"/>
                  </a:lnTo>
                  <a:lnTo>
                    <a:pt x="526" y="418"/>
                  </a:lnTo>
                  <a:lnTo>
                    <a:pt x="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5934775" y="2990800"/>
              <a:ext cx="41750" cy="47925"/>
            </a:xfrm>
            <a:custGeom>
              <a:rect b="b" l="l" r="r" t="t"/>
              <a:pathLst>
                <a:path extrusionOk="0" h="1917" w="1670">
                  <a:moveTo>
                    <a:pt x="834" y="231"/>
                  </a:moveTo>
                  <a:cubicBezTo>
                    <a:pt x="1100" y="231"/>
                    <a:pt x="1373" y="430"/>
                    <a:pt x="1345" y="773"/>
                  </a:cubicBezTo>
                  <a:lnTo>
                    <a:pt x="341" y="773"/>
                  </a:lnTo>
                  <a:cubicBezTo>
                    <a:pt x="341" y="680"/>
                    <a:pt x="371" y="572"/>
                    <a:pt x="402" y="510"/>
                  </a:cubicBezTo>
                  <a:cubicBezTo>
                    <a:pt x="483" y="319"/>
                    <a:pt x="657" y="231"/>
                    <a:pt x="834" y="231"/>
                  </a:cubicBezTo>
                  <a:close/>
                  <a:moveTo>
                    <a:pt x="835" y="0"/>
                  </a:moveTo>
                  <a:cubicBezTo>
                    <a:pt x="263" y="0"/>
                    <a:pt x="31" y="356"/>
                    <a:pt x="16" y="943"/>
                  </a:cubicBezTo>
                  <a:cubicBezTo>
                    <a:pt x="0" y="1546"/>
                    <a:pt x="294" y="1917"/>
                    <a:pt x="851" y="1917"/>
                  </a:cubicBezTo>
                  <a:cubicBezTo>
                    <a:pt x="1237" y="1917"/>
                    <a:pt x="1500" y="1747"/>
                    <a:pt x="1608" y="1469"/>
                  </a:cubicBezTo>
                  <a:lnTo>
                    <a:pt x="1330" y="1391"/>
                  </a:lnTo>
                  <a:cubicBezTo>
                    <a:pt x="1268" y="1561"/>
                    <a:pt x="1113" y="1685"/>
                    <a:pt x="851" y="1685"/>
                  </a:cubicBezTo>
                  <a:cubicBezTo>
                    <a:pt x="480" y="1669"/>
                    <a:pt x="341" y="1407"/>
                    <a:pt x="341" y="1020"/>
                  </a:cubicBezTo>
                  <a:lnTo>
                    <a:pt x="1654" y="1020"/>
                  </a:lnTo>
                  <a:cubicBezTo>
                    <a:pt x="1670" y="402"/>
                    <a:pt x="1453"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5983450" y="2990800"/>
              <a:ext cx="47125" cy="64725"/>
            </a:xfrm>
            <a:custGeom>
              <a:rect b="b" l="l" r="r" t="t"/>
              <a:pathLst>
                <a:path extrusionOk="0" h="2589" w="1885">
                  <a:moveTo>
                    <a:pt x="758" y="232"/>
                  </a:moveTo>
                  <a:cubicBezTo>
                    <a:pt x="1114" y="232"/>
                    <a:pt x="1253" y="541"/>
                    <a:pt x="1253" y="959"/>
                  </a:cubicBezTo>
                  <a:cubicBezTo>
                    <a:pt x="1253" y="1345"/>
                    <a:pt x="1114" y="1654"/>
                    <a:pt x="758" y="1654"/>
                  </a:cubicBezTo>
                  <a:cubicBezTo>
                    <a:pt x="372" y="1654"/>
                    <a:pt x="325" y="1345"/>
                    <a:pt x="325" y="959"/>
                  </a:cubicBezTo>
                  <a:cubicBezTo>
                    <a:pt x="325" y="557"/>
                    <a:pt x="387" y="232"/>
                    <a:pt x="758" y="232"/>
                  </a:cubicBezTo>
                  <a:close/>
                  <a:moveTo>
                    <a:pt x="681" y="0"/>
                  </a:moveTo>
                  <a:cubicBezTo>
                    <a:pt x="155" y="16"/>
                    <a:pt x="1" y="418"/>
                    <a:pt x="1" y="959"/>
                  </a:cubicBezTo>
                  <a:cubicBezTo>
                    <a:pt x="1" y="1484"/>
                    <a:pt x="140" y="1886"/>
                    <a:pt x="666" y="1886"/>
                  </a:cubicBezTo>
                  <a:cubicBezTo>
                    <a:pt x="975" y="1886"/>
                    <a:pt x="1145" y="1731"/>
                    <a:pt x="1253" y="1530"/>
                  </a:cubicBezTo>
                  <a:lnTo>
                    <a:pt x="1253" y="1824"/>
                  </a:lnTo>
                  <a:cubicBezTo>
                    <a:pt x="1318" y="2167"/>
                    <a:pt x="1044" y="2359"/>
                    <a:pt x="785" y="2359"/>
                  </a:cubicBezTo>
                  <a:cubicBezTo>
                    <a:pt x="611" y="2359"/>
                    <a:pt x="443" y="2273"/>
                    <a:pt x="387" y="2087"/>
                  </a:cubicBezTo>
                  <a:lnTo>
                    <a:pt x="78" y="2149"/>
                  </a:lnTo>
                  <a:cubicBezTo>
                    <a:pt x="140" y="2365"/>
                    <a:pt x="279" y="2504"/>
                    <a:pt x="511" y="2550"/>
                  </a:cubicBezTo>
                  <a:cubicBezTo>
                    <a:pt x="633" y="2577"/>
                    <a:pt x="742" y="2589"/>
                    <a:pt x="838" y="2589"/>
                  </a:cubicBezTo>
                  <a:cubicBezTo>
                    <a:pt x="1885" y="2589"/>
                    <a:pt x="1477" y="1135"/>
                    <a:pt x="1562" y="31"/>
                  </a:cubicBezTo>
                  <a:lnTo>
                    <a:pt x="1284" y="31"/>
                  </a:lnTo>
                  <a:cubicBezTo>
                    <a:pt x="1253" y="124"/>
                    <a:pt x="1268" y="248"/>
                    <a:pt x="1253" y="340"/>
                  </a:cubicBezTo>
                  <a:cubicBezTo>
                    <a:pt x="1145" y="155"/>
                    <a:pt x="975" y="0"/>
                    <a:pt x="6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6031375" y="2990800"/>
              <a:ext cx="41750" cy="47925"/>
            </a:xfrm>
            <a:custGeom>
              <a:rect b="b" l="l" r="r" t="t"/>
              <a:pathLst>
                <a:path extrusionOk="0" h="1917" w="1670">
                  <a:moveTo>
                    <a:pt x="834" y="231"/>
                  </a:moveTo>
                  <a:cubicBezTo>
                    <a:pt x="1100" y="231"/>
                    <a:pt x="1373" y="430"/>
                    <a:pt x="1345" y="773"/>
                  </a:cubicBezTo>
                  <a:lnTo>
                    <a:pt x="340" y="773"/>
                  </a:lnTo>
                  <a:cubicBezTo>
                    <a:pt x="340" y="680"/>
                    <a:pt x="371" y="572"/>
                    <a:pt x="402" y="510"/>
                  </a:cubicBezTo>
                  <a:cubicBezTo>
                    <a:pt x="483" y="319"/>
                    <a:pt x="657" y="231"/>
                    <a:pt x="834" y="231"/>
                  </a:cubicBezTo>
                  <a:close/>
                  <a:moveTo>
                    <a:pt x="835" y="0"/>
                  </a:moveTo>
                  <a:cubicBezTo>
                    <a:pt x="263" y="0"/>
                    <a:pt x="31" y="356"/>
                    <a:pt x="16" y="943"/>
                  </a:cubicBezTo>
                  <a:cubicBezTo>
                    <a:pt x="0" y="1546"/>
                    <a:pt x="294" y="1917"/>
                    <a:pt x="851" y="1917"/>
                  </a:cubicBezTo>
                  <a:cubicBezTo>
                    <a:pt x="1237" y="1917"/>
                    <a:pt x="1500" y="1747"/>
                    <a:pt x="1608" y="1469"/>
                  </a:cubicBezTo>
                  <a:lnTo>
                    <a:pt x="1330" y="1391"/>
                  </a:lnTo>
                  <a:cubicBezTo>
                    <a:pt x="1268" y="1561"/>
                    <a:pt x="1113" y="1685"/>
                    <a:pt x="851" y="1685"/>
                  </a:cubicBezTo>
                  <a:cubicBezTo>
                    <a:pt x="480" y="1669"/>
                    <a:pt x="340" y="1407"/>
                    <a:pt x="340" y="1020"/>
                  </a:cubicBezTo>
                  <a:lnTo>
                    <a:pt x="1654" y="1020"/>
                  </a:lnTo>
                  <a:cubicBezTo>
                    <a:pt x="1670" y="402"/>
                    <a:pt x="1453"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6082375" y="2990775"/>
              <a:ext cx="21675" cy="46800"/>
            </a:xfrm>
            <a:custGeom>
              <a:rect b="b" l="l" r="r" t="t"/>
              <a:pathLst>
                <a:path extrusionOk="0" h="1872" w="867">
                  <a:moveTo>
                    <a:pt x="733" y="1"/>
                  </a:moveTo>
                  <a:cubicBezTo>
                    <a:pt x="481" y="1"/>
                    <a:pt x="350" y="193"/>
                    <a:pt x="310" y="419"/>
                  </a:cubicBezTo>
                  <a:cubicBezTo>
                    <a:pt x="279" y="310"/>
                    <a:pt x="294" y="156"/>
                    <a:pt x="279" y="32"/>
                  </a:cubicBezTo>
                  <a:lnTo>
                    <a:pt x="1" y="32"/>
                  </a:lnTo>
                  <a:lnTo>
                    <a:pt x="1" y="1871"/>
                  </a:lnTo>
                  <a:lnTo>
                    <a:pt x="310" y="1871"/>
                  </a:lnTo>
                  <a:cubicBezTo>
                    <a:pt x="353" y="1223"/>
                    <a:pt x="141" y="279"/>
                    <a:pt x="725" y="279"/>
                  </a:cubicBezTo>
                  <a:cubicBezTo>
                    <a:pt x="768" y="279"/>
                    <a:pt x="815" y="284"/>
                    <a:pt x="866" y="295"/>
                  </a:cubicBezTo>
                  <a:lnTo>
                    <a:pt x="866" y="17"/>
                  </a:lnTo>
                  <a:cubicBezTo>
                    <a:pt x="819" y="6"/>
                    <a:pt x="774" y="1"/>
                    <a:pt x="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5073500" y="3146125"/>
              <a:ext cx="63400" cy="46000"/>
            </a:xfrm>
            <a:custGeom>
              <a:rect b="b" l="l" r="r" t="t"/>
              <a:pathLst>
                <a:path extrusionOk="0" h="1840" w="2536">
                  <a:moveTo>
                    <a:pt x="0" y="1"/>
                  </a:moveTo>
                  <a:lnTo>
                    <a:pt x="526" y="1840"/>
                  </a:lnTo>
                  <a:lnTo>
                    <a:pt x="866" y="1840"/>
                  </a:lnTo>
                  <a:lnTo>
                    <a:pt x="1268" y="263"/>
                  </a:lnTo>
                  <a:lnTo>
                    <a:pt x="1654" y="1840"/>
                  </a:lnTo>
                  <a:lnTo>
                    <a:pt x="1994" y="1840"/>
                  </a:lnTo>
                  <a:lnTo>
                    <a:pt x="2535" y="1"/>
                  </a:lnTo>
                  <a:lnTo>
                    <a:pt x="2226" y="1"/>
                  </a:lnTo>
                  <a:lnTo>
                    <a:pt x="1824" y="1592"/>
                  </a:lnTo>
                  <a:lnTo>
                    <a:pt x="1422" y="1"/>
                  </a:lnTo>
                  <a:lnTo>
                    <a:pt x="1098" y="1"/>
                  </a:lnTo>
                  <a:lnTo>
                    <a:pt x="681" y="1592"/>
                  </a:lnTo>
                  <a:lnTo>
                    <a:pt x="3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5142275" y="3129125"/>
              <a:ext cx="43700" cy="63000"/>
            </a:xfrm>
            <a:custGeom>
              <a:rect b="b" l="l" r="r" t="t"/>
              <a:pathLst>
                <a:path extrusionOk="0" h="2520" w="1748">
                  <a:moveTo>
                    <a:pt x="1" y="0"/>
                  </a:moveTo>
                  <a:lnTo>
                    <a:pt x="1" y="2520"/>
                  </a:lnTo>
                  <a:lnTo>
                    <a:pt x="310" y="2520"/>
                  </a:lnTo>
                  <a:cubicBezTo>
                    <a:pt x="356" y="1871"/>
                    <a:pt x="93" y="881"/>
                    <a:pt x="789" y="881"/>
                  </a:cubicBezTo>
                  <a:cubicBezTo>
                    <a:pt x="1083" y="881"/>
                    <a:pt x="1175" y="1036"/>
                    <a:pt x="1160" y="1345"/>
                  </a:cubicBezTo>
                  <a:lnTo>
                    <a:pt x="1160" y="2520"/>
                  </a:lnTo>
                  <a:lnTo>
                    <a:pt x="1469" y="2520"/>
                  </a:lnTo>
                  <a:cubicBezTo>
                    <a:pt x="1407" y="1762"/>
                    <a:pt x="1747" y="650"/>
                    <a:pt x="897" y="650"/>
                  </a:cubicBezTo>
                  <a:cubicBezTo>
                    <a:pt x="572" y="650"/>
                    <a:pt x="418" y="789"/>
                    <a:pt x="294" y="990"/>
                  </a:cubicBezTo>
                  <a:lnTo>
                    <a:pt x="3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5187875" y="3145350"/>
              <a:ext cx="41750" cy="47950"/>
            </a:xfrm>
            <a:custGeom>
              <a:rect b="b" l="l" r="r" t="t"/>
              <a:pathLst>
                <a:path extrusionOk="0" h="1918" w="1670">
                  <a:moveTo>
                    <a:pt x="833" y="231"/>
                  </a:moveTo>
                  <a:cubicBezTo>
                    <a:pt x="1097" y="231"/>
                    <a:pt x="1367" y="430"/>
                    <a:pt x="1330" y="773"/>
                  </a:cubicBezTo>
                  <a:lnTo>
                    <a:pt x="340" y="773"/>
                  </a:lnTo>
                  <a:cubicBezTo>
                    <a:pt x="340" y="681"/>
                    <a:pt x="371" y="572"/>
                    <a:pt x="402" y="511"/>
                  </a:cubicBezTo>
                  <a:cubicBezTo>
                    <a:pt x="483" y="319"/>
                    <a:pt x="656" y="231"/>
                    <a:pt x="833" y="231"/>
                  </a:cubicBezTo>
                  <a:close/>
                  <a:moveTo>
                    <a:pt x="835" y="1"/>
                  </a:moveTo>
                  <a:cubicBezTo>
                    <a:pt x="263" y="1"/>
                    <a:pt x="16" y="356"/>
                    <a:pt x="16" y="943"/>
                  </a:cubicBezTo>
                  <a:cubicBezTo>
                    <a:pt x="0" y="1546"/>
                    <a:pt x="294" y="1917"/>
                    <a:pt x="850" y="1917"/>
                  </a:cubicBezTo>
                  <a:cubicBezTo>
                    <a:pt x="1237" y="1917"/>
                    <a:pt x="1484" y="1747"/>
                    <a:pt x="1592" y="1469"/>
                  </a:cubicBezTo>
                  <a:lnTo>
                    <a:pt x="1330" y="1392"/>
                  </a:lnTo>
                  <a:cubicBezTo>
                    <a:pt x="1268" y="1562"/>
                    <a:pt x="1098" y="1685"/>
                    <a:pt x="850" y="1685"/>
                  </a:cubicBezTo>
                  <a:cubicBezTo>
                    <a:pt x="480" y="1670"/>
                    <a:pt x="340" y="1407"/>
                    <a:pt x="340" y="1021"/>
                  </a:cubicBezTo>
                  <a:lnTo>
                    <a:pt x="1639" y="1021"/>
                  </a:lnTo>
                  <a:cubicBezTo>
                    <a:pt x="1670"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5238500" y="3145325"/>
              <a:ext cx="43725" cy="46800"/>
            </a:xfrm>
            <a:custGeom>
              <a:rect b="b" l="l" r="r" t="t"/>
              <a:pathLst>
                <a:path extrusionOk="0" h="1872" w="1749">
                  <a:moveTo>
                    <a:pt x="960" y="0"/>
                  </a:moveTo>
                  <a:cubicBezTo>
                    <a:pt x="945" y="0"/>
                    <a:pt x="929" y="1"/>
                    <a:pt x="912" y="2"/>
                  </a:cubicBezTo>
                  <a:cubicBezTo>
                    <a:pt x="603" y="2"/>
                    <a:pt x="417" y="141"/>
                    <a:pt x="309" y="342"/>
                  </a:cubicBezTo>
                  <a:cubicBezTo>
                    <a:pt x="294" y="264"/>
                    <a:pt x="309" y="141"/>
                    <a:pt x="294" y="33"/>
                  </a:cubicBezTo>
                  <a:lnTo>
                    <a:pt x="0" y="33"/>
                  </a:lnTo>
                  <a:lnTo>
                    <a:pt x="16" y="1872"/>
                  </a:lnTo>
                  <a:lnTo>
                    <a:pt x="325" y="1872"/>
                  </a:lnTo>
                  <a:cubicBezTo>
                    <a:pt x="371" y="1223"/>
                    <a:pt x="108" y="264"/>
                    <a:pt x="804" y="233"/>
                  </a:cubicBezTo>
                  <a:cubicBezTo>
                    <a:pt x="1097" y="233"/>
                    <a:pt x="1175" y="403"/>
                    <a:pt x="1175" y="697"/>
                  </a:cubicBezTo>
                  <a:lnTo>
                    <a:pt x="1175" y="1872"/>
                  </a:lnTo>
                  <a:lnTo>
                    <a:pt x="1484" y="1872"/>
                  </a:lnTo>
                  <a:cubicBezTo>
                    <a:pt x="1423" y="1129"/>
                    <a:pt x="1749" y="0"/>
                    <a:pt x="9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5843575" y="3129125"/>
              <a:ext cx="39050" cy="64175"/>
            </a:xfrm>
            <a:custGeom>
              <a:rect b="b" l="l" r="r" t="t"/>
              <a:pathLst>
                <a:path extrusionOk="0" h="2567" w="1562">
                  <a:moveTo>
                    <a:pt x="801" y="881"/>
                  </a:moveTo>
                  <a:cubicBezTo>
                    <a:pt x="1165" y="881"/>
                    <a:pt x="1253" y="1185"/>
                    <a:pt x="1253" y="1577"/>
                  </a:cubicBezTo>
                  <a:cubicBezTo>
                    <a:pt x="1253" y="2010"/>
                    <a:pt x="1160" y="2319"/>
                    <a:pt x="758" y="2319"/>
                  </a:cubicBezTo>
                  <a:cubicBezTo>
                    <a:pt x="387" y="2319"/>
                    <a:pt x="325" y="1994"/>
                    <a:pt x="325" y="1608"/>
                  </a:cubicBezTo>
                  <a:cubicBezTo>
                    <a:pt x="325" y="1206"/>
                    <a:pt x="387" y="881"/>
                    <a:pt x="774" y="881"/>
                  </a:cubicBezTo>
                  <a:cubicBezTo>
                    <a:pt x="783" y="881"/>
                    <a:pt x="792" y="881"/>
                    <a:pt x="801" y="881"/>
                  </a:cubicBezTo>
                  <a:close/>
                  <a:moveTo>
                    <a:pt x="1253" y="0"/>
                  </a:moveTo>
                  <a:lnTo>
                    <a:pt x="1253" y="959"/>
                  </a:lnTo>
                  <a:cubicBezTo>
                    <a:pt x="1145" y="773"/>
                    <a:pt x="975" y="650"/>
                    <a:pt x="681" y="650"/>
                  </a:cubicBezTo>
                  <a:cubicBezTo>
                    <a:pt x="233" y="650"/>
                    <a:pt x="1" y="974"/>
                    <a:pt x="1" y="1608"/>
                  </a:cubicBezTo>
                  <a:cubicBezTo>
                    <a:pt x="16" y="2180"/>
                    <a:pt x="171" y="2566"/>
                    <a:pt x="681" y="2566"/>
                  </a:cubicBezTo>
                  <a:cubicBezTo>
                    <a:pt x="975" y="2566"/>
                    <a:pt x="1160" y="2442"/>
                    <a:pt x="1253" y="2226"/>
                  </a:cubicBezTo>
                  <a:cubicBezTo>
                    <a:pt x="1284" y="2303"/>
                    <a:pt x="1253" y="2427"/>
                    <a:pt x="1284" y="2520"/>
                  </a:cubicBezTo>
                  <a:lnTo>
                    <a:pt x="1562" y="2520"/>
                  </a:lnTo>
                  <a:lnTo>
                    <a:pt x="15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5891875" y="3145350"/>
              <a:ext cx="44850" cy="47950"/>
            </a:xfrm>
            <a:custGeom>
              <a:rect b="b" l="l" r="r" t="t"/>
              <a:pathLst>
                <a:path extrusionOk="0" h="1918" w="1794">
                  <a:moveTo>
                    <a:pt x="1206" y="959"/>
                  </a:moveTo>
                  <a:cubicBezTo>
                    <a:pt x="1237" y="1392"/>
                    <a:pt x="1021" y="1654"/>
                    <a:pt x="635" y="1685"/>
                  </a:cubicBezTo>
                  <a:cubicBezTo>
                    <a:pt x="434" y="1685"/>
                    <a:pt x="325" y="1546"/>
                    <a:pt x="325" y="1361"/>
                  </a:cubicBezTo>
                  <a:cubicBezTo>
                    <a:pt x="325" y="912"/>
                    <a:pt x="789" y="990"/>
                    <a:pt x="1206" y="959"/>
                  </a:cubicBezTo>
                  <a:close/>
                  <a:moveTo>
                    <a:pt x="820" y="1"/>
                  </a:moveTo>
                  <a:cubicBezTo>
                    <a:pt x="403" y="1"/>
                    <a:pt x="140" y="140"/>
                    <a:pt x="94" y="495"/>
                  </a:cubicBezTo>
                  <a:lnTo>
                    <a:pt x="403" y="526"/>
                  </a:lnTo>
                  <a:cubicBezTo>
                    <a:pt x="418" y="294"/>
                    <a:pt x="588" y="232"/>
                    <a:pt x="820" y="232"/>
                  </a:cubicBezTo>
                  <a:cubicBezTo>
                    <a:pt x="1129" y="232"/>
                    <a:pt x="1237" y="418"/>
                    <a:pt x="1206" y="758"/>
                  </a:cubicBezTo>
                  <a:cubicBezTo>
                    <a:pt x="1178" y="758"/>
                    <a:pt x="1150" y="758"/>
                    <a:pt x="1122" y="758"/>
                  </a:cubicBezTo>
                  <a:cubicBezTo>
                    <a:pt x="562" y="758"/>
                    <a:pt x="1" y="772"/>
                    <a:pt x="1" y="1361"/>
                  </a:cubicBezTo>
                  <a:cubicBezTo>
                    <a:pt x="1" y="1701"/>
                    <a:pt x="217" y="1902"/>
                    <a:pt x="557" y="1917"/>
                  </a:cubicBezTo>
                  <a:cubicBezTo>
                    <a:pt x="928" y="1917"/>
                    <a:pt x="1083" y="1732"/>
                    <a:pt x="1222" y="1531"/>
                  </a:cubicBezTo>
                  <a:lnTo>
                    <a:pt x="1222" y="1531"/>
                  </a:lnTo>
                  <a:cubicBezTo>
                    <a:pt x="1210" y="1768"/>
                    <a:pt x="1372" y="1887"/>
                    <a:pt x="1588" y="1887"/>
                  </a:cubicBezTo>
                  <a:cubicBezTo>
                    <a:pt x="1653" y="1887"/>
                    <a:pt x="1722" y="1877"/>
                    <a:pt x="1794" y="1855"/>
                  </a:cubicBezTo>
                  <a:lnTo>
                    <a:pt x="1794" y="1670"/>
                  </a:lnTo>
                  <a:cubicBezTo>
                    <a:pt x="1763" y="1677"/>
                    <a:pt x="1735" y="1680"/>
                    <a:pt x="1709" y="1680"/>
                  </a:cubicBezTo>
                  <a:cubicBezTo>
                    <a:pt x="1571" y="1680"/>
                    <a:pt x="1516" y="1577"/>
                    <a:pt x="1516" y="1407"/>
                  </a:cubicBezTo>
                  <a:lnTo>
                    <a:pt x="1516" y="619"/>
                  </a:lnTo>
                  <a:cubicBezTo>
                    <a:pt x="1516" y="186"/>
                    <a:pt x="1253"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5937875" y="3135700"/>
              <a:ext cx="22050" cy="57275"/>
            </a:xfrm>
            <a:custGeom>
              <a:rect b="b" l="l" r="r" t="t"/>
              <a:pathLst>
                <a:path extrusionOk="0" h="2291" w="882">
                  <a:moveTo>
                    <a:pt x="325" y="0"/>
                  </a:moveTo>
                  <a:lnTo>
                    <a:pt x="232" y="418"/>
                  </a:lnTo>
                  <a:lnTo>
                    <a:pt x="0" y="418"/>
                  </a:lnTo>
                  <a:lnTo>
                    <a:pt x="0" y="649"/>
                  </a:lnTo>
                  <a:lnTo>
                    <a:pt x="217" y="649"/>
                  </a:lnTo>
                  <a:lnTo>
                    <a:pt x="217" y="1870"/>
                  </a:lnTo>
                  <a:cubicBezTo>
                    <a:pt x="217" y="2179"/>
                    <a:pt x="397" y="2291"/>
                    <a:pt x="612" y="2291"/>
                  </a:cubicBezTo>
                  <a:cubicBezTo>
                    <a:pt x="699" y="2291"/>
                    <a:pt x="792" y="2272"/>
                    <a:pt x="881" y="2241"/>
                  </a:cubicBezTo>
                  <a:lnTo>
                    <a:pt x="881" y="2009"/>
                  </a:lnTo>
                  <a:cubicBezTo>
                    <a:pt x="827" y="2032"/>
                    <a:pt x="772" y="2044"/>
                    <a:pt x="721" y="2044"/>
                  </a:cubicBezTo>
                  <a:cubicBezTo>
                    <a:pt x="598" y="2044"/>
                    <a:pt x="504" y="1973"/>
                    <a:pt x="526" y="1809"/>
                  </a:cubicBezTo>
                  <a:lnTo>
                    <a:pt x="526" y="649"/>
                  </a:lnTo>
                  <a:lnTo>
                    <a:pt x="866" y="649"/>
                  </a:lnTo>
                  <a:lnTo>
                    <a:pt x="866" y="418"/>
                  </a:lnTo>
                  <a:lnTo>
                    <a:pt x="526" y="418"/>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5964150" y="3145350"/>
              <a:ext cx="41750" cy="47950"/>
            </a:xfrm>
            <a:custGeom>
              <a:rect b="b" l="l" r="r" t="t"/>
              <a:pathLst>
                <a:path extrusionOk="0" h="1918" w="1670">
                  <a:moveTo>
                    <a:pt x="832" y="231"/>
                  </a:moveTo>
                  <a:cubicBezTo>
                    <a:pt x="1097" y="231"/>
                    <a:pt x="1366" y="430"/>
                    <a:pt x="1329" y="773"/>
                  </a:cubicBezTo>
                  <a:lnTo>
                    <a:pt x="340" y="773"/>
                  </a:lnTo>
                  <a:cubicBezTo>
                    <a:pt x="340" y="681"/>
                    <a:pt x="371" y="572"/>
                    <a:pt x="402" y="511"/>
                  </a:cubicBezTo>
                  <a:cubicBezTo>
                    <a:pt x="482" y="319"/>
                    <a:pt x="656" y="231"/>
                    <a:pt x="832" y="231"/>
                  </a:cubicBezTo>
                  <a:close/>
                  <a:moveTo>
                    <a:pt x="835" y="1"/>
                  </a:moveTo>
                  <a:cubicBezTo>
                    <a:pt x="263" y="1"/>
                    <a:pt x="16" y="356"/>
                    <a:pt x="16" y="943"/>
                  </a:cubicBezTo>
                  <a:cubicBezTo>
                    <a:pt x="0" y="1546"/>
                    <a:pt x="294" y="1917"/>
                    <a:pt x="850" y="1917"/>
                  </a:cubicBezTo>
                  <a:cubicBezTo>
                    <a:pt x="1237" y="1917"/>
                    <a:pt x="1484" y="1747"/>
                    <a:pt x="1592" y="1469"/>
                  </a:cubicBezTo>
                  <a:lnTo>
                    <a:pt x="1329" y="1392"/>
                  </a:lnTo>
                  <a:cubicBezTo>
                    <a:pt x="1268" y="1562"/>
                    <a:pt x="1097" y="1685"/>
                    <a:pt x="850" y="1685"/>
                  </a:cubicBezTo>
                  <a:cubicBezTo>
                    <a:pt x="479" y="1670"/>
                    <a:pt x="340" y="1407"/>
                    <a:pt x="340" y="1021"/>
                  </a:cubicBezTo>
                  <a:lnTo>
                    <a:pt x="1638" y="1021"/>
                  </a:lnTo>
                  <a:cubicBezTo>
                    <a:pt x="1669"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6010125" y="3135700"/>
              <a:ext cx="22425" cy="57275"/>
            </a:xfrm>
            <a:custGeom>
              <a:rect b="b" l="l" r="r" t="t"/>
              <a:pathLst>
                <a:path extrusionOk="0" h="2291" w="897">
                  <a:moveTo>
                    <a:pt x="325" y="0"/>
                  </a:moveTo>
                  <a:lnTo>
                    <a:pt x="232" y="418"/>
                  </a:lnTo>
                  <a:lnTo>
                    <a:pt x="0" y="418"/>
                  </a:lnTo>
                  <a:lnTo>
                    <a:pt x="0" y="649"/>
                  </a:lnTo>
                  <a:lnTo>
                    <a:pt x="217" y="649"/>
                  </a:lnTo>
                  <a:lnTo>
                    <a:pt x="217" y="1870"/>
                  </a:lnTo>
                  <a:cubicBezTo>
                    <a:pt x="217" y="2179"/>
                    <a:pt x="397" y="2291"/>
                    <a:pt x="618" y="2291"/>
                  </a:cubicBezTo>
                  <a:cubicBezTo>
                    <a:pt x="707" y="2291"/>
                    <a:pt x="803" y="2272"/>
                    <a:pt x="897" y="2241"/>
                  </a:cubicBezTo>
                  <a:lnTo>
                    <a:pt x="897" y="2009"/>
                  </a:lnTo>
                  <a:cubicBezTo>
                    <a:pt x="838" y="2032"/>
                    <a:pt x="781" y="2044"/>
                    <a:pt x="730" y="2044"/>
                  </a:cubicBezTo>
                  <a:cubicBezTo>
                    <a:pt x="605" y="2044"/>
                    <a:pt x="515" y="1973"/>
                    <a:pt x="526" y="1809"/>
                  </a:cubicBezTo>
                  <a:lnTo>
                    <a:pt x="526" y="649"/>
                  </a:lnTo>
                  <a:lnTo>
                    <a:pt x="866" y="649"/>
                  </a:lnTo>
                  <a:lnTo>
                    <a:pt x="866" y="418"/>
                  </a:lnTo>
                  <a:lnTo>
                    <a:pt x="526" y="418"/>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6039100" y="3129125"/>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a:off x="6058025" y="3145350"/>
              <a:ext cx="67925" cy="46775"/>
            </a:xfrm>
            <a:custGeom>
              <a:rect b="b" l="l" r="r" t="t"/>
              <a:pathLst>
                <a:path extrusionOk="0" h="1871" w="2717">
                  <a:moveTo>
                    <a:pt x="1918" y="0"/>
                  </a:moveTo>
                  <a:cubicBezTo>
                    <a:pt x="1913" y="0"/>
                    <a:pt x="1907" y="0"/>
                    <a:pt x="1902" y="1"/>
                  </a:cubicBezTo>
                  <a:cubicBezTo>
                    <a:pt x="1608" y="1"/>
                    <a:pt x="1454" y="140"/>
                    <a:pt x="1346" y="341"/>
                  </a:cubicBezTo>
                  <a:cubicBezTo>
                    <a:pt x="1308" y="109"/>
                    <a:pt x="1087" y="4"/>
                    <a:pt x="858" y="4"/>
                  </a:cubicBezTo>
                  <a:cubicBezTo>
                    <a:pt x="613" y="4"/>
                    <a:pt x="358" y="125"/>
                    <a:pt x="310" y="341"/>
                  </a:cubicBezTo>
                  <a:cubicBezTo>
                    <a:pt x="279" y="263"/>
                    <a:pt x="310" y="140"/>
                    <a:pt x="295" y="32"/>
                  </a:cubicBezTo>
                  <a:lnTo>
                    <a:pt x="1" y="32"/>
                  </a:lnTo>
                  <a:lnTo>
                    <a:pt x="16" y="1871"/>
                  </a:lnTo>
                  <a:lnTo>
                    <a:pt x="310" y="1871"/>
                  </a:lnTo>
                  <a:cubicBezTo>
                    <a:pt x="372" y="1237"/>
                    <a:pt x="94" y="279"/>
                    <a:pt x="743" y="232"/>
                  </a:cubicBezTo>
                  <a:cubicBezTo>
                    <a:pt x="753" y="232"/>
                    <a:pt x="763" y="232"/>
                    <a:pt x="772" y="232"/>
                  </a:cubicBezTo>
                  <a:cubicBezTo>
                    <a:pt x="1025" y="232"/>
                    <a:pt x="1083" y="428"/>
                    <a:pt x="1083" y="696"/>
                  </a:cubicBezTo>
                  <a:lnTo>
                    <a:pt x="1083" y="1871"/>
                  </a:lnTo>
                  <a:lnTo>
                    <a:pt x="1376" y="1871"/>
                  </a:lnTo>
                  <a:cubicBezTo>
                    <a:pt x="1438" y="1253"/>
                    <a:pt x="1160" y="263"/>
                    <a:pt x="1794" y="232"/>
                  </a:cubicBezTo>
                  <a:cubicBezTo>
                    <a:pt x="2087" y="232"/>
                    <a:pt x="2134" y="418"/>
                    <a:pt x="2134" y="696"/>
                  </a:cubicBezTo>
                  <a:lnTo>
                    <a:pt x="2134" y="1871"/>
                  </a:lnTo>
                  <a:lnTo>
                    <a:pt x="2443" y="1871"/>
                  </a:lnTo>
                  <a:cubicBezTo>
                    <a:pt x="2366" y="1149"/>
                    <a:pt x="2716" y="0"/>
                    <a:pt x="19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a:off x="6127975" y="3145350"/>
              <a:ext cx="41375" cy="47950"/>
            </a:xfrm>
            <a:custGeom>
              <a:rect b="b" l="l" r="r" t="t"/>
              <a:pathLst>
                <a:path extrusionOk="0" h="1918" w="1655">
                  <a:moveTo>
                    <a:pt x="829" y="231"/>
                  </a:moveTo>
                  <a:cubicBezTo>
                    <a:pt x="1097" y="231"/>
                    <a:pt x="1367" y="430"/>
                    <a:pt x="1330" y="773"/>
                  </a:cubicBezTo>
                  <a:lnTo>
                    <a:pt x="340" y="773"/>
                  </a:lnTo>
                  <a:cubicBezTo>
                    <a:pt x="340" y="681"/>
                    <a:pt x="371" y="572"/>
                    <a:pt x="387" y="511"/>
                  </a:cubicBezTo>
                  <a:cubicBezTo>
                    <a:pt x="473" y="319"/>
                    <a:pt x="651" y="231"/>
                    <a:pt x="829" y="231"/>
                  </a:cubicBezTo>
                  <a:close/>
                  <a:moveTo>
                    <a:pt x="835" y="1"/>
                  </a:moveTo>
                  <a:cubicBezTo>
                    <a:pt x="263" y="1"/>
                    <a:pt x="16" y="356"/>
                    <a:pt x="0" y="943"/>
                  </a:cubicBezTo>
                  <a:cubicBezTo>
                    <a:pt x="0" y="1546"/>
                    <a:pt x="294" y="1917"/>
                    <a:pt x="850" y="1917"/>
                  </a:cubicBezTo>
                  <a:cubicBezTo>
                    <a:pt x="1237" y="1917"/>
                    <a:pt x="1484" y="1747"/>
                    <a:pt x="1592" y="1469"/>
                  </a:cubicBezTo>
                  <a:lnTo>
                    <a:pt x="1314" y="1392"/>
                  </a:lnTo>
                  <a:cubicBezTo>
                    <a:pt x="1268" y="1562"/>
                    <a:pt x="1098" y="1685"/>
                    <a:pt x="850" y="1685"/>
                  </a:cubicBezTo>
                  <a:cubicBezTo>
                    <a:pt x="464" y="1670"/>
                    <a:pt x="340" y="1407"/>
                    <a:pt x="340" y="1021"/>
                  </a:cubicBezTo>
                  <a:lnTo>
                    <a:pt x="1639" y="1021"/>
                  </a:lnTo>
                  <a:cubicBezTo>
                    <a:pt x="1654"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a:off x="6304550" y="2865600"/>
              <a:ext cx="102425" cy="1200950"/>
            </a:xfrm>
            <a:custGeom>
              <a:rect b="b" l="l" r="r" t="t"/>
              <a:pathLst>
                <a:path extrusionOk="0" fill="none" h="48038" w="4097">
                  <a:moveTo>
                    <a:pt x="233" y="48037"/>
                  </a:moveTo>
                  <a:lnTo>
                    <a:pt x="2937" y="48037"/>
                  </a:lnTo>
                  <a:cubicBezTo>
                    <a:pt x="3571" y="48037"/>
                    <a:pt x="4096" y="47527"/>
                    <a:pt x="4096" y="46878"/>
                  </a:cubicBezTo>
                  <a:lnTo>
                    <a:pt x="4096" y="1160"/>
                  </a:lnTo>
                  <a:cubicBezTo>
                    <a:pt x="4096" y="526"/>
                    <a:pt x="3571" y="1"/>
                    <a:pt x="2937" y="1"/>
                  </a:cubicBezTo>
                  <a:lnTo>
                    <a:pt x="1" y="1"/>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a:off x="6215675" y="2817300"/>
              <a:ext cx="96625" cy="96625"/>
            </a:xfrm>
            <a:custGeom>
              <a:rect b="b" l="l" r="r" t="t"/>
              <a:pathLst>
                <a:path extrusionOk="0" h="3865" w="3865">
                  <a:moveTo>
                    <a:pt x="1" y="1"/>
                  </a:moveTo>
                  <a:lnTo>
                    <a:pt x="1" y="3865"/>
                  </a:lnTo>
                  <a:lnTo>
                    <a:pt x="3865" y="1933"/>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a:off x="6213750" y="2817300"/>
              <a:ext cx="98550" cy="1297550"/>
            </a:xfrm>
            <a:custGeom>
              <a:rect b="b" l="l" r="r" t="t"/>
              <a:pathLst>
                <a:path extrusionOk="0" fill="none" h="51902" w="3942">
                  <a:moveTo>
                    <a:pt x="3865" y="51901"/>
                  </a:moveTo>
                  <a:lnTo>
                    <a:pt x="3865" y="48037"/>
                  </a:lnTo>
                  <a:moveTo>
                    <a:pt x="1" y="49969"/>
                  </a:moveTo>
                  <a:lnTo>
                    <a:pt x="3865" y="49969"/>
                  </a:lnTo>
                  <a:moveTo>
                    <a:pt x="78" y="1"/>
                  </a:moveTo>
                  <a:lnTo>
                    <a:pt x="3942" y="1933"/>
                  </a:lnTo>
                  <a:lnTo>
                    <a:pt x="78" y="3865"/>
                  </a:lnTo>
                  <a:moveTo>
                    <a:pt x="78" y="1933"/>
                  </a:moveTo>
                  <a:lnTo>
                    <a:pt x="3942" y="1933"/>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a:off x="2431725" y="2440575"/>
              <a:ext cx="1265450" cy="502325"/>
            </a:xfrm>
            <a:custGeom>
              <a:rect b="b" l="l" r="r" t="t"/>
              <a:pathLst>
                <a:path extrusionOk="0" h="20093" w="50618">
                  <a:moveTo>
                    <a:pt x="0" y="0"/>
                  </a:moveTo>
                  <a:lnTo>
                    <a:pt x="0" y="20093"/>
                  </a:lnTo>
                  <a:lnTo>
                    <a:pt x="50618" y="20093"/>
                  </a:lnTo>
                  <a:lnTo>
                    <a:pt x="50618"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a:off x="2431725" y="2788325"/>
              <a:ext cx="1265450" cy="154575"/>
            </a:xfrm>
            <a:custGeom>
              <a:rect b="b" l="l" r="r" t="t"/>
              <a:pathLst>
                <a:path extrusionOk="0" h="6183" w="50618">
                  <a:moveTo>
                    <a:pt x="0" y="0"/>
                  </a:moveTo>
                  <a:lnTo>
                    <a:pt x="0" y="6183"/>
                  </a:lnTo>
                  <a:lnTo>
                    <a:pt x="50618" y="6183"/>
                  </a:lnTo>
                  <a:lnTo>
                    <a:pt x="50618" y="0"/>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2431725" y="2440575"/>
              <a:ext cx="1265450" cy="193225"/>
            </a:xfrm>
            <a:custGeom>
              <a:rect b="b" l="l" r="r" t="t"/>
              <a:pathLst>
                <a:path extrusionOk="0" h="7729" w="50618">
                  <a:moveTo>
                    <a:pt x="0" y="0"/>
                  </a:moveTo>
                  <a:lnTo>
                    <a:pt x="0" y="7728"/>
                  </a:lnTo>
                  <a:lnTo>
                    <a:pt x="50618" y="7728"/>
                  </a:lnTo>
                  <a:lnTo>
                    <a:pt x="50618"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a:off x="2431725" y="2440575"/>
              <a:ext cx="1265450" cy="502325"/>
            </a:xfrm>
            <a:custGeom>
              <a:rect b="b" l="l" r="r" t="t"/>
              <a:pathLst>
                <a:path extrusionOk="0" fill="none" h="20093" w="50618">
                  <a:moveTo>
                    <a:pt x="0" y="0"/>
                  </a:moveTo>
                  <a:lnTo>
                    <a:pt x="50618" y="0"/>
                  </a:lnTo>
                  <a:lnTo>
                    <a:pt x="50618" y="20093"/>
                  </a:lnTo>
                  <a:lnTo>
                    <a:pt x="0" y="20093"/>
                  </a:lnTo>
                  <a:close/>
                  <a:moveTo>
                    <a:pt x="0" y="7728"/>
                  </a:moveTo>
                  <a:lnTo>
                    <a:pt x="50618" y="7728"/>
                  </a:lnTo>
                  <a:moveTo>
                    <a:pt x="15580" y="7728"/>
                  </a:moveTo>
                  <a:lnTo>
                    <a:pt x="15580" y="20093"/>
                  </a:lnTo>
                  <a:moveTo>
                    <a:pt x="35038" y="7728"/>
                  </a:moveTo>
                  <a:lnTo>
                    <a:pt x="35038" y="20093"/>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a:off x="2715325" y="2493875"/>
              <a:ext cx="57600" cy="61875"/>
            </a:xfrm>
            <a:custGeom>
              <a:rect b="b" l="l" r="r" t="t"/>
              <a:pathLst>
                <a:path extrusionOk="0" h="2475" w="2304">
                  <a:moveTo>
                    <a:pt x="1222" y="1"/>
                  </a:moveTo>
                  <a:cubicBezTo>
                    <a:pt x="561" y="1"/>
                    <a:pt x="1" y="447"/>
                    <a:pt x="47" y="1222"/>
                  </a:cubicBezTo>
                  <a:cubicBezTo>
                    <a:pt x="78" y="2010"/>
                    <a:pt x="449" y="2474"/>
                    <a:pt x="1253" y="2474"/>
                  </a:cubicBezTo>
                  <a:cubicBezTo>
                    <a:pt x="1716" y="2474"/>
                    <a:pt x="2072" y="2304"/>
                    <a:pt x="2304" y="2057"/>
                  </a:cubicBezTo>
                  <a:lnTo>
                    <a:pt x="2304" y="1238"/>
                  </a:lnTo>
                  <a:lnTo>
                    <a:pt x="1299" y="1238"/>
                  </a:lnTo>
                  <a:lnTo>
                    <a:pt x="1299" y="1500"/>
                  </a:lnTo>
                  <a:lnTo>
                    <a:pt x="2010" y="1500"/>
                  </a:lnTo>
                  <a:lnTo>
                    <a:pt x="2010" y="1933"/>
                  </a:lnTo>
                  <a:cubicBezTo>
                    <a:pt x="1840" y="2088"/>
                    <a:pt x="1593" y="2196"/>
                    <a:pt x="1253" y="2196"/>
                  </a:cubicBezTo>
                  <a:cubicBezTo>
                    <a:pt x="650" y="2180"/>
                    <a:pt x="372" y="1809"/>
                    <a:pt x="372" y="1222"/>
                  </a:cubicBezTo>
                  <a:cubicBezTo>
                    <a:pt x="372" y="635"/>
                    <a:pt x="634" y="264"/>
                    <a:pt x="1222" y="264"/>
                  </a:cubicBezTo>
                  <a:cubicBezTo>
                    <a:pt x="1593" y="264"/>
                    <a:pt x="1824" y="403"/>
                    <a:pt x="1948" y="650"/>
                  </a:cubicBezTo>
                  <a:lnTo>
                    <a:pt x="2257" y="557"/>
                  </a:lnTo>
                  <a:cubicBezTo>
                    <a:pt x="2180" y="387"/>
                    <a:pt x="2072" y="233"/>
                    <a:pt x="1902" y="156"/>
                  </a:cubicBezTo>
                  <a:cubicBezTo>
                    <a:pt x="1677" y="51"/>
                    <a:pt x="1444" y="1"/>
                    <a:pt x="12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2785275" y="2507800"/>
              <a:ext cx="22050" cy="46775"/>
            </a:xfrm>
            <a:custGeom>
              <a:rect b="b" l="l" r="r" t="t"/>
              <a:pathLst>
                <a:path extrusionOk="0" h="1871" w="882">
                  <a:moveTo>
                    <a:pt x="748" y="0"/>
                  </a:moveTo>
                  <a:cubicBezTo>
                    <a:pt x="496" y="0"/>
                    <a:pt x="363" y="192"/>
                    <a:pt x="309" y="418"/>
                  </a:cubicBezTo>
                  <a:cubicBezTo>
                    <a:pt x="278" y="310"/>
                    <a:pt x="309" y="155"/>
                    <a:pt x="294" y="31"/>
                  </a:cubicBezTo>
                  <a:lnTo>
                    <a:pt x="0" y="31"/>
                  </a:lnTo>
                  <a:lnTo>
                    <a:pt x="16" y="1871"/>
                  </a:lnTo>
                  <a:lnTo>
                    <a:pt x="325" y="1871"/>
                  </a:lnTo>
                  <a:cubicBezTo>
                    <a:pt x="354" y="1222"/>
                    <a:pt x="154" y="279"/>
                    <a:pt x="740" y="279"/>
                  </a:cubicBezTo>
                  <a:cubicBezTo>
                    <a:pt x="783" y="279"/>
                    <a:pt x="830" y="284"/>
                    <a:pt x="881" y="294"/>
                  </a:cubicBezTo>
                  <a:lnTo>
                    <a:pt x="881" y="16"/>
                  </a:lnTo>
                  <a:cubicBezTo>
                    <a:pt x="834" y="5"/>
                    <a:pt x="789" y="0"/>
                    <a:pt x="7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2811925" y="2507800"/>
              <a:ext cx="41375" cy="47950"/>
            </a:xfrm>
            <a:custGeom>
              <a:rect b="b" l="l" r="r" t="t"/>
              <a:pathLst>
                <a:path extrusionOk="0" h="1918" w="1655">
                  <a:moveTo>
                    <a:pt x="835" y="232"/>
                  </a:moveTo>
                  <a:cubicBezTo>
                    <a:pt x="1253" y="232"/>
                    <a:pt x="1330" y="541"/>
                    <a:pt x="1330" y="959"/>
                  </a:cubicBezTo>
                  <a:cubicBezTo>
                    <a:pt x="1330" y="1376"/>
                    <a:pt x="1237" y="1685"/>
                    <a:pt x="820" y="1685"/>
                  </a:cubicBezTo>
                  <a:cubicBezTo>
                    <a:pt x="418" y="1670"/>
                    <a:pt x="325" y="1376"/>
                    <a:pt x="325" y="959"/>
                  </a:cubicBezTo>
                  <a:cubicBezTo>
                    <a:pt x="325" y="541"/>
                    <a:pt x="418" y="232"/>
                    <a:pt x="835" y="232"/>
                  </a:cubicBezTo>
                  <a:close/>
                  <a:moveTo>
                    <a:pt x="856" y="0"/>
                  </a:moveTo>
                  <a:cubicBezTo>
                    <a:pt x="844" y="0"/>
                    <a:pt x="832" y="0"/>
                    <a:pt x="820" y="0"/>
                  </a:cubicBezTo>
                  <a:cubicBezTo>
                    <a:pt x="279" y="0"/>
                    <a:pt x="1" y="310"/>
                    <a:pt x="1" y="959"/>
                  </a:cubicBezTo>
                  <a:cubicBezTo>
                    <a:pt x="16" y="1531"/>
                    <a:pt x="248" y="1917"/>
                    <a:pt x="820" y="1917"/>
                  </a:cubicBezTo>
                  <a:cubicBezTo>
                    <a:pt x="1376" y="1917"/>
                    <a:pt x="1654" y="1562"/>
                    <a:pt x="1639" y="959"/>
                  </a:cubicBezTo>
                  <a:cubicBezTo>
                    <a:pt x="1639" y="368"/>
                    <a:pt x="143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2855800" y="2508575"/>
              <a:ext cx="43475" cy="47175"/>
            </a:xfrm>
            <a:custGeom>
              <a:rect b="b" l="l" r="r" t="t"/>
              <a:pathLst>
                <a:path extrusionOk="0" h="1887" w="1739">
                  <a:moveTo>
                    <a:pt x="255" y="0"/>
                  </a:moveTo>
                  <a:cubicBezTo>
                    <a:pt x="316" y="748"/>
                    <a:pt x="1" y="1887"/>
                    <a:pt x="809" y="1887"/>
                  </a:cubicBezTo>
                  <a:cubicBezTo>
                    <a:pt x="820" y="1887"/>
                    <a:pt x="831" y="1886"/>
                    <a:pt x="842" y="1886"/>
                  </a:cubicBezTo>
                  <a:cubicBezTo>
                    <a:pt x="1151" y="1871"/>
                    <a:pt x="1321" y="1731"/>
                    <a:pt x="1430" y="1515"/>
                  </a:cubicBezTo>
                  <a:cubicBezTo>
                    <a:pt x="1460" y="1592"/>
                    <a:pt x="1430" y="1747"/>
                    <a:pt x="1445" y="1840"/>
                  </a:cubicBezTo>
                  <a:lnTo>
                    <a:pt x="1739" y="1840"/>
                  </a:lnTo>
                  <a:lnTo>
                    <a:pt x="1723" y="0"/>
                  </a:lnTo>
                  <a:lnTo>
                    <a:pt x="1430" y="0"/>
                  </a:lnTo>
                  <a:cubicBezTo>
                    <a:pt x="1383" y="665"/>
                    <a:pt x="1630" y="1623"/>
                    <a:pt x="935" y="1639"/>
                  </a:cubicBezTo>
                  <a:cubicBezTo>
                    <a:pt x="923" y="1639"/>
                    <a:pt x="911" y="1640"/>
                    <a:pt x="900" y="1640"/>
                  </a:cubicBezTo>
                  <a:cubicBezTo>
                    <a:pt x="621" y="1640"/>
                    <a:pt x="564" y="1457"/>
                    <a:pt x="564" y="1160"/>
                  </a:cubicBezTo>
                  <a:lnTo>
                    <a:pt x="5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2910450" y="2507800"/>
              <a:ext cx="39050" cy="64950"/>
            </a:xfrm>
            <a:custGeom>
              <a:rect b="b" l="l" r="r" t="t"/>
              <a:pathLst>
                <a:path extrusionOk="0" h="2598" w="1562">
                  <a:moveTo>
                    <a:pt x="820" y="232"/>
                  </a:moveTo>
                  <a:cubicBezTo>
                    <a:pt x="1191" y="248"/>
                    <a:pt x="1253" y="557"/>
                    <a:pt x="1253" y="959"/>
                  </a:cubicBezTo>
                  <a:cubicBezTo>
                    <a:pt x="1253" y="1345"/>
                    <a:pt x="1206" y="1685"/>
                    <a:pt x="820" y="1685"/>
                  </a:cubicBezTo>
                  <a:cubicBezTo>
                    <a:pt x="418" y="1685"/>
                    <a:pt x="325" y="1392"/>
                    <a:pt x="325" y="974"/>
                  </a:cubicBezTo>
                  <a:cubicBezTo>
                    <a:pt x="325" y="541"/>
                    <a:pt x="403" y="232"/>
                    <a:pt x="820" y="232"/>
                  </a:cubicBezTo>
                  <a:close/>
                  <a:moveTo>
                    <a:pt x="897" y="0"/>
                  </a:moveTo>
                  <a:cubicBezTo>
                    <a:pt x="588" y="0"/>
                    <a:pt x="418" y="124"/>
                    <a:pt x="325" y="325"/>
                  </a:cubicBezTo>
                  <a:lnTo>
                    <a:pt x="295" y="31"/>
                  </a:lnTo>
                  <a:lnTo>
                    <a:pt x="1" y="31"/>
                  </a:lnTo>
                  <a:lnTo>
                    <a:pt x="16" y="2597"/>
                  </a:lnTo>
                  <a:lnTo>
                    <a:pt x="325" y="2597"/>
                  </a:lnTo>
                  <a:lnTo>
                    <a:pt x="310" y="1577"/>
                  </a:lnTo>
                  <a:lnTo>
                    <a:pt x="310" y="1577"/>
                  </a:lnTo>
                  <a:cubicBezTo>
                    <a:pt x="418" y="1778"/>
                    <a:pt x="588" y="1917"/>
                    <a:pt x="897" y="1917"/>
                  </a:cubicBezTo>
                  <a:cubicBezTo>
                    <a:pt x="1407" y="1886"/>
                    <a:pt x="1562" y="1500"/>
                    <a:pt x="1562" y="943"/>
                  </a:cubicBezTo>
                  <a:cubicBezTo>
                    <a:pt x="1562" y="387"/>
                    <a:pt x="1423" y="0"/>
                    <a:pt x="8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2977700" y="2494650"/>
              <a:ext cx="57600" cy="59925"/>
            </a:xfrm>
            <a:custGeom>
              <a:rect b="b" l="l" r="r" t="t"/>
              <a:pathLst>
                <a:path extrusionOk="0" h="2397" w="2304">
                  <a:moveTo>
                    <a:pt x="1144" y="248"/>
                  </a:moveTo>
                  <a:lnTo>
                    <a:pt x="1608" y="1438"/>
                  </a:lnTo>
                  <a:lnTo>
                    <a:pt x="696" y="1438"/>
                  </a:lnTo>
                  <a:cubicBezTo>
                    <a:pt x="850" y="1052"/>
                    <a:pt x="1036" y="681"/>
                    <a:pt x="1144" y="248"/>
                  </a:cubicBezTo>
                  <a:close/>
                  <a:moveTo>
                    <a:pt x="974" y="1"/>
                  </a:moveTo>
                  <a:lnTo>
                    <a:pt x="0" y="2397"/>
                  </a:lnTo>
                  <a:lnTo>
                    <a:pt x="340" y="2397"/>
                  </a:lnTo>
                  <a:lnTo>
                    <a:pt x="603" y="1701"/>
                  </a:lnTo>
                  <a:lnTo>
                    <a:pt x="1700" y="1701"/>
                  </a:lnTo>
                  <a:lnTo>
                    <a:pt x="1963" y="2397"/>
                  </a:lnTo>
                  <a:lnTo>
                    <a:pt x="2303" y="2397"/>
                  </a:lnTo>
                  <a:lnTo>
                    <a:pt x="134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a:off x="3036425" y="2498150"/>
              <a:ext cx="22425" cy="57275"/>
            </a:xfrm>
            <a:custGeom>
              <a:rect b="b" l="l" r="r" t="t"/>
              <a:pathLst>
                <a:path extrusionOk="0" h="2291" w="897">
                  <a:moveTo>
                    <a:pt x="325" y="0"/>
                  </a:moveTo>
                  <a:lnTo>
                    <a:pt x="232" y="417"/>
                  </a:lnTo>
                  <a:lnTo>
                    <a:pt x="0" y="417"/>
                  </a:lnTo>
                  <a:lnTo>
                    <a:pt x="0" y="649"/>
                  </a:lnTo>
                  <a:lnTo>
                    <a:pt x="217" y="649"/>
                  </a:lnTo>
                  <a:lnTo>
                    <a:pt x="217" y="1870"/>
                  </a:lnTo>
                  <a:cubicBezTo>
                    <a:pt x="217" y="2178"/>
                    <a:pt x="397" y="2291"/>
                    <a:pt x="618" y="2291"/>
                  </a:cubicBezTo>
                  <a:cubicBezTo>
                    <a:pt x="707" y="2291"/>
                    <a:pt x="803" y="2272"/>
                    <a:pt x="897" y="2241"/>
                  </a:cubicBezTo>
                  <a:lnTo>
                    <a:pt x="897" y="2009"/>
                  </a:lnTo>
                  <a:cubicBezTo>
                    <a:pt x="838" y="2032"/>
                    <a:pt x="781" y="2044"/>
                    <a:pt x="730" y="2044"/>
                  </a:cubicBezTo>
                  <a:cubicBezTo>
                    <a:pt x="605" y="2044"/>
                    <a:pt x="515" y="1973"/>
                    <a:pt x="526" y="1808"/>
                  </a:cubicBezTo>
                  <a:lnTo>
                    <a:pt x="526" y="649"/>
                  </a:lnTo>
                  <a:lnTo>
                    <a:pt x="866" y="649"/>
                  </a:lnTo>
                  <a:lnTo>
                    <a:pt x="866" y="417"/>
                  </a:lnTo>
                  <a:lnTo>
                    <a:pt x="526" y="417"/>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a:off x="3060775" y="2498150"/>
              <a:ext cx="22050" cy="57275"/>
            </a:xfrm>
            <a:custGeom>
              <a:rect b="b" l="l" r="r" t="t"/>
              <a:pathLst>
                <a:path extrusionOk="0" h="2291" w="882">
                  <a:moveTo>
                    <a:pt x="309" y="0"/>
                  </a:moveTo>
                  <a:lnTo>
                    <a:pt x="232" y="417"/>
                  </a:lnTo>
                  <a:lnTo>
                    <a:pt x="0" y="417"/>
                  </a:lnTo>
                  <a:lnTo>
                    <a:pt x="0" y="649"/>
                  </a:lnTo>
                  <a:lnTo>
                    <a:pt x="217" y="649"/>
                  </a:lnTo>
                  <a:lnTo>
                    <a:pt x="217" y="1870"/>
                  </a:lnTo>
                  <a:cubicBezTo>
                    <a:pt x="217" y="2178"/>
                    <a:pt x="397" y="2291"/>
                    <a:pt x="612" y="2291"/>
                  </a:cubicBezTo>
                  <a:cubicBezTo>
                    <a:pt x="699" y="2291"/>
                    <a:pt x="792" y="2272"/>
                    <a:pt x="881" y="2241"/>
                  </a:cubicBezTo>
                  <a:lnTo>
                    <a:pt x="881" y="2009"/>
                  </a:lnTo>
                  <a:cubicBezTo>
                    <a:pt x="827" y="2032"/>
                    <a:pt x="772" y="2044"/>
                    <a:pt x="721" y="2044"/>
                  </a:cubicBezTo>
                  <a:cubicBezTo>
                    <a:pt x="598" y="2044"/>
                    <a:pt x="504" y="1973"/>
                    <a:pt x="526" y="1808"/>
                  </a:cubicBezTo>
                  <a:lnTo>
                    <a:pt x="526" y="649"/>
                  </a:lnTo>
                  <a:lnTo>
                    <a:pt x="850" y="649"/>
                  </a:lnTo>
                  <a:lnTo>
                    <a:pt x="850" y="417"/>
                  </a:lnTo>
                  <a:lnTo>
                    <a:pt x="526" y="417"/>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a:off x="3087050" y="2507800"/>
              <a:ext cx="41350" cy="47950"/>
            </a:xfrm>
            <a:custGeom>
              <a:rect b="b" l="l" r="r" t="t"/>
              <a:pathLst>
                <a:path extrusionOk="0" h="1918" w="1654">
                  <a:moveTo>
                    <a:pt x="832" y="231"/>
                  </a:moveTo>
                  <a:cubicBezTo>
                    <a:pt x="1097" y="231"/>
                    <a:pt x="1367" y="430"/>
                    <a:pt x="1329" y="773"/>
                  </a:cubicBezTo>
                  <a:lnTo>
                    <a:pt x="340" y="773"/>
                  </a:lnTo>
                  <a:cubicBezTo>
                    <a:pt x="340" y="681"/>
                    <a:pt x="371" y="572"/>
                    <a:pt x="402" y="511"/>
                  </a:cubicBezTo>
                  <a:cubicBezTo>
                    <a:pt x="482" y="319"/>
                    <a:pt x="656" y="231"/>
                    <a:pt x="832" y="231"/>
                  </a:cubicBezTo>
                  <a:close/>
                  <a:moveTo>
                    <a:pt x="835" y="0"/>
                  </a:moveTo>
                  <a:cubicBezTo>
                    <a:pt x="263" y="0"/>
                    <a:pt x="16" y="356"/>
                    <a:pt x="16" y="943"/>
                  </a:cubicBezTo>
                  <a:cubicBezTo>
                    <a:pt x="0" y="1546"/>
                    <a:pt x="294" y="1917"/>
                    <a:pt x="850" y="1917"/>
                  </a:cubicBezTo>
                  <a:cubicBezTo>
                    <a:pt x="1237" y="1917"/>
                    <a:pt x="1484" y="1747"/>
                    <a:pt x="1592" y="1469"/>
                  </a:cubicBezTo>
                  <a:lnTo>
                    <a:pt x="1329" y="1392"/>
                  </a:lnTo>
                  <a:cubicBezTo>
                    <a:pt x="1268" y="1562"/>
                    <a:pt x="1098" y="1685"/>
                    <a:pt x="850" y="1685"/>
                  </a:cubicBezTo>
                  <a:cubicBezTo>
                    <a:pt x="479" y="1670"/>
                    <a:pt x="340" y="1407"/>
                    <a:pt x="340" y="1021"/>
                  </a:cubicBezTo>
                  <a:lnTo>
                    <a:pt x="1639" y="1021"/>
                  </a:lnTo>
                  <a:cubicBezTo>
                    <a:pt x="1654" y="402"/>
                    <a:pt x="1438"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a:off x="3137650" y="2507775"/>
              <a:ext cx="43750" cy="46800"/>
            </a:xfrm>
            <a:custGeom>
              <a:rect b="b" l="l" r="r" t="t"/>
              <a:pathLst>
                <a:path extrusionOk="0" h="1872" w="1750">
                  <a:moveTo>
                    <a:pt x="947" y="0"/>
                  </a:moveTo>
                  <a:cubicBezTo>
                    <a:pt x="931" y="0"/>
                    <a:pt x="914" y="1"/>
                    <a:pt x="897" y="1"/>
                  </a:cubicBezTo>
                  <a:cubicBezTo>
                    <a:pt x="588" y="1"/>
                    <a:pt x="418" y="141"/>
                    <a:pt x="310" y="342"/>
                  </a:cubicBezTo>
                  <a:cubicBezTo>
                    <a:pt x="279" y="264"/>
                    <a:pt x="310" y="141"/>
                    <a:pt x="295" y="32"/>
                  </a:cubicBezTo>
                  <a:lnTo>
                    <a:pt x="1" y="32"/>
                  </a:lnTo>
                  <a:lnTo>
                    <a:pt x="16" y="1872"/>
                  </a:lnTo>
                  <a:lnTo>
                    <a:pt x="325" y="1872"/>
                  </a:lnTo>
                  <a:cubicBezTo>
                    <a:pt x="372" y="1222"/>
                    <a:pt x="94" y="264"/>
                    <a:pt x="789" y="233"/>
                  </a:cubicBezTo>
                  <a:cubicBezTo>
                    <a:pt x="1098" y="233"/>
                    <a:pt x="1176" y="403"/>
                    <a:pt x="1176" y="697"/>
                  </a:cubicBezTo>
                  <a:lnTo>
                    <a:pt x="1176" y="1872"/>
                  </a:lnTo>
                  <a:lnTo>
                    <a:pt x="1485" y="1872"/>
                  </a:lnTo>
                  <a:cubicBezTo>
                    <a:pt x="1409" y="1129"/>
                    <a:pt x="1749" y="0"/>
                    <a:pt x="9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3184025" y="2491575"/>
              <a:ext cx="39050" cy="64175"/>
            </a:xfrm>
            <a:custGeom>
              <a:rect b="b" l="l" r="r" t="t"/>
              <a:pathLst>
                <a:path extrusionOk="0" h="2567" w="1562">
                  <a:moveTo>
                    <a:pt x="786" y="881"/>
                  </a:moveTo>
                  <a:cubicBezTo>
                    <a:pt x="1163" y="881"/>
                    <a:pt x="1237" y="1185"/>
                    <a:pt x="1237" y="1577"/>
                  </a:cubicBezTo>
                  <a:cubicBezTo>
                    <a:pt x="1237" y="2010"/>
                    <a:pt x="1160" y="2319"/>
                    <a:pt x="742" y="2319"/>
                  </a:cubicBezTo>
                  <a:cubicBezTo>
                    <a:pt x="372" y="2319"/>
                    <a:pt x="310" y="1994"/>
                    <a:pt x="310" y="1608"/>
                  </a:cubicBezTo>
                  <a:cubicBezTo>
                    <a:pt x="310" y="1206"/>
                    <a:pt x="372" y="881"/>
                    <a:pt x="758" y="881"/>
                  </a:cubicBezTo>
                  <a:cubicBezTo>
                    <a:pt x="768" y="881"/>
                    <a:pt x="777" y="881"/>
                    <a:pt x="786" y="881"/>
                  </a:cubicBezTo>
                  <a:close/>
                  <a:moveTo>
                    <a:pt x="1237" y="0"/>
                  </a:moveTo>
                  <a:lnTo>
                    <a:pt x="1253" y="959"/>
                  </a:lnTo>
                  <a:cubicBezTo>
                    <a:pt x="1129" y="773"/>
                    <a:pt x="974" y="649"/>
                    <a:pt x="665" y="649"/>
                  </a:cubicBezTo>
                  <a:cubicBezTo>
                    <a:pt x="217" y="649"/>
                    <a:pt x="1" y="974"/>
                    <a:pt x="1" y="1608"/>
                  </a:cubicBezTo>
                  <a:cubicBezTo>
                    <a:pt x="1" y="2180"/>
                    <a:pt x="155" y="2566"/>
                    <a:pt x="665" y="2566"/>
                  </a:cubicBezTo>
                  <a:cubicBezTo>
                    <a:pt x="974" y="2566"/>
                    <a:pt x="1144" y="2442"/>
                    <a:pt x="1237" y="2226"/>
                  </a:cubicBezTo>
                  <a:cubicBezTo>
                    <a:pt x="1268" y="2303"/>
                    <a:pt x="1253" y="2427"/>
                    <a:pt x="1268" y="2520"/>
                  </a:cubicBezTo>
                  <a:lnTo>
                    <a:pt x="1562" y="2520"/>
                  </a:lnTo>
                  <a:lnTo>
                    <a:pt x="154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3231950" y="2507800"/>
              <a:ext cx="44825" cy="47950"/>
            </a:xfrm>
            <a:custGeom>
              <a:rect b="b" l="l" r="r" t="t"/>
              <a:pathLst>
                <a:path extrusionOk="0" h="1918" w="1793">
                  <a:moveTo>
                    <a:pt x="1221" y="959"/>
                  </a:moveTo>
                  <a:lnTo>
                    <a:pt x="1221" y="959"/>
                  </a:lnTo>
                  <a:cubicBezTo>
                    <a:pt x="1252" y="1392"/>
                    <a:pt x="1036" y="1654"/>
                    <a:pt x="634" y="1685"/>
                  </a:cubicBezTo>
                  <a:cubicBezTo>
                    <a:pt x="448" y="1685"/>
                    <a:pt x="325" y="1546"/>
                    <a:pt x="325" y="1361"/>
                  </a:cubicBezTo>
                  <a:cubicBezTo>
                    <a:pt x="325" y="912"/>
                    <a:pt x="804" y="990"/>
                    <a:pt x="1221" y="959"/>
                  </a:cubicBezTo>
                  <a:close/>
                  <a:moveTo>
                    <a:pt x="835" y="0"/>
                  </a:moveTo>
                  <a:cubicBezTo>
                    <a:pt x="417" y="0"/>
                    <a:pt x="139" y="140"/>
                    <a:pt x="93" y="495"/>
                  </a:cubicBezTo>
                  <a:lnTo>
                    <a:pt x="417" y="526"/>
                  </a:lnTo>
                  <a:cubicBezTo>
                    <a:pt x="417" y="294"/>
                    <a:pt x="587" y="232"/>
                    <a:pt x="819" y="232"/>
                  </a:cubicBezTo>
                  <a:cubicBezTo>
                    <a:pt x="1128" y="232"/>
                    <a:pt x="1252" y="418"/>
                    <a:pt x="1221" y="758"/>
                  </a:cubicBezTo>
                  <a:cubicBezTo>
                    <a:pt x="1192" y="758"/>
                    <a:pt x="1164" y="758"/>
                    <a:pt x="1135" y="758"/>
                  </a:cubicBezTo>
                  <a:cubicBezTo>
                    <a:pt x="561" y="758"/>
                    <a:pt x="1" y="772"/>
                    <a:pt x="16" y="1361"/>
                  </a:cubicBezTo>
                  <a:cubicBezTo>
                    <a:pt x="16" y="1701"/>
                    <a:pt x="216" y="1902"/>
                    <a:pt x="572" y="1917"/>
                  </a:cubicBezTo>
                  <a:cubicBezTo>
                    <a:pt x="927" y="1917"/>
                    <a:pt x="1082" y="1732"/>
                    <a:pt x="1221" y="1531"/>
                  </a:cubicBezTo>
                  <a:lnTo>
                    <a:pt x="1221" y="1531"/>
                  </a:lnTo>
                  <a:cubicBezTo>
                    <a:pt x="1209" y="1768"/>
                    <a:pt x="1380" y="1887"/>
                    <a:pt x="1593" y="1887"/>
                  </a:cubicBezTo>
                  <a:cubicBezTo>
                    <a:pt x="1657" y="1887"/>
                    <a:pt x="1725" y="1877"/>
                    <a:pt x="1793" y="1855"/>
                  </a:cubicBezTo>
                  <a:lnTo>
                    <a:pt x="1793" y="1670"/>
                  </a:lnTo>
                  <a:cubicBezTo>
                    <a:pt x="1762" y="1677"/>
                    <a:pt x="1734" y="1680"/>
                    <a:pt x="1708" y="1680"/>
                  </a:cubicBezTo>
                  <a:cubicBezTo>
                    <a:pt x="1570" y="1680"/>
                    <a:pt x="1517" y="1577"/>
                    <a:pt x="1530" y="1407"/>
                  </a:cubicBezTo>
                  <a:lnTo>
                    <a:pt x="1530" y="619"/>
                  </a:lnTo>
                  <a:cubicBezTo>
                    <a:pt x="1530" y="186"/>
                    <a:pt x="1267"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a:off x="3282550" y="2507775"/>
              <a:ext cx="43750" cy="46800"/>
            </a:xfrm>
            <a:custGeom>
              <a:rect b="b" l="l" r="r" t="t"/>
              <a:pathLst>
                <a:path extrusionOk="0" h="1872" w="1750">
                  <a:moveTo>
                    <a:pt x="946" y="0"/>
                  </a:moveTo>
                  <a:cubicBezTo>
                    <a:pt x="931" y="0"/>
                    <a:pt x="914" y="1"/>
                    <a:pt x="897" y="1"/>
                  </a:cubicBezTo>
                  <a:cubicBezTo>
                    <a:pt x="588" y="1"/>
                    <a:pt x="418" y="141"/>
                    <a:pt x="310" y="342"/>
                  </a:cubicBezTo>
                  <a:cubicBezTo>
                    <a:pt x="279" y="264"/>
                    <a:pt x="310" y="141"/>
                    <a:pt x="294" y="32"/>
                  </a:cubicBezTo>
                  <a:lnTo>
                    <a:pt x="1" y="32"/>
                  </a:lnTo>
                  <a:lnTo>
                    <a:pt x="16" y="1872"/>
                  </a:lnTo>
                  <a:lnTo>
                    <a:pt x="325" y="1872"/>
                  </a:lnTo>
                  <a:cubicBezTo>
                    <a:pt x="372" y="1222"/>
                    <a:pt x="94" y="264"/>
                    <a:pt x="789" y="233"/>
                  </a:cubicBezTo>
                  <a:cubicBezTo>
                    <a:pt x="1098" y="233"/>
                    <a:pt x="1175" y="403"/>
                    <a:pt x="1175" y="697"/>
                  </a:cubicBezTo>
                  <a:lnTo>
                    <a:pt x="1175" y="1872"/>
                  </a:lnTo>
                  <a:lnTo>
                    <a:pt x="1485" y="1872"/>
                  </a:lnTo>
                  <a:cubicBezTo>
                    <a:pt x="1409" y="1129"/>
                    <a:pt x="1749" y="0"/>
                    <a:pt x="9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a:off x="3327150" y="2508100"/>
              <a:ext cx="39275" cy="47650"/>
            </a:xfrm>
            <a:custGeom>
              <a:rect b="b" l="l" r="r" t="t"/>
              <a:pathLst>
                <a:path extrusionOk="0" h="1906" w="1571">
                  <a:moveTo>
                    <a:pt x="869" y="1"/>
                  </a:moveTo>
                  <a:cubicBezTo>
                    <a:pt x="437" y="1"/>
                    <a:pt x="1" y="362"/>
                    <a:pt x="72" y="947"/>
                  </a:cubicBezTo>
                  <a:cubicBezTo>
                    <a:pt x="118" y="1503"/>
                    <a:pt x="288" y="1905"/>
                    <a:pt x="860" y="1905"/>
                  </a:cubicBezTo>
                  <a:cubicBezTo>
                    <a:pt x="1277" y="1905"/>
                    <a:pt x="1509" y="1673"/>
                    <a:pt x="1571" y="1302"/>
                  </a:cubicBezTo>
                  <a:lnTo>
                    <a:pt x="1262" y="1287"/>
                  </a:lnTo>
                  <a:cubicBezTo>
                    <a:pt x="1246" y="1519"/>
                    <a:pt x="1076" y="1658"/>
                    <a:pt x="844" y="1658"/>
                  </a:cubicBezTo>
                  <a:cubicBezTo>
                    <a:pt x="473" y="1658"/>
                    <a:pt x="381" y="1318"/>
                    <a:pt x="381" y="931"/>
                  </a:cubicBezTo>
                  <a:cubicBezTo>
                    <a:pt x="381" y="545"/>
                    <a:pt x="458" y="220"/>
                    <a:pt x="844" y="220"/>
                  </a:cubicBezTo>
                  <a:cubicBezTo>
                    <a:pt x="1092" y="220"/>
                    <a:pt x="1200" y="359"/>
                    <a:pt x="1246" y="560"/>
                  </a:cubicBezTo>
                  <a:lnTo>
                    <a:pt x="1555" y="529"/>
                  </a:lnTo>
                  <a:cubicBezTo>
                    <a:pt x="1540" y="452"/>
                    <a:pt x="1524" y="390"/>
                    <a:pt x="1478" y="329"/>
                  </a:cubicBezTo>
                  <a:cubicBezTo>
                    <a:pt x="1328" y="103"/>
                    <a:pt x="1099" y="1"/>
                    <a:pt x="8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3371825" y="2507800"/>
              <a:ext cx="41750" cy="47950"/>
            </a:xfrm>
            <a:custGeom>
              <a:rect b="b" l="l" r="r" t="t"/>
              <a:pathLst>
                <a:path extrusionOk="0" h="1918" w="1670">
                  <a:moveTo>
                    <a:pt x="833" y="231"/>
                  </a:moveTo>
                  <a:cubicBezTo>
                    <a:pt x="1099" y="231"/>
                    <a:pt x="1373" y="430"/>
                    <a:pt x="1345" y="773"/>
                  </a:cubicBezTo>
                  <a:lnTo>
                    <a:pt x="340" y="773"/>
                  </a:lnTo>
                  <a:cubicBezTo>
                    <a:pt x="340" y="681"/>
                    <a:pt x="371" y="572"/>
                    <a:pt x="402" y="511"/>
                  </a:cubicBezTo>
                  <a:cubicBezTo>
                    <a:pt x="482" y="319"/>
                    <a:pt x="656" y="231"/>
                    <a:pt x="833" y="231"/>
                  </a:cubicBezTo>
                  <a:close/>
                  <a:moveTo>
                    <a:pt x="835" y="0"/>
                  </a:moveTo>
                  <a:cubicBezTo>
                    <a:pt x="263" y="0"/>
                    <a:pt x="31" y="356"/>
                    <a:pt x="16" y="943"/>
                  </a:cubicBezTo>
                  <a:cubicBezTo>
                    <a:pt x="0" y="1546"/>
                    <a:pt x="294" y="1917"/>
                    <a:pt x="850" y="1917"/>
                  </a:cubicBezTo>
                  <a:cubicBezTo>
                    <a:pt x="1237" y="1917"/>
                    <a:pt x="1499" y="1747"/>
                    <a:pt x="1608" y="1469"/>
                  </a:cubicBezTo>
                  <a:lnTo>
                    <a:pt x="1329" y="1392"/>
                  </a:lnTo>
                  <a:cubicBezTo>
                    <a:pt x="1267" y="1562"/>
                    <a:pt x="1113" y="1685"/>
                    <a:pt x="850" y="1685"/>
                  </a:cubicBezTo>
                  <a:cubicBezTo>
                    <a:pt x="479" y="1670"/>
                    <a:pt x="340" y="1407"/>
                    <a:pt x="340" y="1021"/>
                  </a:cubicBezTo>
                  <a:lnTo>
                    <a:pt x="1654" y="1021"/>
                  </a:lnTo>
                  <a:cubicBezTo>
                    <a:pt x="1669" y="402"/>
                    <a:pt x="1453" y="0"/>
                    <a:pt x="8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2473050" y="2668500"/>
              <a:ext cx="46025" cy="59950"/>
            </a:xfrm>
            <a:custGeom>
              <a:rect b="b" l="l" r="r" t="t"/>
              <a:pathLst>
                <a:path extrusionOk="0" h="2398" w="1841">
                  <a:moveTo>
                    <a:pt x="748" y="263"/>
                  </a:moveTo>
                  <a:cubicBezTo>
                    <a:pt x="1154" y="263"/>
                    <a:pt x="1516" y="307"/>
                    <a:pt x="1516" y="729"/>
                  </a:cubicBezTo>
                  <a:cubicBezTo>
                    <a:pt x="1516" y="1158"/>
                    <a:pt x="1169" y="1216"/>
                    <a:pt x="765" y="1216"/>
                  </a:cubicBezTo>
                  <a:cubicBezTo>
                    <a:pt x="616" y="1216"/>
                    <a:pt x="460" y="1208"/>
                    <a:pt x="310" y="1208"/>
                  </a:cubicBezTo>
                  <a:lnTo>
                    <a:pt x="310" y="265"/>
                  </a:lnTo>
                  <a:cubicBezTo>
                    <a:pt x="348" y="266"/>
                    <a:pt x="387" y="266"/>
                    <a:pt x="426" y="266"/>
                  </a:cubicBezTo>
                  <a:cubicBezTo>
                    <a:pt x="533" y="266"/>
                    <a:pt x="642" y="263"/>
                    <a:pt x="748" y="263"/>
                  </a:cubicBezTo>
                  <a:close/>
                  <a:moveTo>
                    <a:pt x="587" y="0"/>
                  </a:moveTo>
                  <a:cubicBezTo>
                    <a:pt x="440" y="0"/>
                    <a:pt x="291" y="3"/>
                    <a:pt x="144" y="3"/>
                  </a:cubicBezTo>
                  <a:cubicBezTo>
                    <a:pt x="96" y="3"/>
                    <a:pt x="48" y="3"/>
                    <a:pt x="1" y="2"/>
                  </a:cubicBezTo>
                  <a:lnTo>
                    <a:pt x="1" y="2398"/>
                  </a:lnTo>
                  <a:lnTo>
                    <a:pt x="310" y="2398"/>
                  </a:lnTo>
                  <a:lnTo>
                    <a:pt x="310" y="1455"/>
                  </a:lnTo>
                  <a:cubicBezTo>
                    <a:pt x="456" y="1464"/>
                    <a:pt x="601" y="1470"/>
                    <a:pt x="740" y="1470"/>
                  </a:cubicBezTo>
                  <a:cubicBezTo>
                    <a:pt x="1348" y="1470"/>
                    <a:pt x="1840" y="1345"/>
                    <a:pt x="1840" y="729"/>
                  </a:cubicBezTo>
                  <a:cubicBezTo>
                    <a:pt x="1840" y="61"/>
                    <a:pt x="1243" y="0"/>
                    <a:pt x="5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2531025" y="2668550"/>
              <a:ext cx="49475" cy="59900"/>
            </a:xfrm>
            <a:custGeom>
              <a:rect b="b" l="l" r="r" t="t"/>
              <a:pathLst>
                <a:path extrusionOk="0" h="2396" w="1979">
                  <a:moveTo>
                    <a:pt x="0" y="0"/>
                  </a:moveTo>
                  <a:lnTo>
                    <a:pt x="0" y="2396"/>
                  </a:lnTo>
                  <a:lnTo>
                    <a:pt x="309" y="2396"/>
                  </a:lnTo>
                  <a:lnTo>
                    <a:pt x="309" y="1484"/>
                  </a:lnTo>
                  <a:lnTo>
                    <a:pt x="619" y="1237"/>
                  </a:lnTo>
                  <a:lnTo>
                    <a:pt x="1577" y="2396"/>
                  </a:lnTo>
                  <a:lnTo>
                    <a:pt x="1979" y="2396"/>
                  </a:lnTo>
                  <a:lnTo>
                    <a:pt x="835" y="1051"/>
                  </a:lnTo>
                  <a:lnTo>
                    <a:pt x="1855" y="0"/>
                  </a:lnTo>
                  <a:lnTo>
                    <a:pt x="1469" y="0"/>
                  </a:lnTo>
                  <a:lnTo>
                    <a:pt x="309" y="1206"/>
                  </a:lnTo>
                  <a:lnTo>
                    <a:pt x="3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2589375" y="2719150"/>
              <a:ext cx="8900" cy="20500"/>
            </a:xfrm>
            <a:custGeom>
              <a:rect b="b" l="l" r="r" t="t"/>
              <a:pathLst>
                <a:path extrusionOk="0" h="820" w="356">
                  <a:moveTo>
                    <a:pt x="0" y="1"/>
                  </a:moveTo>
                  <a:lnTo>
                    <a:pt x="0" y="372"/>
                  </a:lnTo>
                  <a:lnTo>
                    <a:pt x="155" y="372"/>
                  </a:lnTo>
                  <a:cubicBezTo>
                    <a:pt x="155" y="573"/>
                    <a:pt x="77" y="696"/>
                    <a:pt x="0" y="820"/>
                  </a:cubicBezTo>
                  <a:lnTo>
                    <a:pt x="216" y="820"/>
                  </a:lnTo>
                  <a:cubicBezTo>
                    <a:pt x="340" y="635"/>
                    <a:pt x="356" y="341"/>
                    <a:pt x="3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2637275" y="2668550"/>
              <a:ext cx="42150" cy="59900"/>
            </a:xfrm>
            <a:custGeom>
              <a:rect b="b" l="l" r="r" t="t"/>
              <a:pathLst>
                <a:path extrusionOk="0" h="2396" w="1686">
                  <a:moveTo>
                    <a:pt x="1" y="0"/>
                  </a:moveTo>
                  <a:lnTo>
                    <a:pt x="1" y="2396"/>
                  </a:lnTo>
                  <a:lnTo>
                    <a:pt x="310" y="2396"/>
                  </a:lnTo>
                  <a:lnTo>
                    <a:pt x="310" y="1437"/>
                  </a:lnTo>
                  <a:lnTo>
                    <a:pt x="1639" y="1437"/>
                  </a:lnTo>
                  <a:lnTo>
                    <a:pt x="1639" y="1159"/>
                  </a:lnTo>
                  <a:lnTo>
                    <a:pt x="310" y="1159"/>
                  </a:lnTo>
                  <a:lnTo>
                    <a:pt x="310" y="278"/>
                  </a:lnTo>
                  <a:lnTo>
                    <a:pt x="1685" y="278"/>
                  </a:lnTo>
                  <a:lnTo>
                    <a:pt x="16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2689825" y="2668550"/>
              <a:ext cx="49875" cy="59900"/>
            </a:xfrm>
            <a:custGeom>
              <a:rect b="b" l="l" r="r" t="t"/>
              <a:pathLst>
                <a:path extrusionOk="0" h="2396" w="1995">
                  <a:moveTo>
                    <a:pt x="1" y="0"/>
                  </a:moveTo>
                  <a:lnTo>
                    <a:pt x="1" y="2396"/>
                  </a:lnTo>
                  <a:lnTo>
                    <a:pt x="325" y="2396"/>
                  </a:lnTo>
                  <a:lnTo>
                    <a:pt x="325" y="1484"/>
                  </a:lnTo>
                  <a:lnTo>
                    <a:pt x="634" y="1237"/>
                  </a:lnTo>
                  <a:lnTo>
                    <a:pt x="1593" y="2396"/>
                  </a:lnTo>
                  <a:lnTo>
                    <a:pt x="1994" y="2396"/>
                  </a:lnTo>
                  <a:lnTo>
                    <a:pt x="851" y="1051"/>
                  </a:lnTo>
                  <a:lnTo>
                    <a:pt x="1855" y="0"/>
                  </a:lnTo>
                  <a:lnTo>
                    <a:pt x="1469" y="0"/>
                  </a:lnTo>
                  <a:lnTo>
                    <a:pt x="325" y="1206"/>
                  </a:ln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2747400" y="2668550"/>
              <a:ext cx="37500" cy="59900"/>
            </a:xfrm>
            <a:custGeom>
              <a:rect b="b" l="l" r="r" t="t"/>
              <a:pathLst>
                <a:path extrusionOk="0" h="2396" w="1500">
                  <a:moveTo>
                    <a:pt x="634" y="0"/>
                  </a:moveTo>
                  <a:lnTo>
                    <a:pt x="78" y="402"/>
                  </a:lnTo>
                  <a:lnTo>
                    <a:pt x="78" y="680"/>
                  </a:lnTo>
                  <a:lnTo>
                    <a:pt x="619" y="294"/>
                  </a:lnTo>
                  <a:lnTo>
                    <a:pt x="619" y="2133"/>
                  </a:lnTo>
                  <a:lnTo>
                    <a:pt x="1" y="2133"/>
                  </a:lnTo>
                  <a:lnTo>
                    <a:pt x="1" y="2396"/>
                  </a:lnTo>
                  <a:lnTo>
                    <a:pt x="1500" y="2396"/>
                  </a:lnTo>
                  <a:lnTo>
                    <a:pt x="1500" y="2133"/>
                  </a:lnTo>
                  <a:lnTo>
                    <a:pt x="912" y="2133"/>
                  </a:lnTo>
                  <a:lnTo>
                    <a:pt x="9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2851350" y="2681675"/>
              <a:ext cx="67900" cy="46775"/>
            </a:xfrm>
            <a:custGeom>
              <a:rect b="b" l="l" r="r" t="t"/>
              <a:pathLst>
                <a:path extrusionOk="0" h="1871" w="2716">
                  <a:moveTo>
                    <a:pt x="1917" y="0"/>
                  </a:moveTo>
                  <a:cubicBezTo>
                    <a:pt x="1912" y="0"/>
                    <a:pt x="1907" y="1"/>
                    <a:pt x="1901" y="1"/>
                  </a:cubicBezTo>
                  <a:cubicBezTo>
                    <a:pt x="1608" y="1"/>
                    <a:pt x="1453" y="140"/>
                    <a:pt x="1345" y="341"/>
                  </a:cubicBezTo>
                  <a:cubicBezTo>
                    <a:pt x="1307" y="109"/>
                    <a:pt x="1086" y="4"/>
                    <a:pt x="857" y="4"/>
                  </a:cubicBezTo>
                  <a:cubicBezTo>
                    <a:pt x="612" y="4"/>
                    <a:pt x="357" y="125"/>
                    <a:pt x="309" y="341"/>
                  </a:cubicBezTo>
                  <a:cubicBezTo>
                    <a:pt x="278" y="263"/>
                    <a:pt x="294" y="140"/>
                    <a:pt x="294" y="32"/>
                  </a:cubicBezTo>
                  <a:lnTo>
                    <a:pt x="0" y="32"/>
                  </a:lnTo>
                  <a:lnTo>
                    <a:pt x="0" y="1871"/>
                  </a:lnTo>
                  <a:lnTo>
                    <a:pt x="309" y="1871"/>
                  </a:lnTo>
                  <a:cubicBezTo>
                    <a:pt x="371" y="1237"/>
                    <a:pt x="93" y="279"/>
                    <a:pt x="727" y="232"/>
                  </a:cubicBezTo>
                  <a:cubicBezTo>
                    <a:pt x="737" y="232"/>
                    <a:pt x="747" y="232"/>
                    <a:pt x="757" y="232"/>
                  </a:cubicBezTo>
                  <a:cubicBezTo>
                    <a:pt x="1024" y="232"/>
                    <a:pt x="1067" y="428"/>
                    <a:pt x="1067" y="696"/>
                  </a:cubicBezTo>
                  <a:lnTo>
                    <a:pt x="1067" y="1871"/>
                  </a:lnTo>
                  <a:lnTo>
                    <a:pt x="1376" y="1871"/>
                  </a:lnTo>
                  <a:cubicBezTo>
                    <a:pt x="1422" y="1253"/>
                    <a:pt x="1144" y="263"/>
                    <a:pt x="1793" y="232"/>
                  </a:cubicBezTo>
                  <a:cubicBezTo>
                    <a:pt x="2087" y="232"/>
                    <a:pt x="2133" y="418"/>
                    <a:pt x="2133" y="696"/>
                  </a:cubicBezTo>
                  <a:lnTo>
                    <a:pt x="2133" y="1871"/>
                  </a:lnTo>
                  <a:lnTo>
                    <a:pt x="2427" y="1871"/>
                  </a:lnTo>
                  <a:cubicBezTo>
                    <a:pt x="2350" y="1149"/>
                    <a:pt x="2715" y="0"/>
                    <a:pt x="19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2920900" y="2681675"/>
              <a:ext cx="41750" cy="47950"/>
            </a:xfrm>
            <a:custGeom>
              <a:rect b="b" l="l" r="r" t="t"/>
              <a:pathLst>
                <a:path extrusionOk="0" h="1918" w="1670">
                  <a:moveTo>
                    <a:pt x="833" y="231"/>
                  </a:moveTo>
                  <a:cubicBezTo>
                    <a:pt x="1100" y="231"/>
                    <a:pt x="1373" y="430"/>
                    <a:pt x="1345" y="773"/>
                  </a:cubicBezTo>
                  <a:lnTo>
                    <a:pt x="340" y="773"/>
                  </a:lnTo>
                  <a:cubicBezTo>
                    <a:pt x="340" y="681"/>
                    <a:pt x="371" y="572"/>
                    <a:pt x="402" y="511"/>
                  </a:cubicBezTo>
                  <a:cubicBezTo>
                    <a:pt x="482" y="319"/>
                    <a:pt x="656" y="231"/>
                    <a:pt x="833" y="231"/>
                  </a:cubicBezTo>
                  <a:close/>
                  <a:moveTo>
                    <a:pt x="835" y="1"/>
                  </a:moveTo>
                  <a:cubicBezTo>
                    <a:pt x="263" y="1"/>
                    <a:pt x="31" y="356"/>
                    <a:pt x="16" y="943"/>
                  </a:cubicBezTo>
                  <a:cubicBezTo>
                    <a:pt x="0" y="1546"/>
                    <a:pt x="294" y="1917"/>
                    <a:pt x="850" y="1917"/>
                  </a:cubicBezTo>
                  <a:cubicBezTo>
                    <a:pt x="1237" y="1917"/>
                    <a:pt x="1499" y="1747"/>
                    <a:pt x="1608" y="1469"/>
                  </a:cubicBezTo>
                  <a:lnTo>
                    <a:pt x="1329" y="1392"/>
                  </a:lnTo>
                  <a:cubicBezTo>
                    <a:pt x="1268" y="1562"/>
                    <a:pt x="1113" y="1685"/>
                    <a:pt x="850" y="1685"/>
                  </a:cubicBezTo>
                  <a:cubicBezTo>
                    <a:pt x="479" y="1670"/>
                    <a:pt x="340" y="1407"/>
                    <a:pt x="340" y="1021"/>
                  </a:cubicBezTo>
                  <a:lnTo>
                    <a:pt x="1654" y="1021"/>
                  </a:lnTo>
                  <a:cubicBezTo>
                    <a:pt x="1669" y="402"/>
                    <a:pt x="1453"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2969200" y="2681675"/>
              <a:ext cx="41750" cy="47950"/>
            </a:xfrm>
            <a:custGeom>
              <a:rect b="b" l="l" r="r" t="t"/>
              <a:pathLst>
                <a:path extrusionOk="0" h="1918" w="1670">
                  <a:moveTo>
                    <a:pt x="833" y="231"/>
                  </a:moveTo>
                  <a:cubicBezTo>
                    <a:pt x="1099" y="231"/>
                    <a:pt x="1373" y="430"/>
                    <a:pt x="1345" y="773"/>
                  </a:cubicBezTo>
                  <a:lnTo>
                    <a:pt x="340" y="773"/>
                  </a:lnTo>
                  <a:cubicBezTo>
                    <a:pt x="340" y="681"/>
                    <a:pt x="371" y="572"/>
                    <a:pt x="402" y="511"/>
                  </a:cubicBezTo>
                  <a:cubicBezTo>
                    <a:pt x="482" y="319"/>
                    <a:pt x="656" y="231"/>
                    <a:pt x="833" y="231"/>
                  </a:cubicBezTo>
                  <a:close/>
                  <a:moveTo>
                    <a:pt x="835" y="1"/>
                  </a:moveTo>
                  <a:cubicBezTo>
                    <a:pt x="263" y="1"/>
                    <a:pt x="31" y="356"/>
                    <a:pt x="16" y="943"/>
                  </a:cubicBezTo>
                  <a:cubicBezTo>
                    <a:pt x="0" y="1546"/>
                    <a:pt x="294" y="1917"/>
                    <a:pt x="850" y="1917"/>
                  </a:cubicBezTo>
                  <a:cubicBezTo>
                    <a:pt x="1237" y="1917"/>
                    <a:pt x="1499" y="1747"/>
                    <a:pt x="1608" y="1469"/>
                  </a:cubicBezTo>
                  <a:lnTo>
                    <a:pt x="1329" y="1392"/>
                  </a:lnTo>
                  <a:cubicBezTo>
                    <a:pt x="1268" y="1562"/>
                    <a:pt x="1113" y="1685"/>
                    <a:pt x="850" y="1685"/>
                  </a:cubicBezTo>
                  <a:cubicBezTo>
                    <a:pt x="479" y="1670"/>
                    <a:pt x="340" y="1407"/>
                    <a:pt x="340" y="1021"/>
                  </a:cubicBezTo>
                  <a:lnTo>
                    <a:pt x="1654" y="1021"/>
                  </a:lnTo>
                  <a:cubicBezTo>
                    <a:pt x="1669" y="402"/>
                    <a:pt x="1453"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3015550" y="2672025"/>
              <a:ext cx="22050" cy="57275"/>
            </a:xfrm>
            <a:custGeom>
              <a:rect b="b" l="l" r="r" t="t"/>
              <a:pathLst>
                <a:path extrusionOk="0" h="2291" w="882">
                  <a:moveTo>
                    <a:pt x="310" y="0"/>
                  </a:moveTo>
                  <a:lnTo>
                    <a:pt x="233" y="418"/>
                  </a:lnTo>
                  <a:lnTo>
                    <a:pt x="1" y="418"/>
                  </a:lnTo>
                  <a:lnTo>
                    <a:pt x="1" y="649"/>
                  </a:lnTo>
                  <a:lnTo>
                    <a:pt x="217" y="649"/>
                  </a:lnTo>
                  <a:lnTo>
                    <a:pt x="217" y="1870"/>
                  </a:lnTo>
                  <a:cubicBezTo>
                    <a:pt x="217" y="2179"/>
                    <a:pt x="398" y="2291"/>
                    <a:pt x="613" y="2291"/>
                  </a:cubicBezTo>
                  <a:cubicBezTo>
                    <a:pt x="700" y="2291"/>
                    <a:pt x="793" y="2272"/>
                    <a:pt x="882" y="2241"/>
                  </a:cubicBezTo>
                  <a:lnTo>
                    <a:pt x="882" y="2009"/>
                  </a:lnTo>
                  <a:cubicBezTo>
                    <a:pt x="828" y="2032"/>
                    <a:pt x="772" y="2044"/>
                    <a:pt x="722" y="2044"/>
                  </a:cubicBezTo>
                  <a:cubicBezTo>
                    <a:pt x="599" y="2044"/>
                    <a:pt x="504" y="1973"/>
                    <a:pt x="526" y="1809"/>
                  </a:cubicBezTo>
                  <a:lnTo>
                    <a:pt x="526" y="649"/>
                  </a:lnTo>
                  <a:lnTo>
                    <a:pt x="851" y="649"/>
                  </a:lnTo>
                  <a:lnTo>
                    <a:pt x="851" y="418"/>
                  </a:lnTo>
                  <a:lnTo>
                    <a:pt x="526" y="418"/>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3044150" y="2665450"/>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3063475" y="2681650"/>
              <a:ext cx="43350" cy="46800"/>
            </a:xfrm>
            <a:custGeom>
              <a:rect b="b" l="l" r="r" t="t"/>
              <a:pathLst>
                <a:path extrusionOk="0" h="1872" w="1734">
                  <a:moveTo>
                    <a:pt x="945" y="0"/>
                  </a:moveTo>
                  <a:cubicBezTo>
                    <a:pt x="929" y="0"/>
                    <a:pt x="913" y="1"/>
                    <a:pt x="897" y="2"/>
                  </a:cubicBezTo>
                  <a:cubicBezTo>
                    <a:pt x="588" y="2"/>
                    <a:pt x="402" y="141"/>
                    <a:pt x="310" y="342"/>
                  </a:cubicBezTo>
                  <a:cubicBezTo>
                    <a:pt x="279" y="264"/>
                    <a:pt x="294" y="141"/>
                    <a:pt x="279" y="33"/>
                  </a:cubicBezTo>
                  <a:lnTo>
                    <a:pt x="0" y="33"/>
                  </a:lnTo>
                  <a:lnTo>
                    <a:pt x="0" y="1872"/>
                  </a:lnTo>
                  <a:lnTo>
                    <a:pt x="310" y="1872"/>
                  </a:lnTo>
                  <a:cubicBezTo>
                    <a:pt x="356" y="1223"/>
                    <a:pt x="93" y="264"/>
                    <a:pt x="789" y="233"/>
                  </a:cubicBezTo>
                  <a:cubicBezTo>
                    <a:pt x="1082" y="233"/>
                    <a:pt x="1160" y="403"/>
                    <a:pt x="1160" y="697"/>
                  </a:cubicBezTo>
                  <a:lnTo>
                    <a:pt x="1160" y="1872"/>
                  </a:lnTo>
                  <a:lnTo>
                    <a:pt x="1469" y="1872"/>
                  </a:lnTo>
                  <a:cubicBezTo>
                    <a:pt x="1408" y="1129"/>
                    <a:pt x="1734" y="0"/>
                    <a:pt x="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3109450" y="2681675"/>
              <a:ext cx="47125" cy="64750"/>
            </a:xfrm>
            <a:custGeom>
              <a:rect b="b" l="l" r="r" t="t"/>
              <a:pathLst>
                <a:path extrusionOk="0" h="2590" w="1885">
                  <a:moveTo>
                    <a:pt x="758" y="232"/>
                  </a:moveTo>
                  <a:cubicBezTo>
                    <a:pt x="1113" y="232"/>
                    <a:pt x="1253" y="542"/>
                    <a:pt x="1253" y="959"/>
                  </a:cubicBezTo>
                  <a:cubicBezTo>
                    <a:pt x="1253" y="1345"/>
                    <a:pt x="1113" y="1654"/>
                    <a:pt x="758" y="1654"/>
                  </a:cubicBezTo>
                  <a:cubicBezTo>
                    <a:pt x="372" y="1654"/>
                    <a:pt x="325" y="1345"/>
                    <a:pt x="325" y="959"/>
                  </a:cubicBezTo>
                  <a:cubicBezTo>
                    <a:pt x="325" y="557"/>
                    <a:pt x="387" y="232"/>
                    <a:pt x="758" y="232"/>
                  </a:cubicBezTo>
                  <a:close/>
                  <a:moveTo>
                    <a:pt x="681" y="1"/>
                  </a:moveTo>
                  <a:cubicBezTo>
                    <a:pt x="155" y="16"/>
                    <a:pt x="1" y="418"/>
                    <a:pt x="1" y="959"/>
                  </a:cubicBezTo>
                  <a:cubicBezTo>
                    <a:pt x="1" y="1484"/>
                    <a:pt x="140" y="1886"/>
                    <a:pt x="650" y="1886"/>
                  </a:cubicBezTo>
                  <a:cubicBezTo>
                    <a:pt x="959" y="1886"/>
                    <a:pt x="1144" y="1732"/>
                    <a:pt x="1253" y="1531"/>
                  </a:cubicBezTo>
                  <a:lnTo>
                    <a:pt x="1253" y="1824"/>
                  </a:lnTo>
                  <a:cubicBezTo>
                    <a:pt x="1308" y="2167"/>
                    <a:pt x="1037" y="2360"/>
                    <a:pt x="780" y="2360"/>
                  </a:cubicBezTo>
                  <a:cubicBezTo>
                    <a:pt x="608" y="2360"/>
                    <a:pt x="443" y="2273"/>
                    <a:pt x="387" y="2087"/>
                  </a:cubicBezTo>
                  <a:lnTo>
                    <a:pt x="78" y="2149"/>
                  </a:lnTo>
                  <a:cubicBezTo>
                    <a:pt x="140" y="2365"/>
                    <a:pt x="279" y="2504"/>
                    <a:pt x="495" y="2551"/>
                  </a:cubicBezTo>
                  <a:cubicBezTo>
                    <a:pt x="619" y="2577"/>
                    <a:pt x="729" y="2589"/>
                    <a:pt x="826" y="2589"/>
                  </a:cubicBezTo>
                  <a:cubicBezTo>
                    <a:pt x="1884" y="2589"/>
                    <a:pt x="1477" y="1135"/>
                    <a:pt x="1562" y="32"/>
                  </a:cubicBezTo>
                  <a:lnTo>
                    <a:pt x="1268" y="32"/>
                  </a:lnTo>
                  <a:cubicBezTo>
                    <a:pt x="1253" y="124"/>
                    <a:pt x="1268" y="248"/>
                    <a:pt x="1253" y="341"/>
                  </a:cubicBezTo>
                  <a:cubicBezTo>
                    <a:pt x="1144" y="155"/>
                    <a:pt x="959" y="1"/>
                    <a:pt x="6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3152725" y="2740400"/>
              <a:ext cx="50650" cy="5450"/>
            </a:xfrm>
            <a:custGeom>
              <a:rect b="b" l="l" r="r" t="t"/>
              <a:pathLst>
                <a:path extrusionOk="0" h="218" w="2026">
                  <a:moveTo>
                    <a:pt x="1" y="1"/>
                  </a:moveTo>
                  <a:lnTo>
                    <a:pt x="1" y="217"/>
                  </a:lnTo>
                  <a:lnTo>
                    <a:pt x="2025" y="217"/>
                  </a:lnTo>
                  <a:lnTo>
                    <a:pt x="20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3208375" y="2665450"/>
              <a:ext cx="7750" cy="63000"/>
            </a:xfrm>
            <a:custGeom>
              <a:rect b="b" l="l" r="r" t="t"/>
              <a:pathLst>
                <a:path extrusionOk="0" h="2520" w="310">
                  <a:moveTo>
                    <a:pt x="0" y="0"/>
                  </a:moveTo>
                  <a:lnTo>
                    <a:pt x="0" y="294"/>
                  </a:lnTo>
                  <a:lnTo>
                    <a:pt x="309" y="294"/>
                  </a:lnTo>
                  <a:lnTo>
                    <a:pt x="309" y="0"/>
                  </a:lnTo>
                  <a:close/>
                  <a:moveTo>
                    <a:pt x="0" y="681"/>
                  </a:moveTo>
                  <a:lnTo>
                    <a:pt x="0" y="2520"/>
                  </a:lnTo>
                  <a:lnTo>
                    <a:pt x="309" y="2520"/>
                  </a:lnTo>
                  <a:lnTo>
                    <a:pt x="309"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3224975" y="2665450"/>
              <a:ext cx="39450" cy="64175"/>
            </a:xfrm>
            <a:custGeom>
              <a:rect b="b" l="l" r="r" t="t"/>
              <a:pathLst>
                <a:path extrusionOk="0" h="2567" w="1578">
                  <a:moveTo>
                    <a:pt x="801" y="881"/>
                  </a:moveTo>
                  <a:cubicBezTo>
                    <a:pt x="1164" y="881"/>
                    <a:pt x="1253" y="1185"/>
                    <a:pt x="1253" y="1577"/>
                  </a:cubicBezTo>
                  <a:cubicBezTo>
                    <a:pt x="1253" y="2010"/>
                    <a:pt x="1160" y="2319"/>
                    <a:pt x="758" y="2319"/>
                  </a:cubicBezTo>
                  <a:cubicBezTo>
                    <a:pt x="387" y="2319"/>
                    <a:pt x="325" y="1994"/>
                    <a:pt x="325" y="1608"/>
                  </a:cubicBezTo>
                  <a:cubicBezTo>
                    <a:pt x="325" y="1206"/>
                    <a:pt x="387" y="881"/>
                    <a:pt x="774" y="881"/>
                  </a:cubicBezTo>
                  <a:cubicBezTo>
                    <a:pt x="783" y="881"/>
                    <a:pt x="792" y="881"/>
                    <a:pt x="801" y="881"/>
                  </a:cubicBezTo>
                  <a:close/>
                  <a:moveTo>
                    <a:pt x="1253" y="0"/>
                  </a:moveTo>
                  <a:lnTo>
                    <a:pt x="1268" y="959"/>
                  </a:lnTo>
                  <a:cubicBezTo>
                    <a:pt x="1145" y="773"/>
                    <a:pt x="975" y="650"/>
                    <a:pt x="681" y="650"/>
                  </a:cubicBezTo>
                  <a:cubicBezTo>
                    <a:pt x="233" y="650"/>
                    <a:pt x="1" y="974"/>
                    <a:pt x="1" y="1608"/>
                  </a:cubicBezTo>
                  <a:cubicBezTo>
                    <a:pt x="16" y="2180"/>
                    <a:pt x="171" y="2566"/>
                    <a:pt x="681" y="2566"/>
                  </a:cubicBezTo>
                  <a:cubicBezTo>
                    <a:pt x="975" y="2566"/>
                    <a:pt x="1160" y="2442"/>
                    <a:pt x="1253" y="2226"/>
                  </a:cubicBezTo>
                  <a:cubicBezTo>
                    <a:pt x="1284" y="2303"/>
                    <a:pt x="1268" y="2427"/>
                    <a:pt x="1284" y="2520"/>
                  </a:cubicBezTo>
                  <a:lnTo>
                    <a:pt x="1577" y="2520"/>
                  </a:lnTo>
                  <a:lnTo>
                    <a:pt x="15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3337425" y="2665450"/>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3356750" y="2681650"/>
              <a:ext cx="43350" cy="46800"/>
            </a:xfrm>
            <a:custGeom>
              <a:rect b="b" l="l" r="r" t="t"/>
              <a:pathLst>
                <a:path extrusionOk="0" h="1872" w="1734">
                  <a:moveTo>
                    <a:pt x="945" y="0"/>
                  </a:moveTo>
                  <a:cubicBezTo>
                    <a:pt x="929" y="0"/>
                    <a:pt x="913" y="1"/>
                    <a:pt x="897" y="2"/>
                  </a:cubicBezTo>
                  <a:cubicBezTo>
                    <a:pt x="588" y="2"/>
                    <a:pt x="402" y="141"/>
                    <a:pt x="309" y="342"/>
                  </a:cubicBezTo>
                  <a:cubicBezTo>
                    <a:pt x="279" y="264"/>
                    <a:pt x="294" y="141"/>
                    <a:pt x="279" y="33"/>
                  </a:cubicBezTo>
                  <a:lnTo>
                    <a:pt x="0" y="33"/>
                  </a:lnTo>
                  <a:lnTo>
                    <a:pt x="0" y="1872"/>
                  </a:lnTo>
                  <a:lnTo>
                    <a:pt x="309" y="1872"/>
                  </a:lnTo>
                  <a:cubicBezTo>
                    <a:pt x="356" y="1223"/>
                    <a:pt x="93" y="264"/>
                    <a:pt x="789" y="233"/>
                  </a:cubicBezTo>
                  <a:cubicBezTo>
                    <a:pt x="1082" y="233"/>
                    <a:pt x="1160" y="403"/>
                    <a:pt x="1160" y="697"/>
                  </a:cubicBezTo>
                  <a:lnTo>
                    <a:pt x="1160" y="1872"/>
                  </a:lnTo>
                  <a:lnTo>
                    <a:pt x="1469" y="1872"/>
                  </a:lnTo>
                  <a:cubicBezTo>
                    <a:pt x="1408" y="1129"/>
                    <a:pt x="1734" y="0"/>
                    <a:pt x="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3400400" y="2672025"/>
              <a:ext cx="22050" cy="57275"/>
            </a:xfrm>
            <a:custGeom>
              <a:rect b="b" l="l" r="r" t="t"/>
              <a:pathLst>
                <a:path extrusionOk="0" h="2291" w="882">
                  <a:moveTo>
                    <a:pt x="310" y="0"/>
                  </a:moveTo>
                  <a:lnTo>
                    <a:pt x="233" y="418"/>
                  </a:lnTo>
                  <a:lnTo>
                    <a:pt x="1" y="418"/>
                  </a:lnTo>
                  <a:lnTo>
                    <a:pt x="1" y="649"/>
                  </a:lnTo>
                  <a:lnTo>
                    <a:pt x="202" y="649"/>
                  </a:lnTo>
                  <a:lnTo>
                    <a:pt x="202" y="1870"/>
                  </a:lnTo>
                  <a:cubicBezTo>
                    <a:pt x="202" y="2179"/>
                    <a:pt x="390" y="2291"/>
                    <a:pt x="610" y="2291"/>
                  </a:cubicBezTo>
                  <a:cubicBezTo>
                    <a:pt x="699" y="2291"/>
                    <a:pt x="793" y="2272"/>
                    <a:pt x="882" y="2241"/>
                  </a:cubicBezTo>
                  <a:lnTo>
                    <a:pt x="882" y="2009"/>
                  </a:lnTo>
                  <a:cubicBezTo>
                    <a:pt x="828" y="2032"/>
                    <a:pt x="772" y="2044"/>
                    <a:pt x="722" y="2044"/>
                  </a:cubicBezTo>
                  <a:cubicBezTo>
                    <a:pt x="598" y="2044"/>
                    <a:pt x="500" y="1973"/>
                    <a:pt x="511" y="1809"/>
                  </a:cubicBezTo>
                  <a:lnTo>
                    <a:pt x="511" y="649"/>
                  </a:lnTo>
                  <a:lnTo>
                    <a:pt x="851" y="649"/>
                  </a:lnTo>
                  <a:lnTo>
                    <a:pt x="851" y="418"/>
                  </a:lnTo>
                  <a:lnTo>
                    <a:pt x="511" y="418"/>
                  </a:lnTo>
                  <a:lnTo>
                    <a:pt x="5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3426675" y="2681675"/>
              <a:ext cx="41375" cy="47950"/>
            </a:xfrm>
            <a:custGeom>
              <a:rect b="b" l="l" r="r" t="t"/>
              <a:pathLst>
                <a:path extrusionOk="0" h="1918" w="1655">
                  <a:moveTo>
                    <a:pt x="830" y="231"/>
                  </a:moveTo>
                  <a:cubicBezTo>
                    <a:pt x="1098" y="231"/>
                    <a:pt x="1367" y="430"/>
                    <a:pt x="1330" y="773"/>
                  </a:cubicBezTo>
                  <a:lnTo>
                    <a:pt x="341" y="773"/>
                  </a:lnTo>
                  <a:cubicBezTo>
                    <a:pt x="341" y="681"/>
                    <a:pt x="372" y="572"/>
                    <a:pt x="387" y="511"/>
                  </a:cubicBezTo>
                  <a:cubicBezTo>
                    <a:pt x="474" y="319"/>
                    <a:pt x="651" y="231"/>
                    <a:pt x="830" y="231"/>
                  </a:cubicBezTo>
                  <a:close/>
                  <a:moveTo>
                    <a:pt x="835" y="1"/>
                  </a:moveTo>
                  <a:cubicBezTo>
                    <a:pt x="264" y="1"/>
                    <a:pt x="16" y="356"/>
                    <a:pt x="1" y="943"/>
                  </a:cubicBezTo>
                  <a:cubicBezTo>
                    <a:pt x="1" y="1546"/>
                    <a:pt x="295" y="1917"/>
                    <a:pt x="851" y="1917"/>
                  </a:cubicBezTo>
                  <a:cubicBezTo>
                    <a:pt x="1237" y="1917"/>
                    <a:pt x="1485" y="1747"/>
                    <a:pt x="1593" y="1469"/>
                  </a:cubicBezTo>
                  <a:lnTo>
                    <a:pt x="1315" y="1392"/>
                  </a:lnTo>
                  <a:cubicBezTo>
                    <a:pt x="1268" y="1562"/>
                    <a:pt x="1098" y="1685"/>
                    <a:pt x="851" y="1685"/>
                  </a:cubicBezTo>
                  <a:cubicBezTo>
                    <a:pt x="465" y="1670"/>
                    <a:pt x="341" y="1407"/>
                    <a:pt x="341" y="1021"/>
                  </a:cubicBezTo>
                  <a:lnTo>
                    <a:pt x="1639" y="1021"/>
                  </a:lnTo>
                  <a:cubicBezTo>
                    <a:pt x="1655"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3474975" y="2681675"/>
              <a:ext cx="47125" cy="64750"/>
            </a:xfrm>
            <a:custGeom>
              <a:rect b="b" l="l" r="r" t="t"/>
              <a:pathLst>
                <a:path extrusionOk="0" h="2590" w="1885">
                  <a:moveTo>
                    <a:pt x="774" y="232"/>
                  </a:moveTo>
                  <a:cubicBezTo>
                    <a:pt x="1114" y="232"/>
                    <a:pt x="1253" y="542"/>
                    <a:pt x="1253" y="959"/>
                  </a:cubicBezTo>
                  <a:cubicBezTo>
                    <a:pt x="1253" y="1345"/>
                    <a:pt x="1114" y="1654"/>
                    <a:pt x="774" y="1654"/>
                  </a:cubicBezTo>
                  <a:cubicBezTo>
                    <a:pt x="387" y="1654"/>
                    <a:pt x="325" y="1345"/>
                    <a:pt x="325" y="959"/>
                  </a:cubicBezTo>
                  <a:cubicBezTo>
                    <a:pt x="325" y="557"/>
                    <a:pt x="387" y="232"/>
                    <a:pt x="774" y="232"/>
                  </a:cubicBezTo>
                  <a:close/>
                  <a:moveTo>
                    <a:pt x="696" y="1"/>
                  </a:moveTo>
                  <a:cubicBezTo>
                    <a:pt x="155" y="16"/>
                    <a:pt x="1" y="418"/>
                    <a:pt x="1" y="959"/>
                  </a:cubicBezTo>
                  <a:cubicBezTo>
                    <a:pt x="1" y="1484"/>
                    <a:pt x="140" y="1886"/>
                    <a:pt x="665" y="1886"/>
                  </a:cubicBezTo>
                  <a:cubicBezTo>
                    <a:pt x="975" y="1886"/>
                    <a:pt x="1145" y="1732"/>
                    <a:pt x="1253" y="1531"/>
                  </a:cubicBezTo>
                  <a:lnTo>
                    <a:pt x="1253" y="1824"/>
                  </a:lnTo>
                  <a:cubicBezTo>
                    <a:pt x="1318" y="2167"/>
                    <a:pt x="1050" y="2360"/>
                    <a:pt x="791" y="2360"/>
                  </a:cubicBezTo>
                  <a:cubicBezTo>
                    <a:pt x="618" y="2360"/>
                    <a:pt x="449" y="2273"/>
                    <a:pt x="387" y="2087"/>
                  </a:cubicBezTo>
                  <a:lnTo>
                    <a:pt x="78" y="2149"/>
                  </a:lnTo>
                  <a:cubicBezTo>
                    <a:pt x="140" y="2365"/>
                    <a:pt x="294" y="2504"/>
                    <a:pt x="511" y="2551"/>
                  </a:cubicBezTo>
                  <a:cubicBezTo>
                    <a:pt x="633" y="2577"/>
                    <a:pt x="742" y="2589"/>
                    <a:pt x="838" y="2589"/>
                  </a:cubicBezTo>
                  <a:cubicBezTo>
                    <a:pt x="1885" y="2589"/>
                    <a:pt x="1478" y="1135"/>
                    <a:pt x="1577" y="32"/>
                  </a:cubicBezTo>
                  <a:lnTo>
                    <a:pt x="1284" y="32"/>
                  </a:lnTo>
                  <a:cubicBezTo>
                    <a:pt x="1268" y="124"/>
                    <a:pt x="1268" y="248"/>
                    <a:pt x="1268" y="341"/>
                  </a:cubicBezTo>
                  <a:cubicBezTo>
                    <a:pt x="1160" y="155"/>
                    <a:pt x="975"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3523275" y="2681675"/>
              <a:ext cx="41375" cy="47950"/>
            </a:xfrm>
            <a:custGeom>
              <a:rect b="b" l="l" r="r" t="t"/>
              <a:pathLst>
                <a:path extrusionOk="0" h="1918" w="1655">
                  <a:moveTo>
                    <a:pt x="830" y="231"/>
                  </a:moveTo>
                  <a:cubicBezTo>
                    <a:pt x="1098" y="231"/>
                    <a:pt x="1367" y="430"/>
                    <a:pt x="1330" y="773"/>
                  </a:cubicBezTo>
                  <a:lnTo>
                    <a:pt x="341" y="773"/>
                  </a:lnTo>
                  <a:cubicBezTo>
                    <a:pt x="341" y="681"/>
                    <a:pt x="372" y="572"/>
                    <a:pt x="387" y="511"/>
                  </a:cubicBezTo>
                  <a:cubicBezTo>
                    <a:pt x="474" y="319"/>
                    <a:pt x="651" y="231"/>
                    <a:pt x="830" y="231"/>
                  </a:cubicBezTo>
                  <a:close/>
                  <a:moveTo>
                    <a:pt x="835" y="1"/>
                  </a:moveTo>
                  <a:cubicBezTo>
                    <a:pt x="264" y="1"/>
                    <a:pt x="16" y="356"/>
                    <a:pt x="1" y="943"/>
                  </a:cubicBezTo>
                  <a:cubicBezTo>
                    <a:pt x="1" y="1546"/>
                    <a:pt x="294" y="1917"/>
                    <a:pt x="851" y="1917"/>
                  </a:cubicBezTo>
                  <a:cubicBezTo>
                    <a:pt x="1237" y="1917"/>
                    <a:pt x="1485" y="1747"/>
                    <a:pt x="1593" y="1469"/>
                  </a:cubicBezTo>
                  <a:lnTo>
                    <a:pt x="1315" y="1392"/>
                  </a:lnTo>
                  <a:cubicBezTo>
                    <a:pt x="1268" y="1562"/>
                    <a:pt x="1098" y="1685"/>
                    <a:pt x="851" y="1685"/>
                  </a:cubicBezTo>
                  <a:cubicBezTo>
                    <a:pt x="464" y="1670"/>
                    <a:pt x="341" y="1407"/>
                    <a:pt x="341" y="1021"/>
                  </a:cubicBezTo>
                  <a:lnTo>
                    <a:pt x="1639" y="1021"/>
                  </a:lnTo>
                  <a:cubicBezTo>
                    <a:pt x="1655"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3573900" y="2681675"/>
              <a:ext cx="21675" cy="46775"/>
            </a:xfrm>
            <a:custGeom>
              <a:rect b="b" l="l" r="r" t="t"/>
              <a:pathLst>
                <a:path extrusionOk="0" h="1871" w="867">
                  <a:moveTo>
                    <a:pt x="734" y="0"/>
                  </a:moveTo>
                  <a:cubicBezTo>
                    <a:pt x="485" y="0"/>
                    <a:pt x="363" y="192"/>
                    <a:pt x="310" y="418"/>
                  </a:cubicBezTo>
                  <a:cubicBezTo>
                    <a:pt x="279" y="310"/>
                    <a:pt x="294" y="155"/>
                    <a:pt x="294" y="32"/>
                  </a:cubicBezTo>
                  <a:lnTo>
                    <a:pt x="1" y="32"/>
                  </a:lnTo>
                  <a:lnTo>
                    <a:pt x="16" y="1871"/>
                  </a:lnTo>
                  <a:lnTo>
                    <a:pt x="325" y="1871"/>
                  </a:lnTo>
                  <a:cubicBezTo>
                    <a:pt x="354" y="1222"/>
                    <a:pt x="154" y="279"/>
                    <a:pt x="728" y="279"/>
                  </a:cubicBezTo>
                  <a:cubicBezTo>
                    <a:pt x="770" y="279"/>
                    <a:pt x="816" y="284"/>
                    <a:pt x="866" y="294"/>
                  </a:cubicBezTo>
                  <a:lnTo>
                    <a:pt x="866" y="16"/>
                  </a:lnTo>
                  <a:cubicBezTo>
                    <a:pt x="818" y="5"/>
                    <a:pt x="775" y="0"/>
                    <a:pt x="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2473050" y="2823050"/>
              <a:ext cx="46025" cy="59975"/>
            </a:xfrm>
            <a:custGeom>
              <a:rect b="b" l="l" r="r" t="t"/>
              <a:pathLst>
                <a:path extrusionOk="0" h="2399" w="1841">
                  <a:moveTo>
                    <a:pt x="748" y="264"/>
                  </a:moveTo>
                  <a:cubicBezTo>
                    <a:pt x="1154" y="264"/>
                    <a:pt x="1516" y="307"/>
                    <a:pt x="1516" y="729"/>
                  </a:cubicBezTo>
                  <a:cubicBezTo>
                    <a:pt x="1516" y="1158"/>
                    <a:pt x="1169" y="1216"/>
                    <a:pt x="765" y="1216"/>
                  </a:cubicBezTo>
                  <a:cubicBezTo>
                    <a:pt x="616" y="1216"/>
                    <a:pt x="460" y="1208"/>
                    <a:pt x="310" y="1208"/>
                  </a:cubicBezTo>
                  <a:lnTo>
                    <a:pt x="310" y="265"/>
                  </a:lnTo>
                  <a:cubicBezTo>
                    <a:pt x="348" y="266"/>
                    <a:pt x="387" y="267"/>
                    <a:pt x="426" y="267"/>
                  </a:cubicBezTo>
                  <a:cubicBezTo>
                    <a:pt x="533" y="267"/>
                    <a:pt x="642" y="264"/>
                    <a:pt x="748" y="264"/>
                  </a:cubicBezTo>
                  <a:close/>
                  <a:moveTo>
                    <a:pt x="587" y="1"/>
                  </a:moveTo>
                  <a:cubicBezTo>
                    <a:pt x="440" y="1"/>
                    <a:pt x="291" y="4"/>
                    <a:pt x="144" y="4"/>
                  </a:cubicBezTo>
                  <a:cubicBezTo>
                    <a:pt x="96" y="4"/>
                    <a:pt x="48" y="3"/>
                    <a:pt x="1" y="2"/>
                  </a:cubicBezTo>
                  <a:lnTo>
                    <a:pt x="1" y="2398"/>
                  </a:lnTo>
                  <a:lnTo>
                    <a:pt x="310" y="2398"/>
                  </a:lnTo>
                  <a:lnTo>
                    <a:pt x="310" y="1455"/>
                  </a:lnTo>
                  <a:cubicBezTo>
                    <a:pt x="456" y="1464"/>
                    <a:pt x="601" y="1470"/>
                    <a:pt x="740" y="1470"/>
                  </a:cubicBezTo>
                  <a:cubicBezTo>
                    <a:pt x="1348" y="1470"/>
                    <a:pt x="1840" y="1346"/>
                    <a:pt x="1840" y="729"/>
                  </a:cubicBezTo>
                  <a:cubicBezTo>
                    <a:pt x="1840" y="62"/>
                    <a:pt x="1243" y="1"/>
                    <a:pt x="5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2531025" y="2823100"/>
              <a:ext cx="49475" cy="59925"/>
            </a:xfrm>
            <a:custGeom>
              <a:rect b="b" l="l" r="r" t="t"/>
              <a:pathLst>
                <a:path extrusionOk="0" h="2397" w="1979">
                  <a:moveTo>
                    <a:pt x="0" y="0"/>
                  </a:moveTo>
                  <a:lnTo>
                    <a:pt x="0" y="2396"/>
                  </a:lnTo>
                  <a:lnTo>
                    <a:pt x="309" y="2396"/>
                  </a:lnTo>
                  <a:lnTo>
                    <a:pt x="309" y="1484"/>
                  </a:lnTo>
                  <a:lnTo>
                    <a:pt x="619" y="1237"/>
                  </a:lnTo>
                  <a:lnTo>
                    <a:pt x="1577" y="2396"/>
                  </a:lnTo>
                  <a:lnTo>
                    <a:pt x="1979" y="2396"/>
                  </a:lnTo>
                  <a:lnTo>
                    <a:pt x="835" y="1051"/>
                  </a:lnTo>
                  <a:lnTo>
                    <a:pt x="1855" y="0"/>
                  </a:lnTo>
                  <a:lnTo>
                    <a:pt x="1469" y="0"/>
                  </a:lnTo>
                  <a:lnTo>
                    <a:pt x="309" y="1206"/>
                  </a:lnTo>
                  <a:lnTo>
                    <a:pt x="3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2589375" y="2873725"/>
              <a:ext cx="8900" cy="20500"/>
            </a:xfrm>
            <a:custGeom>
              <a:rect b="b" l="l" r="r" t="t"/>
              <a:pathLst>
                <a:path extrusionOk="0" h="820" w="356">
                  <a:moveTo>
                    <a:pt x="0" y="0"/>
                  </a:moveTo>
                  <a:lnTo>
                    <a:pt x="0" y="371"/>
                  </a:lnTo>
                  <a:lnTo>
                    <a:pt x="155" y="371"/>
                  </a:lnTo>
                  <a:cubicBezTo>
                    <a:pt x="155" y="572"/>
                    <a:pt x="77" y="696"/>
                    <a:pt x="0" y="819"/>
                  </a:cubicBezTo>
                  <a:lnTo>
                    <a:pt x="216" y="819"/>
                  </a:lnTo>
                  <a:cubicBezTo>
                    <a:pt x="340" y="634"/>
                    <a:pt x="356" y="340"/>
                    <a:pt x="3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2637275" y="2823100"/>
              <a:ext cx="42150" cy="59925"/>
            </a:xfrm>
            <a:custGeom>
              <a:rect b="b" l="l" r="r" t="t"/>
              <a:pathLst>
                <a:path extrusionOk="0" h="2397" w="1686">
                  <a:moveTo>
                    <a:pt x="1" y="0"/>
                  </a:moveTo>
                  <a:lnTo>
                    <a:pt x="1" y="2396"/>
                  </a:lnTo>
                  <a:lnTo>
                    <a:pt x="310" y="2396"/>
                  </a:lnTo>
                  <a:lnTo>
                    <a:pt x="310" y="1438"/>
                  </a:lnTo>
                  <a:lnTo>
                    <a:pt x="1639" y="1438"/>
                  </a:lnTo>
                  <a:lnTo>
                    <a:pt x="1639" y="1160"/>
                  </a:lnTo>
                  <a:lnTo>
                    <a:pt x="310" y="1160"/>
                  </a:lnTo>
                  <a:lnTo>
                    <a:pt x="310" y="279"/>
                  </a:lnTo>
                  <a:lnTo>
                    <a:pt x="1685" y="279"/>
                  </a:lnTo>
                  <a:lnTo>
                    <a:pt x="16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2689825" y="2823100"/>
              <a:ext cx="49875" cy="59925"/>
            </a:xfrm>
            <a:custGeom>
              <a:rect b="b" l="l" r="r" t="t"/>
              <a:pathLst>
                <a:path extrusionOk="0" h="2397" w="1995">
                  <a:moveTo>
                    <a:pt x="1" y="0"/>
                  </a:moveTo>
                  <a:lnTo>
                    <a:pt x="1" y="2396"/>
                  </a:lnTo>
                  <a:lnTo>
                    <a:pt x="325" y="2396"/>
                  </a:lnTo>
                  <a:lnTo>
                    <a:pt x="325" y="1484"/>
                  </a:lnTo>
                  <a:lnTo>
                    <a:pt x="634" y="1237"/>
                  </a:lnTo>
                  <a:lnTo>
                    <a:pt x="1593" y="2396"/>
                  </a:lnTo>
                  <a:lnTo>
                    <a:pt x="1994" y="2396"/>
                  </a:lnTo>
                  <a:lnTo>
                    <a:pt x="851" y="1051"/>
                  </a:lnTo>
                  <a:lnTo>
                    <a:pt x="1855" y="0"/>
                  </a:lnTo>
                  <a:lnTo>
                    <a:pt x="1469" y="0"/>
                  </a:lnTo>
                  <a:lnTo>
                    <a:pt x="325" y="1206"/>
                  </a:ln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2745075" y="2822250"/>
              <a:ext cx="42150" cy="60775"/>
            </a:xfrm>
            <a:custGeom>
              <a:rect b="b" l="l" r="r" t="t"/>
              <a:pathLst>
                <a:path extrusionOk="0" h="2431" w="1686">
                  <a:moveTo>
                    <a:pt x="879" y="1"/>
                  </a:moveTo>
                  <a:cubicBezTo>
                    <a:pt x="855" y="1"/>
                    <a:pt x="830" y="2"/>
                    <a:pt x="805" y="4"/>
                  </a:cubicBezTo>
                  <a:cubicBezTo>
                    <a:pt x="341" y="50"/>
                    <a:pt x="78" y="235"/>
                    <a:pt x="16" y="622"/>
                  </a:cubicBezTo>
                  <a:lnTo>
                    <a:pt x="325" y="653"/>
                  </a:lnTo>
                  <a:cubicBezTo>
                    <a:pt x="356" y="405"/>
                    <a:pt x="526" y="251"/>
                    <a:pt x="805" y="251"/>
                  </a:cubicBezTo>
                  <a:cubicBezTo>
                    <a:pt x="1083" y="251"/>
                    <a:pt x="1237" y="405"/>
                    <a:pt x="1237" y="668"/>
                  </a:cubicBezTo>
                  <a:cubicBezTo>
                    <a:pt x="1237" y="1518"/>
                    <a:pt x="16" y="1472"/>
                    <a:pt x="1" y="2430"/>
                  </a:cubicBezTo>
                  <a:lnTo>
                    <a:pt x="1577" y="2430"/>
                  </a:lnTo>
                  <a:lnTo>
                    <a:pt x="1577" y="2167"/>
                  </a:lnTo>
                  <a:lnTo>
                    <a:pt x="341" y="2167"/>
                  </a:lnTo>
                  <a:cubicBezTo>
                    <a:pt x="403" y="2028"/>
                    <a:pt x="511" y="1920"/>
                    <a:pt x="619" y="1812"/>
                  </a:cubicBezTo>
                  <a:lnTo>
                    <a:pt x="1222" y="1286"/>
                  </a:lnTo>
                  <a:cubicBezTo>
                    <a:pt x="1685" y="868"/>
                    <a:pt x="1599" y="1"/>
                    <a:pt x="8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2851350" y="2836225"/>
              <a:ext cx="67900" cy="46800"/>
            </a:xfrm>
            <a:custGeom>
              <a:rect b="b" l="l" r="r" t="t"/>
              <a:pathLst>
                <a:path extrusionOk="0" h="1872" w="2716">
                  <a:moveTo>
                    <a:pt x="1917" y="1"/>
                  </a:moveTo>
                  <a:cubicBezTo>
                    <a:pt x="1912" y="1"/>
                    <a:pt x="1907" y="1"/>
                    <a:pt x="1901" y="1"/>
                  </a:cubicBezTo>
                  <a:cubicBezTo>
                    <a:pt x="1608" y="1"/>
                    <a:pt x="1453" y="140"/>
                    <a:pt x="1345" y="341"/>
                  </a:cubicBezTo>
                  <a:cubicBezTo>
                    <a:pt x="1307" y="110"/>
                    <a:pt x="1086" y="4"/>
                    <a:pt x="857" y="4"/>
                  </a:cubicBezTo>
                  <a:cubicBezTo>
                    <a:pt x="612" y="4"/>
                    <a:pt x="357" y="125"/>
                    <a:pt x="309" y="341"/>
                  </a:cubicBezTo>
                  <a:cubicBezTo>
                    <a:pt x="278" y="264"/>
                    <a:pt x="294" y="140"/>
                    <a:pt x="294" y="32"/>
                  </a:cubicBezTo>
                  <a:lnTo>
                    <a:pt x="0" y="32"/>
                  </a:lnTo>
                  <a:lnTo>
                    <a:pt x="0" y="1871"/>
                  </a:lnTo>
                  <a:lnTo>
                    <a:pt x="309" y="1871"/>
                  </a:lnTo>
                  <a:cubicBezTo>
                    <a:pt x="371" y="1237"/>
                    <a:pt x="93" y="279"/>
                    <a:pt x="727" y="233"/>
                  </a:cubicBezTo>
                  <a:cubicBezTo>
                    <a:pt x="737" y="232"/>
                    <a:pt x="747" y="232"/>
                    <a:pt x="757" y="232"/>
                  </a:cubicBezTo>
                  <a:cubicBezTo>
                    <a:pt x="1024" y="232"/>
                    <a:pt x="1067" y="428"/>
                    <a:pt x="1067" y="696"/>
                  </a:cubicBezTo>
                  <a:lnTo>
                    <a:pt x="1067" y="1871"/>
                  </a:lnTo>
                  <a:lnTo>
                    <a:pt x="1376" y="1871"/>
                  </a:lnTo>
                  <a:cubicBezTo>
                    <a:pt x="1422" y="1253"/>
                    <a:pt x="1144" y="264"/>
                    <a:pt x="1793" y="233"/>
                  </a:cubicBezTo>
                  <a:cubicBezTo>
                    <a:pt x="2087" y="233"/>
                    <a:pt x="2133" y="418"/>
                    <a:pt x="2133" y="696"/>
                  </a:cubicBezTo>
                  <a:lnTo>
                    <a:pt x="2133" y="1871"/>
                  </a:lnTo>
                  <a:lnTo>
                    <a:pt x="2427" y="1871"/>
                  </a:lnTo>
                  <a:cubicBezTo>
                    <a:pt x="2350" y="1149"/>
                    <a:pt x="2715" y="1"/>
                    <a:pt x="19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2920900" y="2836225"/>
              <a:ext cx="41750" cy="47950"/>
            </a:xfrm>
            <a:custGeom>
              <a:rect b="b" l="l" r="r" t="t"/>
              <a:pathLst>
                <a:path extrusionOk="0" h="1918" w="1670">
                  <a:moveTo>
                    <a:pt x="833" y="232"/>
                  </a:moveTo>
                  <a:cubicBezTo>
                    <a:pt x="1100" y="232"/>
                    <a:pt x="1373" y="430"/>
                    <a:pt x="1345" y="774"/>
                  </a:cubicBezTo>
                  <a:lnTo>
                    <a:pt x="340" y="774"/>
                  </a:lnTo>
                  <a:cubicBezTo>
                    <a:pt x="340" y="681"/>
                    <a:pt x="371" y="573"/>
                    <a:pt x="402" y="511"/>
                  </a:cubicBezTo>
                  <a:cubicBezTo>
                    <a:pt x="482" y="320"/>
                    <a:pt x="656" y="232"/>
                    <a:pt x="833" y="232"/>
                  </a:cubicBezTo>
                  <a:close/>
                  <a:moveTo>
                    <a:pt x="835" y="1"/>
                  </a:moveTo>
                  <a:cubicBezTo>
                    <a:pt x="263" y="1"/>
                    <a:pt x="31" y="356"/>
                    <a:pt x="16" y="944"/>
                  </a:cubicBezTo>
                  <a:cubicBezTo>
                    <a:pt x="0" y="1547"/>
                    <a:pt x="294" y="1917"/>
                    <a:pt x="850" y="1917"/>
                  </a:cubicBezTo>
                  <a:cubicBezTo>
                    <a:pt x="1237" y="1917"/>
                    <a:pt x="1499" y="1747"/>
                    <a:pt x="1608" y="1469"/>
                  </a:cubicBezTo>
                  <a:lnTo>
                    <a:pt x="1329" y="1392"/>
                  </a:lnTo>
                  <a:cubicBezTo>
                    <a:pt x="1268" y="1562"/>
                    <a:pt x="1113" y="1686"/>
                    <a:pt x="850" y="1686"/>
                  </a:cubicBezTo>
                  <a:cubicBezTo>
                    <a:pt x="479" y="1670"/>
                    <a:pt x="340" y="1407"/>
                    <a:pt x="340" y="1021"/>
                  </a:cubicBezTo>
                  <a:lnTo>
                    <a:pt x="1654" y="1021"/>
                  </a:lnTo>
                  <a:cubicBezTo>
                    <a:pt x="1669" y="403"/>
                    <a:pt x="1453"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2971900" y="2836225"/>
              <a:ext cx="67900" cy="46800"/>
            </a:xfrm>
            <a:custGeom>
              <a:rect b="b" l="l" r="r" t="t"/>
              <a:pathLst>
                <a:path extrusionOk="0" h="1872" w="2716">
                  <a:moveTo>
                    <a:pt x="1918" y="1"/>
                  </a:moveTo>
                  <a:cubicBezTo>
                    <a:pt x="1912" y="1"/>
                    <a:pt x="1907" y="1"/>
                    <a:pt x="1901" y="1"/>
                  </a:cubicBezTo>
                  <a:cubicBezTo>
                    <a:pt x="1592" y="1"/>
                    <a:pt x="1438" y="140"/>
                    <a:pt x="1345" y="341"/>
                  </a:cubicBezTo>
                  <a:cubicBezTo>
                    <a:pt x="1308" y="110"/>
                    <a:pt x="1087" y="4"/>
                    <a:pt x="858" y="4"/>
                  </a:cubicBezTo>
                  <a:cubicBezTo>
                    <a:pt x="612" y="4"/>
                    <a:pt x="357" y="125"/>
                    <a:pt x="309" y="341"/>
                  </a:cubicBezTo>
                  <a:cubicBezTo>
                    <a:pt x="279" y="264"/>
                    <a:pt x="294" y="140"/>
                    <a:pt x="279" y="32"/>
                  </a:cubicBezTo>
                  <a:lnTo>
                    <a:pt x="0" y="32"/>
                  </a:lnTo>
                  <a:lnTo>
                    <a:pt x="0" y="1871"/>
                  </a:lnTo>
                  <a:lnTo>
                    <a:pt x="309" y="1871"/>
                  </a:lnTo>
                  <a:cubicBezTo>
                    <a:pt x="356" y="1237"/>
                    <a:pt x="93" y="279"/>
                    <a:pt x="727" y="233"/>
                  </a:cubicBezTo>
                  <a:cubicBezTo>
                    <a:pt x="737" y="232"/>
                    <a:pt x="748" y="232"/>
                    <a:pt x="758" y="232"/>
                  </a:cubicBezTo>
                  <a:cubicBezTo>
                    <a:pt x="1024" y="232"/>
                    <a:pt x="1067" y="428"/>
                    <a:pt x="1067" y="696"/>
                  </a:cubicBezTo>
                  <a:lnTo>
                    <a:pt x="1067" y="1871"/>
                  </a:lnTo>
                  <a:lnTo>
                    <a:pt x="1360" y="1871"/>
                  </a:lnTo>
                  <a:cubicBezTo>
                    <a:pt x="1422" y="1253"/>
                    <a:pt x="1144" y="264"/>
                    <a:pt x="1793" y="233"/>
                  </a:cubicBezTo>
                  <a:cubicBezTo>
                    <a:pt x="2087" y="233"/>
                    <a:pt x="2133" y="418"/>
                    <a:pt x="2133" y="696"/>
                  </a:cubicBezTo>
                  <a:lnTo>
                    <a:pt x="2133" y="1871"/>
                  </a:lnTo>
                  <a:lnTo>
                    <a:pt x="2427" y="1871"/>
                  </a:lnTo>
                  <a:cubicBezTo>
                    <a:pt x="2350" y="1149"/>
                    <a:pt x="2716" y="1"/>
                    <a:pt x="19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3043775" y="2820000"/>
              <a:ext cx="39050" cy="64175"/>
            </a:xfrm>
            <a:custGeom>
              <a:rect b="b" l="l" r="r" t="t"/>
              <a:pathLst>
                <a:path extrusionOk="0" h="2567" w="1562">
                  <a:moveTo>
                    <a:pt x="804" y="882"/>
                  </a:moveTo>
                  <a:cubicBezTo>
                    <a:pt x="1190" y="882"/>
                    <a:pt x="1252" y="1222"/>
                    <a:pt x="1252" y="1608"/>
                  </a:cubicBezTo>
                  <a:cubicBezTo>
                    <a:pt x="1252" y="1995"/>
                    <a:pt x="1190" y="2335"/>
                    <a:pt x="804" y="2335"/>
                  </a:cubicBezTo>
                  <a:cubicBezTo>
                    <a:pt x="417" y="2335"/>
                    <a:pt x="325" y="2041"/>
                    <a:pt x="325" y="1624"/>
                  </a:cubicBezTo>
                  <a:cubicBezTo>
                    <a:pt x="325" y="1191"/>
                    <a:pt x="402" y="882"/>
                    <a:pt x="804" y="882"/>
                  </a:cubicBezTo>
                  <a:close/>
                  <a:moveTo>
                    <a:pt x="16" y="1"/>
                  </a:moveTo>
                  <a:lnTo>
                    <a:pt x="0" y="2520"/>
                  </a:lnTo>
                  <a:lnTo>
                    <a:pt x="294" y="2520"/>
                  </a:lnTo>
                  <a:lnTo>
                    <a:pt x="325" y="2226"/>
                  </a:lnTo>
                  <a:cubicBezTo>
                    <a:pt x="417" y="2458"/>
                    <a:pt x="587" y="2551"/>
                    <a:pt x="881" y="2566"/>
                  </a:cubicBezTo>
                  <a:cubicBezTo>
                    <a:pt x="1345" y="2566"/>
                    <a:pt x="1561" y="2226"/>
                    <a:pt x="1561" y="1593"/>
                  </a:cubicBezTo>
                  <a:cubicBezTo>
                    <a:pt x="1561" y="1021"/>
                    <a:pt x="1407" y="650"/>
                    <a:pt x="881" y="650"/>
                  </a:cubicBezTo>
                  <a:cubicBezTo>
                    <a:pt x="587" y="650"/>
                    <a:pt x="417" y="758"/>
                    <a:pt x="325" y="975"/>
                  </a:cubicBezTo>
                  <a:lnTo>
                    <a:pt x="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3089750" y="2836225"/>
              <a:ext cx="41750" cy="47950"/>
            </a:xfrm>
            <a:custGeom>
              <a:rect b="b" l="l" r="r" t="t"/>
              <a:pathLst>
                <a:path extrusionOk="0" h="1918" w="1670">
                  <a:moveTo>
                    <a:pt x="834" y="232"/>
                  </a:moveTo>
                  <a:cubicBezTo>
                    <a:pt x="1100" y="232"/>
                    <a:pt x="1373" y="430"/>
                    <a:pt x="1345" y="774"/>
                  </a:cubicBezTo>
                  <a:lnTo>
                    <a:pt x="340" y="774"/>
                  </a:lnTo>
                  <a:cubicBezTo>
                    <a:pt x="340" y="681"/>
                    <a:pt x="371" y="573"/>
                    <a:pt x="402" y="511"/>
                  </a:cubicBezTo>
                  <a:cubicBezTo>
                    <a:pt x="482" y="320"/>
                    <a:pt x="656" y="232"/>
                    <a:pt x="834" y="232"/>
                  </a:cubicBezTo>
                  <a:close/>
                  <a:moveTo>
                    <a:pt x="835" y="1"/>
                  </a:moveTo>
                  <a:cubicBezTo>
                    <a:pt x="263" y="1"/>
                    <a:pt x="31" y="356"/>
                    <a:pt x="16" y="944"/>
                  </a:cubicBezTo>
                  <a:cubicBezTo>
                    <a:pt x="0" y="1547"/>
                    <a:pt x="294" y="1917"/>
                    <a:pt x="850" y="1917"/>
                  </a:cubicBezTo>
                  <a:cubicBezTo>
                    <a:pt x="1237" y="1917"/>
                    <a:pt x="1500" y="1747"/>
                    <a:pt x="1592" y="1469"/>
                  </a:cubicBezTo>
                  <a:lnTo>
                    <a:pt x="1330" y="1392"/>
                  </a:lnTo>
                  <a:cubicBezTo>
                    <a:pt x="1268" y="1562"/>
                    <a:pt x="1113" y="1686"/>
                    <a:pt x="850" y="1686"/>
                  </a:cubicBezTo>
                  <a:cubicBezTo>
                    <a:pt x="480" y="1670"/>
                    <a:pt x="340" y="1407"/>
                    <a:pt x="340" y="1021"/>
                  </a:cubicBezTo>
                  <a:lnTo>
                    <a:pt x="1654" y="1021"/>
                  </a:lnTo>
                  <a:cubicBezTo>
                    <a:pt x="1670"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3140750" y="2836225"/>
              <a:ext cx="21675" cy="46800"/>
            </a:xfrm>
            <a:custGeom>
              <a:rect b="b" l="l" r="r" t="t"/>
              <a:pathLst>
                <a:path extrusionOk="0" h="1872" w="867">
                  <a:moveTo>
                    <a:pt x="733" y="1"/>
                  </a:moveTo>
                  <a:cubicBezTo>
                    <a:pt x="481" y="1"/>
                    <a:pt x="350" y="192"/>
                    <a:pt x="310" y="418"/>
                  </a:cubicBezTo>
                  <a:cubicBezTo>
                    <a:pt x="279" y="310"/>
                    <a:pt x="294" y="155"/>
                    <a:pt x="279" y="32"/>
                  </a:cubicBezTo>
                  <a:lnTo>
                    <a:pt x="1" y="32"/>
                  </a:lnTo>
                  <a:lnTo>
                    <a:pt x="1" y="1871"/>
                  </a:lnTo>
                  <a:lnTo>
                    <a:pt x="310" y="1871"/>
                  </a:lnTo>
                  <a:cubicBezTo>
                    <a:pt x="353" y="1223"/>
                    <a:pt x="141" y="279"/>
                    <a:pt x="725" y="279"/>
                  </a:cubicBezTo>
                  <a:cubicBezTo>
                    <a:pt x="768" y="279"/>
                    <a:pt x="815" y="284"/>
                    <a:pt x="866" y="295"/>
                  </a:cubicBezTo>
                  <a:lnTo>
                    <a:pt x="866" y="16"/>
                  </a:lnTo>
                  <a:cubicBezTo>
                    <a:pt x="819" y="6"/>
                    <a:pt x="774" y="1"/>
                    <a:pt x="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3162400" y="2894975"/>
              <a:ext cx="50250" cy="5425"/>
            </a:xfrm>
            <a:custGeom>
              <a:rect b="b" l="l" r="r" t="t"/>
              <a:pathLst>
                <a:path extrusionOk="0" h="217" w="2010">
                  <a:moveTo>
                    <a:pt x="0" y="0"/>
                  </a:moveTo>
                  <a:lnTo>
                    <a:pt x="0" y="217"/>
                  </a:lnTo>
                  <a:lnTo>
                    <a:pt x="2009" y="217"/>
                  </a:lnTo>
                  <a:lnTo>
                    <a:pt x="20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3217650" y="2820000"/>
              <a:ext cx="7750" cy="63025"/>
            </a:xfrm>
            <a:custGeom>
              <a:rect b="b" l="l" r="r" t="t"/>
              <a:pathLst>
                <a:path extrusionOk="0" h="2521" w="310">
                  <a:moveTo>
                    <a:pt x="0" y="1"/>
                  </a:moveTo>
                  <a:lnTo>
                    <a:pt x="0" y="294"/>
                  </a:lnTo>
                  <a:lnTo>
                    <a:pt x="309" y="294"/>
                  </a:lnTo>
                  <a:lnTo>
                    <a:pt x="309" y="1"/>
                  </a:lnTo>
                  <a:close/>
                  <a:moveTo>
                    <a:pt x="0" y="681"/>
                  </a:moveTo>
                  <a:lnTo>
                    <a:pt x="0" y="2520"/>
                  </a:lnTo>
                  <a:lnTo>
                    <a:pt x="309" y="2520"/>
                  </a:lnTo>
                  <a:lnTo>
                    <a:pt x="309"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3234650" y="2820000"/>
              <a:ext cx="39050" cy="64175"/>
            </a:xfrm>
            <a:custGeom>
              <a:rect b="b" l="l" r="r" t="t"/>
              <a:pathLst>
                <a:path extrusionOk="0" h="2567" w="1562">
                  <a:moveTo>
                    <a:pt x="786" y="881"/>
                  </a:moveTo>
                  <a:cubicBezTo>
                    <a:pt x="1163" y="881"/>
                    <a:pt x="1237" y="1185"/>
                    <a:pt x="1237" y="1577"/>
                  </a:cubicBezTo>
                  <a:cubicBezTo>
                    <a:pt x="1237" y="2010"/>
                    <a:pt x="1159" y="2319"/>
                    <a:pt x="742" y="2319"/>
                  </a:cubicBezTo>
                  <a:cubicBezTo>
                    <a:pt x="371" y="2319"/>
                    <a:pt x="309" y="1995"/>
                    <a:pt x="309" y="1608"/>
                  </a:cubicBezTo>
                  <a:cubicBezTo>
                    <a:pt x="309" y="1206"/>
                    <a:pt x="371" y="882"/>
                    <a:pt x="758" y="882"/>
                  </a:cubicBezTo>
                  <a:cubicBezTo>
                    <a:pt x="767" y="881"/>
                    <a:pt x="777" y="881"/>
                    <a:pt x="786" y="881"/>
                  </a:cubicBezTo>
                  <a:close/>
                  <a:moveTo>
                    <a:pt x="1237" y="1"/>
                  </a:moveTo>
                  <a:lnTo>
                    <a:pt x="1252" y="959"/>
                  </a:lnTo>
                  <a:cubicBezTo>
                    <a:pt x="1129" y="774"/>
                    <a:pt x="974" y="650"/>
                    <a:pt x="665" y="650"/>
                  </a:cubicBezTo>
                  <a:cubicBezTo>
                    <a:pt x="217" y="650"/>
                    <a:pt x="0" y="975"/>
                    <a:pt x="0" y="1608"/>
                  </a:cubicBezTo>
                  <a:cubicBezTo>
                    <a:pt x="0" y="2180"/>
                    <a:pt x="155" y="2566"/>
                    <a:pt x="665" y="2566"/>
                  </a:cubicBezTo>
                  <a:cubicBezTo>
                    <a:pt x="974" y="2566"/>
                    <a:pt x="1144" y="2443"/>
                    <a:pt x="1237" y="2226"/>
                  </a:cubicBezTo>
                  <a:cubicBezTo>
                    <a:pt x="1268" y="2304"/>
                    <a:pt x="1252" y="2427"/>
                    <a:pt x="1268" y="2520"/>
                  </a:cubicBezTo>
                  <a:lnTo>
                    <a:pt x="1561" y="2520"/>
                  </a:lnTo>
                  <a:lnTo>
                    <a:pt x="154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3337425" y="2820000"/>
              <a:ext cx="7750" cy="63025"/>
            </a:xfrm>
            <a:custGeom>
              <a:rect b="b" l="l" r="r" t="t"/>
              <a:pathLst>
                <a:path extrusionOk="0" h="2521" w="310">
                  <a:moveTo>
                    <a:pt x="1" y="1"/>
                  </a:moveTo>
                  <a:lnTo>
                    <a:pt x="1" y="294"/>
                  </a:lnTo>
                  <a:lnTo>
                    <a:pt x="310" y="294"/>
                  </a:lnTo>
                  <a:lnTo>
                    <a:pt x="310" y="1"/>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3356750" y="2836200"/>
              <a:ext cx="43350" cy="46825"/>
            </a:xfrm>
            <a:custGeom>
              <a:rect b="b" l="l" r="r" t="t"/>
              <a:pathLst>
                <a:path extrusionOk="0" h="1873" w="1734">
                  <a:moveTo>
                    <a:pt x="945" y="1"/>
                  </a:moveTo>
                  <a:cubicBezTo>
                    <a:pt x="929" y="1"/>
                    <a:pt x="913" y="1"/>
                    <a:pt x="897" y="2"/>
                  </a:cubicBezTo>
                  <a:cubicBezTo>
                    <a:pt x="588" y="2"/>
                    <a:pt x="402" y="141"/>
                    <a:pt x="309" y="342"/>
                  </a:cubicBezTo>
                  <a:cubicBezTo>
                    <a:pt x="279" y="265"/>
                    <a:pt x="294" y="141"/>
                    <a:pt x="279" y="33"/>
                  </a:cubicBezTo>
                  <a:lnTo>
                    <a:pt x="0" y="33"/>
                  </a:lnTo>
                  <a:lnTo>
                    <a:pt x="0" y="1872"/>
                  </a:lnTo>
                  <a:lnTo>
                    <a:pt x="309" y="1872"/>
                  </a:lnTo>
                  <a:cubicBezTo>
                    <a:pt x="356" y="1223"/>
                    <a:pt x="93" y="265"/>
                    <a:pt x="789" y="234"/>
                  </a:cubicBezTo>
                  <a:cubicBezTo>
                    <a:pt x="1082" y="234"/>
                    <a:pt x="1160" y="404"/>
                    <a:pt x="1160" y="697"/>
                  </a:cubicBezTo>
                  <a:lnTo>
                    <a:pt x="1160" y="1872"/>
                  </a:lnTo>
                  <a:lnTo>
                    <a:pt x="1469" y="1872"/>
                  </a:lnTo>
                  <a:cubicBezTo>
                    <a:pt x="1408" y="1130"/>
                    <a:pt x="1734"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3400400" y="2826575"/>
              <a:ext cx="22050" cy="57300"/>
            </a:xfrm>
            <a:custGeom>
              <a:rect b="b" l="l" r="r" t="t"/>
              <a:pathLst>
                <a:path extrusionOk="0" h="2292" w="882">
                  <a:moveTo>
                    <a:pt x="310" y="1"/>
                  </a:moveTo>
                  <a:lnTo>
                    <a:pt x="233" y="418"/>
                  </a:lnTo>
                  <a:lnTo>
                    <a:pt x="1" y="418"/>
                  </a:lnTo>
                  <a:lnTo>
                    <a:pt x="1" y="650"/>
                  </a:lnTo>
                  <a:lnTo>
                    <a:pt x="202" y="650"/>
                  </a:lnTo>
                  <a:lnTo>
                    <a:pt x="202" y="1871"/>
                  </a:lnTo>
                  <a:cubicBezTo>
                    <a:pt x="202" y="2179"/>
                    <a:pt x="390" y="2291"/>
                    <a:pt x="610" y="2291"/>
                  </a:cubicBezTo>
                  <a:cubicBezTo>
                    <a:pt x="699" y="2291"/>
                    <a:pt x="793" y="2273"/>
                    <a:pt x="882" y="2242"/>
                  </a:cubicBezTo>
                  <a:lnTo>
                    <a:pt x="882" y="2010"/>
                  </a:lnTo>
                  <a:cubicBezTo>
                    <a:pt x="828" y="2032"/>
                    <a:pt x="772" y="2044"/>
                    <a:pt x="722" y="2044"/>
                  </a:cubicBezTo>
                  <a:cubicBezTo>
                    <a:pt x="598" y="2044"/>
                    <a:pt x="500" y="1973"/>
                    <a:pt x="511" y="1809"/>
                  </a:cubicBezTo>
                  <a:lnTo>
                    <a:pt x="511" y="650"/>
                  </a:lnTo>
                  <a:lnTo>
                    <a:pt x="851" y="650"/>
                  </a:lnTo>
                  <a:lnTo>
                    <a:pt x="851" y="418"/>
                  </a:lnTo>
                  <a:lnTo>
                    <a:pt x="511" y="418"/>
                  </a:lnTo>
                  <a:lnTo>
                    <a:pt x="5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3426675" y="2836225"/>
              <a:ext cx="41375" cy="47950"/>
            </a:xfrm>
            <a:custGeom>
              <a:rect b="b" l="l" r="r" t="t"/>
              <a:pathLst>
                <a:path extrusionOk="0" h="1918" w="1655">
                  <a:moveTo>
                    <a:pt x="830" y="232"/>
                  </a:moveTo>
                  <a:cubicBezTo>
                    <a:pt x="1098" y="232"/>
                    <a:pt x="1367" y="430"/>
                    <a:pt x="1330" y="774"/>
                  </a:cubicBezTo>
                  <a:lnTo>
                    <a:pt x="341" y="774"/>
                  </a:lnTo>
                  <a:cubicBezTo>
                    <a:pt x="341" y="681"/>
                    <a:pt x="372" y="573"/>
                    <a:pt x="387" y="511"/>
                  </a:cubicBezTo>
                  <a:cubicBezTo>
                    <a:pt x="474" y="320"/>
                    <a:pt x="651" y="232"/>
                    <a:pt x="830" y="232"/>
                  </a:cubicBezTo>
                  <a:close/>
                  <a:moveTo>
                    <a:pt x="835" y="1"/>
                  </a:moveTo>
                  <a:cubicBezTo>
                    <a:pt x="264" y="1"/>
                    <a:pt x="16" y="356"/>
                    <a:pt x="1" y="944"/>
                  </a:cubicBezTo>
                  <a:cubicBezTo>
                    <a:pt x="1" y="1547"/>
                    <a:pt x="295" y="1917"/>
                    <a:pt x="851" y="1917"/>
                  </a:cubicBezTo>
                  <a:cubicBezTo>
                    <a:pt x="1237" y="1917"/>
                    <a:pt x="1485" y="1747"/>
                    <a:pt x="1593" y="1469"/>
                  </a:cubicBezTo>
                  <a:lnTo>
                    <a:pt x="1315" y="1392"/>
                  </a:lnTo>
                  <a:cubicBezTo>
                    <a:pt x="1268" y="1562"/>
                    <a:pt x="1098" y="1686"/>
                    <a:pt x="851" y="1686"/>
                  </a:cubicBezTo>
                  <a:cubicBezTo>
                    <a:pt x="465" y="1670"/>
                    <a:pt x="341" y="1407"/>
                    <a:pt x="341" y="1021"/>
                  </a:cubicBezTo>
                  <a:lnTo>
                    <a:pt x="1639" y="1021"/>
                  </a:lnTo>
                  <a:cubicBezTo>
                    <a:pt x="1655"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3474975" y="2836225"/>
              <a:ext cx="47125" cy="64750"/>
            </a:xfrm>
            <a:custGeom>
              <a:rect b="b" l="l" r="r" t="t"/>
              <a:pathLst>
                <a:path extrusionOk="0" h="2590" w="1885">
                  <a:moveTo>
                    <a:pt x="774" y="233"/>
                  </a:moveTo>
                  <a:cubicBezTo>
                    <a:pt x="1114" y="233"/>
                    <a:pt x="1253" y="542"/>
                    <a:pt x="1253" y="959"/>
                  </a:cubicBezTo>
                  <a:cubicBezTo>
                    <a:pt x="1253" y="1346"/>
                    <a:pt x="1114" y="1655"/>
                    <a:pt x="774" y="1655"/>
                  </a:cubicBezTo>
                  <a:cubicBezTo>
                    <a:pt x="387" y="1655"/>
                    <a:pt x="325" y="1346"/>
                    <a:pt x="325" y="959"/>
                  </a:cubicBezTo>
                  <a:cubicBezTo>
                    <a:pt x="325" y="557"/>
                    <a:pt x="387" y="233"/>
                    <a:pt x="774" y="233"/>
                  </a:cubicBezTo>
                  <a:close/>
                  <a:moveTo>
                    <a:pt x="696" y="1"/>
                  </a:moveTo>
                  <a:cubicBezTo>
                    <a:pt x="155" y="16"/>
                    <a:pt x="1" y="418"/>
                    <a:pt x="1" y="959"/>
                  </a:cubicBezTo>
                  <a:cubicBezTo>
                    <a:pt x="1" y="1485"/>
                    <a:pt x="140" y="1887"/>
                    <a:pt x="665" y="1887"/>
                  </a:cubicBezTo>
                  <a:cubicBezTo>
                    <a:pt x="975" y="1887"/>
                    <a:pt x="1145" y="1732"/>
                    <a:pt x="1253" y="1531"/>
                  </a:cubicBezTo>
                  <a:lnTo>
                    <a:pt x="1253" y="1825"/>
                  </a:lnTo>
                  <a:cubicBezTo>
                    <a:pt x="1318" y="2167"/>
                    <a:pt x="1050" y="2360"/>
                    <a:pt x="791" y="2360"/>
                  </a:cubicBezTo>
                  <a:cubicBezTo>
                    <a:pt x="618" y="2360"/>
                    <a:pt x="449" y="2273"/>
                    <a:pt x="387" y="2087"/>
                  </a:cubicBezTo>
                  <a:lnTo>
                    <a:pt x="78" y="2149"/>
                  </a:lnTo>
                  <a:cubicBezTo>
                    <a:pt x="140" y="2366"/>
                    <a:pt x="294" y="2505"/>
                    <a:pt x="511" y="2551"/>
                  </a:cubicBezTo>
                  <a:cubicBezTo>
                    <a:pt x="633" y="2577"/>
                    <a:pt x="742" y="2590"/>
                    <a:pt x="838" y="2590"/>
                  </a:cubicBezTo>
                  <a:cubicBezTo>
                    <a:pt x="1885" y="2590"/>
                    <a:pt x="1478" y="1136"/>
                    <a:pt x="1577" y="32"/>
                  </a:cubicBezTo>
                  <a:lnTo>
                    <a:pt x="1284" y="32"/>
                  </a:lnTo>
                  <a:cubicBezTo>
                    <a:pt x="1268" y="125"/>
                    <a:pt x="1268" y="248"/>
                    <a:pt x="1268" y="341"/>
                  </a:cubicBezTo>
                  <a:cubicBezTo>
                    <a:pt x="1160" y="155"/>
                    <a:pt x="975"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3523275" y="2836225"/>
              <a:ext cx="41375" cy="47950"/>
            </a:xfrm>
            <a:custGeom>
              <a:rect b="b" l="l" r="r" t="t"/>
              <a:pathLst>
                <a:path extrusionOk="0" h="1918" w="1655">
                  <a:moveTo>
                    <a:pt x="830" y="232"/>
                  </a:moveTo>
                  <a:cubicBezTo>
                    <a:pt x="1098" y="232"/>
                    <a:pt x="1367" y="430"/>
                    <a:pt x="1330" y="774"/>
                  </a:cubicBezTo>
                  <a:lnTo>
                    <a:pt x="341" y="774"/>
                  </a:lnTo>
                  <a:cubicBezTo>
                    <a:pt x="341" y="681"/>
                    <a:pt x="372" y="573"/>
                    <a:pt x="387" y="511"/>
                  </a:cubicBezTo>
                  <a:cubicBezTo>
                    <a:pt x="474" y="320"/>
                    <a:pt x="651" y="232"/>
                    <a:pt x="830" y="232"/>
                  </a:cubicBezTo>
                  <a:close/>
                  <a:moveTo>
                    <a:pt x="835" y="1"/>
                  </a:moveTo>
                  <a:cubicBezTo>
                    <a:pt x="264" y="1"/>
                    <a:pt x="16" y="356"/>
                    <a:pt x="1" y="944"/>
                  </a:cubicBezTo>
                  <a:cubicBezTo>
                    <a:pt x="1" y="1547"/>
                    <a:pt x="294" y="1917"/>
                    <a:pt x="851" y="1917"/>
                  </a:cubicBezTo>
                  <a:cubicBezTo>
                    <a:pt x="1237" y="1917"/>
                    <a:pt x="1485" y="1747"/>
                    <a:pt x="1593" y="1469"/>
                  </a:cubicBezTo>
                  <a:lnTo>
                    <a:pt x="1315" y="1392"/>
                  </a:lnTo>
                  <a:cubicBezTo>
                    <a:pt x="1268" y="1562"/>
                    <a:pt x="1098" y="1686"/>
                    <a:pt x="851" y="1686"/>
                  </a:cubicBezTo>
                  <a:cubicBezTo>
                    <a:pt x="464" y="1670"/>
                    <a:pt x="341" y="1407"/>
                    <a:pt x="341" y="1021"/>
                  </a:cubicBezTo>
                  <a:lnTo>
                    <a:pt x="1639" y="1021"/>
                  </a:lnTo>
                  <a:cubicBezTo>
                    <a:pt x="1655"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3573900" y="2836225"/>
              <a:ext cx="21675" cy="46800"/>
            </a:xfrm>
            <a:custGeom>
              <a:rect b="b" l="l" r="r" t="t"/>
              <a:pathLst>
                <a:path extrusionOk="0" h="1872" w="867">
                  <a:moveTo>
                    <a:pt x="734" y="1"/>
                  </a:moveTo>
                  <a:cubicBezTo>
                    <a:pt x="485" y="1"/>
                    <a:pt x="363" y="192"/>
                    <a:pt x="310" y="418"/>
                  </a:cubicBezTo>
                  <a:cubicBezTo>
                    <a:pt x="279" y="310"/>
                    <a:pt x="294" y="155"/>
                    <a:pt x="294" y="32"/>
                  </a:cubicBezTo>
                  <a:lnTo>
                    <a:pt x="1" y="32"/>
                  </a:lnTo>
                  <a:lnTo>
                    <a:pt x="16" y="1871"/>
                  </a:lnTo>
                  <a:lnTo>
                    <a:pt x="325" y="1871"/>
                  </a:lnTo>
                  <a:cubicBezTo>
                    <a:pt x="354" y="1223"/>
                    <a:pt x="154" y="279"/>
                    <a:pt x="728" y="279"/>
                  </a:cubicBezTo>
                  <a:cubicBezTo>
                    <a:pt x="770" y="279"/>
                    <a:pt x="816" y="284"/>
                    <a:pt x="866" y="295"/>
                  </a:cubicBezTo>
                  <a:lnTo>
                    <a:pt x="866" y="16"/>
                  </a:lnTo>
                  <a:cubicBezTo>
                    <a:pt x="818"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3792975" y="2711050"/>
              <a:ext cx="865550" cy="25"/>
            </a:xfrm>
            <a:custGeom>
              <a:rect b="b" l="l" r="r" t="t"/>
              <a:pathLst>
                <a:path extrusionOk="0" fill="none" h="1" w="34622">
                  <a:moveTo>
                    <a:pt x="34622" y="0"/>
                  </a:moveTo>
                  <a:lnTo>
                    <a:pt x="1" y="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3704125" y="2662750"/>
              <a:ext cx="96625" cy="96625"/>
            </a:xfrm>
            <a:custGeom>
              <a:rect b="b" l="l" r="r" t="t"/>
              <a:pathLst>
                <a:path extrusionOk="0" h="3865" w="3865">
                  <a:moveTo>
                    <a:pt x="0" y="0"/>
                  </a:moveTo>
                  <a:lnTo>
                    <a:pt x="0" y="3864"/>
                  </a:lnTo>
                  <a:lnTo>
                    <a:pt x="3864" y="1932"/>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3704125" y="2662750"/>
              <a:ext cx="1051000" cy="96625"/>
            </a:xfrm>
            <a:custGeom>
              <a:rect b="b" l="l" r="r" t="t"/>
              <a:pathLst>
                <a:path extrusionOk="0" fill="none" h="3865" w="42040">
                  <a:moveTo>
                    <a:pt x="38176" y="0"/>
                  </a:moveTo>
                  <a:lnTo>
                    <a:pt x="38176" y="3864"/>
                  </a:lnTo>
                  <a:moveTo>
                    <a:pt x="42040" y="1932"/>
                  </a:moveTo>
                  <a:lnTo>
                    <a:pt x="38176" y="1932"/>
                  </a:lnTo>
                  <a:moveTo>
                    <a:pt x="0" y="0"/>
                  </a:moveTo>
                  <a:lnTo>
                    <a:pt x="3864" y="1932"/>
                  </a:lnTo>
                  <a:lnTo>
                    <a:pt x="0" y="3864"/>
                  </a:lnTo>
                  <a:moveTo>
                    <a:pt x="0" y="1932"/>
                  </a:moveTo>
                  <a:lnTo>
                    <a:pt x="3864" y="1932"/>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2233875" y="2865600"/>
              <a:ext cx="102050" cy="1200950"/>
            </a:xfrm>
            <a:custGeom>
              <a:rect b="b" l="l" r="r" t="t"/>
              <a:pathLst>
                <a:path extrusionOk="0" fill="none" h="48038" w="4082">
                  <a:moveTo>
                    <a:pt x="4050" y="48037"/>
                  </a:moveTo>
                  <a:lnTo>
                    <a:pt x="1160" y="48037"/>
                  </a:lnTo>
                  <a:cubicBezTo>
                    <a:pt x="511" y="48037"/>
                    <a:pt x="1" y="47527"/>
                    <a:pt x="1" y="46878"/>
                  </a:cubicBezTo>
                  <a:lnTo>
                    <a:pt x="1" y="1160"/>
                  </a:lnTo>
                  <a:cubicBezTo>
                    <a:pt x="1" y="526"/>
                    <a:pt x="511" y="1"/>
                    <a:pt x="1160" y="1"/>
                  </a:cubicBezTo>
                  <a:lnTo>
                    <a:pt x="4081" y="1"/>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2328150" y="2817300"/>
              <a:ext cx="96625" cy="96625"/>
            </a:xfrm>
            <a:custGeom>
              <a:rect b="b" l="l" r="r" t="t"/>
              <a:pathLst>
                <a:path extrusionOk="0" h="3865" w="3865">
                  <a:moveTo>
                    <a:pt x="3865" y="1"/>
                  </a:moveTo>
                  <a:lnTo>
                    <a:pt x="1" y="1933"/>
                  </a:lnTo>
                  <a:lnTo>
                    <a:pt x="3865" y="3865"/>
                  </a:lnTo>
                  <a:lnTo>
                    <a:pt x="38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2328150" y="2817300"/>
              <a:ext cx="103600" cy="1297550"/>
            </a:xfrm>
            <a:custGeom>
              <a:rect b="b" l="l" r="r" t="t"/>
              <a:pathLst>
                <a:path extrusionOk="0" fill="none" h="51902" w="4144">
                  <a:moveTo>
                    <a:pt x="279" y="48037"/>
                  </a:moveTo>
                  <a:lnTo>
                    <a:pt x="279" y="51901"/>
                  </a:lnTo>
                  <a:moveTo>
                    <a:pt x="4143" y="49969"/>
                  </a:moveTo>
                  <a:lnTo>
                    <a:pt x="279" y="49969"/>
                  </a:lnTo>
                  <a:moveTo>
                    <a:pt x="3865" y="3865"/>
                  </a:moveTo>
                  <a:lnTo>
                    <a:pt x="1" y="1933"/>
                  </a:lnTo>
                  <a:lnTo>
                    <a:pt x="3865" y="1"/>
                  </a:lnTo>
                  <a:moveTo>
                    <a:pt x="3865" y="1933"/>
                  </a:moveTo>
                  <a:lnTo>
                    <a:pt x="1" y="1933"/>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4479600" y="3020150"/>
              <a:ext cx="184350" cy="243075"/>
            </a:xfrm>
            <a:custGeom>
              <a:rect b="b" l="l" r="r" t="t"/>
              <a:pathLst>
                <a:path extrusionOk="0" fill="none" h="9723" w="7374">
                  <a:moveTo>
                    <a:pt x="1" y="9723"/>
                  </a:moveTo>
                  <a:lnTo>
                    <a:pt x="2412" y="9723"/>
                  </a:lnTo>
                  <a:cubicBezTo>
                    <a:pt x="3061" y="9723"/>
                    <a:pt x="3571" y="9213"/>
                    <a:pt x="3571" y="8563"/>
                  </a:cubicBezTo>
                  <a:lnTo>
                    <a:pt x="3571" y="1160"/>
                  </a:lnTo>
                  <a:cubicBezTo>
                    <a:pt x="3571" y="526"/>
                    <a:pt x="4097" y="1"/>
                    <a:pt x="4730" y="1"/>
                  </a:cubicBezTo>
                  <a:lnTo>
                    <a:pt x="7373" y="1"/>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4656200" y="2971850"/>
              <a:ext cx="96625" cy="96625"/>
            </a:xfrm>
            <a:custGeom>
              <a:rect b="b" l="l" r="r" t="t"/>
              <a:pathLst>
                <a:path extrusionOk="0" h="3865" w="3865">
                  <a:moveTo>
                    <a:pt x="3864" y="1"/>
                  </a:moveTo>
                  <a:lnTo>
                    <a:pt x="0" y="1933"/>
                  </a:lnTo>
                  <a:lnTo>
                    <a:pt x="3864" y="3865"/>
                  </a:lnTo>
                  <a:lnTo>
                    <a:pt x="38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4383000" y="2971850"/>
              <a:ext cx="369825" cy="339675"/>
            </a:xfrm>
            <a:custGeom>
              <a:rect b="b" l="l" r="r" t="t"/>
              <a:pathLst>
                <a:path extrusionOk="0" fill="none" h="13587" w="14793">
                  <a:moveTo>
                    <a:pt x="3865" y="13587"/>
                  </a:moveTo>
                  <a:lnTo>
                    <a:pt x="3865" y="9723"/>
                  </a:lnTo>
                  <a:moveTo>
                    <a:pt x="1" y="11655"/>
                  </a:moveTo>
                  <a:lnTo>
                    <a:pt x="3865" y="11655"/>
                  </a:lnTo>
                  <a:moveTo>
                    <a:pt x="14792" y="3865"/>
                  </a:moveTo>
                  <a:lnTo>
                    <a:pt x="10928" y="1933"/>
                  </a:lnTo>
                  <a:lnTo>
                    <a:pt x="14792" y="1"/>
                  </a:lnTo>
                  <a:moveTo>
                    <a:pt x="14792" y="1933"/>
                  </a:moveTo>
                  <a:lnTo>
                    <a:pt x="10928" y="1933"/>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3991975" y="3136075"/>
              <a:ext cx="386425" cy="254275"/>
            </a:xfrm>
            <a:custGeom>
              <a:rect b="b" l="l" r="r" t="t"/>
              <a:pathLst>
                <a:path extrusionOk="0" h="10171" w="15457">
                  <a:moveTo>
                    <a:pt x="1" y="1"/>
                  </a:moveTo>
                  <a:lnTo>
                    <a:pt x="1" y="10171"/>
                  </a:lnTo>
                  <a:lnTo>
                    <a:pt x="15456" y="10171"/>
                  </a:lnTo>
                  <a:lnTo>
                    <a:pt x="15456" y="1"/>
                  </a:lnTo>
                  <a:close/>
                </a:path>
              </a:pathLst>
            </a:custGeom>
            <a:solidFill>
              <a:srgbClr val="C7E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3991975" y="3136075"/>
              <a:ext cx="386425" cy="254275"/>
            </a:xfrm>
            <a:custGeom>
              <a:rect b="b" l="l" r="r" t="t"/>
              <a:pathLst>
                <a:path extrusionOk="0" fill="none" h="10171" w="15457">
                  <a:moveTo>
                    <a:pt x="1345" y="1"/>
                  </a:moveTo>
                  <a:lnTo>
                    <a:pt x="2505" y="1"/>
                  </a:lnTo>
                  <a:moveTo>
                    <a:pt x="3277" y="1"/>
                  </a:moveTo>
                  <a:lnTo>
                    <a:pt x="4437" y="1"/>
                  </a:lnTo>
                  <a:moveTo>
                    <a:pt x="5209" y="1"/>
                  </a:moveTo>
                  <a:lnTo>
                    <a:pt x="6368" y="1"/>
                  </a:lnTo>
                  <a:moveTo>
                    <a:pt x="7141" y="1"/>
                  </a:moveTo>
                  <a:lnTo>
                    <a:pt x="8300" y="1"/>
                  </a:lnTo>
                  <a:moveTo>
                    <a:pt x="9073" y="1"/>
                  </a:moveTo>
                  <a:lnTo>
                    <a:pt x="10232" y="1"/>
                  </a:lnTo>
                  <a:moveTo>
                    <a:pt x="11005" y="1"/>
                  </a:moveTo>
                  <a:lnTo>
                    <a:pt x="12164" y="1"/>
                  </a:lnTo>
                  <a:moveTo>
                    <a:pt x="12937" y="1"/>
                  </a:moveTo>
                  <a:lnTo>
                    <a:pt x="14096" y="1"/>
                  </a:lnTo>
                  <a:moveTo>
                    <a:pt x="14869" y="1"/>
                  </a:moveTo>
                  <a:lnTo>
                    <a:pt x="15456" y="1"/>
                  </a:lnTo>
                  <a:lnTo>
                    <a:pt x="15456" y="619"/>
                  </a:lnTo>
                  <a:moveTo>
                    <a:pt x="15456" y="1423"/>
                  </a:moveTo>
                  <a:lnTo>
                    <a:pt x="15456" y="2644"/>
                  </a:lnTo>
                  <a:moveTo>
                    <a:pt x="15456" y="3463"/>
                  </a:moveTo>
                  <a:lnTo>
                    <a:pt x="15456" y="4684"/>
                  </a:lnTo>
                  <a:moveTo>
                    <a:pt x="15456" y="5487"/>
                  </a:moveTo>
                  <a:lnTo>
                    <a:pt x="15456" y="6708"/>
                  </a:lnTo>
                  <a:moveTo>
                    <a:pt x="15456" y="7528"/>
                  </a:moveTo>
                  <a:lnTo>
                    <a:pt x="15456" y="8749"/>
                  </a:lnTo>
                  <a:moveTo>
                    <a:pt x="15456" y="9552"/>
                  </a:moveTo>
                  <a:lnTo>
                    <a:pt x="15456" y="10171"/>
                  </a:lnTo>
                  <a:lnTo>
                    <a:pt x="14869" y="10171"/>
                  </a:lnTo>
                  <a:moveTo>
                    <a:pt x="14096" y="10171"/>
                  </a:moveTo>
                  <a:lnTo>
                    <a:pt x="12937" y="10171"/>
                  </a:lnTo>
                  <a:moveTo>
                    <a:pt x="12164" y="10171"/>
                  </a:moveTo>
                  <a:lnTo>
                    <a:pt x="11005" y="10171"/>
                  </a:lnTo>
                  <a:moveTo>
                    <a:pt x="10232" y="10171"/>
                  </a:moveTo>
                  <a:lnTo>
                    <a:pt x="9073" y="10171"/>
                  </a:lnTo>
                  <a:moveTo>
                    <a:pt x="8300" y="10171"/>
                  </a:moveTo>
                  <a:lnTo>
                    <a:pt x="7141" y="10171"/>
                  </a:lnTo>
                  <a:moveTo>
                    <a:pt x="6368" y="10171"/>
                  </a:moveTo>
                  <a:lnTo>
                    <a:pt x="5209" y="10171"/>
                  </a:lnTo>
                  <a:moveTo>
                    <a:pt x="4437" y="10171"/>
                  </a:moveTo>
                  <a:lnTo>
                    <a:pt x="3277" y="10171"/>
                  </a:lnTo>
                  <a:moveTo>
                    <a:pt x="2505" y="10171"/>
                  </a:moveTo>
                  <a:lnTo>
                    <a:pt x="1345" y="10171"/>
                  </a:lnTo>
                  <a:moveTo>
                    <a:pt x="573" y="10171"/>
                  </a:moveTo>
                  <a:lnTo>
                    <a:pt x="1" y="10171"/>
                  </a:lnTo>
                  <a:lnTo>
                    <a:pt x="1" y="9568"/>
                  </a:lnTo>
                  <a:moveTo>
                    <a:pt x="1" y="8749"/>
                  </a:moveTo>
                  <a:lnTo>
                    <a:pt x="1" y="7528"/>
                  </a:lnTo>
                  <a:moveTo>
                    <a:pt x="1" y="6724"/>
                  </a:moveTo>
                  <a:lnTo>
                    <a:pt x="1" y="5487"/>
                  </a:lnTo>
                  <a:moveTo>
                    <a:pt x="1" y="4684"/>
                  </a:moveTo>
                  <a:lnTo>
                    <a:pt x="1" y="3463"/>
                  </a:lnTo>
                  <a:moveTo>
                    <a:pt x="1" y="2644"/>
                  </a:moveTo>
                  <a:lnTo>
                    <a:pt x="1" y="1423"/>
                  </a:lnTo>
                  <a:moveTo>
                    <a:pt x="1" y="619"/>
                  </a:moveTo>
                  <a:lnTo>
                    <a:pt x="1" y="1"/>
                  </a:lnTo>
                  <a:lnTo>
                    <a:pt x="573" y="1"/>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4015925" y="3222250"/>
              <a:ext cx="57225" cy="59150"/>
            </a:xfrm>
            <a:custGeom>
              <a:rect b="b" l="l" r="r" t="t"/>
              <a:pathLst>
                <a:path extrusionOk="0" h="2366" w="2289">
                  <a:moveTo>
                    <a:pt x="1145" y="356"/>
                  </a:moveTo>
                  <a:lnTo>
                    <a:pt x="1485" y="1391"/>
                  </a:lnTo>
                  <a:lnTo>
                    <a:pt x="805" y="1391"/>
                  </a:lnTo>
                  <a:cubicBezTo>
                    <a:pt x="913" y="1051"/>
                    <a:pt x="1052" y="727"/>
                    <a:pt x="1145" y="356"/>
                  </a:cubicBezTo>
                  <a:close/>
                  <a:moveTo>
                    <a:pt x="851" y="0"/>
                  </a:moveTo>
                  <a:lnTo>
                    <a:pt x="1" y="2365"/>
                  </a:lnTo>
                  <a:lnTo>
                    <a:pt x="496" y="2365"/>
                  </a:lnTo>
                  <a:lnTo>
                    <a:pt x="696" y="1762"/>
                  </a:lnTo>
                  <a:lnTo>
                    <a:pt x="1593" y="1762"/>
                  </a:lnTo>
                  <a:lnTo>
                    <a:pt x="1809" y="2365"/>
                  </a:lnTo>
                  <a:lnTo>
                    <a:pt x="2288" y="2365"/>
                  </a:lnTo>
                  <a:lnTo>
                    <a:pt x="14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4078925" y="3219150"/>
              <a:ext cx="43300" cy="63000"/>
            </a:xfrm>
            <a:custGeom>
              <a:rect b="b" l="l" r="r" t="t"/>
              <a:pathLst>
                <a:path extrusionOk="0" h="2520" w="1732">
                  <a:moveTo>
                    <a:pt x="866" y="959"/>
                  </a:moveTo>
                  <a:cubicBezTo>
                    <a:pt x="1159" y="959"/>
                    <a:pt x="1268" y="1222"/>
                    <a:pt x="1252" y="1562"/>
                  </a:cubicBezTo>
                  <a:cubicBezTo>
                    <a:pt x="1237" y="1917"/>
                    <a:pt x="1175" y="2195"/>
                    <a:pt x="866" y="2195"/>
                  </a:cubicBezTo>
                  <a:cubicBezTo>
                    <a:pt x="618" y="2195"/>
                    <a:pt x="495" y="1994"/>
                    <a:pt x="495" y="1577"/>
                  </a:cubicBezTo>
                  <a:cubicBezTo>
                    <a:pt x="495" y="1237"/>
                    <a:pt x="557" y="959"/>
                    <a:pt x="866" y="959"/>
                  </a:cubicBezTo>
                  <a:close/>
                  <a:moveTo>
                    <a:pt x="1237" y="1"/>
                  </a:moveTo>
                  <a:lnTo>
                    <a:pt x="1252" y="959"/>
                  </a:lnTo>
                  <a:cubicBezTo>
                    <a:pt x="1149" y="782"/>
                    <a:pt x="1004" y="633"/>
                    <a:pt x="736" y="633"/>
                  </a:cubicBezTo>
                  <a:cubicBezTo>
                    <a:pt x="723" y="633"/>
                    <a:pt x="709" y="634"/>
                    <a:pt x="696" y="634"/>
                  </a:cubicBezTo>
                  <a:cubicBezTo>
                    <a:pt x="186" y="650"/>
                    <a:pt x="0" y="1036"/>
                    <a:pt x="0" y="1577"/>
                  </a:cubicBezTo>
                  <a:cubicBezTo>
                    <a:pt x="16" y="2087"/>
                    <a:pt x="170" y="2520"/>
                    <a:pt x="665" y="2520"/>
                  </a:cubicBezTo>
                  <a:cubicBezTo>
                    <a:pt x="959" y="2520"/>
                    <a:pt x="1144" y="2412"/>
                    <a:pt x="1237" y="2195"/>
                  </a:cubicBezTo>
                  <a:cubicBezTo>
                    <a:pt x="1268" y="2257"/>
                    <a:pt x="1252" y="2396"/>
                    <a:pt x="1268" y="2489"/>
                  </a:cubicBezTo>
                  <a:lnTo>
                    <a:pt x="1731" y="2489"/>
                  </a:lnTo>
                  <a:lnTo>
                    <a:pt x="17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4131075" y="3219150"/>
              <a:ext cx="43300" cy="63000"/>
            </a:xfrm>
            <a:custGeom>
              <a:rect b="b" l="l" r="r" t="t"/>
              <a:pathLst>
                <a:path extrusionOk="0" h="2520" w="1732">
                  <a:moveTo>
                    <a:pt x="866" y="959"/>
                  </a:moveTo>
                  <a:cubicBezTo>
                    <a:pt x="1175" y="959"/>
                    <a:pt x="1268" y="1222"/>
                    <a:pt x="1253" y="1562"/>
                  </a:cubicBezTo>
                  <a:cubicBezTo>
                    <a:pt x="1253" y="1917"/>
                    <a:pt x="1175" y="2195"/>
                    <a:pt x="866" y="2195"/>
                  </a:cubicBezTo>
                  <a:cubicBezTo>
                    <a:pt x="619" y="2195"/>
                    <a:pt x="495" y="1994"/>
                    <a:pt x="495" y="1577"/>
                  </a:cubicBezTo>
                  <a:cubicBezTo>
                    <a:pt x="495" y="1237"/>
                    <a:pt x="557" y="959"/>
                    <a:pt x="866" y="959"/>
                  </a:cubicBezTo>
                  <a:close/>
                  <a:moveTo>
                    <a:pt x="1253" y="1"/>
                  </a:moveTo>
                  <a:lnTo>
                    <a:pt x="1253" y="959"/>
                  </a:lnTo>
                  <a:cubicBezTo>
                    <a:pt x="1150" y="782"/>
                    <a:pt x="1018" y="633"/>
                    <a:pt x="738" y="633"/>
                  </a:cubicBezTo>
                  <a:cubicBezTo>
                    <a:pt x="725" y="633"/>
                    <a:pt x="711" y="634"/>
                    <a:pt x="696" y="634"/>
                  </a:cubicBezTo>
                  <a:cubicBezTo>
                    <a:pt x="186" y="650"/>
                    <a:pt x="1" y="1036"/>
                    <a:pt x="1" y="1577"/>
                  </a:cubicBezTo>
                  <a:cubicBezTo>
                    <a:pt x="16" y="2087"/>
                    <a:pt x="171" y="2520"/>
                    <a:pt x="665" y="2520"/>
                  </a:cubicBezTo>
                  <a:cubicBezTo>
                    <a:pt x="974" y="2520"/>
                    <a:pt x="1145" y="2412"/>
                    <a:pt x="1253" y="2195"/>
                  </a:cubicBezTo>
                  <a:cubicBezTo>
                    <a:pt x="1268" y="2257"/>
                    <a:pt x="1253" y="2396"/>
                    <a:pt x="1268" y="2489"/>
                  </a:cubicBezTo>
                  <a:lnTo>
                    <a:pt x="1732" y="2489"/>
                  </a:lnTo>
                  <a:lnTo>
                    <a:pt x="17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4185575" y="3234950"/>
              <a:ext cx="26675" cy="46450"/>
            </a:xfrm>
            <a:custGeom>
              <a:rect b="b" l="l" r="r" t="t"/>
              <a:pathLst>
                <a:path extrusionOk="0" h="1858" w="1067">
                  <a:moveTo>
                    <a:pt x="901" y="0"/>
                  </a:moveTo>
                  <a:cubicBezTo>
                    <a:pt x="673" y="0"/>
                    <a:pt x="530" y="205"/>
                    <a:pt x="479" y="420"/>
                  </a:cubicBezTo>
                  <a:cubicBezTo>
                    <a:pt x="433" y="311"/>
                    <a:pt x="464" y="157"/>
                    <a:pt x="448" y="33"/>
                  </a:cubicBezTo>
                  <a:lnTo>
                    <a:pt x="0" y="33"/>
                  </a:lnTo>
                  <a:lnTo>
                    <a:pt x="16" y="1857"/>
                  </a:lnTo>
                  <a:lnTo>
                    <a:pt x="495" y="1857"/>
                  </a:lnTo>
                  <a:lnTo>
                    <a:pt x="495" y="961"/>
                  </a:lnTo>
                  <a:cubicBezTo>
                    <a:pt x="495" y="612"/>
                    <a:pt x="624" y="393"/>
                    <a:pt x="891" y="393"/>
                  </a:cubicBezTo>
                  <a:cubicBezTo>
                    <a:pt x="944" y="393"/>
                    <a:pt x="1003" y="402"/>
                    <a:pt x="1067" y="420"/>
                  </a:cubicBezTo>
                  <a:lnTo>
                    <a:pt x="1067" y="33"/>
                  </a:lnTo>
                  <a:cubicBezTo>
                    <a:pt x="1007" y="11"/>
                    <a:pt x="952" y="0"/>
                    <a:pt x="9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4216475" y="3235000"/>
              <a:ext cx="41750" cy="47175"/>
            </a:xfrm>
            <a:custGeom>
              <a:rect b="b" l="l" r="r" t="t"/>
              <a:pathLst>
                <a:path extrusionOk="0" h="1887" w="1670">
                  <a:moveTo>
                    <a:pt x="844" y="308"/>
                  </a:moveTo>
                  <a:cubicBezTo>
                    <a:pt x="1035" y="308"/>
                    <a:pt x="1234" y="468"/>
                    <a:pt x="1206" y="727"/>
                  </a:cubicBezTo>
                  <a:lnTo>
                    <a:pt x="495" y="727"/>
                  </a:lnTo>
                  <a:cubicBezTo>
                    <a:pt x="495" y="665"/>
                    <a:pt x="526" y="588"/>
                    <a:pt x="541" y="541"/>
                  </a:cubicBezTo>
                  <a:cubicBezTo>
                    <a:pt x="591" y="380"/>
                    <a:pt x="715" y="308"/>
                    <a:pt x="844" y="308"/>
                  </a:cubicBezTo>
                  <a:close/>
                  <a:moveTo>
                    <a:pt x="866" y="0"/>
                  </a:moveTo>
                  <a:cubicBezTo>
                    <a:pt x="294" y="0"/>
                    <a:pt x="1" y="340"/>
                    <a:pt x="1" y="928"/>
                  </a:cubicBezTo>
                  <a:cubicBezTo>
                    <a:pt x="1" y="1530"/>
                    <a:pt x="279" y="1870"/>
                    <a:pt x="851" y="1886"/>
                  </a:cubicBezTo>
                  <a:cubicBezTo>
                    <a:pt x="865" y="1886"/>
                    <a:pt x="880" y="1887"/>
                    <a:pt x="894" y="1887"/>
                  </a:cubicBezTo>
                  <a:cubicBezTo>
                    <a:pt x="1299" y="1887"/>
                    <a:pt x="1519" y="1675"/>
                    <a:pt x="1639" y="1391"/>
                  </a:cubicBezTo>
                  <a:lnTo>
                    <a:pt x="1191" y="1360"/>
                  </a:lnTo>
                  <a:cubicBezTo>
                    <a:pt x="1160" y="1500"/>
                    <a:pt x="1052" y="1561"/>
                    <a:pt x="866" y="1561"/>
                  </a:cubicBezTo>
                  <a:cubicBezTo>
                    <a:pt x="572" y="1561"/>
                    <a:pt x="495" y="1330"/>
                    <a:pt x="495" y="1036"/>
                  </a:cubicBezTo>
                  <a:lnTo>
                    <a:pt x="1670" y="1036"/>
                  </a:lnTo>
                  <a:cubicBezTo>
                    <a:pt x="1654" y="433"/>
                    <a:pt x="1453" y="0"/>
                    <a:pt x="8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4264000" y="3234750"/>
              <a:ext cx="41175" cy="47600"/>
            </a:xfrm>
            <a:custGeom>
              <a:rect b="b" l="l" r="r" t="t"/>
              <a:pathLst>
                <a:path extrusionOk="0" h="1904" w="1647">
                  <a:moveTo>
                    <a:pt x="812" y="1"/>
                  </a:moveTo>
                  <a:cubicBezTo>
                    <a:pt x="430" y="1"/>
                    <a:pt x="55" y="178"/>
                    <a:pt x="62" y="567"/>
                  </a:cubicBezTo>
                  <a:cubicBezTo>
                    <a:pt x="93" y="1092"/>
                    <a:pt x="650" y="1061"/>
                    <a:pt x="1067" y="1185"/>
                  </a:cubicBezTo>
                  <a:cubicBezTo>
                    <a:pt x="1347" y="1283"/>
                    <a:pt x="1183" y="1597"/>
                    <a:pt x="919" y="1597"/>
                  </a:cubicBezTo>
                  <a:cubicBezTo>
                    <a:pt x="892" y="1597"/>
                    <a:pt x="864" y="1594"/>
                    <a:pt x="835" y="1587"/>
                  </a:cubicBezTo>
                  <a:cubicBezTo>
                    <a:pt x="603" y="1587"/>
                    <a:pt x="449" y="1525"/>
                    <a:pt x="418" y="1340"/>
                  </a:cubicBezTo>
                  <a:lnTo>
                    <a:pt x="1" y="1417"/>
                  </a:lnTo>
                  <a:cubicBezTo>
                    <a:pt x="39" y="1730"/>
                    <a:pt x="444" y="1904"/>
                    <a:pt x="841" y="1904"/>
                  </a:cubicBezTo>
                  <a:cubicBezTo>
                    <a:pt x="1248" y="1904"/>
                    <a:pt x="1647" y="1722"/>
                    <a:pt x="1639" y="1324"/>
                  </a:cubicBezTo>
                  <a:cubicBezTo>
                    <a:pt x="1639" y="567"/>
                    <a:pt x="650" y="938"/>
                    <a:pt x="511" y="505"/>
                  </a:cubicBezTo>
                  <a:cubicBezTo>
                    <a:pt x="511" y="377"/>
                    <a:pt x="654" y="318"/>
                    <a:pt x="809" y="318"/>
                  </a:cubicBezTo>
                  <a:cubicBezTo>
                    <a:pt x="991" y="318"/>
                    <a:pt x="1191" y="401"/>
                    <a:pt x="1191" y="551"/>
                  </a:cubicBezTo>
                  <a:lnTo>
                    <a:pt x="1608" y="489"/>
                  </a:lnTo>
                  <a:cubicBezTo>
                    <a:pt x="1577" y="174"/>
                    <a:pt x="1191" y="1"/>
                    <a:pt x="8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8"/>
            <p:cNvSpPr/>
            <p:nvPr/>
          </p:nvSpPr>
          <p:spPr>
            <a:xfrm>
              <a:off x="4311925" y="3234750"/>
              <a:ext cx="40975" cy="47600"/>
            </a:xfrm>
            <a:custGeom>
              <a:rect b="b" l="l" r="r" t="t"/>
              <a:pathLst>
                <a:path extrusionOk="0" h="1904" w="1639">
                  <a:moveTo>
                    <a:pt x="804" y="1"/>
                  </a:moveTo>
                  <a:cubicBezTo>
                    <a:pt x="425" y="1"/>
                    <a:pt x="54" y="178"/>
                    <a:pt x="62" y="567"/>
                  </a:cubicBezTo>
                  <a:cubicBezTo>
                    <a:pt x="77" y="1092"/>
                    <a:pt x="649" y="1061"/>
                    <a:pt x="1051" y="1185"/>
                  </a:cubicBezTo>
                  <a:cubicBezTo>
                    <a:pt x="1331" y="1283"/>
                    <a:pt x="1180" y="1597"/>
                    <a:pt x="907" y="1597"/>
                  </a:cubicBezTo>
                  <a:cubicBezTo>
                    <a:pt x="879" y="1597"/>
                    <a:pt x="849" y="1594"/>
                    <a:pt x="819" y="1587"/>
                  </a:cubicBezTo>
                  <a:cubicBezTo>
                    <a:pt x="587" y="1587"/>
                    <a:pt x="448" y="1525"/>
                    <a:pt x="402" y="1340"/>
                  </a:cubicBezTo>
                  <a:lnTo>
                    <a:pt x="0" y="1417"/>
                  </a:lnTo>
                  <a:cubicBezTo>
                    <a:pt x="38" y="1730"/>
                    <a:pt x="439" y="1904"/>
                    <a:pt x="835" y="1904"/>
                  </a:cubicBezTo>
                  <a:cubicBezTo>
                    <a:pt x="1240" y="1904"/>
                    <a:pt x="1638" y="1722"/>
                    <a:pt x="1638" y="1324"/>
                  </a:cubicBezTo>
                  <a:cubicBezTo>
                    <a:pt x="1623" y="567"/>
                    <a:pt x="649" y="938"/>
                    <a:pt x="495" y="505"/>
                  </a:cubicBezTo>
                  <a:cubicBezTo>
                    <a:pt x="502" y="377"/>
                    <a:pt x="649" y="318"/>
                    <a:pt x="804" y="318"/>
                  </a:cubicBezTo>
                  <a:cubicBezTo>
                    <a:pt x="988" y="318"/>
                    <a:pt x="1183" y="401"/>
                    <a:pt x="1175" y="551"/>
                  </a:cubicBezTo>
                  <a:lnTo>
                    <a:pt x="1592" y="489"/>
                  </a:lnTo>
                  <a:cubicBezTo>
                    <a:pt x="1561" y="174"/>
                    <a:pt x="1179" y="1"/>
                    <a:pt x="8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8"/>
            <p:cNvSpPr/>
            <p:nvPr/>
          </p:nvSpPr>
          <p:spPr>
            <a:xfrm>
              <a:off x="1383800" y="3986150"/>
              <a:ext cx="386425" cy="254275"/>
            </a:xfrm>
            <a:custGeom>
              <a:rect b="b" l="l" r="r" t="t"/>
              <a:pathLst>
                <a:path extrusionOk="0" h="10171" w="15457">
                  <a:moveTo>
                    <a:pt x="1" y="0"/>
                  </a:moveTo>
                  <a:lnTo>
                    <a:pt x="1" y="10170"/>
                  </a:lnTo>
                  <a:lnTo>
                    <a:pt x="15457" y="10170"/>
                  </a:lnTo>
                  <a:lnTo>
                    <a:pt x="15457" y="0"/>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1383800" y="3986150"/>
              <a:ext cx="386425" cy="254275"/>
            </a:xfrm>
            <a:custGeom>
              <a:rect b="b" l="l" r="r" t="t"/>
              <a:pathLst>
                <a:path extrusionOk="0" fill="none" h="10171" w="15457">
                  <a:moveTo>
                    <a:pt x="1346" y="0"/>
                  </a:moveTo>
                  <a:lnTo>
                    <a:pt x="2505" y="0"/>
                  </a:lnTo>
                  <a:moveTo>
                    <a:pt x="3278" y="0"/>
                  </a:moveTo>
                  <a:lnTo>
                    <a:pt x="4437" y="0"/>
                  </a:lnTo>
                  <a:moveTo>
                    <a:pt x="5210" y="0"/>
                  </a:moveTo>
                  <a:lnTo>
                    <a:pt x="6369" y="0"/>
                  </a:lnTo>
                  <a:moveTo>
                    <a:pt x="7142" y="0"/>
                  </a:moveTo>
                  <a:lnTo>
                    <a:pt x="8301" y="0"/>
                  </a:lnTo>
                  <a:moveTo>
                    <a:pt x="9074" y="0"/>
                  </a:moveTo>
                  <a:lnTo>
                    <a:pt x="10233" y="0"/>
                  </a:lnTo>
                  <a:moveTo>
                    <a:pt x="11006" y="0"/>
                  </a:moveTo>
                  <a:lnTo>
                    <a:pt x="12165" y="0"/>
                  </a:lnTo>
                  <a:moveTo>
                    <a:pt x="12938" y="0"/>
                  </a:moveTo>
                  <a:lnTo>
                    <a:pt x="14097" y="0"/>
                  </a:lnTo>
                  <a:moveTo>
                    <a:pt x="14869" y="0"/>
                  </a:moveTo>
                  <a:lnTo>
                    <a:pt x="15457" y="0"/>
                  </a:lnTo>
                  <a:lnTo>
                    <a:pt x="15457" y="619"/>
                  </a:lnTo>
                  <a:moveTo>
                    <a:pt x="15457" y="1422"/>
                  </a:moveTo>
                  <a:lnTo>
                    <a:pt x="15457" y="2643"/>
                  </a:lnTo>
                  <a:moveTo>
                    <a:pt x="15457" y="3463"/>
                  </a:moveTo>
                  <a:lnTo>
                    <a:pt x="15457" y="4684"/>
                  </a:lnTo>
                  <a:moveTo>
                    <a:pt x="15457" y="5487"/>
                  </a:moveTo>
                  <a:lnTo>
                    <a:pt x="15457" y="6708"/>
                  </a:lnTo>
                  <a:moveTo>
                    <a:pt x="15457" y="7527"/>
                  </a:moveTo>
                  <a:lnTo>
                    <a:pt x="15457" y="8748"/>
                  </a:lnTo>
                  <a:moveTo>
                    <a:pt x="15457" y="9568"/>
                  </a:moveTo>
                  <a:lnTo>
                    <a:pt x="15457" y="10170"/>
                  </a:lnTo>
                  <a:lnTo>
                    <a:pt x="14869" y="10170"/>
                  </a:lnTo>
                  <a:moveTo>
                    <a:pt x="14097" y="10170"/>
                  </a:moveTo>
                  <a:lnTo>
                    <a:pt x="12938" y="10170"/>
                  </a:lnTo>
                  <a:moveTo>
                    <a:pt x="12165" y="10170"/>
                  </a:moveTo>
                  <a:lnTo>
                    <a:pt x="11006" y="10170"/>
                  </a:lnTo>
                  <a:moveTo>
                    <a:pt x="10233" y="10170"/>
                  </a:moveTo>
                  <a:lnTo>
                    <a:pt x="9074" y="10170"/>
                  </a:lnTo>
                  <a:moveTo>
                    <a:pt x="8301" y="10170"/>
                  </a:moveTo>
                  <a:lnTo>
                    <a:pt x="7142" y="10170"/>
                  </a:lnTo>
                  <a:moveTo>
                    <a:pt x="6369" y="10170"/>
                  </a:moveTo>
                  <a:lnTo>
                    <a:pt x="5210" y="10170"/>
                  </a:lnTo>
                  <a:moveTo>
                    <a:pt x="4437" y="10170"/>
                  </a:moveTo>
                  <a:lnTo>
                    <a:pt x="3278" y="10170"/>
                  </a:lnTo>
                  <a:moveTo>
                    <a:pt x="2505" y="10170"/>
                  </a:moveTo>
                  <a:lnTo>
                    <a:pt x="1346" y="10170"/>
                  </a:lnTo>
                  <a:moveTo>
                    <a:pt x="573" y="10170"/>
                  </a:moveTo>
                  <a:lnTo>
                    <a:pt x="1" y="10170"/>
                  </a:lnTo>
                  <a:lnTo>
                    <a:pt x="1" y="9568"/>
                  </a:lnTo>
                  <a:moveTo>
                    <a:pt x="1" y="8748"/>
                  </a:moveTo>
                  <a:lnTo>
                    <a:pt x="1" y="7527"/>
                  </a:lnTo>
                  <a:moveTo>
                    <a:pt x="1" y="6724"/>
                  </a:moveTo>
                  <a:lnTo>
                    <a:pt x="1" y="5487"/>
                  </a:lnTo>
                  <a:moveTo>
                    <a:pt x="1" y="4684"/>
                  </a:moveTo>
                  <a:lnTo>
                    <a:pt x="1" y="3463"/>
                  </a:lnTo>
                  <a:moveTo>
                    <a:pt x="1" y="2643"/>
                  </a:moveTo>
                  <a:lnTo>
                    <a:pt x="1" y="1422"/>
                  </a:lnTo>
                  <a:moveTo>
                    <a:pt x="1" y="619"/>
                  </a:moveTo>
                  <a:lnTo>
                    <a:pt x="1" y="0"/>
                  </a:lnTo>
                  <a:lnTo>
                    <a:pt x="573" y="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8"/>
            <p:cNvSpPr/>
            <p:nvPr/>
          </p:nvSpPr>
          <p:spPr>
            <a:xfrm>
              <a:off x="1437125" y="4072050"/>
              <a:ext cx="49300" cy="59400"/>
            </a:xfrm>
            <a:custGeom>
              <a:rect b="b" l="l" r="r" t="t"/>
              <a:pathLst>
                <a:path extrusionOk="0" h="2376" w="1972">
                  <a:moveTo>
                    <a:pt x="843" y="392"/>
                  </a:moveTo>
                  <a:cubicBezTo>
                    <a:pt x="1172" y="392"/>
                    <a:pt x="1454" y="435"/>
                    <a:pt x="1454" y="768"/>
                  </a:cubicBezTo>
                  <a:cubicBezTo>
                    <a:pt x="1454" y="1116"/>
                    <a:pt x="1176" y="1160"/>
                    <a:pt x="841" y="1160"/>
                  </a:cubicBezTo>
                  <a:cubicBezTo>
                    <a:pt x="729" y="1160"/>
                    <a:pt x="611" y="1155"/>
                    <a:pt x="495" y="1155"/>
                  </a:cubicBezTo>
                  <a:lnTo>
                    <a:pt x="495" y="397"/>
                  </a:lnTo>
                  <a:cubicBezTo>
                    <a:pt x="610" y="397"/>
                    <a:pt x="729" y="392"/>
                    <a:pt x="843" y="392"/>
                  </a:cubicBezTo>
                  <a:close/>
                  <a:moveTo>
                    <a:pt x="705" y="1"/>
                  </a:moveTo>
                  <a:cubicBezTo>
                    <a:pt x="473" y="1"/>
                    <a:pt x="231" y="11"/>
                    <a:pt x="1" y="11"/>
                  </a:cubicBezTo>
                  <a:lnTo>
                    <a:pt x="1" y="2376"/>
                  </a:lnTo>
                  <a:lnTo>
                    <a:pt x="495" y="2376"/>
                  </a:lnTo>
                  <a:lnTo>
                    <a:pt x="495" y="1541"/>
                  </a:lnTo>
                  <a:cubicBezTo>
                    <a:pt x="611" y="1550"/>
                    <a:pt x="723" y="1555"/>
                    <a:pt x="830" y="1555"/>
                  </a:cubicBezTo>
                  <a:cubicBezTo>
                    <a:pt x="1472" y="1555"/>
                    <a:pt x="1948" y="1375"/>
                    <a:pt x="1948" y="753"/>
                  </a:cubicBezTo>
                  <a:cubicBezTo>
                    <a:pt x="1971" y="86"/>
                    <a:pt x="1379" y="1"/>
                    <a:pt x="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1492000" y="4085075"/>
              <a:ext cx="41750" cy="47175"/>
            </a:xfrm>
            <a:custGeom>
              <a:rect b="b" l="l" r="r" t="t"/>
              <a:pathLst>
                <a:path extrusionOk="0" h="1887" w="1670">
                  <a:moveTo>
                    <a:pt x="844" y="308"/>
                  </a:moveTo>
                  <a:cubicBezTo>
                    <a:pt x="1035" y="308"/>
                    <a:pt x="1234" y="468"/>
                    <a:pt x="1206" y="727"/>
                  </a:cubicBezTo>
                  <a:lnTo>
                    <a:pt x="495" y="727"/>
                  </a:lnTo>
                  <a:cubicBezTo>
                    <a:pt x="495" y="665"/>
                    <a:pt x="526" y="587"/>
                    <a:pt x="542" y="541"/>
                  </a:cubicBezTo>
                  <a:cubicBezTo>
                    <a:pt x="591" y="380"/>
                    <a:pt x="716" y="308"/>
                    <a:pt x="844" y="308"/>
                  </a:cubicBezTo>
                  <a:close/>
                  <a:moveTo>
                    <a:pt x="866" y="0"/>
                  </a:moveTo>
                  <a:cubicBezTo>
                    <a:pt x="294" y="0"/>
                    <a:pt x="1" y="340"/>
                    <a:pt x="1" y="927"/>
                  </a:cubicBezTo>
                  <a:cubicBezTo>
                    <a:pt x="1" y="1530"/>
                    <a:pt x="279" y="1870"/>
                    <a:pt x="851" y="1886"/>
                  </a:cubicBezTo>
                  <a:cubicBezTo>
                    <a:pt x="865" y="1886"/>
                    <a:pt x="880" y="1887"/>
                    <a:pt x="894" y="1887"/>
                  </a:cubicBezTo>
                  <a:cubicBezTo>
                    <a:pt x="1299" y="1887"/>
                    <a:pt x="1519" y="1675"/>
                    <a:pt x="1639" y="1391"/>
                  </a:cubicBezTo>
                  <a:lnTo>
                    <a:pt x="1206" y="1360"/>
                  </a:lnTo>
                  <a:cubicBezTo>
                    <a:pt x="1160" y="1499"/>
                    <a:pt x="1052" y="1561"/>
                    <a:pt x="882" y="1561"/>
                  </a:cubicBezTo>
                  <a:cubicBezTo>
                    <a:pt x="572" y="1561"/>
                    <a:pt x="495" y="1329"/>
                    <a:pt x="495" y="1036"/>
                  </a:cubicBezTo>
                  <a:lnTo>
                    <a:pt x="1670" y="1036"/>
                  </a:lnTo>
                  <a:cubicBezTo>
                    <a:pt x="1654" y="433"/>
                    <a:pt x="1453" y="0"/>
                    <a:pt x="8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8"/>
            <p:cNvSpPr/>
            <p:nvPr/>
          </p:nvSpPr>
          <p:spPr>
            <a:xfrm>
              <a:off x="1542225" y="4085025"/>
              <a:ext cx="26700" cy="46425"/>
            </a:xfrm>
            <a:custGeom>
              <a:rect b="b" l="l" r="r" t="t"/>
              <a:pathLst>
                <a:path extrusionOk="0" h="1857" w="1068">
                  <a:moveTo>
                    <a:pt x="902" y="0"/>
                  </a:moveTo>
                  <a:cubicBezTo>
                    <a:pt x="674" y="0"/>
                    <a:pt x="531" y="205"/>
                    <a:pt x="480" y="419"/>
                  </a:cubicBezTo>
                  <a:cubicBezTo>
                    <a:pt x="434" y="311"/>
                    <a:pt x="465" y="157"/>
                    <a:pt x="449" y="33"/>
                  </a:cubicBezTo>
                  <a:lnTo>
                    <a:pt x="1" y="33"/>
                  </a:lnTo>
                  <a:lnTo>
                    <a:pt x="16" y="1857"/>
                  </a:lnTo>
                  <a:lnTo>
                    <a:pt x="480" y="1857"/>
                  </a:lnTo>
                  <a:lnTo>
                    <a:pt x="480" y="960"/>
                  </a:lnTo>
                  <a:cubicBezTo>
                    <a:pt x="480" y="612"/>
                    <a:pt x="620" y="393"/>
                    <a:pt x="891" y="393"/>
                  </a:cubicBezTo>
                  <a:cubicBezTo>
                    <a:pt x="945" y="393"/>
                    <a:pt x="1003" y="402"/>
                    <a:pt x="1067" y="419"/>
                  </a:cubicBezTo>
                  <a:lnTo>
                    <a:pt x="1067" y="33"/>
                  </a:lnTo>
                  <a:cubicBezTo>
                    <a:pt x="1008" y="10"/>
                    <a:pt x="953" y="0"/>
                    <a:pt x="9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8"/>
            <p:cNvSpPr/>
            <p:nvPr/>
          </p:nvSpPr>
          <p:spPr>
            <a:xfrm>
              <a:off x="1573150" y="4084825"/>
              <a:ext cx="40975" cy="47600"/>
            </a:xfrm>
            <a:custGeom>
              <a:rect b="b" l="l" r="r" t="t"/>
              <a:pathLst>
                <a:path extrusionOk="0" h="1904" w="1639">
                  <a:moveTo>
                    <a:pt x="804" y="0"/>
                  </a:moveTo>
                  <a:cubicBezTo>
                    <a:pt x="426" y="0"/>
                    <a:pt x="54" y="178"/>
                    <a:pt x="62" y="567"/>
                  </a:cubicBezTo>
                  <a:cubicBezTo>
                    <a:pt x="78" y="1092"/>
                    <a:pt x="649" y="1061"/>
                    <a:pt x="1051" y="1185"/>
                  </a:cubicBezTo>
                  <a:cubicBezTo>
                    <a:pt x="1346" y="1283"/>
                    <a:pt x="1182" y="1597"/>
                    <a:pt x="907" y="1597"/>
                  </a:cubicBezTo>
                  <a:cubicBezTo>
                    <a:pt x="879" y="1597"/>
                    <a:pt x="850" y="1594"/>
                    <a:pt x="819" y="1587"/>
                  </a:cubicBezTo>
                  <a:cubicBezTo>
                    <a:pt x="603" y="1587"/>
                    <a:pt x="449" y="1525"/>
                    <a:pt x="402" y="1339"/>
                  </a:cubicBezTo>
                  <a:lnTo>
                    <a:pt x="0" y="1417"/>
                  </a:lnTo>
                  <a:cubicBezTo>
                    <a:pt x="39" y="1730"/>
                    <a:pt x="440" y="1904"/>
                    <a:pt x="835" y="1904"/>
                  </a:cubicBezTo>
                  <a:cubicBezTo>
                    <a:pt x="1240" y="1904"/>
                    <a:pt x="1639" y="1722"/>
                    <a:pt x="1639" y="1324"/>
                  </a:cubicBezTo>
                  <a:cubicBezTo>
                    <a:pt x="1623" y="567"/>
                    <a:pt x="649" y="937"/>
                    <a:pt x="495" y="505"/>
                  </a:cubicBezTo>
                  <a:cubicBezTo>
                    <a:pt x="502" y="377"/>
                    <a:pt x="649" y="318"/>
                    <a:pt x="804" y="318"/>
                  </a:cubicBezTo>
                  <a:cubicBezTo>
                    <a:pt x="988" y="318"/>
                    <a:pt x="1183" y="400"/>
                    <a:pt x="1175" y="551"/>
                  </a:cubicBezTo>
                  <a:lnTo>
                    <a:pt x="1592" y="489"/>
                  </a:lnTo>
                  <a:cubicBezTo>
                    <a:pt x="1562" y="174"/>
                    <a:pt x="1179" y="0"/>
                    <a:pt x="8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8"/>
            <p:cNvSpPr/>
            <p:nvPr/>
          </p:nvSpPr>
          <p:spPr>
            <a:xfrm>
              <a:off x="1621050" y="4085075"/>
              <a:ext cx="45625" cy="47150"/>
            </a:xfrm>
            <a:custGeom>
              <a:rect b="b" l="l" r="r" t="t"/>
              <a:pathLst>
                <a:path extrusionOk="0" h="1886" w="1825">
                  <a:moveTo>
                    <a:pt x="928" y="325"/>
                  </a:moveTo>
                  <a:cubicBezTo>
                    <a:pt x="1237" y="325"/>
                    <a:pt x="1330" y="557"/>
                    <a:pt x="1330" y="943"/>
                  </a:cubicBezTo>
                  <a:cubicBezTo>
                    <a:pt x="1330" y="1298"/>
                    <a:pt x="1237" y="1561"/>
                    <a:pt x="897" y="1561"/>
                  </a:cubicBezTo>
                  <a:cubicBezTo>
                    <a:pt x="588" y="1561"/>
                    <a:pt x="495" y="1283"/>
                    <a:pt x="495" y="943"/>
                  </a:cubicBezTo>
                  <a:cubicBezTo>
                    <a:pt x="495" y="572"/>
                    <a:pt x="604" y="325"/>
                    <a:pt x="928" y="325"/>
                  </a:cubicBezTo>
                  <a:close/>
                  <a:moveTo>
                    <a:pt x="913" y="0"/>
                  </a:moveTo>
                  <a:cubicBezTo>
                    <a:pt x="325" y="0"/>
                    <a:pt x="1" y="356"/>
                    <a:pt x="1" y="943"/>
                  </a:cubicBezTo>
                  <a:cubicBezTo>
                    <a:pt x="1" y="1546"/>
                    <a:pt x="325" y="1886"/>
                    <a:pt x="897" y="1886"/>
                  </a:cubicBezTo>
                  <a:cubicBezTo>
                    <a:pt x="1500" y="1886"/>
                    <a:pt x="1825" y="1561"/>
                    <a:pt x="1825" y="943"/>
                  </a:cubicBezTo>
                  <a:cubicBezTo>
                    <a:pt x="1825" y="340"/>
                    <a:pt x="1516" y="0"/>
                    <a:pt x="9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8"/>
            <p:cNvSpPr/>
            <p:nvPr/>
          </p:nvSpPr>
          <p:spPr>
            <a:xfrm>
              <a:off x="1675550" y="4085050"/>
              <a:ext cx="47050" cy="46400"/>
            </a:xfrm>
            <a:custGeom>
              <a:rect b="b" l="l" r="r" t="t"/>
              <a:pathLst>
                <a:path extrusionOk="0" h="1856" w="1882">
                  <a:moveTo>
                    <a:pt x="1084" y="1"/>
                  </a:moveTo>
                  <a:cubicBezTo>
                    <a:pt x="1078" y="1"/>
                    <a:pt x="1072" y="1"/>
                    <a:pt x="1067" y="1"/>
                  </a:cubicBezTo>
                  <a:cubicBezTo>
                    <a:pt x="742" y="17"/>
                    <a:pt x="587" y="156"/>
                    <a:pt x="479" y="403"/>
                  </a:cubicBezTo>
                  <a:cubicBezTo>
                    <a:pt x="433" y="310"/>
                    <a:pt x="464" y="156"/>
                    <a:pt x="448" y="32"/>
                  </a:cubicBezTo>
                  <a:lnTo>
                    <a:pt x="0" y="32"/>
                  </a:lnTo>
                  <a:lnTo>
                    <a:pt x="16" y="1856"/>
                  </a:lnTo>
                  <a:lnTo>
                    <a:pt x="495" y="1856"/>
                  </a:lnTo>
                  <a:cubicBezTo>
                    <a:pt x="541" y="1284"/>
                    <a:pt x="294" y="357"/>
                    <a:pt x="866" y="357"/>
                  </a:cubicBezTo>
                  <a:cubicBezTo>
                    <a:pt x="1407" y="357"/>
                    <a:pt x="1113" y="1315"/>
                    <a:pt x="1190" y="1856"/>
                  </a:cubicBezTo>
                  <a:lnTo>
                    <a:pt x="1654" y="1856"/>
                  </a:lnTo>
                  <a:cubicBezTo>
                    <a:pt x="1608" y="1088"/>
                    <a:pt x="1882" y="1"/>
                    <a:pt x="10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8"/>
            <p:cNvSpPr/>
            <p:nvPr/>
          </p:nvSpPr>
          <p:spPr>
            <a:xfrm>
              <a:off x="1190625" y="1764375"/>
              <a:ext cx="1159200" cy="289825"/>
            </a:xfrm>
            <a:custGeom>
              <a:rect b="b" l="l" r="r" t="t"/>
              <a:pathLst>
                <a:path extrusionOk="0" h="11593" w="46368">
                  <a:moveTo>
                    <a:pt x="3091" y="0"/>
                  </a:moveTo>
                  <a:cubicBezTo>
                    <a:pt x="1376" y="0"/>
                    <a:pt x="0" y="1376"/>
                    <a:pt x="0" y="3092"/>
                  </a:cubicBezTo>
                  <a:lnTo>
                    <a:pt x="0" y="8501"/>
                  </a:lnTo>
                  <a:cubicBezTo>
                    <a:pt x="0" y="10217"/>
                    <a:pt x="1376" y="11592"/>
                    <a:pt x="3091" y="11592"/>
                  </a:cubicBezTo>
                  <a:lnTo>
                    <a:pt x="43276" y="11592"/>
                  </a:lnTo>
                  <a:cubicBezTo>
                    <a:pt x="44976" y="11592"/>
                    <a:pt x="46368" y="10217"/>
                    <a:pt x="46368" y="8501"/>
                  </a:cubicBezTo>
                  <a:lnTo>
                    <a:pt x="46368" y="3092"/>
                  </a:lnTo>
                  <a:cubicBezTo>
                    <a:pt x="46368" y="1376"/>
                    <a:pt x="44976" y="0"/>
                    <a:pt x="43276" y="0"/>
                  </a:cubicBezTo>
                  <a:close/>
                </a:path>
              </a:pathLst>
            </a:custGeom>
            <a:solidFill>
              <a:srgbClr val="99D5CA"/>
            </a:solidFill>
            <a:ln cap="flat" cmpd="sng" w="5025">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8"/>
            <p:cNvSpPr/>
            <p:nvPr/>
          </p:nvSpPr>
          <p:spPr>
            <a:xfrm>
              <a:off x="1435600" y="1863675"/>
              <a:ext cx="86175" cy="143375"/>
            </a:xfrm>
            <a:custGeom>
              <a:rect b="b" l="l" r="r" t="t"/>
              <a:pathLst>
                <a:path extrusionOk="0" h="5735" w="3447">
                  <a:moveTo>
                    <a:pt x="1685" y="495"/>
                  </a:moveTo>
                  <a:cubicBezTo>
                    <a:pt x="1808" y="495"/>
                    <a:pt x="1948" y="526"/>
                    <a:pt x="2071" y="588"/>
                  </a:cubicBezTo>
                  <a:cubicBezTo>
                    <a:pt x="2550" y="820"/>
                    <a:pt x="2751" y="1345"/>
                    <a:pt x="2751" y="2056"/>
                  </a:cubicBezTo>
                  <a:cubicBezTo>
                    <a:pt x="2751" y="2922"/>
                    <a:pt x="2458" y="3571"/>
                    <a:pt x="1669" y="3602"/>
                  </a:cubicBezTo>
                  <a:cubicBezTo>
                    <a:pt x="1651" y="3602"/>
                    <a:pt x="1634" y="3603"/>
                    <a:pt x="1617" y="3603"/>
                  </a:cubicBezTo>
                  <a:cubicBezTo>
                    <a:pt x="815" y="3603"/>
                    <a:pt x="711" y="2904"/>
                    <a:pt x="711" y="2056"/>
                  </a:cubicBezTo>
                  <a:cubicBezTo>
                    <a:pt x="711" y="1191"/>
                    <a:pt x="835" y="511"/>
                    <a:pt x="1685" y="495"/>
                  </a:cubicBezTo>
                  <a:close/>
                  <a:moveTo>
                    <a:pt x="1515" y="1"/>
                  </a:moveTo>
                  <a:cubicBezTo>
                    <a:pt x="325" y="1"/>
                    <a:pt x="0" y="866"/>
                    <a:pt x="0" y="2072"/>
                  </a:cubicBezTo>
                  <a:cubicBezTo>
                    <a:pt x="0" y="3231"/>
                    <a:pt x="294" y="4096"/>
                    <a:pt x="1437" y="4096"/>
                  </a:cubicBezTo>
                  <a:cubicBezTo>
                    <a:pt x="2133" y="4096"/>
                    <a:pt x="2504" y="3756"/>
                    <a:pt x="2736" y="3308"/>
                  </a:cubicBezTo>
                  <a:cubicBezTo>
                    <a:pt x="2751" y="3540"/>
                    <a:pt x="2751" y="3803"/>
                    <a:pt x="2751" y="4035"/>
                  </a:cubicBezTo>
                  <a:cubicBezTo>
                    <a:pt x="2751" y="4761"/>
                    <a:pt x="2504" y="5225"/>
                    <a:pt x="1808" y="5225"/>
                  </a:cubicBezTo>
                  <a:cubicBezTo>
                    <a:pt x="1345" y="5225"/>
                    <a:pt x="1051" y="5008"/>
                    <a:pt x="974" y="4637"/>
                  </a:cubicBezTo>
                  <a:lnTo>
                    <a:pt x="278" y="4730"/>
                  </a:lnTo>
                  <a:cubicBezTo>
                    <a:pt x="433" y="5410"/>
                    <a:pt x="943" y="5735"/>
                    <a:pt x="1793" y="5735"/>
                  </a:cubicBezTo>
                  <a:cubicBezTo>
                    <a:pt x="2906" y="5735"/>
                    <a:pt x="3416" y="5147"/>
                    <a:pt x="3416" y="4019"/>
                  </a:cubicBezTo>
                  <a:cubicBezTo>
                    <a:pt x="3431" y="2705"/>
                    <a:pt x="3400" y="1345"/>
                    <a:pt x="3447" y="62"/>
                  </a:cubicBezTo>
                  <a:lnTo>
                    <a:pt x="2798" y="62"/>
                  </a:lnTo>
                  <a:cubicBezTo>
                    <a:pt x="2767" y="248"/>
                    <a:pt x="2751" y="526"/>
                    <a:pt x="2751" y="758"/>
                  </a:cubicBezTo>
                  <a:lnTo>
                    <a:pt x="2736" y="758"/>
                  </a:lnTo>
                  <a:cubicBezTo>
                    <a:pt x="2535" y="310"/>
                    <a:pt x="2133" y="1"/>
                    <a:pt x="151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8"/>
            <p:cNvSpPr/>
            <p:nvPr/>
          </p:nvSpPr>
          <p:spPr>
            <a:xfrm>
              <a:off x="1560775" y="1863300"/>
              <a:ext cx="76150" cy="103950"/>
            </a:xfrm>
            <a:custGeom>
              <a:rect b="b" l="l" r="r" t="t"/>
              <a:pathLst>
                <a:path extrusionOk="0" h="4158" w="3046">
                  <a:moveTo>
                    <a:pt x="2257" y="0"/>
                  </a:moveTo>
                  <a:cubicBezTo>
                    <a:pt x="1423" y="0"/>
                    <a:pt x="1114" y="448"/>
                    <a:pt x="851" y="1020"/>
                  </a:cubicBezTo>
                  <a:lnTo>
                    <a:pt x="835" y="1020"/>
                  </a:lnTo>
                  <a:cubicBezTo>
                    <a:pt x="804" y="680"/>
                    <a:pt x="727" y="356"/>
                    <a:pt x="650" y="77"/>
                  </a:cubicBezTo>
                  <a:lnTo>
                    <a:pt x="1" y="77"/>
                  </a:lnTo>
                  <a:cubicBezTo>
                    <a:pt x="325" y="1175"/>
                    <a:pt x="171" y="2767"/>
                    <a:pt x="202" y="4158"/>
                  </a:cubicBezTo>
                  <a:lnTo>
                    <a:pt x="882" y="4158"/>
                  </a:lnTo>
                  <a:lnTo>
                    <a:pt x="882" y="2241"/>
                  </a:lnTo>
                  <a:cubicBezTo>
                    <a:pt x="882" y="1515"/>
                    <a:pt x="1175" y="1005"/>
                    <a:pt x="1670" y="742"/>
                  </a:cubicBezTo>
                  <a:cubicBezTo>
                    <a:pt x="1843" y="652"/>
                    <a:pt x="2070" y="620"/>
                    <a:pt x="2307" y="620"/>
                  </a:cubicBezTo>
                  <a:cubicBezTo>
                    <a:pt x="2559" y="620"/>
                    <a:pt x="2823" y="656"/>
                    <a:pt x="3046" y="696"/>
                  </a:cubicBezTo>
                  <a:lnTo>
                    <a:pt x="3046" y="62"/>
                  </a:lnTo>
                  <a:cubicBezTo>
                    <a:pt x="2814" y="31"/>
                    <a:pt x="2520" y="0"/>
                    <a:pt x="225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8"/>
            <p:cNvSpPr/>
            <p:nvPr/>
          </p:nvSpPr>
          <p:spPr>
            <a:xfrm>
              <a:off x="1665875" y="1863300"/>
              <a:ext cx="92000" cy="105900"/>
            </a:xfrm>
            <a:custGeom>
              <a:rect b="b" l="l" r="r" t="t"/>
              <a:pathLst>
                <a:path extrusionOk="0" h="4236" w="3680">
                  <a:moveTo>
                    <a:pt x="1855" y="495"/>
                  </a:moveTo>
                  <a:cubicBezTo>
                    <a:pt x="2752" y="495"/>
                    <a:pt x="2953" y="1190"/>
                    <a:pt x="2953" y="2118"/>
                  </a:cubicBezTo>
                  <a:cubicBezTo>
                    <a:pt x="2953" y="3045"/>
                    <a:pt x="2721" y="3725"/>
                    <a:pt x="1825" y="3725"/>
                  </a:cubicBezTo>
                  <a:cubicBezTo>
                    <a:pt x="959" y="3725"/>
                    <a:pt x="727" y="3030"/>
                    <a:pt x="727" y="2118"/>
                  </a:cubicBezTo>
                  <a:cubicBezTo>
                    <a:pt x="727" y="1190"/>
                    <a:pt x="974" y="495"/>
                    <a:pt x="1855" y="495"/>
                  </a:cubicBezTo>
                  <a:close/>
                  <a:moveTo>
                    <a:pt x="1855" y="0"/>
                  </a:moveTo>
                  <a:cubicBezTo>
                    <a:pt x="604" y="0"/>
                    <a:pt x="1" y="788"/>
                    <a:pt x="16" y="2118"/>
                  </a:cubicBezTo>
                  <a:cubicBezTo>
                    <a:pt x="32" y="3400"/>
                    <a:pt x="557" y="4235"/>
                    <a:pt x="1825" y="4235"/>
                  </a:cubicBezTo>
                  <a:cubicBezTo>
                    <a:pt x="3107" y="4235"/>
                    <a:pt x="3664" y="3416"/>
                    <a:pt x="3664" y="2118"/>
                  </a:cubicBezTo>
                  <a:cubicBezTo>
                    <a:pt x="3679" y="758"/>
                    <a:pt x="3138" y="0"/>
                    <a:pt x="185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8"/>
            <p:cNvSpPr/>
            <p:nvPr/>
          </p:nvSpPr>
          <p:spPr>
            <a:xfrm>
              <a:off x="1787600" y="1865225"/>
              <a:ext cx="81925" cy="103975"/>
            </a:xfrm>
            <a:custGeom>
              <a:rect b="b" l="l" r="r" t="t"/>
              <a:pathLst>
                <a:path extrusionOk="0" h="4159" w="3277">
                  <a:moveTo>
                    <a:pt x="0" y="0"/>
                  </a:moveTo>
                  <a:lnTo>
                    <a:pt x="0" y="2721"/>
                  </a:lnTo>
                  <a:cubicBezTo>
                    <a:pt x="0" y="3663"/>
                    <a:pt x="356" y="4158"/>
                    <a:pt x="1283" y="4158"/>
                  </a:cubicBezTo>
                  <a:cubicBezTo>
                    <a:pt x="1994" y="4158"/>
                    <a:pt x="2350" y="3834"/>
                    <a:pt x="2597" y="3385"/>
                  </a:cubicBezTo>
                  <a:lnTo>
                    <a:pt x="2612" y="3385"/>
                  </a:lnTo>
                  <a:cubicBezTo>
                    <a:pt x="2612" y="3602"/>
                    <a:pt x="2628" y="3880"/>
                    <a:pt x="2643" y="4081"/>
                  </a:cubicBezTo>
                  <a:lnTo>
                    <a:pt x="3277" y="4081"/>
                  </a:lnTo>
                  <a:cubicBezTo>
                    <a:pt x="3231" y="2752"/>
                    <a:pt x="3261" y="1361"/>
                    <a:pt x="3261" y="0"/>
                  </a:cubicBezTo>
                  <a:lnTo>
                    <a:pt x="2566" y="0"/>
                  </a:lnTo>
                  <a:lnTo>
                    <a:pt x="2566" y="2365"/>
                  </a:lnTo>
                  <a:cubicBezTo>
                    <a:pt x="2566" y="3123"/>
                    <a:pt x="2257" y="3602"/>
                    <a:pt x="1515" y="3633"/>
                  </a:cubicBezTo>
                  <a:cubicBezTo>
                    <a:pt x="1492" y="3634"/>
                    <a:pt x="1469" y="3634"/>
                    <a:pt x="1447" y="3634"/>
                  </a:cubicBezTo>
                  <a:cubicBezTo>
                    <a:pt x="838" y="3634"/>
                    <a:pt x="665" y="3223"/>
                    <a:pt x="680" y="2582"/>
                  </a:cubicBezTo>
                  <a:lnTo>
                    <a:pt x="680"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8"/>
            <p:cNvSpPr/>
            <p:nvPr/>
          </p:nvSpPr>
          <p:spPr>
            <a:xfrm>
              <a:off x="1902750" y="1862900"/>
              <a:ext cx="86175" cy="144550"/>
            </a:xfrm>
            <a:custGeom>
              <a:rect b="b" l="l" r="r" t="t"/>
              <a:pathLst>
                <a:path extrusionOk="0" h="5782" w="3447">
                  <a:moveTo>
                    <a:pt x="1778" y="526"/>
                  </a:moveTo>
                  <a:cubicBezTo>
                    <a:pt x="2612" y="526"/>
                    <a:pt x="2736" y="1268"/>
                    <a:pt x="2736" y="2118"/>
                  </a:cubicBezTo>
                  <a:cubicBezTo>
                    <a:pt x="2736" y="2984"/>
                    <a:pt x="2628" y="3741"/>
                    <a:pt x="1778" y="3741"/>
                  </a:cubicBezTo>
                  <a:cubicBezTo>
                    <a:pt x="912" y="3741"/>
                    <a:pt x="711" y="3092"/>
                    <a:pt x="711" y="2195"/>
                  </a:cubicBezTo>
                  <a:cubicBezTo>
                    <a:pt x="711" y="1253"/>
                    <a:pt x="897" y="526"/>
                    <a:pt x="1778" y="526"/>
                  </a:cubicBezTo>
                  <a:close/>
                  <a:moveTo>
                    <a:pt x="1963" y="1"/>
                  </a:moveTo>
                  <a:cubicBezTo>
                    <a:pt x="1283" y="1"/>
                    <a:pt x="943" y="294"/>
                    <a:pt x="711" y="758"/>
                  </a:cubicBezTo>
                  <a:lnTo>
                    <a:pt x="696" y="758"/>
                  </a:lnTo>
                  <a:cubicBezTo>
                    <a:pt x="696" y="542"/>
                    <a:pt x="680" y="279"/>
                    <a:pt x="665" y="93"/>
                  </a:cubicBezTo>
                  <a:lnTo>
                    <a:pt x="0" y="93"/>
                  </a:lnTo>
                  <a:cubicBezTo>
                    <a:pt x="16" y="341"/>
                    <a:pt x="31" y="650"/>
                    <a:pt x="31" y="928"/>
                  </a:cubicBezTo>
                  <a:lnTo>
                    <a:pt x="31" y="5781"/>
                  </a:lnTo>
                  <a:lnTo>
                    <a:pt x="711" y="5781"/>
                  </a:lnTo>
                  <a:cubicBezTo>
                    <a:pt x="696" y="5039"/>
                    <a:pt x="727" y="4267"/>
                    <a:pt x="696" y="3556"/>
                  </a:cubicBezTo>
                  <a:lnTo>
                    <a:pt x="711" y="3556"/>
                  </a:lnTo>
                  <a:cubicBezTo>
                    <a:pt x="912" y="4004"/>
                    <a:pt x="1329" y="4251"/>
                    <a:pt x="1963" y="4251"/>
                  </a:cubicBezTo>
                  <a:cubicBezTo>
                    <a:pt x="3138" y="4251"/>
                    <a:pt x="3447" y="3308"/>
                    <a:pt x="3447" y="2118"/>
                  </a:cubicBezTo>
                  <a:cubicBezTo>
                    <a:pt x="3447" y="928"/>
                    <a:pt x="3138" y="16"/>
                    <a:pt x="19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8"/>
            <p:cNvSpPr/>
            <p:nvPr/>
          </p:nvSpPr>
          <p:spPr>
            <a:xfrm>
              <a:off x="2017500" y="1863675"/>
              <a:ext cx="84250" cy="105525"/>
            </a:xfrm>
            <a:custGeom>
              <a:rect b="b" l="l" r="r" t="t"/>
              <a:pathLst>
                <a:path extrusionOk="0" h="4221" w="3370">
                  <a:moveTo>
                    <a:pt x="1677" y="0"/>
                  </a:moveTo>
                  <a:cubicBezTo>
                    <a:pt x="794" y="0"/>
                    <a:pt x="171" y="372"/>
                    <a:pt x="171" y="1175"/>
                  </a:cubicBezTo>
                  <a:cubicBezTo>
                    <a:pt x="171" y="1979"/>
                    <a:pt x="866" y="2103"/>
                    <a:pt x="1484" y="2304"/>
                  </a:cubicBezTo>
                  <a:cubicBezTo>
                    <a:pt x="2010" y="2458"/>
                    <a:pt x="2736" y="2443"/>
                    <a:pt x="2736" y="3061"/>
                  </a:cubicBezTo>
                  <a:cubicBezTo>
                    <a:pt x="2736" y="3602"/>
                    <a:pt x="2257" y="3710"/>
                    <a:pt x="1716" y="3710"/>
                  </a:cubicBezTo>
                  <a:cubicBezTo>
                    <a:pt x="1687" y="3711"/>
                    <a:pt x="1658" y="3711"/>
                    <a:pt x="1630" y="3711"/>
                  </a:cubicBezTo>
                  <a:cubicBezTo>
                    <a:pt x="1074" y="3711"/>
                    <a:pt x="692" y="3562"/>
                    <a:pt x="603" y="3092"/>
                  </a:cubicBezTo>
                  <a:lnTo>
                    <a:pt x="1" y="3200"/>
                  </a:lnTo>
                  <a:cubicBezTo>
                    <a:pt x="166" y="3938"/>
                    <a:pt x="757" y="4221"/>
                    <a:pt x="1644" y="4221"/>
                  </a:cubicBezTo>
                  <a:cubicBezTo>
                    <a:pt x="1668" y="4221"/>
                    <a:pt x="1692" y="4220"/>
                    <a:pt x="1716" y="4220"/>
                  </a:cubicBezTo>
                  <a:cubicBezTo>
                    <a:pt x="2659" y="4205"/>
                    <a:pt x="3370" y="3880"/>
                    <a:pt x="3370" y="2968"/>
                  </a:cubicBezTo>
                  <a:cubicBezTo>
                    <a:pt x="3370" y="2118"/>
                    <a:pt x="2597" y="1979"/>
                    <a:pt x="1917" y="1763"/>
                  </a:cubicBezTo>
                  <a:cubicBezTo>
                    <a:pt x="1438" y="1623"/>
                    <a:pt x="804" y="1639"/>
                    <a:pt x="804" y="1067"/>
                  </a:cubicBezTo>
                  <a:cubicBezTo>
                    <a:pt x="804" y="696"/>
                    <a:pt x="1113" y="495"/>
                    <a:pt x="1732" y="495"/>
                  </a:cubicBezTo>
                  <a:cubicBezTo>
                    <a:pt x="2226" y="495"/>
                    <a:pt x="2597" y="619"/>
                    <a:pt x="2674" y="1052"/>
                  </a:cubicBezTo>
                  <a:lnTo>
                    <a:pt x="3277" y="974"/>
                  </a:lnTo>
                  <a:cubicBezTo>
                    <a:pt x="3138" y="279"/>
                    <a:pt x="2551" y="1"/>
                    <a:pt x="1732" y="1"/>
                  </a:cubicBezTo>
                  <a:cubicBezTo>
                    <a:pt x="1713" y="0"/>
                    <a:pt x="1695" y="0"/>
                    <a:pt x="167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8"/>
            <p:cNvSpPr/>
            <p:nvPr/>
          </p:nvSpPr>
          <p:spPr>
            <a:xfrm>
              <a:off x="3508975" y="5145325"/>
              <a:ext cx="386425" cy="254275"/>
            </a:xfrm>
            <a:custGeom>
              <a:rect b="b" l="l" r="r" t="t"/>
              <a:pathLst>
                <a:path extrusionOk="0" h="10171" w="15457">
                  <a:moveTo>
                    <a:pt x="1" y="1"/>
                  </a:moveTo>
                  <a:lnTo>
                    <a:pt x="1" y="10171"/>
                  </a:lnTo>
                  <a:lnTo>
                    <a:pt x="15457" y="10171"/>
                  </a:lnTo>
                  <a:lnTo>
                    <a:pt x="15457" y="1"/>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8"/>
            <p:cNvSpPr/>
            <p:nvPr/>
          </p:nvSpPr>
          <p:spPr>
            <a:xfrm>
              <a:off x="3508975" y="5145325"/>
              <a:ext cx="386425" cy="254275"/>
            </a:xfrm>
            <a:custGeom>
              <a:rect b="b" l="l" r="r" t="t"/>
              <a:pathLst>
                <a:path extrusionOk="0" fill="none" h="10171" w="15457">
                  <a:moveTo>
                    <a:pt x="1346" y="1"/>
                  </a:moveTo>
                  <a:lnTo>
                    <a:pt x="2505" y="1"/>
                  </a:lnTo>
                  <a:moveTo>
                    <a:pt x="3278" y="1"/>
                  </a:moveTo>
                  <a:lnTo>
                    <a:pt x="4437" y="1"/>
                  </a:lnTo>
                  <a:moveTo>
                    <a:pt x="5210" y="1"/>
                  </a:moveTo>
                  <a:lnTo>
                    <a:pt x="6369" y="1"/>
                  </a:lnTo>
                  <a:moveTo>
                    <a:pt x="7142" y="1"/>
                  </a:moveTo>
                  <a:lnTo>
                    <a:pt x="8301" y="1"/>
                  </a:lnTo>
                  <a:moveTo>
                    <a:pt x="9073" y="1"/>
                  </a:moveTo>
                  <a:lnTo>
                    <a:pt x="10233" y="1"/>
                  </a:lnTo>
                  <a:moveTo>
                    <a:pt x="11005" y="1"/>
                  </a:moveTo>
                  <a:lnTo>
                    <a:pt x="12165" y="1"/>
                  </a:lnTo>
                  <a:moveTo>
                    <a:pt x="12937" y="1"/>
                  </a:moveTo>
                  <a:lnTo>
                    <a:pt x="14097" y="1"/>
                  </a:lnTo>
                  <a:moveTo>
                    <a:pt x="14869" y="1"/>
                  </a:moveTo>
                  <a:lnTo>
                    <a:pt x="15457" y="1"/>
                  </a:lnTo>
                  <a:lnTo>
                    <a:pt x="15457" y="619"/>
                  </a:lnTo>
                  <a:moveTo>
                    <a:pt x="15457" y="1423"/>
                  </a:moveTo>
                  <a:lnTo>
                    <a:pt x="15457" y="2644"/>
                  </a:lnTo>
                  <a:moveTo>
                    <a:pt x="15457" y="3463"/>
                  </a:moveTo>
                  <a:lnTo>
                    <a:pt x="15457" y="4684"/>
                  </a:lnTo>
                  <a:moveTo>
                    <a:pt x="15457" y="5488"/>
                  </a:moveTo>
                  <a:lnTo>
                    <a:pt x="15457" y="6709"/>
                  </a:lnTo>
                  <a:moveTo>
                    <a:pt x="15457" y="7528"/>
                  </a:moveTo>
                  <a:lnTo>
                    <a:pt x="15457" y="8749"/>
                  </a:lnTo>
                  <a:moveTo>
                    <a:pt x="15457" y="9568"/>
                  </a:moveTo>
                  <a:lnTo>
                    <a:pt x="15457" y="10171"/>
                  </a:lnTo>
                  <a:lnTo>
                    <a:pt x="14869" y="10171"/>
                  </a:lnTo>
                  <a:moveTo>
                    <a:pt x="14097" y="10171"/>
                  </a:moveTo>
                  <a:lnTo>
                    <a:pt x="12937" y="10171"/>
                  </a:lnTo>
                  <a:moveTo>
                    <a:pt x="12165" y="10171"/>
                  </a:moveTo>
                  <a:lnTo>
                    <a:pt x="11005" y="10171"/>
                  </a:lnTo>
                  <a:moveTo>
                    <a:pt x="10233" y="10171"/>
                  </a:moveTo>
                  <a:lnTo>
                    <a:pt x="9073" y="10171"/>
                  </a:lnTo>
                  <a:moveTo>
                    <a:pt x="8301" y="10171"/>
                  </a:moveTo>
                  <a:lnTo>
                    <a:pt x="7142" y="10171"/>
                  </a:lnTo>
                  <a:moveTo>
                    <a:pt x="6369" y="10171"/>
                  </a:moveTo>
                  <a:lnTo>
                    <a:pt x="5210" y="10171"/>
                  </a:lnTo>
                  <a:moveTo>
                    <a:pt x="4437" y="10171"/>
                  </a:moveTo>
                  <a:lnTo>
                    <a:pt x="3278" y="10171"/>
                  </a:lnTo>
                  <a:moveTo>
                    <a:pt x="2505" y="10171"/>
                  </a:moveTo>
                  <a:lnTo>
                    <a:pt x="1346" y="10171"/>
                  </a:lnTo>
                  <a:moveTo>
                    <a:pt x="573" y="10171"/>
                  </a:moveTo>
                  <a:lnTo>
                    <a:pt x="1" y="10171"/>
                  </a:lnTo>
                  <a:lnTo>
                    <a:pt x="1" y="9568"/>
                  </a:lnTo>
                  <a:moveTo>
                    <a:pt x="1" y="8749"/>
                  </a:moveTo>
                  <a:lnTo>
                    <a:pt x="1" y="7528"/>
                  </a:lnTo>
                  <a:moveTo>
                    <a:pt x="1" y="6724"/>
                  </a:moveTo>
                  <a:lnTo>
                    <a:pt x="1" y="5488"/>
                  </a:lnTo>
                  <a:moveTo>
                    <a:pt x="1" y="4684"/>
                  </a:moveTo>
                  <a:lnTo>
                    <a:pt x="1" y="3463"/>
                  </a:lnTo>
                  <a:moveTo>
                    <a:pt x="1" y="2644"/>
                  </a:moveTo>
                  <a:lnTo>
                    <a:pt x="1" y="1423"/>
                  </a:lnTo>
                  <a:moveTo>
                    <a:pt x="1" y="619"/>
                  </a:moveTo>
                  <a:lnTo>
                    <a:pt x="1" y="1"/>
                  </a:lnTo>
                  <a:lnTo>
                    <a:pt x="573" y="1"/>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8"/>
            <p:cNvSpPr/>
            <p:nvPr/>
          </p:nvSpPr>
          <p:spPr>
            <a:xfrm>
              <a:off x="3531400" y="5231500"/>
              <a:ext cx="60300" cy="59150"/>
            </a:xfrm>
            <a:custGeom>
              <a:rect b="b" l="l" r="r" t="t"/>
              <a:pathLst>
                <a:path extrusionOk="0" h="2366" w="2412">
                  <a:moveTo>
                    <a:pt x="0" y="1"/>
                  </a:moveTo>
                  <a:lnTo>
                    <a:pt x="0" y="2365"/>
                  </a:lnTo>
                  <a:lnTo>
                    <a:pt x="449" y="2365"/>
                  </a:lnTo>
                  <a:lnTo>
                    <a:pt x="433" y="418"/>
                  </a:lnTo>
                  <a:lnTo>
                    <a:pt x="1020" y="2365"/>
                  </a:lnTo>
                  <a:lnTo>
                    <a:pt x="1376" y="2365"/>
                  </a:lnTo>
                  <a:lnTo>
                    <a:pt x="1994" y="418"/>
                  </a:lnTo>
                  <a:lnTo>
                    <a:pt x="1979" y="2365"/>
                  </a:lnTo>
                  <a:lnTo>
                    <a:pt x="2411" y="2365"/>
                  </a:lnTo>
                  <a:lnTo>
                    <a:pt x="2411" y="1"/>
                  </a:lnTo>
                  <a:lnTo>
                    <a:pt x="1747" y="1"/>
                  </a:lnTo>
                  <a:lnTo>
                    <a:pt x="1206" y="1763"/>
                  </a:lnTo>
                  <a:lnTo>
                    <a:pt x="6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8"/>
            <p:cNvSpPr/>
            <p:nvPr/>
          </p:nvSpPr>
          <p:spPr>
            <a:xfrm>
              <a:off x="3599475" y="5244225"/>
              <a:ext cx="45925" cy="47225"/>
            </a:xfrm>
            <a:custGeom>
              <a:rect b="b" l="l" r="r" t="t"/>
              <a:pathLst>
                <a:path extrusionOk="0" h="1889" w="1837">
                  <a:moveTo>
                    <a:pt x="1041" y="1006"/>
                  </a:moveTo>
                  <a:cubicBezTo>
                    <a:pt x="1070" y="1006"/>
                    <a:pt x="1098" y="1006"/>
                    <a:pt x="1126" y="1006"/>
                  </a:cubicBezTo>
                  <a:cubicBezTo>
                    <a:pt x="1126" y="1331"/>
                    <a:pt x="1002" y="1563"/>
                    <a:pt x="724" y="1563"/>
                  </a:cubicBezTo>
                  <a:cubicBezTo>
                    <a:pt x="569" y="1563"/>
                    <a:pt x="492" y="1454"/>
                    <a:pt x="492" y="1300"/>
                  </a:cubicBezTo>
                  <a:cubicBezTo>
                    <a:pt x="492" y="1019"/>
                    <a:pt x="760" y="1006"/>
                    <a:pt x="1041" y="1006"/>
                  </a:cubicBezTo>
                  <a:close/>
                  <a:moveTo>
                    <a:pt x="831" y="1"/>
                  </a:moveTo>
                  <a:cubicBezTo>
                    <a:pt x="411" y="1"/>
                    <a:pt x="150" y="200"/>
                    <a:pt x="90" y="543"/>
                  </a:cubicBezTo>
                  <a:lnTo>
                    <a:pt x="585" y="558"/>
                  </a:lnTo>
                  <a:cubicBezTo>
                    <a:pt x="600" y="388"/>
                    <a:pt x="678" y="311"/>
                    <a:pt x="848" y="311"/>
                  </a:cubicBezTo>
                  <a:cubicBezTo>
                    <a:pt x="1095" y="311"/>
                    <a:pt x="1126" y="512"/>
                    <a:pt x="1126" y="759"/>
                  </a:cubicBezTo>
                  <a:cubicBezTo>
                    <a:pt x="1034" y="754"/>
                    <a:pt x="944" y="751"/>
                    <a:pt x="857" y="751"/>
                  </a:cubicBezTo>
                  <a:cubicBezTo>
                    <a:pt x="383" y="751"/>
                    <a:pt x="0" y="848"/>
                    <a:pt x="13" y="1331"/>
                  </a:cubicBezTo>
                  <a:cubicBezTo>
                    <a:pt x="13" y="1702"/>
                    <a:pt x="214" y="1887"/>
                    <a:pt x="569" y="1887"/>
                  </a:cubicBezTo>
                  <a:cubicBezTo>
                    <a:pt x="581" y="1888"/>
                    <a:pt x="593" y="1888"/>
                    <a:pt x="604" y="1888"/>
                  </a:cubicBezTo>
                  <a:cubicBezTo>
                    <a:pt x="903" y="1888"/>
                    <a:pt x="1023" y="1696"/>
                    <a:pt x="1172" y="1532"/>
                  </a:cubicBezTo>
                  <a:lnTo>
                    <a:pt x="1172" y="1532"/>
                  </a:lnTo>
                  <a:cubicBezTo>
                    <a:pt x="1161" y="1781"/>
                    <a:pt x="1348" y="1863"/>
                    <a:pt x="1563" y="1863"/>
                  </a:cubicBezTo>
                  <a:cubicBezTo>
                    <a:pt x="1653" y="1863"/>
                    <a:pt x="1749" y="1848"/>
                    <a:pt x="1837" y="1825"/>
                  </a:cubicBezTo>
                  <a:lnTo>
                    <a:pt x="1837" y="1578"/>
                  </a:lnTo>
                  <a:cubicBezTo>
                    <a:pt x="1812" y="1584"/>
                    <a:pt x="1787" y="1587"/>
                    <a:pt x="1764" y="1587"/>
                  </a:cubicBezTo>
                  <a:cubicBezTo>
                    <a:pt x="1669" y="1587"/>
                    <a:pt x="1590" y="1538"/>
                    <a:pt x="1590" y="1439"/>
                  </a:cubicBezTo>
                  <a:lnTo>
                    <a:pt x="1590" y="651"/>
                  </a:lnTo>
                  <a:cubicBezTo>
                    <a:pt x="1574" y="218"/>
                    <a:pt x="1311" y="17"/>
                    <a:pt x="879" y="2"/>
                  </a:cubicBezTo>
                  <a:cubicBezTo>
                    <a:pt x="862" y="1"/>
                    <a:pt x="847" y="1"/>
                    <a:pt x="8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8"/>
            <p:cNvSpPr/>
            <p:nvPr/>
          </p:nvSpPr>
          <p:spPr>
            <a:xfrm>
              <a:off x="3650400" y="5244250"/>
              <a:ext cx="47450" cy="46400"/>
            </a:xfrm>
            <a:custGeom>
              <a:rect b="b" l="l" r="r" t="t"/>
              <a:pathLst>
                <a:path extrusionOk="0" h="1856" w="1898">
                  <a:moveTo>
                    <a:pt x="1085" y="0"/>
                  </a:moveTo>
                  <a:cubicBezTo>
                    <a:pt x="1079" y="0"/>
                    <a:pt x="1073" y="0"/>
                    <a:pt x="1067" y="1"/>
                  </a:cubicBezTo>
                  <a:cubicBezTo>
                    <a:pt x="758" y="16"/>
                    <a:pt x="604" y="155"/>
                    <a:pt x="480" y="402"/>
                  </a:cubicBezTo>
                  <a:cubicBezTo>
                    <a:pt x="449" y="310"/>
                    <a:pt x="480" y="155"/>
                    <a:pt x="449" y="32"/>
                  </a:cubicBezTo>
                  <a:lnTo>
                    <a:pt x="1" y="32"/>
                  </a:lnTo>
                  <a:lnTo>
                    <a:pt x="16" y="1855"/>
                  </a:lnTo>
                  <a:lnTo>
                    <a:pt x="495" y="1855"/>
                  </a:lnTo>
                  <a:cubicBezTo>
                    <a:pt x="542" y="1283"/>
                    <a:pt x="310" y="356"/>
                    <a:pt x="866" y="356"/>
                  </a:cubicBezTo>
                  <a:cubicBezTo>
                    <a:pt x="1407" y="356"/>
                    <a:pt x="1129" y="1314"/>
                    <a:pt x="1191" y="1855"/>
                  </a:cubicBezTo>
                  <a:lnTo>
                    <a:pt x="1670" y="1855"/>
                  </a:lnTo>
                  <a:cubicBezTo>
                    <a:pt x="1624" y="1088"/>
                    <a:pt x="1898" y="0"/>
                    <a:pt x="10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8"/>
            <p:cNvSpPr/>
            <p:nvPr/>
          </p:nvSpPr>
          <p:spPr>
            <a:xfrm>
              <a:off x="3699550" y="5244225"/>
              <a:ext cx="45925" cy="47225"/>
            </a:xfrm>
            <a:custGeom>
              <a:rect b="b" l="l" r="r" t="t"/>
              <a:pathLst>
                <a:path extrusionOk="0" h="1889" w="1837">
                  <a:moveTo>
                    <a:pt x="1026" y="1006"/>
                  </a:moveTo>
                  <a:cubicBezTo>
                    <a:pt x="1054" y="1006"/>
                    <a:pt x="1082" y="1006"/>
                    <a:pt x="1110" y="1006"/>
                  </a:cubicBezTo>
                  <a:cubicBezTo>
                    <a:pt x="1126" y="1331"/>
                    <a:pt x="987" y="1563"/>
                    <a:pt x="709" y="1563"/>
                  </a:cubicBezTo>
                  <a:cubicBezTo>
                    <a:pt x="570" y="1563"/>
                    <a:pt x="492" y="1454"/>
                    <a:pt x="492" y="1300"/>
                  </a:cubicBezTo>
                  <a:cubicBezTo>
                    <a:pt x="492" y="1019"/>
                    <a:pt x="748" y="1006"/>
                    <a:pt x="1026" y="1006"/>
                  </a:cubicBezTo>
                  <a:close/>
                  <a:moveTo>
                    <a:pt x="817" y="1"/>
                  </a:moveTo>
                  <a:cubicBezTo>
                    <a:pt x="411" y="1"/>
                    <a:pt x="150" y="200"/>
                    <a:pt x="90" y="543"/>
                  </a:cubicBezTo>
                  <a:lnTo>
                    <a:pt x="585" y="558"/>
                  </a:lnTo>
                  <a:cubicBezTo>
                    <a:pt x="600" y="388"/>
                    <a:pt x="678" y="311"/>
                    <a:pt x="848" y="311"/>
                  </a:cubicBezTo>
                  <a:cubicBezTo>
                    <a:pt x="1080" y="311"/>
                    <a:pt x="1126" y="512"/>
                    <a:pt x="1110" y="759"/>
                  </a:cubicBezTo>
                  <a:cubicBezTo>
                    <a:pt x="1021" y="754"/>
                    <a:pt x="933" y="751"/>
                    <a:pt x="847" y="751"/>
                  </a:cubicBezTo>
                  <a:cubicBezTo>
                    <a:pt x="383" y="751"/>
                    <a:pt x="0" y="848"/>
                    <a:pt x="13" y="1331"/>
                  </a:cubicBezTo>
                  <a:cubicBezTo>
                    <a:pt x="13" y="1702"/>
                    <a:pt x="214" y="1887"/>
                    <a:pt x="554" y="1887"/>
                  </a:cubicBezTo>
                  <a:cubicBezTo>
                    <a:pt x="566" y="1888"/>
                    <a:pt x="577" y="1888"/>
                    <a:pt x="589" y="1888"/>
                  </a:cubicBezTo>
                  <a:cubicBezTo>
                    <a:pt x="889" y="1888"/>
                    <a:pt x="1023" y="1696"/>
                    <a:pt x="1172" y="1532"/>
                  </a:cubicBezTo>
                  <a:lnTo>
                    <a:pt x="1172" y="1532"/>
                  </a:lnTo>
                  <a:cubicBezTo>
                    <a:pt x="1161" y="1781"/>
                    <a:pt x="1349" y="1863"/>
                    <a:pt x="1563" y="1863"/>
                  </a:cubicBezTo>
                  <a:cubicBezTo>
                    <a:pt x="1654" y="1863"/>
                    <a:pt x="1749" y="1848"/>
                    <a:pt x="1837" y="1825"/>
                  </a:cubicBezTo>
                  <a:lnTo>
                    <a:pt x="1837" y="1578"/>
                  </a:lnTo>
                  <a:cubicBezTo>
                    <a:pt x="1812" y="1584"/>
                    <a:pt x="1787" y="1587"/>
                    <a:pt x="1762" y="1587"/>
                  </a:cubicBezTo>
                  <a:cubicBezTo>
                    <a:pt x="1664" y="1587"/>
                    <a:pt x="1577" y="1538"/>
                    <a:pt x="1590" y="1439"/>
                  </a:cubicBezTo>
                  <a:lnTo>
                    <a:pt x="1574" y="651"/>
                  </a:lnTo>
                  <a:cubicBezTo>
                    <a:pt x="1574" y="218"/>
                    <a:pt x="1311" y="17"/>
                    <a:pt x="863" y="2"/>
                  </a:cubicBezTo>
                  <a:cubicBezTo>
                    <a:pt x="848" y="1"/>
                    <a:pt x="832" y="1"/>
                    <a:pt x="8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8"/>
            <p:cNvSpPr/>
            <p:nvPr/>
          </p:nvSpPr>
          <p:spPr>
            <a:xfrm>
              <a:off x="3748550" y="5244250"/>
              <a:ext cx="44350" cy="64400"/>
            </a:xfrm>
            <a:custGeom>
              <a:rect b="b" l="l" r="r" t="t"/>
              <a:pathLst>
                <a:path extrusionOk="0" h="2576" w="1774">
                  <a:moveTo>
                    <a:pt x="866" y="325"/>
                  </a:moveTo>
                  <a:cubicBezTo>
                    <a:pt x="1160" y="325"/>
                    <a:pt x="1237" y="588"/>
                    <a:pt x="1237" y="912"/>
                  </a:cubicBezTo>
                  <a:cubicBezTo>
                    <a:pt x="1237" y="1253"/>
                    <a:pt x="1160" y="1515"/>
                    <a:pt x="851" y="1515"/>
                  </a:cubicBezTo>
                  <a:cubicBezTo>
                    <a:pt x="572" y="1515"/>
                    <a:pt x="480" y="1268"/>
                    <a:pt x="480" y="928"/>
                  </a:cubicBezTo>
                  <a:cubicBezTo>
                    <a:pt x="495" y="603"/>
                    <a:pt x="557" y="325"/>
                    <a:pt x="866" y="325"/>
                  </a:cubicBezTo>
                  <a:close/>
                  <a:moveTo>
                    <a:pt x="696" y="1"/>
                  </a:moveTo>
                  <a:cubicBezTo>
                    <a:pt x="171" y="16"/>
                    <a:pt x="1" y="387"/>
                    <a:pt x="1" y="928"/>
                  </a:cubicBezTo>
                  <a:cubicBezTo>
                    <a:pt x="1" y="1438"/>
                    <a:pt x="155" y="1855"/>
                    <a:pt x="665" y="1855"/>
                  </a:cubicBezTo>
                  <a:cubicBezTo>
                    <a:pt x="959" y="1855"/>
                    <a:pt x="1144" y="1732"/>
                    <a:pt x="1237" y="1515"/>
                  </a:cubicBezTo>
                  <a:lnTo>
                    <a:pt x="1237" y="1515"/>
                  </a:lnTo>
                  <a:cubicBezTo>
                    <a:pt x="1268" y="1917"/>
                    <a:pt x="1237" y="2273"/>
                    <a:pt x="866" y="2273"/>
                  </a:cubicBezTo>
                  <a:cubicBezTo>
                    <a:pt x="696" y="2257"/>
                    <a:pt x="572" y="2180"/>
                    <a:pt x="541" y="2025"/>
                  </a:cubicBezTo>
                  <a:lnTo>
                    <a:pt x="78" y="2087"/>
                  </a:lnTo>
                  <a:cubicBezTo>
                    <a:pt x="93" y="2164"/>
                    <a:pt x="109" y="2226"/>
                    <a:pt x="140" y="2288"/>
                  </a:cubicBezTo>
                  <a:cubicBezTo>
                    <a:pt x="303" y="2480"/>
                    <a:pt x="580" y="2576"/>
                    <a:pt x="857" y="2576"/>
                  </a:cubicBezTo>
                  <a:cubicBezTo>
                    <a:pt x="1315" y="2576"/>
                    <a:pt x="1774" y="2314"/>
                    <a:pt x="1716" y="1793"/>
                  </a:cubicBezTo>
                  <a:lnTo>
                    <a:pt x="1716" y="32"/>
                  </a:lnTo>
                  <a:lnTo>
                    <a:pt x="1268" y="32"/>
                  </a:lnTo>
                  <a:lnTo>
                    <a:pt x="1252" y="325"/>
                  </a:lnTo>
                  <a:cubicBezTo>
                    <a:pt x="1129" y="140"/>
                    <a:pt x="974"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8"/>
            <p:cNvSpPr/>
            <p:nvPr/>
          </p:nvSpPr>
          <p:spPr>
            <a:xfrm>
              <a:off x="3800325" y="5244250"/>
              <a:ext cx="41750" cy="47175"/>
            </a:xfrm>
            <a:custGeom>
              <a:rect b="b" l="l" r="r" t="t"/>
              <a:pathLst>
                <a:path extrusionOk="0" h="1887" w="1670">
                  <a:moveTo>
                    <a:pt x="844" y="309"/>
                  </a:moveTo>
                  <a:cubicBezTo>
                    <a:pt x="1035" y="309"/>
                    <a:pt x="1234" y="468"/>
                    <a:pt x="1206" y="727"/>
                  </a:cubicBezTo>
                  <a:lnTo>
                    <a:pt x="495" y="727"/>
                  </a:lnTo>
                  <a:cubicBezTo>
                    <a:pt x="495" y="665"/>
                    <a:pt x="511" y="588"/>
                    <a:pt x="542" y="542"/>
                  </a:cubicBezTo>
                  <a:cubicBezTo>
                    <a:pt x="591" y="380"/>
                    <a:pt x="716" y="309"/>
                    <a:pt x="844" y="309"/>
                  </a:cubicBezTo>
                  <a:close/>
                  <a:moveTo>
                    <a:pt x="866" y="1"/>
                  </a:moveTo>
                  <a:cubicBezTo>
                    <a:pt x="294" y="1"/>
                    <a:pt x="1" y="341"/>
                    <a:pt x="1" y="928"/>
                  </a:cubicBezTo>
                  <a:cubicBezTo>
                    <a:pt x="1" y="1531"/>
                    <a:pt x="279" y="1871"/>
                    <a:pt x="851" y="1886"/>
                  </a:cubicBezTo>
                  <a:cubicBezTo>
                    <a:pt x="865" y="1887"/>
                    <a:pt x="880" y="1887"/>
                    <a:pt x="894" y="1887"/>
                  </a:cubicBezTo>
                  <a:cubicBezTo>
                    <a:pt x="1299" y="1887"/>
                    <a:pt x="1519" y="1675"/>
                    <a:pt x="1639" y="1392"/>
                  </a:cubicBezTo>
                  <a:lnTo>
                    <a:pt x="1191" y="1361"/>
                  </a:lnTo>
                  <a:cubicBezTo>
                    <a:pt x="1160" y="1500"/>
                    <a:pt x="1036" y="1562"/>
                    <a:pt x="866" y="1562"/>
                  </a:cubicBezTo>
                  <a:cubicBezTo>
                    <a:pt x="572" y="1562"/>
                    <a:pt x="495" y="1330"/>
                    <a:pt x="495" y="1036"/>
                  </a:cubicBezTo>
                  <a:lnTo>
                    <a:pt x="1670" y="1036"/>
                  </a:lnTo>
                  <a:cubicBezTo>
                    <a:pt x="1654" y="433"/>
                    <a:pt x="1453" y="1"/>
                    <a:pt x="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8"/>
            <p:cNvSpPr/>
            <p:nvPr/>
          </p:nvSpPr>
          <p:spPr>
            <a:xfrm>
              <a:off x="3850550" y="5244200"/>
              <a:ext cx="26300" cy="46450"/>
            </a:xfrm>
            <a:custGeom>
              <a:rect b="b" l="l" r="r" t="t"/>
              <a:pathLst>
                <a:path extrusionOk="0" h="1858" w="1052">
                  <a:moveTo>
                    <a:pt x="887" y="1"/>
                  </a:moveTo>
                  <a:cubicBezTo>
                    <a:pt x="659" y="1"/>
                    <a:pt x="518" y="205"/>
                    <a:pt x="480" y="420"/>
                  </a:cubicBezTo>
                  <a:cubicBezTo>
                    <a:pt x="434" y="312"/>
                    <a:pt x="465" y="157"/>
                    <a:pt x="449" y="34"/>
                  </a:cubicBezTo>
                  <a:lnTo>
                    <a:pt x="1" y="34"/>
                  </a:lnTo>
                  <a:lnTo>
                    <a:pt x="1" y="1857"/>
                  </a:lnTo>
                  <a:lnTo>
                    <a:pt x="480" y="1857"/>
                  </a:lnTo>
                  <a:lnTo>
                    <a:pt x="480" y="961"/>
                  </a:lnTo>
                  <a:cubicBezTo>
                    <a:pt x="480" y="613"/>
                    <a:pt x="620" y="393"/>
                    <a:pt x="882" y="393"/>
                  </a:cubicBezTo>
                  <a:cubicBezTo>
                    <a:pt x="934" y="393"/>
                    <a:pt x="991" y="402"/>
                    <a:pt x="1052" y="420"/>
                  </a:cubicBezTo>
                  <a:lnTo>
                    <a:pt x="1052" y="34"/>
                  </a:lnTo>
                  <a:cubicBezTo>
                    <a:pt x="993" y="11"/>
                    <a:pt x="937" y="1"/>
                    <a:pt x="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8"/>
            <p:cNvSpPr/>
            <p:nvPr/>
          </p:nvSpPr>
          <p:spPr>
            <a:xfrm>
              <a:off x="3996625" y="4530200"/>
              <a:ext cx="763925" cy="742275"/>
            </a:xfrm>
            <a:custGeom>
              <a:rect b="b" l="l" r="r" t="t"/>
              <a:pathLst>
                <a:path extrusionOk="0" fill="none" h="29691" w="30557">
                  <a:moveTo>
                    <a:pt x="0" y="29691"/>
                  </a:moveTo>
                  <a:lnTo>
                    <a:pt x="10247" y="29691"/>
                  </a:lnTo>
                  <a:cubicBezTo>
                    <a:pt x="10881" y="29691"/>
                    <a:pt x="11407" y="29181"/>
                    <a:pt x="11407" y="28532"/>
                  </a:cubicBezTo>
                  <a:lnTo>
                    <a:pt x="11407" y="1159"/>
                  </a:lnTo>
                  <a:cubicBezTo>
                    <a:pt x="11407" y="526"/>
                    <a:pt x="11917" y="0"/>
                    <a:pt x="12566" y="0"/>
                  </a:cubicBezTo>
                  <a:lnTo>
                    <a:pt x="30556" y="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8"/>
            <p:cNvSpPr/>
            <p:nvPr/>
          </p:nvSpPr>
          <p:spPr>
            <a:xfrm>
              <a:off x="4752800" y="4481900"/>
              <a:ext cx="96625" cy="96625"/>
            </a:xfrm>
            <a:custGeom>
              <a:rect b="b" l="l" r="r" t="t"/>
              <a:pathLst>
                <a:path extrusionOk="0" h="3865" w="3865">
                  <a:moveTo>
                    <a:pt x="3864" y="0"/>
                  </a:moveTo>
                  <a:lnTo>
                    <a:pt x="0" y="1932"/>
                  </a:lnTo>
                  <a:lnTo>
                    <a:pt x="3864" y="3864"/>
                  </a:lnTo>
                  <a:lnTo>
                    <a:pt x="38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8"/>
            <p:cNvSpPr/>
            <p:nvPr/>
          </p:nvSpPr>
          <p:spPr>
            <a:xfrm>
              <a:off x="3900025" y="4481900"/>
              <a:ext cx="949400" cy="838875"/>
            </a:xfrm>
            <a:custGeom>
              <a:rect b="b" l="l" r="r" t="t"/>
              <a:pathLst>
                <a:path extrusionOk="0" fill="none" h="33555" w="37976">
                  <a:moveTo>
                    <a:pt x="3864" y="33555"/>
                  </a:moveTo>
                  <a:lnTo>
                    <a:pt x="3864" y="29691"/>
                  </a:lnTo>
                  <a:moveTo>
                    <a:pt x="0" y="31623"/>
                  </a:moveTo>
                  <a:lnTo>
                    <a:pt x="3864" y="31623"/>
                  </a:lnTo>
                  <a:moveTo>
                    <a:pt x="37975" y="3864"/>
                  </a:moveTo>
                  <a:lnTo>
                    <a:pt x="34111" y="1932"/>
                  </a:lnTo>
                  <a:lnTo>
                    <a:pt x="37975" y="0"/>
                  </a:lnTo>
                  <a:moveTo>
                    <a:pt x="37975" y="1932"/>
                  </a:moveTo>
                  <a:lnTo>
                    <a:pt x="34111" y="1932"/>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8"/>
            <p:cNvSpPr/>
            <p:nvPr/>
          </p:nvSpPr>
          <p:spPr>
            <a:xfrm>
              <a:off x="2476150" y="682475"/>
              <a:ext cx="1352400" cy="811450"/>
            </a:xfrm>
            <a:custGeom>
              <a:rect b="b" l="l" r="r" t="t"/>
              <a:pathLst>
                <a:path extrusionOk="0" h="32458" w="54096">
                  <a:moveTo>
                    <a:pt x="1" y="0"/>
                  </a:moveTo>
                  <a:lnTo>
                    <a:pt x="1" y="32457"/>
                  </a:lnTo>
                  <a:lnTo>
                    <a:pt x="54096" y="32457"/>
                  </a:lnTo>
                  <a:lnTo>
                    <a:pt x="54096" y="0"/>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8"/>
            <p:cNvSpPr/>
            <p:nvPr/>
          </p:nvSpPr>
          <p:spPr>
            <a:xfrm>
              <a:off x="2476150" y="1030225"/>
              <a:ext cx="1352400" cy="463700"/>
            </a:xfrm>
            <a:custGeom>
              <a:rect b="b" l="l" r="r" t="t"/>
              <a:pathLst>
                <a:path extrusionOk="0" h="18548" w="54096">
                  <a:moveTo>
                    <a:pt x="1" y="0"/>
                  </a:moveTo>
                  <a:lnTo>
                    <a:pt x="1" y="6183"/>
                  </a:lnTo>
                  <a:lnTo>
                    <a:pt x="54096" y="6183"/>
                  </a:lnTo>
                  <a:lnTo>
                    <a:pt x="54096" y="0"/>
                  </a:lnTo>
                  <a:close/>
                  <a:moveTo>
                    <a:pt x="1" y="12365"/>
                  </a:moveTo>
                  <a:lnTo>
                    <a:pt x="1" y="18547"/>
                  </a:lnTo>
                  <a:lnTo>
                    <a:pt x="54096" y="18547"/>
                  </a:lnTo>
                  <a:lnTo>
                    <a:pt x="54096" y="12365"/>
                  </a:lnTo>
                  <a:close/>
                </a:path>
              </a:pathLst>
            </a:custGeom>
            <a:solidFill>
              <a:srgbClr val="E6B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8"/>
            <p:cNvSpPr/>
            <p:nvPr/>
          </p:nvSpPr>
          <p:spPr>
            <a:xfrm>
              <a:off x="2476150" y="682475"/>
              <a:ext cx="1352400" cy="193225"/>
            </a:xfrm>
            <a:custGeom>
              <a:rect b="b" l="l" r="r" t="t"/>
              <a:pathLst>
                <a:path extrusionOk="0" h="7729" w="54096">
                  <a:moveTo>
                    <a:pt x="1" y="0"/>
                  </a:moveTo>
                  <a:lnTo>
                    <a:pt x="1" y="7728"/>
                  </a:lnTo>
                  <a:lnTo>
                    <a:pt x="54096" y="7728"/>
                  </a:lnTo>
                  <a:lnTo>
                    <a:pt x="54096" y="0"/>
                  </a:lnTo>
                  <a:close/>
                </a:path>
              </a:pathLst>
            </a:custGeom>
            <a:solidFill>
              <a:srgbClr val="CC9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8"/>
            <p:cNvSpPr/>
            <p:nvPr/>
          </p:nvSpPr>
          <p:spPr>
            <a:xfrm>
              <a:off x="2476150" y="682475"/>
              <a:ext cx="1352400" cy="811450"/>
            </a:xfrm>
            <a:custGeom>
              <a:rect b="b" l="l" r="r" t="t"/>
              <a:pathLst>
                <a:path extrusionOk="0" fill="none" h="32458" w="54096">
                  <a:moveTo>
                    <a:pt x="1" y="0"/>
                  </a:moveTo>
                  <a:lnTo>
                    <a:pt x="54096" y="0"/>
                  </a:lnTo>
                  <a:lnTo>
                    <a:pt x="54096" y="32457"/>
                  </a:lnTo>
                  <a:lnTo>
                    <a:pt x="1" y="32457"/>
                  </a:lnTo>
                  <a:close/>
                  <a:moveTo>
                    <a:pt x="1" y="7728"/>
                  </a:moveTo>
                  <a:lnTo>
                    <a:pt x="54096" y="7728"/>
                  </a:lnTo>
                  <a:moveTo>
                    <a:pt x="11592" y="7728"/>
                  </a:moveTo>
                  <a:lnTo>
                    <a:pt x="11592" y="32457"/>
                  </a:lnTo>
                  <a:moveTo>
                    <a:pt x="32844" y="7728"/>
                  </a:moveTo>
                  <a:lnTo>
                    <a:pt x="32844" y="32457"/>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8"/>
            <p:cNvSpPr/>
            <p:nvPr/>
          </p:nvSpPr>
          <p:spPr>
            <a:xfrm>
              <a:off x="2988125" y="736575"/>
              <a:ext cx="57975" cy="59900"/>
            </a:xfrm>
            <a:custGeom>
              <a:rect b="b" l="l" r="r" t="t"/>
              <a:pathLst>
                <a:path extrusionOk="0" h="2396" w="2319">
                  <a:moveTo>
                    <a:pt x="1" y="0"/>
                  </a:moveTo>
                  <a:lnTo>
                    <a:pt x="1" y="2396"/>
                  </a:lnTo>
                  <a:lnTo>
                    <a:pt x="279" y="2396"/>
                  </a:lnTo>
                  <a:lnTo>
                    <a:pt x="279" y="294"/>
                  </a:lnTo>
                  <a:lnTo>
                    <a:pt x="1051" y="2396"/>
                  </a:lnTo>
                  <a:lnTo>
                    <a:pt x="1283" y="2396"/>
                  </a:lnTo>
                  <a:cubicBezTo>
                    <a:pt x="1531" y="1685"/>
                    <a:pt x="1824" y="1020"/>
                    <a:pt x="2056" y="294"/>
                  </a:cubicBezTo>
                  <a:lnTo>
                    <a:pt x="2056" y="294"/>
                  </a:lnTo>
                  <a:lnTo>
                    <a:pt x="2025" y="2396"/>
                  </a:lnTo>
                  <a:lnTo>
                    <a:pt x="2319" y="2396"/>
                  </a:lnTo>
                  <a:lnTo>
                    <a:pt x="2319" y="0"/>
                  </a:lnTo>
                  <a:lnTo>
                    <a:pt x="1902" y="0"/>
                  </a:lnTo>
                  <a:cubicBezTo>
                    <a:pt x="1670" y="680"/>
                    <a:pt x="1376" y="1314"/>
                    <a:pt x="1175" y="2040"/>
                  </a:cubicBezTo>
                  <a:lnTo>
                    <a:pt x="43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8"/>
            <p:cNvSpPr/>
            <p:nvPr/>
          </p:nvSpPr>
          <p:spPr>
            <a:xfrm>
              <a:off x="3056525" y="749700"/>
              <a:ext cx="44850" cy="47950"/>
            </a:xfrm>
            <a:custGeom>
              <a:rect b="b" l="l" r="r" t="t"/>
              <a:pathLst>
                <a:path extrusionOk="0" h="1918" w="1794">
                  <a:moveTo>
                    <a:pt x="1221" y="959"/>
                  </a:moveTo>
                  <a:lnTo>
                    <a:pt x="1221" y="959"/>
                  </a:lnTo>
                  <a:cubicBezTo>
                    <a:pt x="1252" y="1392"/>
                    <a:pt x="1036" y="1654"/>
                    <a:pt x="634" y="1685"/>
                  </a:cubicBezTo>
                  <a:cubicBezTo>
                    <a:pt x="448" y="1685"/>
                    <a:pt x="325" y="1546"/>
                    <a:pt x="325" y="1361"/>
                  </a:cubicBezTo>
                  <a:cubicBezTo>
                    <a:pt x="325" y="912"/>
                    <a:pt x="804" y="990"/>
                    <a:pt x="1221" y="959"/>
                  </a:cubicBezTo>
                  <a:close/>
                  <a:moveTo>
                    <a:pt x="835" y="1"/>
                  </a:moveTo>
                  <a:cubicBezTo>
                    <a:pt x="417" y="1"/>
                    <a:pt x="139" y="140"/>
                    <a:pt x="93" y="495"/>
                  </a:cubicBezTo>
                  <a:lnTo>
                    <a:pt x="417" y="526"/>
                  </a:lnTo>
                  <a:cubicBezTo>
                    <a:pt x="433" y="294"/>
                    <a:pt x="588" y="232"/>
                    <a:pt x="819" y="232"/>
                  </a:cubicBezTo>
                  <a:cubicBezTo>
                    <a:pt x="1128" y="232"/>
                    <a:pt x="1252" y="418"/>
                    <a:pt x="1221" y="758"/>
                  </a:cubicBezTo>
                  <a:cubicBezTo>
                    <a:pt x="1192" y="758"/>
                    <a:pt x="1164" y="758"/>
                    <a:pt x="1135" y="758"/>
                  </a:cubicBezTo>
                  <a:cubicBezTo>
                    <a:pt x="561" y="758"/>
                    <a:pt x="1" y="772"/>
                    <a:pt x="16" y="1361"/>
                  </a:cubicBezTo>
                  <a:cubicBezTo>
                    <a:pt x="16" y="1701"/>
                    <a:pt x="217" y="1902"/>
                    <a:pt x="572" y="1917"/>
                  </a:cubicBezTo>
                  <a:cubicBezTo>
                    <a:pt x="928" y="1917"/>
                    <a:pt x="1082" y="1732"/>
                    <a:pt x="1221" y="1531"/>
                  </a:cubicBezTo>
                  <a:lnTo>
                    <a:pt x="1221" y="1531"/>
                  </a:lnTo>
                  <a:cubicBezTo>
                    <a:pt x="1209" y="1768"/>
                    <a:pt x="1380" y="1887"/>
                    <a:pt x="1594" y="1887"/>
                  </a:cubicBezTo>
                  <a:cubicBezTo>
                    <a:pt x="1658" y="1887"/>
                    <a:pt x="1725" y="1877"/>
                    <a:pt x="1793" y="1855"/>
                  </a:cubicBezTo>
                  <a:lnTo>
                    <a:pt x="1793" y="1670"/>
                  </a:lnTo>
                  <a:cubicBezTo>
                    <a:pt x="1764" y="1676"/>
                    <a:pt x="1738" y="1680"/>
                    <a:pt x="1714" y="1680"/>
                  </a:cubicBezTo>
                  <a:cubicBezTo>
                    <a:pt x="1572" y="1680"/>
                    <a:pt x="1517" y="1566"/>
                    <a:pt x="1530" y="1407"/>
                  </a:cubicBezTo>
                  <a:lnTo>
                    <a:pt x="1530" y="619"/>
                  </a:lnTo>
                  <a:cubicBezTo>
                    <a:pt x="1530" y="186"/>
                    <a:pt x="126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8"/>
            <p:cNvSpPr/>
            <p:nvPr/>
          </p:nvSpPr>
          <p:spPr>
            <a:xfrm>
              <a:off x="3107125" y="749675"/>
              <a:ext cx="43750" cy="46800"/>
            </a:xfrm>
            <a:custGeom>
              <a:rect b="b" l="l" r="r" t="t"/>
              <a:pathLst>
                <a:path extrusionOk="0" h="1872" w="1750">
                  <a:moveTo>
                    <a:pt x="947" y="0"/>
                  </a:moveTo>
                  <a:cubicBezTo>
                    <a:pt x="931" y="0"/>
                    <a:pt x="914" y="1"/>
                    <a:pt x="897" y="2"/>
                  </a:cubicBezTo>
                  <a:cubicBezTo>
                    <a:pt x="588" y="2"/>
                    <a:pt x="418" y="141"/>
                    <a:pt x="310" y="342"/>
                  </a:cubicBezTo>
                  <a:cubicBezTo>
                    <a:pt x="279" y="264"/>
                    <a:pt x="310" y="141"/>
                    <a:pt x="295" y="32"/>
                  </a:cubicBezTo>
                  <a:lnTo>
                    <a:pt x="1" y="32"/>
                  </a:lnTo>
                  <a:lnTo>
                    <a:pt x="16" y="1872"/>
                  </a:lnTo>
                  <a:lnTo>
                    <a:pt x="325" y="1872"/>
                  </a:lnTo>
                  <a:cubicBezTo>
                    <a:pt x="372" y="1223"/>
                    <a:pt x="109" y="264"/>
                    <a:pt x="805" y="233"/>
                  </a:cubicBezTo>
                  <a:cubicBezTo>
                    <a:pt x="1098" y="233"/>
                    <a:pt x="1176" y="403"/>
                    <a:pt x="1176" y="697"/>
                  </a:cubicBezTo>
                  <a:lnTo>
                    <a:pt x="1176" y="1872"/>
                  </a:lnTo>
                  <a:lnTo>
                    <a:pt x="1485" y="1872"/>
                  </a:lnTo>
                  <a:cubicBezTo>
                    <a:pt x="1424" y="1129"/>
                    <a:pt x="1750" y="0"/>
                    <a:pt x="9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8"/>
            <p:cNvSpPr/>
            <p:nvPr/>
          </p:nvSpPr>
          <p:spPr>
            <a:xfrm>
              <a:off x="3153125" y="749700"/>
              <a:ext cx="44825" cy="47950"/>
            </a:xfrm>
            <a:custGeom>
              <a:rect b="b" l="l" r="r" t="t"/>
              <a:pathLst>
                <a:path extrusionOk="0" h="1918" w="1793">
                  <a:moveTo>
                    <a:pt x="1221" y="959"/>
                  </a:moveTo>
                  <a:lnTo>
                    <a:pt x="1221" y="959"/>
                  </a:lnTo>
                  <a:cubicBezTo>
                    <a:pt x="1252" y="1392"/>
                    <a:pt x="1036" y="1654"/>
                    <a:pt x="634" y="1685"/>
                  </a:cubicBezTo>
                  <a:cubicBezTo>
                    <a:pt x="448" y="1685"/>
                    <a:pt x="325" y="1546"/>
                    <a:pt x="325" y="1361"/>
                  </a:cubicBezTo>
                  <a:cubicBezTo>
                    <a:pt x="325" y="912"/>
                    <a:pt x="804" y="990"/>
                    <a:pt x="1221" y="959"/>
                  </a:cubicBezTo>
                  <a:close/>
                  <a:moveTo>
                    <a:pt x="835" y="1"/>
                  </a:moveTo>
                  <a:cubicBezTo>
                    <a:pt x="417" y="1"/>
                    <a:pt x="139" y="140"/>
                    <a:pt x="93" y="495"/>
                  </a:cubicBezTo>
                  <a:lnTo>
                    <a:pt x="417" y="526"/>
                  </a:lnTo>
                  <a:cubicBezTo>
                    <a:pt x="433" y="294"/>
                    <a:pt x="587" y="232"/>
                    <a:pt x="819" y="232"/>
                  </a:cubicBezTo>
                  <a:cubicBezTo>
                    <a:pt x="1128" y="232"/>
                    <a:pt x="1252" y="418"/>
                    <a:pt x="1221" y="758"/>
                  </a:cubicBezTo>
                  <a:cubicBezTo>
                    <a:pt x="1192" y="758"/>
                    <a:pt x="1164" y="758"/>
                    <a:pt x="1135" y="758"/>
                  </a:cubicBezTo>
                  <a:cubicBezTo>
                    <a:pt x="561" y="758"/>
                    <a:pt x="1" y="772"/>
                    <a:pt x="16" y="1361"/>
                  </a:cubicBezTo>
                  <a:cubicBezTo>
                    <a:pt x="16" y="1701"/>
                    <a:pt x="217" y="1902"/>
                    <a:pt x="572" y="1917"/>
                  </a:cubicBezTo>
                  <a:cubicBezTo>
                    <a:pt x="927" y="1917"/>
                    <a:pt x="1082" y="1732"/>
                    <a:pt x="1221" y="1531"/>
                  </a:cubicBezTo>
                  <a:lnTo>
                    <a:pt x="1221" y="1531"/>
                  </a:lnTo>
                  <a:cubicBezTo>
                    <a:pt x="1209" y="1768"/>
                    <a:pt x="1380" y="1887"/>
                    <a:pt x="1594" y="1887"/>
                  </a:cubicBezTo>
                  <a:cubicBezTo>
                    <a:pt x="1657" y="1887"/>
                    <a:pt x="1725" y="1877"/>
                    <a:pt x="1793" y="1855"/>
                  </a:cubicBezTo>
                  <a:lnTo>
                    <a:pt x="1793" y="1670"/>
                  </a:lnTo>
                  <a:cubicBezTo>
                    <a:pt x="1764" y="1676"/>
                    <a:pt x="1738" y="1680"/>
                    <a:pt x="1714" y="1680"/>
                  </a:cubicBezTo>
                  <a:cubicBezTo>
                    <a:pt x="1572" y="1680"/>
                    <a:pt x="1517" y="1566"/>
                    <a:pt x="1530" y="1407"/>
                  </a:cubicBezTo>
                  <a:lnTo>
                    <a:pt x="1530" y="619"/>
                  </a:lnTo>
                  <a:cubicBezTo>
                    <a:pt x="1530" y="186"/>
                    <a:pt x="126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8"/>
            <p:cNvSpPr/>
            <p:nvPr/>
          </p:nvSpPr>
          <p:spPr>
            <a:xfrm>
              <a:off x="3201800" y="749700"/>
              <a:ext cx="47125" cy="64750"/>
            </a:xfrm>
            <a:custGeom>
              <a:rect b="b" l="l" r="r" t="t"/>
              <a:pathLst>
                <a:path extrusionOk="0" h="2590" w="1885">
                  <a:moveTo>
                    <a:pt x="758" y="232"/>
                  </a:moveTo>
                  <a:cubicBezTo>
                    <a:pt x="1113" y="232"/>
                    <a:pt x="1237" y="541"/>
                    <a:pt x="1237" y="959"/>
                  </a:cubicBezTo>
                  <a:cubicBezTo>
                    <a:pt x="1237" y="1345"/>
                    <a:pt x="1113" y="1654"/>
                    <a:pt x="758" y="1654"/>
                  </a:cubicBezTo>
                  <a:cubicBezTo>
                    <a:pt x="372" y="1654"/>
                    <a:pt x="310" y="1345"/>
                    <a:pt x="310" y="959"/>
                  </a:cubicBezTo>
                  <a:cubicBezTo>
                    <a:pt x="310" y="557"/>
                    <a:pt x="387" y="232"/>
                    <a:pt x="758" y="232"/>
                  </a:cubicBezTo>
                  <a:close/>
                  <a:moveTo>
                    <a:pt x="681" y="1"/>
                  </a:moveTo>
                  <a:cubicBezTo>
                    <a:pt x="155" y="16"/>
                    <a:pt x="1" y="418"/>
                    <a:pt x="1" y="959"/>
                  </a:cubicBezTo>
                  <a:cubicBezTo>
                    <a:pt x="1" y="1484"/>
                    <a:pt x="124" y="1886"/>
                    <a:pt x="650" y="1886"/>
                  </a:cubicBezTo>
                  <a:cubicBezTo>
                    <a:pt x="959" y="1886"/>
                    <a:pt x="1129" y="1732"/>
                    <a:pt x="1237" y="1531"/>
                  </a:cubicBezTo>
                  <a:lnTo>
                    <a:pt x="1237" y="1824"/>
                  </a:lnTo>
                  <a:cubicBezTo>
                    <a:pt x="1302" y="2167"/>
                    <a:pt x="1034" y="2360"/>
                    <a:pt x="779" y="2360"/>
                  </a:cubicBezTo>
                  <a:cubicBezTo>
                    <a:pt x="608" y="2360"/>
                    <a:pt x="443" y="2273"/>
                    <a:pt x="387" y="2087"/>
                  </a:cubicBezTo>
                  <a:lnTo>
                    <a:pt x="78" y="2149"/>
                  </a:lnTo>
                  <a:cubicBezTo>
                    <a:pt x="124" y="2365"/>
                    <a:pt x="279" y="2504"/>
                    <a:pt x="495" y="2551"/>
                  </a:cubicBezTo>
                  <a:cubicBezTo>
                    <a:pt x="619" y="2577"/>
                    <a:pt x="729" y="2589"/>
                    <a:pt x="826" y="2589"/>
                  </a:cubicBezTo>
                  <a:cubicBezTo>
                    <a:pt x="1884" y="2589"/>
                    <a:pt x="1477" y="1135"/>
                    <a:pt x="1562" y="31"/>
                  </a:cubicBezTo>
                  <a:lnTo>
                    <a:pt x="1268" y="31"/>
                  </a:lnTo>
                  <a:cubicBezTo>
                    <a:pt x="1252" y="124"/>
                    <a:pt x="1268" y="248"/>
                    <a:pt x="1252" y="341"/>
                  </a:cubicBezTo>
                  <a:cubicBezTo>
                    <a:pt x="1144" y="155"/>
                    <a:pt x="959" y="1"/>
                    <a:pt x="6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8"/>
            <p:cNvSpPr/>
            <p:nvPr/>
          </p:nvSpPr>
          <p:spPr>
            <a:xfrm>
              <a:off x="3249725" y="749700"/>
              <a:ext cx="41750" cy="47950"/>
            </a:xfrm>
            <a:custGeom>
              <a:rect b="b" l="l" r="r" t="t"/>
              <a:pathLst>
                <a:path extrusionOk="0" h="1918" w="1670">
                  <a:moveTo>
                    <a:pt x="832" y="231"/>
                  </a:moveTo>
                  <a:cubicBezTo>
                    <a:pt x="1097" y="231"/>
                    <a:pt x="1366" y="430"/>
                    <a:pt x="1329" y="773"/>
                  </a:cubicBezTo>
                  <a:lnTo>
                    <a:pt x="340" y="773"/>
                  </a:lnTo>
                  <a:cubicBezTo>
                    <a:pt x="340" y="681"/>
                    <a:pt x="371" y="572"/>
                    <a:pt x="402" y="511"/>
                  </a:cubicBezTo>
                  <a:cubicBezTo>
                    <a:pt x="482" y="319"/>
                    <a:pt x="656" y="231"/>
                    <a:pt x="832" y="231"/>
                  </a:cubicBezTo>
                  <a:close/>
                  <a:moveTo>
                    <a:pt x="835" y="1"/>
                  </a:moveTo>
                  <a:cubicBezTo>
                    <a:pt x="263" y="1"/>
                    <a:pt x="16" y="356"/>
                    <a:pt x="16" y="943"/>
                  </a:cubicBezTo>
                  <a:cubicBezTo>
                    <a:pt x="0" y="1546"/>
                    <a:pt x="294" y="1917"/>
                    <a:pt x="850" y="1917"/>
                  </a:cubicBezTo>
                  <a:cubicBezTo>
                    <a:pt x="1237" y="1917"/>
                    <a:pt x="1484" y="1747"/>
                    <a:pt x="1592" y="1469"/>
                  </a:cubicBezTo>
                  <a:lnTo>
                    <a:pt x="1329" y="1392"/>
                  </a:lnTo>
                  <a:cubicBezTo>
                    <a:pt x="1267" y="1562"/>
                    <a:pt x="1097" y="1685"/>
                    <a:pt x="850" y="1685"/>
                  </a:cubicBezTo>
                  <a:cubicBezTo>
                    <a:pt x="479" y="1670"/>
                    <a:pt x="340" y="1407"/>
                    <a:pt x="340" y="1021"/>
                  </a:cubicBezTo>
                  <a:lnTo>
                    <a:pt x="1638" y="1021"/>
                  </a:lnTo>
                  <a:cubicBezTo>
                    <a:pt x="1669" y="402"/>
                    <a:pt x="1437"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8"/>
            <p:cNvSpPr/>
            <p:nvPr/>
          </p:nvSpPr>
          <p:spPr>
            <a:xfrm>
              <a:off x="3300325" y="749700"/>
              <a:ext cx="22050" cy="46775"/>
            </a:xfrm>
            <a:custGeom>
              <a:rect b="b" l="l" r="r" t="t"/>
              <a:pathLst>
                <a:path extrusionOk="0" h="1871" w="882">
                  <a:moveTo>
                    <a:pt x="749" y="0"/>
                  </a:moveTo>
                  <a:cubicBezTo>
                    <a:pt x="496" y="0"/>
                    <a:pt x="363" y="192"/>
                    <a:pt x="310" y="418"/>
                  </a:cubicBezTo>
                  <a:cubicBezTo>
                    <a:pt x="279" y="310"/>
                    <a:pt x="310" y="155"/>
                    <a:pt x="294" y="31"/>
                  </a:cubicBezTo>
                  <a:lnTo>
                    <a:pt x="1" y="31"/>
                  </a:lnTo>
                  <a:lnTo>
                    <a:pt x="16" y="1871"/>
                  </a:lnTo>
                  <a:lnTo>
                    <a:pt x="325" y="1871"/>
                  </a:lnTo>
                  <a:cubicBezTo>
                    <a:pt x="354" y="1222"/>
                    <a:pt x="155" y="279"/>
                    <a:pt x="741" y="279"/>
                  </a:cubicBezTo>
                  <a:cubicBezTo>
                    <a:pt x="783" y="279"/>
                    <a:pt x="830" y="284"/>
                    <a:pt x="882" y="294"/>
                  </a:cubicBezTo>
                  <a:lnTo>
                    <a:pt x="882" y="16"/>
                  </a:lnTo>
                  <a:cubicBezTo>
                    <a:pt x="834" y="5"/>
                    <a:pt x="790" y="0"/>
                    <a:pt x="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8"/>
            <p:cNvSpPr/>
            <p:nvPr/>
          </p:nvSpPr>
          <p:spPr>
            <a:xfrm>
              <a:off x="2570050" y="910400"/>
              <a:ext cx="46400" cy="59950"/>
            </a:xfrm>
            <a:custGeom>
              <a:rect b="b" l="l" r="r" t="t"/>
              <a:pathLst>
                <a:path extrusionOk="0" h="2398" w="1856">
                  <a:moveTo>
                    <a:pt x="760" y="263"/>
                  </a:moveTo>
                  <a:cubicBezTo>
                    <a:pt x="1162" y="263"/>
                    <a:pt x="1515" y="307"/>
                    <a:pt x="1515" y="729"/>
                  </a:cubicBezTo>
                  <a:cubicBezTo>
                    <a:pt x="1515" y="1158"/>
                    <a:pt x="1177" y="1216"/>
                    <a:pt x="777" y="1216"/>
                  </a:cubicBezTo>
                  <a:cubicBezTo>
                    <a:pt x="630" y="1216"/>
                    <a:pt x="475" y="1208"/>
                    <a:pt x="325" y="1208"/>
                  </a:cubicBezTo>
                  <a:lnTo>
                    <a:pt x="325" y="265"/>
                  </a:lnTo>
                  <a:cubicBezTo>
                    <a:pt x="363" y="266"/>
                    <a:pt x="402" y="266"/>
                    <a:pt x="441" y="266"/>
                  </a:cubicBezTo>
                  <a:cubicBezTo>
                    <a:pt x="547" y="266"/>
                    <a:pt x="655" y="263"/>
                    <a:pt x="760" y="263"/>
                  </a:cubicBezTo>
                  <a:close/>
                  <a:moveTo>
                    <a:pt x="595" y="0"/>
                  </a:moveTo>
                  <a:cubicBezTo>
                    <a:pt x="447" y="0"/>
                    <a:pt x="295" y="3"/>
                    <a:pt x="146" y="3"/>
                  </a:cubicBezTo>
                  <a:cubicBezTo>
                    <a:pt x="97" y="3"/>
                    <a:pt x="49" y="3"/>
                    <a:pt x="0" y="2"/>
                  </a:cubicBezTo>
                  <a:lnTo>
                    <a:pt x="0" y="2398"/>
                  </a:lnTo>
                  <a:lnTo>
                    <a:pt x="325" y="2398"/>
                  </a:lnTo>
                  <a:lnTo>
                    <a:pt x="325" y="1455"/>
                  </a:lnTo>
                  <a:cubicBezTo>
                    <a:pt x="471" y="1464"/>
                    <a:pt x="616" y="1470"/>
                    <a:pt x="755" y="1470"/>
                  </a:cubicBezTo>
                  <a:cubicBezTo>
                    <a:pt x="1363" y="1470"/>
                    <a:pt x="1855" y="1345"/>
                    <a:pt x="1855" y="729"/>
                  </a:cubicBezTo>
                  <a:cubicBezTo>
                    <a:pt x="1855" y="61"/>
                    <a:pt x="1258" y="0"/>
                    <a:pt x="5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8"/>
            <p:cNvSpPr/>
            <p:nvPr/>
          </p:nvSpPr>
          <p:spPr>
            <a:xfrm>
              <a:off x="2628000" y="910450"/>
              <a:ext cx="49875" cy="59900"/>
            </a:xfrm>
            <a:custGeom>
              <a:rect b="b" l="l" r="r" t="t"/>
              <a:pathLst>
                <a:path extrusionOk="0" h="2396" w="1995">
                  <a:moveTo>
                    <a:pt x="1" y="0"/>
                  </a:moveTo>
                  <a:lnTo>
                    <a:pt x="1" y="2396"/>
                  </a:lnTo>
                  <a:lnTo>
                    <a:pt x="325" y="2396"/>
                  </a:lnTo>
                  <a:lnTo>
                    <a:pt x="325" y="1484"/>
                  </a:lnTo>
                  <a:lnTo>
                    <a:pt x="634" y="1237"/>
                  </a:lnTo>
                  <a:lnTo>
                    <a:pt x="1593" y="2396"/>
                  </a:lnTo>
                  <a:lnTo>
                    <a:pt x="1994" y="2396"/>
                  </a:lnTo>
                  <a:lnTo>
                    <a:pt x="851" y="1051"/>
                  </a:lnTo>
                  <a:lnTo>
                    <a:pt x="1855" y="0"/>
                  </a:lnTo>
                  <a:lnTo>
                    <a:pt x="1469" y="0"/>
                  </a:lnTo>
                  <a:lnTo>
                    <a:pt x="325" y="1206"/>
                  </a:lnTo>
                  <a:lnTo>
                    <a:pt x="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8"/>
            <p:cNvSpPr/>
            <p:nvPr/>
          </p:nvSpPr>
          <p:spPr>
            <a:xfrm>
              <a:off x="2795700" y="907350"/>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8"/>
            <p:cNvSpPr/>
            <p:nvPr/>
          </p:nvSpPr>
          <p:spPr>
            <a:xfrm>
              <a:off x="2812700" y="907350"/>
              <a:ext cx="39050" cy="63775"/>
            </a:xfrm>
            <a:custGeom>
              <a:rect b="b" l="l" r="r" t="t"/>
              <a:pathLst>
                <a:path extrusionOk="0" h="2551" w="1562">
                  <a:moveTo>
                    <a:pt x="786" y="881"/>
                  </a:moveTo>
                  <a:cubicBezTo>
                    <a:pt x="1163" y="881"/>
                    <a:pt x="1237" y="1185"/>
                    <a:pt x="1237" y="1577"/>
                  </a:cubicBezTo>
                  <a:cubicBezTo>
                    <a:pt x="1237" y="2010"/>
                    <a:pt x="1160" y="2319"/>
                    <a:pt x="758" y="2319"/>
                  </a:cubicBezTo>
                  <a:cubicBezTo>
                    <a:pt x="372" y="2319"/>
                    <a:pt x="310" y="1994"/>
                    <a:pt x="310" y="1608"/>
                  </a:cubicBezTo>
                  <a:cubicBezTo>
                    <a:pt x="310" y="1206"/>
                    <a:pt x="372" y="881"/>
                    <a:pt x="758" y="881"/>
                  </a:cubicBezTo>
                  <a:cubicBezTo>
                    <a:pt x="768" y="881"/>
                    <a:pt x="777" y="881"/>
                    <a:pt x="786" y="881"/>
                  </a:cubicBezTo>
                  <a:close/>
                  <a:moveTo>
                    <a:pt x="1237" y="0"/>
                  </a:moveTo>
                  <a:lnTo>
                    <a:pt x="1252" y="959"/>
                  </a:lnTo>
                  <a:cubicBezTo>
                    <a:pt x="1144" y="773"/>
                    <a:pt x="974" y="650"/>
                    <a:pt x="681" y="650"/>
                  </a:cubicBezTo>
                  <a:cubicBezTo>
                    <a:pt x="217" y="650"/>
                    <a:pt x="1" y="974"/>
                    <a:pt x="1" y="1608"/>
                  </a:cubicBezTo>
                  <a:cubicBezTo>
                    <a:pt x="1" y="2180"/>
                    <a:pt x="155" y="2551"/>
                    <a:pt x="681" y="2551"/>
                  </a:cubicBezTo>
                  <a:cubicBezTo>
                    <a:pt x="974" y="2551"/>
                    <a:pt x="1144" y="2443"/>
                    <a:pt x="1237" y="2226"/>
                  </a:cubicBezTo>
                  <a:cubicBezTo>
                    <a:pt x="1268" y="2303"/>
                    <a:pt x="1252" y="2427"/>
                    <a:pt x="1268" y="2520"/>
                  </a:cubicBezTo>
                  <a:lnTo>
                    <a:pt x="1562" y="2520"/>
                  </a:lnTo>
                  <a:lnTo>
                    <a:pt x="154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8"/>
            <p:cNvSpPr/>
            <p:nvPr/>
          </p:nvSpPr>
          <p:spPr>
            <a:xfrm>
              <a:off x="3327000" y="907350"/>
              <a:ext cx="7750" cy="63000"/>
            </a:xfrm>
            <a:custGeom>
              <a:rect b="b" l="l" r="r" t="t"/>
              <a:pathLst>
                <a:path extrusionOk="0" h="2520" w="310">
                  <a:moveTo>
                    <a:pt x="0" y="0"/>
                  </a:moveTo>
                  <a:lnTo>
                    <a:pt x="0" y="294"/>
                  </a:lnTo>
                  <a:lnTo>
                    <a:pt x="309" y="294"/>
                  </a:lnTo>
                  <a:lnTo>
                    <a:pt x="309" y="0"/>
                  </a:lnTo>
                  <a:close/>
                  <a:moveTo>
                    <a:pt x="0" y="681"/>
                  </a:moveTo>
                  <a:lnTo>
                    <a:pt x="0" y="2520"/>
                  </a:lnTo>
                  <a:lnTo>
                    <a:pt x="309" y="2520"/>
                  </a:lnTo>
                  <a:lnTo>
                    <a:pt x="309"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8"/>
            <p:cNvSpPr/>
            <p:nvPr/>
          </p:nvSpPr>
          <p:spPr>
            <a:xfrm>
              <a:off x="3345925" y="923550"/>
              <a:ext cx="43750" cy="46800"/>
            </a:xfrm>
            <a:custGeom>
              <a:rect b="b" l="l" r="r" t="t"/>
              <a:pathLst>
                <a:path extrusionOk="0" h="1872" w="1750">
                  <a:moveTo>
                    <a:pt x="961" y="0"/>
                  </a:moveTo>
                  <a:cubicBezTo>
                    <a:pt x="945" y="0"/>
                    <a:pt x="929" y="1"/>
                    <a:pt x="912" y="2"/>
                  </a:cubicBezTo>
                  <a:cubicBezTo>
                    <a:pt x="603" y="2"/>
                    <a:pt x="418" y="141"/>
                    <a:pt x="310" y="342"/>
                  </a:cubicBezTo>
                  <a:cubicBezTo>
                    <a:pt x="294" y="264"/>
                    <a:pt x="310" y="141"/>
                    <a:pt x="294" y="33"/>
                  </a:cubicBezTo>
                  <a:lnTo>
                    <a:pt x="1" y="33"/>
                  </a:lnTo>
                  <a:lnTo>
                    <a:pt x="16" y="1872"/>
                  </a:lnTo>
                  <a:lnTo>
                    <a:pt x="325" y="1872"/>
                  </a:lnTo>
                  <a:cubicBezTo>
                    <a:pt x="372" y="1223"/>
                    <a:pt x="109" y="264"/>
                    <a:pt x="804" y="233"/>
                  </a:cubicBezTo>
                  <a:cubicBezTo>
                    <a:pt x="1098" y="233"/>
                    <a:pt x="1175" y="403"/>
                    <a:pt x="1175" y="697"/>
                  </a:cubicBezTo>
                  <a:lnTo>
                    <a:pt x="1175" y="1872"/>
                  </a:lnTo>
                  <a:lnTo>
                    <a:pt x="1484" y="1872"/>
                  </a:lnTo>
                  <a:cubicBezTo>
                    <a:pt x="1424" y="1129"/>
                    <a:pt x="1749" y="0"/>
                    <a:pt x="9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8"/>
            <p:cNvSpPr/>
            <p:nvPr/>
          </p:nvSpPr>
          <p:spPr>
            <a:xfrm>
              <a:off x="3389975" y="913925"/>
              <a:ext cx="22050" cy="57225"/>
            </a:xfrm>
            <a:custGeom>
              <a:rect b="b" l="l" r="r" t="t"/>
              <a:pathLst>
                <a:path extrusionOk="0" h="2289" w="882">
                  <a:moveTo>
                    <a:pt x="310" y="0"/>
                  </a:moveTo>
                  <a:lnTo>
                    <a:pt x="232" y="418"/>
                  </a:lnTo>
                  <a:lnTo>
                    <a:pt x="1" y="418"/>
                  </a:lnTo>
                  <a:lnTo>
                    <a:pt x="1" y="649"/>
                  </a:lnTo>
                  <a:lnTo>
                    <a:pt x="201" y="649"/>
                  </a:lnTo>
                  <a:lnTo>
                    <a:pt x="201" y="1870"/>
                  </a:lnTo>
                  <a:cubicBezTo>
                    <a:pt x="201" y="2172"/>
                    <a:pt x="388" y="2288"/>
                    <a:pt x="613" y="2288"/>
                  </a:cubicBezTo>
                  <a:cubicBezTo>
                    <a:pt x="700" y="2288"/>
                    <a:pt x="792" y="2271"/>
                    <a:pt x="882" y="2241"/>
                  </a:cubicBezTo>
                  <a:lnTo>
                    <a:pt x="882" y="2009"/>
                  </a:lnTo>
                  <a:cubicBezTo>
                    <a:pt x="828" y="2032"/>
                    <a:pt x="772" y="2044"/>
                    <a:pt x="721" y="2044"/>
                  </a:cubicBezTo>
                  <a:cubicBezTo>
                    <a:pt x="597" y="2044"/>
                    <a:pt x="500" y="1973"/>
                    <a:pt x="511" y="1809"/>
                  </a:cubicBezTo>
                  <a:lnTo>
                    <a:pt x="511" y="649"/>
                  </a:lnTo>
                  <a:lnTo>
                    <a:pt x="851" y="649"/>
                  </a:lnTo>
                  <a:lnTo>
                    <a:pt x="851" y="418"/>
                  </a:lnTo>
                  <a:lnTo>
                    <a:pt x="511" y="418"/>
                  </a:lnTo>
                  <a:lnTo>
                    <a:pt x="5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8"/>
            <p:cNvSpPr/>
            <p:nvPr/>
          </p:nvSpPr>
          <p:spPr>
            <a:xfrm>
              <a:off x="3416250" y="923575"/>
              <a:ext cx="41375" cy="47550"/>
            </a:xfrm>
            <a:custGeom>
              <a:rect b="b" l="l" r="r" t="t"/>
              <a:pathLst>
                <a:path extrusionOk="0" h="1902" w="1655">
                  <a:moveTo>
                    <a:pt x="823" y="231"/>
                  </a:moveTo>
                  <a:cubicBezTo>
                    <a:pt x="1092" y="231"/>
                    <a:pt x="1367" y="430"/>
                    <a:pt x="1330" y="773"/>
                  </a:cubicBezTo>
                  <a:lnTo>
                    <a:pt x="341" y="773"/>
                  </a:lnTo>
                  <a:cubicBezTo>
                    <a:pt x="341" y="681"/>
                    <a:pt x="356" y="572"/>
                    <a:pt x="387" y="511"/>
                  </a:cubicBezTo>
                  <a:cubicBezTo>
                    <a:pt x="467" y="319"/>
                    <a:pt x="644" y="231"/>
                    <a:pt x="823" y="231"/>
                  </a:cubicBezTo>
                  <a:close/>
                  <a:moveTo>
                    <a:pt x="820" y="1"/>
                  </a:moveTo>
                  <a:cubicBezTo>
                    <a:pt x="263" y="1"/>
                    <a:pt x="16" y="356"/>
                    <a:pt x="1" y="943"/>
                  </a:cubicBezTo>
                  <a:cubicBezTo>
                    <a:pt x="1" y="1546"/>
                    <a:pt x="279" y="1902"/>
                    <a:pt x="851" y="1902"/>
                  </a:cubicBezTo>
                  <a:cubicBezTo>
                    <a:pt x="1237" y="1902"/>
                    <a:pt x="1484" y="1747"/>
                    <a:pt x="1592" y="1469"/>
                  </a:cubicBezTo>
                  <a:lnTo>
                    <a:pt x="1314" y="1392"/>
                  </a:lnTo>
                  <a:cubicBezTo>
                    <a:pt x="1268" y="1562"/>
                    <a:pt x="1098" y="1685"/>
                    <a:pt x="851" y="1685"/>
                  </a:cubicBezTo>
                  <a:cubicBezTo>
                    <a:pt x="464" y="1670"/>
                    <a:pt x="341" y="1407"/>
                    <a:pt x="341" y="1021"/>
                  </a:cubicBezTo>
                  <a:lnTo>
                    <a:pt x="1639" y="1021"/>
                  </a:lnTo>
                  <a:cubicBezTo>
                    <a:pt x="1654" y="402"/>
                    <a:pt x="1438"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8"/>
            <p:cNvSpPr/>
            <p:nvPr/>
          </p:nvSpPr>
          <p:spPr>
            <a:xfrm>
              <a:off x="3464550" y="923575"/>
              <a:ext cx="47125" cy="64750"/>
            </a:xfrm>
            <a:custGeom>
              <a:rect b="b" l="l" r="r" t="t"/>
              <a:pathLst>
                <a:path extrusionOk="0" h="2590" w="1885">
                  <a:moveTo>
                    <a:pt x="773" y="232"/>
                  </a:moveTo>
                  <a:cubicBezTo>
                    <a:pt x="1113" y="232"/>
                    <a:pt x="1252" y="542"/>
                    <a:pt x="1252" y="959"/>
                  </a:cubicBezTo>
                  <a:cubicBezTo>
                    <a:pt x="1252" y="1345"/>
                    <a:pt x="1113" y="1654"/>
                    <a:pt x="773" y="1654"/>
                  </a:cubicBezTo>
                  <a:cubicBezTo>
                    <a:pt x="387" y="1654"/>
                    <a:pt x="325" y="1345"/>
                    <a:pt x="325" y="959"/>
                  </a:cubicBezTo>
                  <a:cubicBezTo>
                    <a:pt x="325" y="557"/>
                    <a:pt x="387" y="232"/>
                    <a:pt x="773" y="232"/>
                  </a:cubicBezTo>
                  <a:close/>
                  <a:moveTo>
                    <a:pt x="696" y="1"/>
                  </a:moveTo>
                  <a:cubicBezTo>
                    <a:pt x="155" y="16"/>
                    <a:pt x="1" y="418"/>
                    <a:pt x="1" y="959"/>
                  </a:cubicBezTo>
                  <a:cubicBezTo>
                    <a:pt x="1" y="1484"/>
                    <a:pt x="140" y="1886"/>
                    <a:pt x="665" y="1886"/>
                  </a:cubicBezTo>
                  <a:cubicBezTo>
                    <a:pt x="974" y="1886"/>
                    <a:pt x="1144" y="1732"/>
                    <a:pt x="1252" y="1531"/>
                  </a:cubicBezTo>
                  <a:lnTo>
                    <a:pt x="1252" y="1824"/>
                  </a:lnTo>
                  <a:cubicBezTo>
                    <a:pt x="1317" y="2167"/>
                    <a:pt x="1049" y="2360"/>
                    <a:pt x="791" y="2360"/>
                  </a:cubicBezTo>
                  <a:cubicBezTo>
                    <a:pt x="618" y="2360"/>
                    <a:pt x="449" y="2273"/>
                    <a:pt x="387" y="2087"/>
                  </a:cubicBezTo>
                  <a:lnTo>
                    <a:pt x="78" y="2149"/>
                  </a:lnTo>
                  <a:cubicBezTo>
                    <a:pt x="140" y="2365"/>
                    <a:pt x="279" y="2504"/>
                    <a:pt x="511" y="2551"/>
                  </a:cubicBezTo>
                  <a:cubicBezTo>
                    <a:pt x="633" y="2577"/>
                    <a:pt x="742" y="2589"/>
                    <a:pt x="838" y="2589"/>
                  </a:cubicBezTo>
                  <a:cubicBezTo>
                    <a:pt x="1884" y="2589"/>
                    <a:pt x="1478" y="1135"/>
                    <a:pt x="1577" y="32"/>
                  </a:cubicBezTo>
                  <a:lnTo>
                    <a:pt x="1283" y="32"/>
                  </a:lnTo>
                  <a:cubicBezTo>
                    <a:pt x="1268" y="124"/>
                    <a:pt x="1268" y="248"/>
                    <a:pt x="1268" y="341"/>
                  </a:cubicBezTo>
                  <a:cubicBezTo>
                    <a:pt x="1160" y="155"/>
                    <a:pt x="974"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8"/>
            <p:cNvSpPr/>
            <p:nvPr/>
          </p:nvSpPr>
          <p:spPr>
            <a:xfrm>
              <a:off x="3512850" y="923575"/>
              <a:ext cx="41375" cy="47550"/>
            </a:xfrm>
            <a:custGeom>
              <a:rect b="b" l="l" r="r" t="t"/>
              <a:pathLst>
                <a:path extrusionOk="0" h="1902" w="1655">
                  <a:moveTo>
                    <a:pt x="823" y="231"/>
                  </a:moveTo>
                  <a:cubicBezTo>
                    <a:pt x="1092" y="231"/>
                    <a:pt x="1367" y="430"/>
                    <a:pt x="1330" y="773"/>
                  </a:cubicBezTo>
                  <a:lnTo>
                    <a:pt x="341" y="773"/>
                  </a:lnTo>
                  <a:cubicBezTo>
                    <a:pt x="341" y="681"/>
                    <a:pt x="356" y="572"/>
                    <a:pt x="387" y="511"/>
                  </a:cubicBezTo>
                  <a:cubicBezTo>
                    <a:pt x="467" y="319"/>
                    <a:pt x="644" y="231"/>
                    <a:pt x="823" y="231"/>
                  </a:cubicBezTo>
                  <a:close/>
                  <a:moveTo>
                    <a:pt x="820" y="1"/>
                  </a:moveTo>
                  <a:cubicBezTo>
                    <a:pt x="263" y="1"/>
                    <a:pt x="16" y="356"/>
                    <a:pt x="0" y="943"/>
                  </a:cubicBezTo>
                  <a:cubicBezTo>
                    <a:pt x="0" y="1546"/>
                    <a:pt x="279" y="1902"/>
                    <a:pt x="851" y="1902"/>
                  </a:cubicBezTo>
                  <a:cubicBezTo>
                    <a:pt x="1237" y="1902"/>
                    <a:pt x="1484" y="1747"/>
                    <a:pt x="1592" y="1469"/>
                  </a:cubicBezTo>
                  <a:lnTo>
                    <a:pt x="1314" y="1392"/>
                  </a:lnTo>
                  <a:cubicBezTo>
                    <a:pt x="1268" y="1562"/>
                    <a:pt x="1098" y="1685"/>
                    <a:pt x="851" y="1685"/>
                  </a:cubicBezTo>
                  <a:cubicBezTo>
                    <a:pt x="464" y="1670"/>
                    <a:pt x="341" y="1407"/>
                    <a:pt x="341" y="1021"/>
                  </a:cubicBezTo>
                  <a:lnTo>
                    <a:pt x="1639" y="1021"/>
                  </a:lnTo>
                  <a:cubicBezTo>
                    <a:pt x="1654" y="402"/>
                    <a:pt x="1438"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8"/>
            <p:cNvSpPr/>
            <p:nvPr/>
          </p:nvSpPr>
          <p:spPr>
            <a:xfrm>
              <a:off x="3563475" y="923575"/>
              <a:ext cx="21650" cy="46775"/>
            </a:xfrm>
            <a:custGeom>
              <a:rect b="b" l="l" r="r" t="t"/>
              <a:pathLst>
                <a:path extrusionOk="0" h="1871" w="866">
                  <a:moveTo>
                    <a:pt x="734" y="0"/>
                  </a:moveTo>
                  <a:cubicBezTo>
                    <a:pt x="484" y="0"/>
                    <a:pt x="362" y="192"/>
                    <a:pt x="309" y="418"/>
                  </a:cubicBezTo>
                  <a:cubicBezTo>
                    <a:pt x="278" y="310"/>
                    <a:pt x="294" y="155"/>
                    <a:pt x="294" y="32"/>
                  </a:cubicBezTo>
                  <a:lnTo>
                    <a:pt x="0" y="32"/>
                  </a:lnTo>
                  <a:lnTo>
                    <a:pt x="16" y="1871"/>
                  </a:lnTo>
                  <a:lnTo>
                    <a:pt x="325" y="1871"/>
                  </a:lnTo>
                  <a:cubicBezTo>
                    <a:pt x="354" y="1222"/>
                    <a:pt x="141" y="279"/>
                    <a:pt x="725" y="279"/>
                  </a:cubicBezTo>
                  <a:cubicBezTo>
                    <a:pt x="768" y="279"/>
                    <a:pt x="814" y="284"/>
                    <a:pt x="866" y="294"/>
                  </a:cubicBezTo>
                  <a:lnTo>
                    <a:pt x="866" y="16"/>
                  </a:lnTo>
                  <a:cubicBezTo>
                    <a:pt x="818" y="5"/>
                    <a:pt x="774" y="0"/>
                    <a:pt x="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8"/>
            <p:cNvSpPr/>
            <p:nvPr/>
          </p:nvSpPr>
          <p:spPr>
            <a:xfrm>
              <a:off x="2572750" y="1065000"/>
              <a:ext cx="42150" cy="59925"/>
            </a:xfrm>
            <a:custGeom>
              <a:rect b="b" l="l" r="r" t="t"/>
              <a:pathLst>
                <a:path extrusionOk="0" h="2397" w="1686">
                  <a:moveTo>
                    <a:pt x="1" y="0"/>
                  </a:moveTo>
                  <a:lnTo>
                    <a:pt x="1" y="2396"/>
                  </a:lnTo>
                  <a:lnTo>
                    <a:pt x="310" y="2396"/>
                  </a:lnTo>
                  <a:lnTo>
                    <a:pt x="310" y="1438"/>
                  </a:lnTo>
                  <a:lnTo>
                    <a:pt x="1654" y="1438"/>
                  </a:lnTo>
                  <a:lnTo>
                    <a:pt x="1654" y="1160"/>
                  </a:lnTo>
                  <a:lnTo>
                    <a:pt x="310" y="1160"/>
                  </a:lnTo>
                  <a:lnTo>
                    <a:pt x="310" y="279"/>
                  </a:lnTo>
                  <a:lnTo>
                    <a:pt x="1685" y="279"/>
                  </a:lnTo>
                  <a:lnTo>
                    <a:pt x="16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8"/>
            <p:cNvSpPr/>
            <p:nvPr/>
          </p:nvSpPr>
          <p:spPr>
            <a:xfrm>
              <a:off x="2625675" y="1065000"/>
              <a:ext cx="49500" cy="59925"/>
            </a:xfrm>
            <a:custGeom>
              <a:rect b="b" l="l" r="r" t="t"/>
              <a:pathLst>
                <a:path extrusionOk="0" h="2397" w="1980">
                  <a:moveTo>
                    <a:pt x="1" y="0"/>
                  </a:moveTo>
                  <a:lnTo>
                    <a:pt x="1" y="2396"/>
                  </a:lnTo>
                  <a:lnTo>
                    <a:pt x="310" y="2396"/>
                  </a:lnTo>
                  <a:lnTo>
                    <a:pt x="310" y="1484"/>
                  </a:lnTo>
                  <a:lnTo>
                    <a:pt x="619" y="1237"/>
                  </a:lnTo>
                  <a:lnTo>
                    <a:pt x="1577" y="2396"/>
                  </a:lnTo>
                  <a:lnTo>
                    <a:pt x="1979" y="2396"/>
                  </a:lnTo>
                  <a:lnTo>
                    <a:pt x="836" y="1051"/>
                  </a:lnTo>
                  <a:lnTo>
                    <a:pt x="1856" y="0"/>
                  </a:lnTo>
                  <a:lnTo>
                    <a:pt x="1469" y="0"/>
                  </a:lnTo>
                  <a:lnTo>
                    <a:pt x="310" y="1206"/>
                  </a:lnTo>
                  <a:lnTo>
                    <a:pt x="3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8"/>
            <p:cNvSpPr/>
            <p:nvPr/>
          </p:nvSpPr>
          <p:spPr>
            <a:xfrm>
              <a:off x="2795325" y="1078125"/>
              <a:ext cx="39425" cy="64950"/>
            </a:xfrm>
            <a:custGeom>
              <a:rect b="b" l="l" r="r" t="t"/>
              <a:pathLst>
                <a:path extrusionOk="0" h="2598" w="1577">
                  <a:moveTo>
                    <a:pt x="819" y="233"/>
                  </a:moveTo>
                  <a:cubicBezTo>
                    <a:pt x="1190" y="248"/>
                    <a:pt x="1252" y="557"/>
                    <a:pt x="1252" y="959"/>
                  </a:cubicBezTo>
                  <a:cubicBezTo>
                    <a:pt x="1252" y="1346"/>
                    <a:pt x="1206" y="1686"/>
                    <a:pt x="819" y="1686"/>
                  </a:cubicBezTo>
                  <a:cubicBezTo>
                    <a:pt x="417" y="1686"/>
                    <a:pt x="325" y="1392"/>
                    <a:pt x="325" y="975"/>
                  </a:cubicBezTo>
                  <a:cubicBezTo>
                    <a:pt x="325" y="542"/>
                    <a:pt x="417" y="233"/>
                    <a:pt x="819" y="233"/>
                  </a:cubicBezTo>
                  <a:close/>
                  <a:moveTo>
                    <a:pt x="896" y="1"/>
                  </a:moveTo>
                  <a:cubicBezTo>
                    <a:pt x="603" y="1"/>
                    <a:pt x="417" y="125"/>
                    <a:pt x="325" y="326"/>
                  </a:cubicBezTo>
                  <a:lnTo>
                    <a:pt x="309" y="32"/>
                  </a:lnTo>
                  <a:lnTo>
                    <a:pt x="0" y="32"/>
                  </a:lnTo>
                  <a:lnTo>
                    <a:pt x="16" y="2598"/>
                  </a:lnTo>
                  <a:lnTo>
                    <a:pt x="325" y="2598"/>
                  </a:lnTo>
                  <a:lnTo>
                    <a:pt x="309" y="1577"/>
                  </a:lnTo>
                  <a:lnTo>
                    <a:pt x="309" y="1577"/>
                  </a:lnTo>
                  <a:cubicBezTo>
                    <a:pt x="417" y="1778"/>
                    <a:pt x="603" y="1917"/>
                    <a:pt x="896" y="1917"/>
                  </a:cubicBezTo>
                  <a:cubicBezTo>
                    <a:pt x="1422" y="1887"/>
                    <a:pt x="1577" y="1500"/>
                    <a:pt x="1577" y="944"/>
                  </a:cubicBezTo>
                  <a:cubicBezTo>
                    <a:pt x="1577" y="387"/>
                    <a:pt x="1422" y="1"/>
                    <a:pt x="8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8"/>
            <p:cNvSpPr/>
            <p:nvPr/>
          </p:nvSpPr>
          <p:spPr>
            <a:xfrm>
              <a:off x="2841675" y="1078125"/>
              <a:ext cx="41375" cy="47950"/>
            </a:xfrm>
            <a:custGeom>
              <a:rect b="b" l="l" r="r" t="t"/>
              <a:pathLst>
                <a:path extrusionOk="0" h="1918" w="1655">
                  <a:moveTo>
                    <a:pt x="830" y="232"/>
                  </a:moveTo>
                  <a:cubicBezTo>
                    <a:pt x="1098" y="232"/>
                    <a:pt x="1367" y="430"/>
                    <a:pt x="1330" y="774"/>
                  </a:cubicBezTo>
                  <a:lnTo>
                    <a:pt x="341" y="774"/>
                  </a:lnTo>
                  <a:cubicBezTo>
                    <a:pt x="341" y="681"/>
                    <a:pt x="372" y="573"/>
                    <a:pt x="387" y="511"/>
                  </a:cubicBezTo>
                  <a:cubicBezTo>
                    <a:pt x="474" y="320"/>
                    <a:pt x="651" y="232"/>
                    <a:pt x="830" y="232"/>
                  </a:cubicBezTo>
                  <a:close/>
                  <a:moveTo>
                    <a:pt x="835" y="1"/>
                  </a:moveTo>
                  <a:cubicBezTo>
                    <a:pt x="264" y="1"/>
                    <a:pt x="16" y="356"/>
                    <a:pt x="1" y="944"/>
                  </a:cubicBezTo>
                  <a:cubicBezTo>
                    <a:pt x="1" y="1547"/>
                    <a:pt x="294" y="1917"/>
                    <a:pt x="851" y="1917"/>
                  </a:cubicBezTo>
                  <a:cubicBezTo>
                    <a:pt x="1237" y="1917"/>
                    <a:pt x="1485" y="1747"/>
                    <a:pt x="1593" y="1469"/>
                  </a:cubicBezTo>
                  <a:lnTo>
                    <a:pt x="1314" y="1392"/>
                  </a:lnTo>
                  <a:cubicBezTo>
                    <a:pt x="1268" y="1562"/>
                    <a:pt x="1098" y="1686"/>
                    <a:pt x="851" y="1686"/>
                  </a:cubicBezTo>
                  <a:cubicBezTo>
                    <a:pt x="464" y="1670"/>
                    <a:pt x="341" y="1407"/>
                    <a:pt x="341" y="1021"/>
                  </a:cubicBezTo>
                  <a:lnTo>
                    <a:pt x="1639" y="1021"/>
                  </a:lnTo>
                  <a:cubicBezTo>
                    <a:pt x="1655" y="403"/>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8"/>
            <p:cNvSpPr/>
            <p:nvPr/>
          </p:nvSpPr>
          <p:spPr>
            <a:xfrm>
              <a:off x="2892300" y="1078125"/>
              <a:ext cx="21650" cy="46800"/>
            </a:xfrm>
            <a:custGeom>
              <a:rect b="b" l="l" r="r" t="t"/>
              <a:pathLst>
                <a:path extrusionOk="0" h="1872" w="866">
                  <a:moveTo>
                    <a:pt x="734" y="1"/>
                  </a:moveTo>
                  <a:cubicBezTo>
                    <a:pt x="485" y="1"/>
                    <a:pt x="363" y="192"/>
                    <a:pt x="310" y="418"/>
                  </a:cubicBezTo>
                  <a:cubicBezTo>
                    <a:pt x="279" y="310"/>
                    <a:pt x="294" y="156"/>
                    <a:pt x="294" y="32"/>
                  </a:cubicBezTo>
                  <a:lnTo>
                    <a:pt x="0" y="32"/>
                  </a:lnTo>
                  <a:lnTo>
                    <a:pt x="16" y="1871"/>
                  </a:lnTo>
                  <a:lnTo>
                    <a:pt x="325" y="1871"/>
                  </a:lnTo>
                  <a:cubicBezTo>
                    <a:pt x="354" y="1223"/>
                    <a:pt x="154" y="279"/>
                    <a:pt x="728" y="279"/>
                  </a:cubicBezTo>
                  <a:cubicBezTo>
                    <a:pt x="770" y="279"/>
                    <a:pt x="816" y="284"/>
                    <a:pt x="866" y="295"/>
                  </a:cubicBezTo>
                  <a:lnTo>
                    <a:pt x="866" y="16"/>
                  </a:lnTo>
                  <a:cubicBezTo>
                    <a:pt x="818"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8"/>
            <p:cNvSpPr/>
            <p:nvPr/>
          </p:nvSpPr>
          <p:spPr>
            <a:xfrm>
              <a:off x="2917800" y="1078225"/>
              <a:ext cx="38275" cy="47950"/>
            </a:xfrm>
            <a:custGeom>
              <a:rect b="b" l="l" r="r" t="t"/>
              <a:pathLst>
                <a:path extrusionOk="0" h="1918" w="1531">
                  <a:moveTo>
                    <a:pt x="766" y="0"/>
                  </a:moveTo>
                  <a:cubicBezTo>
                    <a:pt x="408" y="0"/>
                    <a:pt x="47" y="152"/>
                    <a:pt x="78" y="522"/>
                  </a:cubicBezTo>
                  <a:cubicBezTo>
                    <a:pt x="124" y="1233"/>
                    <a:pt x="1113" y="847"/>
                    <a:pt x="1206" y="1388"/>
                  </a:cubicBezTo>
                  <a:cubicBezTo>
                    <a:pt x="1206" y="1592"/>
                    <a:pt x="1008" y="1679"/>
                    <a:pt x="793" y="1679"/>
                  </a:cubicBezTo>
                  <a:cubicBezTo>
                    <a:pt x="551" y="1679"/>
                    <a:pt x="288" y="1568"/>
                    <a:pt x="263" y="1388"/>
                  </a:cubicBezTo>
                  <a:lnTo>
                    <a:pt x="1" y="1434"/>
                  </a:lnTo>
                  <a:cubicBezTo>
                    <a:pt x="31" y="1748"/>
                    <a:pt x="409" y="1917"/>
                    <a:pt x="780" y="1917"/>
                  </a:cubicBezTo>
                  <a:cubicBezTo>
                    <a:pt x="1159" y="1917"/>
                    <a:pt x="1531" y="1740"/>
                    <a:pt x="1515" y="1357"/>
                  </a:cubicBezTo>
                  <a:cubicBezTo>
                    <a:pt x="1469" y="600"/>
                    <a:pt x="511" y="1002"/>
                    <a:pt x="356" y="492"/>
                  </a:cubicBezTo>
                  <a:cubicBezTo>
                    <a:pt x="364" y="310"/>
                    <a:pt x="560" y="225"/>
                    <a:pt x="762" y="225"/>
                  </a:cubicBezTo>
                  <a:cubicBezTo>
                    <a:pt x="973" y="225"/>
                    <a:pt x="1190" y="318"/>
                    <a:pt x="1206" y="492"/>
                  </a:cubicBezTo>
                  <a:lnTo>
                    <a:pt x="1484" y="445"/>
                  </a:lnTo>
                  <a:cubicBezTo>
                    <a:pt x="1453" y="291"/>
                    <a:pt x="1361" y="182"/>
                    <a:pt x="1252" y="105"/>
                  </a:cubicBezTo>
                  <a:cubicBezTo>
                    <a:pt x="1124" y="38"/>
                    <a:pt x="945" y="0"/>
                    <a:pt x="7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8"/>
            <p:cNvSpPr/>
            <p:nvPr/>
          </p:nvSpPr>
          <p:spPr>
            <a:xfrm>
              <a:off x="2962225" y="1078125"/>
              <a:ext cx="41375" cy="47950"/>
            </a:xfrm>
            <a:custGeom>
              <a:rect b="b" l="l" r="r" t="t"/>
              <a:pathLst>
                <a:path extrusionOk="0" h="1918" w="1655">
                  <a:moveTo>
                    <a:pt x="836" y="233"/>
                  </a:moveTo>
                  <a:cubicBezTo>
                    <a:pt x="1253" y="233"/>
                    <a:pt x="1330" y="542"/>
                    <a:pt x="1330" y="959"/>
                  </a:cubicBezTo>
                  <a:cubicBezTo>
                    <a:pt x="1330" y="1377"/>
                    <a:pt x="1237" y="1686"/>
                    <a:pt x="820" y="1686"/>
                  </a:cubicBezTo>
                  <a:cubicBezTo>
                    <a:pt x="418" y="1670"/>
                    <a:pt x="326" y="1377"/>
                    <a:pt x="326" y="959"/>
                  </a:cubicBezTo>
                  <a:cubicBezTo>
                    <a:pt x="326" y="542"/>
                    <a:pt x="418" y="233"/>
                    <a:pt x="836" y="233"/>
                  </a:cubicBezTo>
                  <a:close/>
                  <a:moveTo>
                    <a:pt x="856" y="0"/>
                  </a:moveTo>
                  <a:cubicBezTo>
                    <a:pt x="844" y="0"/>
                    <a:pt x="832" y="1"/>
                    <a:pt x="820" y="1"/>
                  </a:cubicBezTo>
                  <a:cubicBezTo>
                    <a:pt x="279" y="1"/>
                    <a:pt x="1" y="310"/>
                    <a:pt x="1" y="959"/>
                  </a:cubicBezTo>
                  <a:cubicBezTo>
                    <a:pt x="16" y="1531"/>
                    <a:pt x="248" y="1917"/>
                    <a:pt x="820" y="1917"/>
                  </a:cubicBezTo>
                  <a:cubicBezTo>
                    <a:pt x="1392" y="1917"/>
                    <a:pt x="1655" y="1562"/>
                    <a:pt x="1655" y="959"/>
                  </a:cubicBezTo>
                  <a:cubicBezTo>
                    <a:pt x="1655" y="369"/>
                    <a:pt x="1432"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8"/>
            <p:cNvSpPr/>
            <p:nvPr/>
          </p:nvSpPr>
          <p:spPr>
            <a:xfrm>
              <a:off x="3012850" y="1078100"/>
              <a:ext cx="43725" cy="46825"/>
            </a:xfrm>
            <a:custGeom>
              <a:rect b="b" l="l" r="r" t="t"/>
              <a:pathLst>
                <a:path extrusionOk="0" h="1873" w="1749">
                  <a:moveTo>
                    <a:pt x="946" y="1"/>
                  </a:moveTo>
                  <a:cubicBezTo>
                    <a:pt x="930" y="1"/>
                    <a:pt x="914" y="1"/>
                    <a:pt x="897" y="2"/>
                  </a:cubicBezTo>
                  <a:cubicBezTo>
                    <a:pt x="588" y="2"/>
                    <a:pt x="418" y="141"/>
                    <a:pt x="310" y="342"/>
                  </a:cubicBezTo>
                  <a:cubicBezTo>
                    <a:pt x="279" y="265"/>
                    <a:pt x="294" y="141"/>
                    <a:pt x="294" y="33"/>
                  </a:cubicBezTo>
                  <a:lnTo>
                    <a:pt x="1" y="33"/>
                  </a:lnTo>
                  <a:lnTo>
                    <a:pt x="16" y="1872"/>
                  </a:lnTo>
                  <a:lnTo>
                    <a:pt x="325" y="1872"/>
                  </a:lnTo>
                  <a:cubicBezTo>
                    <a:pt x="372" y="1223"/>
                    <a:pt x="93" y="265"/>
                    <a:pt x="789" y="234"/>
                  </a:cubicBezTo>
                  <a:cubicBezTo>
                    <a:pt x="1098" y="234"/>
                    <a:pt x="1175" y="404"/>
                    <a:pt x="1175" y="697"/>
                  </a:cubicBezTo>
                  <a:lnTo>
                    <a:pt x="1175" y="1872"/>
                  </a:lnTo>
                  <a:lnTo>
                    <a:pt x="1484" y="1872"/>
                  </a:lnTo>
                  <a:cubicBezTo>
                    <a:pt x="1409" y="1130"/>
                    <a:pt x="1749" y="1"/>
                    <a:pt x="9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8"/>
            <p:cNvSpPr/>
            <p:nvPr/>
          </p:nvSpPr>
          <p:spPr>
            <a:xfrm>
              <a:off x="3054200" y="1136875"/>
              <a:ext cx="50250" cy="5425"/>
            </a:xfrm>
            <a:custGeom>
              <a:rect b="b" l="l" r="r" t="t"/>
              <a:pathLst>
                <a:path extrusionOk="0" h="217" w="2010">
                  <a:moveTo>
                    <a:pt x="0" y="0"/>
                  </a:moveTo>
                  <a:lnTo>
                    <a:pt x="0" y="217"/>
                  </a:lnTo>
                  <a:lnTo>
                    <a:pt x="2010" y="217"/>
                  </a:lnTo>
                  <a:lnTo>
                    <a:pt x="20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8"/>
            <p:cNvSpPr/>
            <p:nvPr/>
          </p:nvSpPr>
          <p:spPr>
            <a:xfrm>
              <a:off x="3109450" y="1061900"/>
              <a:ext cx="7750" cy="63025"/>
            </a:xfrm>
            <a:custGeom>
              <a:rect b="b" l="l" r="r" t="t"/>
              <a:pathLst>
                <a:path extrusionOk="0" h="2521" w="310">
                  <a:moveTo>
                    <a:pt x="1" y="1"/>
                  </a:moveTo>
                  <a:lnTo>
                    <a:pt x="1" y="294"/>
                  </a:lnTo>
                  <a:lnTo>
                    <a:pt x="310" y="294"/>
                  </a:lnTo>
                  <a:lnTo>
                    <a:pt x="310" y="1"/>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8"/>
            <p:cNvSpPr/>
            <p:nvPr/>
          </p:nvSpPr>
          <p:spPr>
            <a:xfrm>
              <a:off x="3126450" y="1061900"/>
              <a:ext cx="39050" cy="64175"/>
            </a:xfrm>
            <a:custGeom>
              <a:rect b="b" l="l" r="r" t="t"/>
              <a:pathLst>
                <a:path extrusionOk="0" h="2567" w="1562">
                  <a:moveTo>
                    <a:pt x="786" y="881"/>
                  </a:moveTo>
                  <a:cubicBezTo>
                    <a:pt x="1164" y="881"/>
                    <a:pt x="1237" y="1185"/>
                    <a:pt x="1237" y="1577"/>
                  </a:cubicBezTo>
                  <a:cubicBezTo>
                    <a:pt x="1237" y="2010"/>
                    <a:pt x="1160" y="2319"/>
                    <a:pt x="743" y="2319"/>
                  </a:cubicBezTo>
                  <a:cubicBezTo>
                    <a:pt x="372" y="2319"/>
                    <a:pt x="310" y="1995"/>
                    <a:pt x="310" y="1608"/>
                  </a:cubicBezTo>
                  <a:cubicBezTo>
                    <a:pt x="310" y="1206"/>
                    <a:pt x="372" y="882"/>
                    <a:pt x="758" y="882"/>
                  </a:cubicBezTo>
                  <a:cubicBezTo>
                    <a:pt x="768" y="881"/>
                    <a:pt x="777" y="881"/>
                    <a:pt x="786" y="881"/>
                  </a:cubicBezTo>
                  <a:close/>
                  <a:moveTo>
                    <a:pt x="1237" y="1"/>
                  </a:moveTo>
                  <a:lnTo>
                    <a:pt x="1253" y="959"/>
                  </a:lnTo>
                  <a:cubicBezTo>
                    <a:pt x="1129" y="774"/>
                    <a:pt x="974" y="650"/>
                    <a:pt x="665" y="650"/>
                  </a:cubicBezTo>
                  <a:cubicBezTo>
                    <a:pt x="217" y="650"/>
                    <a:pt x="1" y="975"/>
                    <a:pt x="1" y="1608"/>
                  </a:cubicBezTo>
                  <a:cubicBezTo>
                    <a:pt x="1" y="2180"/>
                    <a:pt x="155" y="2566"/>
                    <a:pt x="665" y="2566"/>
                  </a:cubicBezTo>
                  <a:cubicBezTo>
                    <a:pt x="974" y="2566"/>
                    <a:pt x="1144" y="2443"/>
                    <a:pt x="1237" y="2226"/>
                  </a:cubicBezTo>
                  <a:cubicBezTo>
                    <a:pt x="1268" y="2304"/>
                    <a:pt x="1253" y="2427"/>
                    <a:pt x="1268" y="2520"/>
                  </a:cubicBezTo>
                  <a:lnTo>
                    <a:pt x="1562" y="2520"/>
                  </a:lnTo>
                  <a:lnTo>
                    <a:pt x="154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8"/>
            <p:cNvSpPr/>
            <p:nvPr/>
          </p:nvSpPr>
          <p:spPr>
            <a:xfrm>
              <a:off x="3327000" y="1061900"/>
              <a:ext cx="7750" cy="63025"/>
            </a:xfrm>
            <a:custGeom>
              <a:rect b="b" l="l" r="r" t="t"/>
              <a:pathLst>
                <a:path extrusionOk="0" h="2521" w="310">
                  <a:moveTo>
                    <a:pt x="0" y="1"/>
                  </a:moveTo>
                  <a:lnTo>
                    <a:pt x="0" y="294"/>
                  </a:lnTo>
                  <a:lnTo>
                    <a:pt x="309" y="294"/>
                  </a:lnTo>
                  <a:lnTo>
                    <a:pt x="309" y="1"/>
                  </a:lnTo>
                  <a:close/>
                  <a:moveTo>
                    <a:pt x="0" y="681"/>
                  </a:moveTo>
                  <a:lnTo>
                    <a:pt x="0" y="2520"/>
                  </a:lnTo>
                  <a:lnTo>
                    <a:pt x="309" y="2520"/>
                  </a:lnTo>
                  <a:lnTo>
                    <a:pt x="309"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8"/>
            <p:cNvSpPr/>
            <p:nvPr/>
          </p:nvSpPr>
          <p:spPr>
            <a:xfrm>
              <a:off x="3345925" y="1078100"/>
              <a:ext cx="43750" cy="46825"/>
            </a:xfrm>
            <a:custGeom>
              <a:rect b="b" l="l" r="r" t="t"/>
              <a:pathLst>
                <a:path extrusionOk="0" h="1873" w="1750">
                  <a:moveTo>
                    <a:pt x="961" y="1"/>
                  </a:moveTo>
                  <a:cubicBezTo>
                    <a:pt x="945" y="1"/>
                    <a:pt x="929" y="1"/>
                    <a:pt x="912" y="2"/>
                  </a:cubicBezTo>
                  <a:cubicBezTo>
                    <a:pt x="603" y="2"/>
                    <a:pt x="418" y="141"/>
                    <a:pt x="310" y="342"/>
                  </a:cubicBezTo>
                  <a:cubicBezTo>
                    <a:pt x="294" y="265"/>
                    <a:pt x="310" y="141"/>
                    <a:pt x="294" y="33"/>
                  </a:cubicBezTo>
                  <a:lnTo>
                    <a:pt x="1" y="33"/>
                  </a:lnTo>
                  <a:lnTo>
                    <a:pt x="16" y="1872"/>
                  </a:lnTo>
                  <a:lnTo>
                    <a:pt x="325" y="1872"/>
                  </a:lnTo>
                  <a:cubicBezTo>
                    <a:pt x="372" y="1223"/>
                    <a:pt x="109" y="265"/>
                    <a:pt x="804" y="234"/>
                  </a:cubicBezTo>
                  <a:cubicBezTo>
                    <a:pt x="1098" y="234"/>
                    <a:pt x="1175" y="404"/>
                    <a:pt x="1175" y="697"/>
                  </a:cubicBezTo>
                  <a:lnTo>
                    <a:pt x="1175" y="1872"/>
                  </a:lnTo>
                  <a:lnTo>
                    <a:pt x="1484" y="1872"/>
                  </a:lnTo>
                  <a:cubicBezTo>
                    <a:pt x="1424" y="1130"/>
                    <a:pt x="1749" y="1"/>
                    <a:pt x="9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8"/>
            <p:cNvSpPr/>
            <p:nvPr/>
          </p:nvSpPr>
          <p:spPr>
            <a:xfrm>
              <a:off x="3389975" y="1068475"/>
              <a:ext cx="22050" cy="57300"/>
            </a:xfrm>
            <a:custGeom>
              <a:rect b="b" l="l" r="r" t="t"/>
              <a:pathLst>
                <a:path extrusionOk="0" h="2292" w="882">
                  <a:moveTo>
                    <a:pt x="310" y="1"/>
                  </a:moveTo>
                  <a:lnTo>
                    <a:pt x="232" y="418"/>
                  </a:lnTo>
                  <a:lnTo>
                    <a:pt x="1" y="418"/>
                  </a:lnTo>
                  <a:lnTo>
                    <a:pt x="1" y="650"/>
                  </a:lnTo>
                  <a:lnTo>
                    <a:pt x="201" y="650"/>
                  </a:lnTo>
                  <a:lnTo>
                    <a:pt x="201" y="1871"/>
                  </a:lnTo>
                  <a:cubicBezTo>
                    <a:pt x="201" y="2179"/>
                    <a:pt x="382" y="2291"/>
                    <a:pt x="603" y="2291"/>
                  </a:cubicBezTo>
                  <a:cubicBezTo>
                    <a:pt x="692" y="2291"/>
                    <a:pt x="788" y="2273"/>
                    <a:pt x="882" y="2242"/>
                  </a:cubicBezTo>
                  <a:lnTo>
                    <a:pt x="882" y="2010"/>
                  </a:lnTo>
                  <a:cubicBezTo>
                    <a:pt x="828" y="2032"/>
                    <a:pt x="772" y="2044"/>
                    <a:pt x="721" y="2044"/>
                  </a:cubicBezTo>
                  <a:cubicBezTo>
                    <a:pt x="597" y="2044"/>
                    <a:pt x="500" y="1973"/>
                    <a:pt x="511" y="1809"/>
                  </a:cubicBezTo>
                  <a:lnTo>
                    <a:pt x="511" y="650"/>
                  </a:lnTo>
                  <a:lnTo>
                    <a:pt x="851" y="650"/>
                  </a:lnTo>
                  <a:lnTo>
                    <a:pt x="851" y="418"/>
                  </a:lnTo>
                  <a:lnTo>
                    <a:pt x="511" y="418"/>
                  </a:lnTo>
                  <a:lnTo>
                    <a:pt x="5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8"/>
            <p:cNvSpPr/>
            <p:nvPr/>
          </p:nvSpPr>
          <p:spPr>
            <a:xfrm>
              <a:off x="3416250" y="1078125"/>
              <a:ext cx="41375" cy="47950"/>
            </a:xfrm>
            <a:custGeom>
              <a:rect b="b" l="l" r="r" t="t"/>
              <a:pathLst>
                <a:path extrusionOk="0" h="1918" w="1655">
                  <a:moveTo>
                    <a:pt x="823" y="232"/>
                  </a:moveTo>
                  <a:cubicBezTo>
                    <a:pt x="1092" y="232"/>
                    <a:pt x="1367" y="430"/>
                    <a:pt x="1330" y="774"/>
                  </a:cubicBezTo>
                  <a:lnTo>
                    <a:pt x="341" y="774"/>
                  </a:lnTo>
                  <a:cubicBezTo>
                    <a:pt x="341" y="681"/>
                    <a:pt x="356" y="573"/>
                    <a:pt x="387" y="511"/>
                  </a:cubicBezTo>
                  <a:cubicBezTo>
                    <a:pt x="467" y="320"/>
                    <a:pt x="644" y="232"/>
                    <a:pt x="823" y="232"/>
                  </a:cubicBezTo>
                  <a:close/>
                  <a:moveTo>
                    <a:pt x="820" y="1"/>
                  </a:moveTo>
                  <a:cubicBezTo>
                    <a:pt x="263" y="1"/>
                    <a:pt x="16" y="356"/>
                    <a:pt x="1" y="944"/>
                  </a:cubicBezTo>
                  <a:cubicBezTo>
                    <a:pt x="1" y="1547"/>
                    <a:pt x="279" y="1917"/>
                    <a:pt x="851" y="1917"/>
                  </a:cubicBezTo>
                  <a:cubicBezTo>
                    <a:pt x="1237" y="1917"/>
                    <a:pt x="1484" y="1747"/>
                    <a:pt x="1592" y="1469"/>
                  </a:cubicBezTo>
                  <a:lnTo>
                    <a:pt x="1314" y="1392"/>
                  </a:lnTo>
                  <a:cubicBezTo>
                    <a:pt x="1268" y="1562"/>
                    <a:pt x="1098" y="1686"/>
                    <a:pt x="851" y="1686"/>
                  </a:cubicBezTo>
                  <a:cubicBezTo>
                    <a:pt x="464" y="1670"/>
                    <a:pt x="341" y="1407"/>
                    <a:pt x="341" y="1021"/>
                  </a:cubicBezTo>
                  <a:lnTo>
                    <a:pt x="1639" y="1021"/>
                  </a:lnTo>
                  <a:cubicBezTo>
                    <a:pt x="1654" y="403"/>
                    <a:pt x="1438"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8"/>
            <p:cNvSpPr/>
            <p:nvPr/>
          </p:nvSpPr>
          <p:spPr>
            <a:xfrm>
              <a:off x="3464550" y="1078125"/>
              <a:ext cx="47125" cy="64750"/>
            </a:xfrm>
            <a:custGeom>
              <a:rect b="b" l="l" r="r" t="t"/>
              <a:pathLst>
                <a:path extrusionOk="0" h="2590" w="1885">
                  <a:moveTo>
                    <a:pt x="773" y="233"/>
                  </a:moveTo>
                  <a:cubicBezTo>
                    <a:pt x="1113" y="233"/>
                    <a:pt x="1252" y="542"/>
                    <a:pt x="1252" y="959"/>
                  </a:cubicBezTo>
                  <a:cubicBezTo>
                    <a:pt x="1252" y="1346"/>
                    <a:pt x="1113" y="1655"/>
                    <a:pt x="773" y="1655"/>
                  </a:cubicBezTo>
                  <a:cubicBezTo>
                    <a:pt x="387" y="1655"/>
                    <a:pt x="325" y="1346"/>
                    <a:pt x="325" y="959"/>
                  </a:cubicBezTo>
                  <a:cubicBezTo>
                    <a:pt x="325" y="557"/>
                    <a:pt x="387" y="233"/>
                    <a:pt x="773" y="233"/>
                  </a:cubicBezTo>
                  <a:close/>
                  <a:moveTo>
                    <a:pt x="696" y="1"/>
                  </a:moveTo>
                  <a:cubicBezTo>
                    <a:pt x="155" y="16"/>
                    <a:pt x="1" y="418"/>
                    <a:pt x="1" y="959"/>
                  </a:cubicBezTo>
                  <a:cubicBezTo>
                    <a:pt x="1" y="1485"/>
                    <a:pt x="140" y="1887"/>
                    <a:pt x="665" y="1887"/>
                  </a:cubicBezTo>
                  <a:cubicBezTo>
                    <a:pt x="974" y="1887"/>
                    <a:pt x="1144" y="1732"/>
                    <a:pt x="1252" y="1531"/>
                  </a:cubicBezTo>
                  <a:lnTo>
                    <a:pt x="1252" y="1825"/>
                  </a:lnTo>
                  <a:cubicBezTo>
                    <a:pt x="1317" y="2167"/>
                    <a:pt x="1049" y="2360"/>
                    <a:pt x="791" y="2360"/>
                  </a:cubicBezTo>
                  <a:cubicBezTo>
                    <a:pt x="618" y="2360"/>
                    <a:pt x="449" y="2273"/>
                    <a:pt x="387" y="2087"/>
                  </a:cubicBezTo>
                  <a:lnTo>
                    <a:pt x="78" y="2149"/>
                  </a:lnTo>
                  <a:cubicBezTo>
                    <a:pt x="140" y="2366"/>
                    <a:pt x="279" y="2505"/>
                    <a:pt x="511" y="2551"/>
                  </a:cubicBezTo>
                  <a:cubicBezTo>
                    <a:pt x="633" y="2577"/>
                    <a:pt x="742" y="2590"/>
                    <a:pt x="838" y="2590"/>
                  </a:cubicBezTo>
                  <a:cubicBezTo>
                    <a:pt x="1884" y="2590"/>
                    <a:pt x="1478" y="1136"/>
                    <a:pt x="1577" y="32"/>
                  </a:cubicBezTo>
                  <a:lnTo>
                    <a:pt x="1283" y="32"/>
                  </a:lnTo>
                  <a:cubicBezTo>
                    <a:pt x="1268" y="125"/>
                    <a:pt x="1268" y="248"/>
                    <a:pt x="1268" y="341"/>
                  </a:cubicBezTo>
                  <a:cubicBezTo>
                    <a:pt x="1160" y="156"/>
                    <a:pt x="974"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8"/>
            <p:cNvSpPr/>
            <p:nvPr/>
          </p:nvSpPr>
          <p:spPr>
            <a:xfrm>
              <a:off x="3512850" y="1078125"/>
              <a:ext cx="41375" cy="47950"/>
            </a:xfrm>
            <a:custGeom>
              <a:rect b="b" l="l" r="r" t="t"/>
              <a:pathLst>
                <a:path extrusionOk="0" h="1918" w="1655">
                  <a:moveTo>
                    <a:pt x="823" y="232"/>
                  </a:moveTo>
                  <a:cubicBezTo>
                    <a:pt x="1092" y="232"/>
                    <a:pt x="1367" y="430"/>
                    <a:pt x="1330" y="774"/>
                  </a:cubicBezTo>
                  <a:lnTo>
                    <a:pt x="341" y="774"/>
                  </a:lnTo>
                  <a:cubicBezTo>
                    <a:pt x="341" y="681"/>
                    <a:pt x="356" y="573"/>
                    <a:pt x="387" y="511"/>
                  </a:cubicBezTo>
                  <a:cubicBezTo>
                    <a:pt x="467" y="320"/>
                    <a:pt x="644" y="232"/>
                    <a:pt x="823" y="232"/>
                  </a:cubicBezTo>
                  <a:close/>
                  <a:moveTo>
                    <a:pt x="820" y="1"/>
                  </a:moveTo>
                  <a:cubicBezTo>
                    <a:pt x="263" y="1"/>
                    <a:pt x="16" y="356"/>
                    <a:pt x="0" y="944"/>
                  </a:cubicBezTo>
                  <a:cubicBezTo>
                    <a:pt x="0" y="1547"/>
                    <a:pt x="279" y="1917"/>
                    <a:pt x="851" y="1917"/>
                  </a:cubicBezTo>
                  <a:cubicBezTo>
                    <a:pt x="1237" y="1917"/>
                    <a:pt x="1484" y="1747"/>
                    <a:pt x="1592" y="1469"/>
                  </a:cubicBezTo>
                  <a:lnTo>
                    <a:pt x="1314" y="1392"/>
                  </a:lnTo>
                  <a:cubicBezTo>
                    <a:pt x="1268" y="1562"/>
                    <a:pt x="1098" y="1686"/>
                    <a:pt x="851" y="1686"/>
                  </a:cubicBezTo>
                  <a:cubicBezTo>
                    <a:pt x="464" y="1670"/>
                    <a:pt x="341" y="1407"/>
                    <a:pt x="341" y="1021"/>
                  </a:cubicBezTo>
                  <a:lnTo>
                    <a:pt x="1639" y="1021"/>
                  </a:lnTo>
                  <a:cubicBezTo>
                    <a:pt x="1654" y="403"/>
                    <a:pt x="1438"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8"/>
            <p:cNvSpPr/>
            <p:nvPr/>
          </p:nvSpPr>
          <p:spPr>
            <a:xfrm>
              <a:off x="3563475" y="1078125"/>
              <a:ext cx="21650" cy="46800"/>
            </a:xfrm>
            <a:custGeom>
              <a:rect b="b" l="l" r="r" t="t"/>
              <a:pathLst>
                <a:path extrusionOk="0" h="1872" w="866">
                  <a:moveTo>
                    <a:pt x="734" y="1"/>
                  </a:moveTo>
                  <a:cubicBezTo>
                    <a:pt x="484" y="1"/>
                    <a:pt x="362" y="192"/>
                    <a:pt x="309" y="418"/>
                  </a:cubicBezTo>
                  <a:cubicBezTo>
                    <a:pt x="278" y="310"/>
                    <a:pt x="294" y="156"/>
                    <a:pt x="294" y="32"/>
                  </a:cubicBezTo>
                  <a:lnTo>
                    <a:pt x="0" y="32"/>
                  </a:lnTo>
                  <a:lnTo>
                    <a:pt x="16" y="1871"/>
                  </a:lnTo>
                  <a:lnTo>
                    <a:pt x="325" y="1871"/>
                  </a:lnTo>
                  <a:cubicBezTo>
                    <a:pt x="354" y="1223"/>
                    <a:pt x="141" y="279"/>
                    <a:pt x="725" y="279"/>
                  </a:cubicBezTo>
                  <a:cubicBezTo>
                    <a:pt x="768" y="279"/>
                    <a:pt x="814" y="284"/>
                    <a:pt x="866" y="295"/>
                  </a:cubicBezTo>
                  <a:lnTo>
                    <a:pt x="866" y="16"/>
                  </a:lnTo>
                  <a:cubicBezTo>
                    <a:pt x="818" y="6"/>
                    <a:pt x="774"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8"/>
            <p:cNvSpPr/>
            <p:nvPr/>
          </p:nvSpPr>
          <p:spPr>
            <a:xfrm>
              <a:off x="2572750" y="1219550"/>
              <a:ext cx="42150" cy="59925"/>
            </a:xfrm>
            <a:custGeom>
              <a:rect b="b" l="l" r="r" t="t"/>
              <a:pathLst>
                <a:path extrusionOk="0" h="2397" w="1686">
                  <a:moveTo>
                    <a:pt x="1" y="1"/>
                  </a:moveTo>
                  <a:lnTo>
                    <a:pt x="1" y="2396"/>
                  </a:lnTo>
                  <a:lnTo>
                    <a:pt x="310" y="2396"/>
                  </a:lnTo>
                  <a:lnTo>
                    <a:pt x="310" y="1438"/>
                  </a:lnTo>
                  <a:lnTo>
                    <a:pt x="1654" y="1438"/>
                  </a:lnTo>
                  <a:lnTo>
                    <a:pt x="1654" y="1160"/>
                  </a:lnTo>
                  <a:lnTo>
                    <a:pt x="310" y="1160"/>
                  </a:lnTo>
                  <a:lnTo>
                    <a:pt x="310" y="279"/>
                  </a:lnTo>
                  <a:lnTo>
                    <a:pt x="1685" y="279"/>
                  </a:lnTo>
                  <a:lnTo>
                    <a:pt x="16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8"/>
            <p:cNvSpPr/>
            <p:nvPr/>
          </p:nvSpPr>
          <p:spPr>
            <a:xfrm>
              <a:off x="2625675" y="1219550"/>
              <a:ext cx="49500" cy="59925"/>
            </a:xfrm>
            <a:custGeom>
              <a:rect b="b" l="l" r="r" t="t"/>
              <a:pathLst>
                <a:path extrusionOk="0" h="2397" w="1980">
                  <a:moveTo>
                    <a:pt x="1" y="1"/>
                  </a:moveTo>
                  <a:lnTo>
                    <a:pt x="1" y="2396"/>
                  </a:lnTo>
                  <a:lnTo>
                    <a:pt x="310" y="2396"/>
                  </a:lnTo>
                  <a:lnTo>
                    <a:pt x="310" y="1485"/>
                  </a:lnTo>
                  <a:lnTo>
                    <a:pt x="619" y="1237"/>
                  </a:lnTo>
                  <a:lnTo>
                    <a:pt x="1577" y="2396"/>
                  </a:lnTo>
                  <a:lnTo>
                    <a:pt x="1979" y="2396"/>
                  </a:lnTo>
                  <a:lnTo>
                    <a:pt x="836" y="1052"/>
                  </a:lnTo>
                  <a:lnTo>
                    <a:pt x="1856" y="1"/>
                  </a:lnTo>
                  <a:lnTo>
                    <a:pt x="1469" y="1"/>
                  </a:lnTo>
                  <a:lnTo>
                    <a:pt x="310" y="1206"/>
                  </a:lnTo>
                  <a:lnTo>
                    <a:pt x="3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8"/>
            <p:cNvSpPr/>
            <p:nvPr/>
          </p:nvSpPr>
          <p:spPr>
            <a:xfrm>
              <a:off x="2795700" y="1232700"/>
              <a:ext cx="67925" cy="46775"/>
            </a:xfrm>
            <a:custGeom>
              <a:rect b="b" l="l" r="r" t="t"/>
              <a:pathLst>
                <a:path extrusionOk="0" h="1871" w="2717">
                  <a:moveTo>
                    <a:pt x="1918" y="0"/>
                  </a:moveTo>
                  <a:cubicBezTo>
                    <a:pt x="1912" y="0"/>
                    <a:pt x="1907" y="0"/>
                    <a:pt x="1902" y="0"/>
                  </a:cubicBezTo>
                  <a:cubicBezTo>
                    <a:pt x="1608" y="0"/>
                    <a:pt x="1453" y="139"/>
                    <a:pt x="1345" y="340"/>
                  </a:cubicBezTo>
                  <a:cubicBezTo>
                    <a:pt x="1308" y="109"/>
                    <a:pt x="1087" y="4"/>
                    <a:pt x="858" y="4"/>
                  </a:cubicBezTo>
                  <a:cubicBezTo>
                    <a:pt x="612" y="4"/>
                    <a:pt x="358" y="124"/>
                    <a:pt x="310" y="340"/>
                  </a:cubicBezTo>
                  <a:cubicBezTo>
                    <a:pt x="279" y="263"/>
                    <a:pt x="294" y="139"/>
                    <a:pt x="294" y="31"/>
                  </a:cubicBezTo>
                  <a:lnTo>
                    <a:pt x="1" y="31"/>
                  </a:lnTo>
                  <a:lnTo>
                    <a:pt x="16" y="1870"/>
                  </a:lnTo>
                  <a:lnTo>
                    <a:pt x="310" y="1870"/>
                  </a:lnTo>
                  <a:cubicBezTo>
                    <a:pt x="371" y="1237"/>
                    <a:pt x="93" y="278"/>
                    <a:pt x="742" y="232"/>
                  </a:cubicBezTo>
                  <a:cubicBezTo>
                    <a:pt x="752" y="232"/>
                    <a:pt x="762" y="231"/>
                    <a:pt x="772" y="231"/>
                  </a:cubicBezTo>
                  <a:cubicBezTo>
                    <a:pt x="1024" y="231"/>
                    <a:pt x="1067" y="428"/>
                    <a:pt x="1067" y="696"/>
                  </a:cubicBezTo>
                  <a:lnTo>
                    <a:pt x="1067" y="1870"/>
                  </a:lnTo>
                  <a:lnTo>
                    <a:pt x="1376" y="1870"/>
                  </a:lnTo>
                  <a:cubicBezTo>
                    <a:pt x="1438" y="1252"/>
                    <a:pt x="1144" y="263"/>
                    <a:pt x="1793" y="232"/>
                  </a:cubicBezTo>
                  <a:cubicBezTo>
                    <a:pt x="2087" y="232"/>
                    <a:pt x="2133" y="418"/>
                    <a:pt x="2133" y="696"/>
                  </a:cubicBezTo>
                  <a:lnTo>
                    <a:pt x="2133" y="1870"/>
                  </a:lnTo>
                  <a:lnTo>
                    <a:pt x="2443" y="1870"/>
                  </a:lnTo>
                  <a:cubicBezTo>
                    <a:pt x="2366" y="1149"/>
                    <a:pt x="2716" y="0"/>
                    <a:pt x="19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8"/>
            <p:cNvSpPr/>
            <p:nvPr/>
          </p:nvSpPr>
          <p:spPr>
            <a:xfrm>
              <a:off x="2865650" y="1232700"/>
              <a:ext cx="44825" cy="47925"/>
            </a:xfrm>
            <a:custGeom>
              <a:rect b="b" l="l" r="r" t="t"/>
              <a:pathLst>
                <a:path extrusionOk="0" h="1917" w="1793">
                  <a:moveTo>
                    <a:pt x="1206" y="959"/>
                  </a:moveTo>
                  <a:cubicBezTo>
                    <a:pt x="1236" y="1391"/>
                    <a:pt x="1036" y="1654"/>
                    <a:pt x="634" y="1685"/>
                  </a:cubicBezTo>
                  <a:cubicBezTo>
                    <a:pt x="433" y="1685"/>
                    <a:pt x="325" y="1546"/>
                    <a:pt x="325" y="1360"/>
                  </a:cubicBezTo>
                  <a:cubicBezTo>
                    <a:pt x="325" y="912"/>
                    <a:pt x="804" y="989"/>
                    <a:pt x="1206" y="959"/>
                  </a:cubicBezTo>
                  <a:close/>
                  <a:moveTo>
                    <a:pt x="819" y="0"/>
                  </a:moveTo>
                  <a:cubicBezTo>
                    <a:pt x="417" y="0"/>
                    <a:pt x="139" y="139"/>
                    <a:pt x="93" y="495"/>
                  </a:cubicBezTo>
                  <a:lnTo>
                    <a:pt x="417" y="526"/>
                  </a:lnTo>
                  <a:cubicBezTo>
                    <a:pt x="417" y="294"/>
                    <a:pt x="587" y="232"/>
                    <a:pt x="819" y="232"/>
                  </a:cubicBezTo>
                  <a:cubicBezTo>
                    <a:pt x="1128" y="232"/>
                    <a:pt x="1236" y="418"/>
                    <a:pt x="1206" y="758"/>
                  </a:cubicBezTo>
                  <a:cubicBezTo>
                    <a:pt x="1178" y="758"/>
                    <a:pt x="1150" y="758"/>
                    <a:pt x="1122" y="758"/>
                  </a:cubicBezTo>
                  <a:cubicBezTo>
                    <a:pt x="561" y="758"/>
                    <a:pt x="0" y="772"/>
                    <a:pt x="0" y="1360"/>
                  </a:cubicBezTo>
                  <a:cubicBezTo>
                    <a:pt x="0" y="1700"/>
                    <a:pt x="216" y="1901"/>
                    <a:pt x="572" y="1917"/>
                  </a:cubicBezTo>
                  <a:cubicBezTo>
                    <a:pt x="927" y="1917"/>
                    <a:pt x="1082" y="1731"/>
                    <a:pt x="1221" y="1530"/>
                  </a:cubicBezTo>
                  <a:lnTo>
                    <a:pt x="1221" y="1530"/>
                  </a:lnTo>
                  <a:cubicBezTo>
                    <a:pt x="1209" y="1768"/>
                    <a:pt x="1380" y="1887"/>
                    <a:pt x="1593" y="1887"/>
                  </a:cubicBezTo>
                  <a:cubicBezTo>
                    <a:pt x="1657" y="1887"/>
                    <a:pt x="1725" y="1876"/>
                    <a:pt x="1793" y="1855"/>
                  </a:cubicBezTo>
                  <a:lnTo>
                    <a:pt x="1793" y="1670"/>
                  </a:lnTo>
                  <a:cubicBezTo>
                    <a:pt x="1762" y="1677"/>
                    <a:pt x="1734" y="1680"/>
                    <a:pt x="1708" y="1680"/>
                  </a:cubicBezTo>
                  <a:cubicBezTo>
                    <a:pt x="1570" y="1680"/>
                    <a:pt x="1515" y="1577"/>
                    <a:pt x="1515" y="1407"/>
                  </a:cubicBezTo>
                  <a:lnTo>
                    <a:pt x="1515" y="619"/>
                  </a:lnTo>
                  <a:cubicBezTo>
                    <a:pt x="1515" y="186"/>
                    <a:pt x="1267" y="0"/>
                    <a:pt x="8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8"/>
            <p:cNvSpPr/>
            <p:nvPr/>
          </p:nvSpPr>
          <p:spPr>
            <a:xfrm>
              <a:off x="2916250" y="1232650"/>
              <a:ext cx="43725" cy="46825"/>
            </a:xfrm>
            <a:custGeom>
              <a:rect b="b" l="l" r="r" t="t"/>
              <a:pathLst>
                <a:path extrusionOk="0" h="1873" w="1749">
                  <a:moveTo>
                    <a:pt x="946" y="1"/>
                  </a:moveTo>
                  <a:cubicBezTo>
                    <a:pt x="930" y="1"/>
                    <a:pt x="914" y="1"/>
                    <a:pt x="897" y="2"/>
                  </a:cubicBezTo>
                  <a:cubicBezTo>
                    <a:pt x="588" y="2"/>
                    <a:pt x="418" y="141"/>
                    <a:pt x="310" y="342"/>
                  </a:cubicBezTo>
                  <a:cubicBezTo>
                    <a:pt x="279" y="265"/>
                    <a:pt x="294" y="141"/>
                    <a:pt x="294" y="33"/>
                  </a:cubicBezTo>
                  <a:lnTo>
                    <a:pt x="1" y="33"/>
                  </a:lnTo>
                  <a:lnTo>
                    <a:pt x="16" y="1872"/>
                  </a:lnTo>
                  <a:lnTo>
                    <a:pt x="325" y="1872"/>
                  </a:lnTo>
                  <a:cubicBezTo>
                    <a:pt x="372" y="1223"/>
                    <a:pt x="93" y="265"/>
                    <a:pt x="789" y="234"/>
                  </a:cubicBezTo>
                  <a:cubicBezTo>
                    <a:pt x="1098" y="234"/>
                    <a:pt x="1175" y="404"/>
                    <a:pt x="1175" y="698"/>
                  </a:cubicBezTo>
                  <a:lnTo>
                    <a:pt x="1175" y="1872"/>
                  </a:lnTo>
                  <a:lnTo>
                    <a:pt x="1484" y="1872"/>
                  </a:lnTo>
                  <a:cubicBezTo>
                    <a:pt x="1409" y="1130"/>
                    <a:pt x="1749" y="1"/>
                    <a:pt x="9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8"/>
            <p:cNvSpPr/>
            <p:nvPr/>
          </p:nvSpPr>
          <p:spPr>
            <a:xfrm>
              <a:off x="2962225" y="1232700"/>
              <a:ext cx="44850" cy="47925"/>
            </a:xfrm>
            <a:custGeom>
              <a:rect b="b" l="l" r="r" t="t"/>
              <a:pathLst>
                <a:path extrusionOk="0" h="1917" w="1794">
                  <a:moveTo>
                    <a:pt x="1207" y="959"/>
                  </a:moveTo>
                  <a:lnTo>
                    <a:pt x="1207" y="959"/>
                  </a:lnTo>
                  <a:cubicBezTo>
                    <a:pt x="1237" y="1391"/>
                    <a:pt x="1037" y="1654"/>
                    <a:pt x="635" y="1685"/>
                  </a:cubicBezTo>
                  <a:cubicBezTo>
                    <a:pt x="434" y="1685"/>
                    <a:pt x="326" y="1546"/>
                    <a:pt x="326" y="1360"/>
                  </a:cubicBezTo>
                  <a:cubicBezTo>
                    <a:pt x="326" y="912"/>
                    <a:pt x="805" y="989"/>
                    <a:pt x="1207" y="959"/>
                  </a:cubicBezTo>
                  <a:close/>
                  <a:moveTo>
                    <a:pt x="820" y="0"/>
                  </a:moveTo>
                  <a:cubicBezTo>
                    <a:pt x="418" y="0"/>
                    <a:pt x="140" y="139"/>
                    <a:pt x="94" y="495"/>
                  </a:cubicBezTo>
                  <a:lnTo>
                    <a:pt x="418" y="526"/>
                  </a:lnTo>
                  <a:cubicBezTo>
                    <a:pt x="418" y="294"/>
                    <a:pt x="588" y="232"/>
                    <a:pt x="820" y="232"/>
                  </a:cubicBezTo>
                  <a:cubicBezTo>
                    <a:pt x="1129" y="232"/>
                    <a:pt x="1237" y="418"/>
                    <a:pt x="1207" y="758"/>
                  </a:cubicBezTo>
                  <a:cubicBezTo>
                    <a:pt x="1179" y="758"/>
                    <a:pt x="1151" y="758"/>
                    <a:pt x="1122" y="758"/>
                  </a:cubicBezTo>
                  <a:cubicBezTo>
                    <a:pt x="562" y="758"/>
                    <a:pt x="1" y="772"/>
                    <a:pt x="1" y="1360"/>
                  </a:cubicBezTo>
                  <a:cubicBezTo>
                    <a:pt x="1" y="1700"/>
                    <a:pt x="217" y="1901"/>
                    <a:pt x="573" y="1917"/>
                  </a:cubicBezTo>
                  <a:cubicBezTo>
                    <a:pt x="928" y="1917"/>
                    <a:pt x="1083" y="1731"/>
                    <a:pt x="1222" y="1530"/>
                  </a:cubicBezTo>
                  <a:lnTo>
                    <a:pt x="1222" y="1530"/>
                  </a:lnTo>
                  <a:cubicBezTo>
                    <a:pt x="1210" y="1768"/>
                    <a:pt x="1381" y="1887"/>
                    <a:pt x="1594" y="1887"/>
                  </a:cubicBezTo>
                  <a:cubicBezTo>
                    <a:pt x="1658" y="1887"/>
                    <a:pt x="1726" y="1876"/>
                    <a:pt x="1794" y="1855"/>
                  </a:cubicBezTo>
                  <a:lnTo>
                    <a:pt x="1794" y="1670"/>
                  </a:lnTo>
                  <a:cubicBezTo>
                    <a:pt x="1763" y="1677"/>
                    <a:pt x="1735" y="1680"/>
                    <a:pt x="1709" y="1680"/>
                  </a:cubicBezTo>
                  <a:cubicBezTo>
                    <a:pt x="1571" y="1680"/>
                    <a:pt x="1516" y="1577"/>
                    <a:pt x="1516" y="1407"/>
                  </a:cubicBezTo>
                  <a:lnTo>
                    <a:pt x="1516" y="619"/>
                  </a:lnTo>
                  <a:cubicBezTo>
                    <a:pt x="1516" y="186"/>
                    <a:pt x="1268" y="0"/>
                    <a:pt x="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8"/>
            <p:cNvSpPr/>
            <p:nvPr/>
          </p:nvSpPr>
          <p:spPr>
            <a:xfrm>
              <a:off x="3010525" y="1232700"/>
              <a:ext cx="47125" cy="64725"/>
            </a:xfrm>
            <a:custGeom>
              <a:rect b="b" l="l" r="r" t="t"/>
              <a:pathLst>
                <a:path extrusionOk="0" h="2589" w="1885">
                  <a:moveTo>
                    <a:pt x="774" y="232"/>
                  </a:moveTo>
                  <a:cubicBezTo>
                    <a:pt x="1114" y="232"/>
                    <a:pt x="1253" y="541"/>
                    <a:pt x="1253" y="959"/>
                  </a:cubicBezTo>
                  <a:cubicBezTo>
                    <a:pt x="1253" y="1345"/>
                    <a:pt x="1114" y="1654"/>
                    <a:pt x="774" y="1654"/>
                  </a:cubicBezTo>
                  <a:cubicBezTo>
                    <a:pt x="387" y="1654"/>
                    <a:pt x="326" y="1345"/>
                    <a:pt x="326" y="959"/>
                  </a:cubicBezTo>
                  <a:cubicBezTo>
                    <a:pt x="326" y="557"/>
                    <a:pt x="387" y="232"/>
                    <a:pt x="774" y="232"/>
                  </a:cubicBezTo>
                  <a:close/>
                  <a:moveTo>
                    <a:pt x="696" y="0"/>
                  </a:moveTo>
                  <a:cubicBezTo>
                    <a:pt x="155" y="16"/>
                    <a:pt x="1" y="418"/>
                    <a:pt x="1" y="959"/>
                  </a:cubicBezTo>
                  <a:cubicBezTo>
                    <a:pt x="1" y="1484"/>
                    <a:pt x="140" y="1886"/>
                    <a:pt x="666" y="1886"/>
                  </a:cubicBezTo>
                  <a:cubicBezTo>
                    <a:pt x="975" y="1886"/>
                    <a:pt x="1145" y="1731"/>
                    <a:pt x="1253" y="1530"/>
                  </a:cubicBezTo>
                  <a:lnTo>
                    <a:pt x="1253" y="1824"/>
                  </a:lnTo>
                  <a:cubicBezTo>
                    <a:pt x="1318" y="2167"/>
                    <a:pt x="1050" y="2359"/>
                    <a:pt x="791" y="2359"/>
                  </a:cubicBezTo>
                  <a:cubicBezTo>
                    <a:pt x="618" y="2359"/>
                    <a:pt x="449" y="2273"/>
                    <a:pt x="387" y="2087"/>
                  </a:cubicBezTo>
                  <a:lnTo>
                    <a:pt x="78" y="2149"/>
                  </a:lnTo>
                  <a:cubicBezTo>
                    <a:pt x="140" y="2365"/>
                    <a:pt x="279" y="2504"/>
                    <a:pt x="511" y="2550"/>
                  </a:cubicBezTo>
                  <a:cubicBezTo>
                    <a:pt x="633" y="2577"/>
                    <a:pt x="742" y="2589"/>
                    <a:pt x="838" y="2589"/>
                  </a:cubicBezTo>
                  <a:cubicBezTo>
                    <a:pt x="1885" y="2589"/>
                    <a:pt x="1478" y="1135"/>
                    <a:pt x="1577" y="31"/>
                  </a:cubicBezTo>
                  <a:lnTo>
                    <a:pt x="1284" y="31"/>
                  </a:lnTo>
                  <a:cubicBezTo>
                    <a:pt x="1268" y="124"/>
                    <a:pt x="1268" y="248"/>
                    <a:pt x="1268" y="340"/>
                  </a:cubicBezTo>
                  <a:cubicBezTo>
                    <a:pt x="1160" y="155"/>
                    <a:pt x="975" y="0"/>
                    <a:pt x="6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8"/>
            <p:cNvSpPr/>
            <p:nvPr/>
          </p:nvSpPr>
          <p:spPr>
            <a:xfrm>
              <a:off x="3058825" y="1232700"/>
              <a:ext cx="41375" cy="47925"/>
            </a:xfrm>
            <a:custGeom>
              <a:rect b="b" l="l" r="r" t="t"/>
              <a:pathLst>
                <a:path extrusionOk="0" h="1917" w="1655">
                  <a:moveTo>
                    <a:pt x="823" y="231"/>
                  </a:moveTo>
                  <a:cubicBezTo>
                    <a:pt x="1092" y="231"/>
                    <a:pt x="1367" y="430"/>
                    <a:pt x="1330" y="773"/>
                  </a:cubicBezTo>
                  <a:lnTo>
                    <a:pt x="341" y="773"/>
                  </a:lnTo>
                  <a:cubicBezTo>
                    <a:pt x="341" y="680"/>
                    <a:pt x="356" y="572"/>
                    <a:pt x="387" y="510"/>
                  </a:cubicBezTo>
                  <a:cubicBezTo>
                    <a:pt x="468" y="319"/>
                    <a:pt x="644" y="231"/>
                    <a:pt x="823" y="231"/>
                  </a:cubicBezTo>
                  <a:close/>
                  <a:moveTo>
                    <a:pt x="820" y="0"/>
                  </a:moveTo>
                  <a:cubicBezTo>
                    <a:pt x="264" y="0"/>
                    <a:pt x="16" y="356"/>
                    <a:pt x="1" y="943"/>
                  </a:cubicBezTo>
                  <a:cubicBezTo>
                    <a:pt x="1" y="1546"/>
                    <a:pt x="279" y="1917"/>
                    <a:pt x="851" y="1917"/>
                  </a:cubicBezTo>
                  <a:cubicBezTo>
                    <a:pt x="1237" y="1917"/>
                    <a:pt x="1485" y="1747"/>
                    <a:pt x="1593" y="1469"/>
                  </a:cubicBezTo>
                  <a:lnTo>
                    <a:pt x="1315" y="1391"/>
                  </a:lnTo>
                  <a:cubicBezTo>
                    <a:pt x="1268" y="1561"/>
                    <a:pt x="1098" y="1685"/>
                    <a:pt x="851" y="1685"/>
                  </a:cubicBezTo>
                  <a:cubicBezTo>
                    <a:pt x="465" y="1670"/>
                    <a:pt x="341" y="1407"/>
                    <a:pt x="341" y="1020"/>
                  </a:cubicBezTo>
                  <a:lnTo>
                    <a:pt x="1639" y="1020"/>
                  </a:lnTo>
                  <a:cubicBezTo>
                    <a:pt x="1655" y="402"/>
                    <a:pt x="1438" y="0"/>
                    <a:pt x="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8"/>
            <p:cNvSpPr/>
            <p:nvPr/>
          </p:nvSpPr>
          <p:spPr>
            <a:xfrm>
              <a:off x="3109450" y="1232675"/>
              <a:ext cx="21675" cy="46800"/>
            </a:xfrm>
            <a:custGeom>
              <a:rect b="b" l="l" r="r" t="t"/>
              <a:pathLst>
                <a:path extrusionOk="0" h="1872" w="867">
                  <a:moveTo>
                    <a:pt x="734" y="1"/>
                  </a:moveTo>
                  <a:cubicBezTo>
                    <a:pt x="485" y="1"/>
                    <a:pt x="363" y="193"/>
                    <a:pt x="310" y="419"/>
                  </a:cubicBezTo>
                  <a:cubicBezTo>
                    <a:pt x="279" y="310"/>
                    <a:pt x="294" y="156"/>
                    <a:pt x="294" y="32"/>
                  </a:cubicBezTo>
                  <a:lnTo>
                    <a:pt x="1" y="32"/>
                  </a:lnTo>
                  <a:lnTo>
                    <a:pt x="16" y="1871"/>
                  </a:lnTo>
                  <a:lnTo>
                    <a:pt x="325" y="1871"/>
                  </a:lnTo>
                  <a:cubicBezTo>
                    <a:pt x="354" y="1223"/>
                    <a:pt x="141" y="279"/>
                    <a:pt x="725" y="279"/>
                  </a:cubicBezTo>
                  <a:cubicBezTo>
                    <a:pt x="768" y="279"/>
                    <a:pt x="815" y="284"/>
                    <a:pt x="866" y="295"/>
                  </a:cubicBezTo>
                  <a:lnTo>
                    <a:pt x="866" y="17"/>
                  </a:lnTo>
                  <a:cubicBezTo>
                    <a:pt x="819" y="6"/>
                    <a:pt x="775"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8"/>
            <p:cNvSpPr/>
            <p:nvPr/>
          </p:nvSpPr>
          <p:spPr>
            <a:xfrm>
              <a:off x="3131100" y="1291425"/>
              <a:ext cx="50625" cy="5425"/>
            </a:xfrm>
            <a:custGeom>
              <a:rect b="b" l="l" r="r" t="t"/>
              <a:pathLst>
                <a:path extrusionOk="0" h="217" w="2025">
                  <a:moveTo>
                    <a:pt x="0" y="1"/>
                  </a:moveTo>
                  <a:lnTo>
                    <a:pt x="0" y="217"/>
                  </a:lnTo>
                  <a:lnTo>
                    <a:pt x="2025" y="217"/>
                  </a:lnTo>
                  <a:lnTo>
                    <a:pt x="20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8"/>
            <p:cNvSpPr/>
            <p:nvPr/>
          </p:nvSpPr>
          <p:spPr>
            <a:xfrm>
              <a:off x="3186350" y="1216475"/>
              <a:ext cx="7750" cy="63000"/>
            </a:xfrm>
            <a:custGeom>
              <a:rect b="b" l="l" r="r" t="t"/>
              <a:pathLst>
                <a:path extrusionOk="0" h="2520" w="310">
                  <a:moveTo>
                    <a:pt x="0" y="0"/>
                  </a:moveTo>
                  <a:lnTo>
                    <a:pt x="0" y="294"/>
                  </a:lnTo>
                  <a:lnTo>
                    <a:pt x="309" y="294"/>
                  </a:lnTo>
                  <a:lnTo>
                    <a:pt x="309" y="0"/>
                  </a:lnTo>
                  <a:close/>
                  <a:moveTo>
                    <a:pt x="0" y="680"/>
                  </a:moveTo>
                  <a:lnTo>
                    <a:pt x="0" y="2519"/>
                  </a:lnTo>
                  <a:lnTo>
                    <a:pt x="309" y="2519"/>
                  </a:lnTo>
                  <a:lnTo>
                    <a:pt x="309" y="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8"/>
            <p:cNvSpPr/>
            <p:nvPr/>
          </p:nvSpPr>
          <p:spPr>
            <a:xfrm>
              <a:off x="3203350" y="1216475"/>
              <a:ext cx="39050" cy="64150"/>
            </a:xfrm>
            <a:custGeom>
              <a:rect b="b" l="l" r="r" t="t"/>
              <a:pathLst>
                <a:path extrusionOk="0" h="2566" w="1562">
                  <a:moveTo>
                    <a:pt x="786" y="881"/>
                  </a:moveTo>
                  <a:cubicBezTo>
                    <a:pt x="1164" y="881"/>
                    <a:pt x="1252" y="1184"/>
                    <a:pt x="1252" y="1577"/>
                  </a:cubicBezTo>
                  <a:cubicBezTo>
                    <a:pt x="1252" y="2009"/>
                    <a:pt x="1160" y="2319"/>
                    <a:pt x="758" y="2319"/>
                  </a:cubicBezTo>
                  <a:cubicBezTo>
                    <a:pt x="371" y="2319"/>
                    <a:pt x="325" y="1994"/>
                    <a:pt x="325" y="1608"/>
                  </a:cubicBezTo>
                  <a:cubicBezTo>
                    <a:pt x="325" y="1206"/>
                    <a:pt x="371" y="881"/>
                    <a:pt x="758" y="881"/>
                  </a:cubicBezTo>
                  <a:cubicBezTo>
                    <a:pt x="767" y="881"/>
                    <a:pt x="777" y="881"/>
                    <a:pt x="786" y="881"/>
                  </a:cubicBezTo>
                  <a:close/>
                  <a:moveTo>
                    <a:pt x="1252" y="0"/>
                  </a:moveTo>
                  <a:lnTo>
                    <a:pt x="1252" y="958"/>
                  </a:lnTo>
                  <a:cubicBezTo>
                    <a:pt x="1144" y="773"/>
                    <a:pt x="974" y="649"/>
                    <a:pt x="680" y="649"/>
                  </a:cubicBezTo>
                  <a:cubicBezTo>
                    <a:pt x="217" y="649"/>
                    <a:pt x="0" y="974"/>
                    <a:pt x="0" y="1608"/>
                  </a:cubicBezTo>
                  <a:cubicBezTo>
                    <a:pt x="16" y="2179"/>
                    <a:pt x="170" y="2566"/>
                    <a:pt x="680" y="2566"/>
                  </a:cubicBezTo>
                  <a:cubicBezTo>
                    <a:pt x="974" y="2566"/>
                    <a:pt x="1144" y="2442"/>
                    <a:pt x="1252" y="2226"/>
                  </a:cubicBezTo>
                  <a:cubicBezTo>
                    <a:pt x="1283" y="2303"/>
                    <a:pt x="1252" y="2427"/>
                    <a:pt x="1283" y="2519"/>
                  </a:cubicBezTo>
                  <a:lnTo>
                    <a:pt x="1561" y="2519"/>
                  </a:lnTo>
                  <a:lnTo>
                    <a:pt x="15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8"/>
            <p:cNvSpPr/>
            <p:nvPr/>
          </p:nvSpPr>
          <p:spPr>
            <a:xfrm>
              <a:off x="3327000" y="1216475"/>
              <a:ext cx="7750" cy="63000"/>
            </a:xfrm>
            <a:custGeom>
              <a:rect b="b" l="l" r="r" t="t"/>
              <a:pathLst>
                <a:path extrusionOk="0" h="2520" w="310">
                  <a:moveTo>
                    <a:pt x="0" y="0"/>
                  </a:moveTo>
                  <a:lnTo>
                    <a:pt x="0" y="294"/>
                  </a:lnTo>
                  <a:lnTo>
                    <a:pt x="309" y="294"/>
                  </a:lnTo>
                  <a:lnTo>
                    <a:pt x="309" y="0"/>
                  </a:lnTo>
                  <a:close/>
                  <a:moveTo>
                    <a:pt x="0" y="680"/>
                  </a:moveTo>
                  <a:lnTo>
                    <a:pt x="0" y="2519"/>
                  </a:lnTo>
                  <a:lnTo>
                    <a:pt x="309" y="2519"/>
                  </a:lnTo>
                  <a:lnTo>
                    <a:pt x="309" y="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8"/>
            <p:cNvSpPr/>
            <p:nvPr/>
          </p:nvSpPr>
          <p:spPr>
            <a:xfrm>
              <a:off x="3345925" y="1232650"/>
              <a:ext cx="43750" cy="46825"/>
            </a:xfrm>
            <a:custGeom>
              <a:rect b="b" l="l" r="r" t="t"/>
              <a:pathLst>
                <a:path extrusionOk="0" h="1873" w="1750">
                  <a:moveTo>
                    <a:pt x="961" y="1"/>
                  </a:moveTo>
                  <a:cubicBezTo>
                    <a:pt x="945" y="1"/>
                    <a:pt x="929" y="1"/>
                    <a:pt x="912" y="2"/>
                  </a:cubicBezTo>
                  <a:cubicBezTo>
                    <a:pt x="603" y="2"/>
                    <a:pt x="418" y="141"/>
                    <a:pt x="310" y="342"/>
                  </a:cubicBezTo>
                  <a:cubicBezTo>
                    <a:pt x="294" y="265"/>
                    <a:pt x="310" y="141"/>
                    <a:pt x="294" y="33"/>
                  </a:cubicBezTo>
                  <a:lnTo>
                    <a:pt x="1" y="33"/>
                  </a:lnTo>
                  <a:lnTo>
                    <a:pt x="16" y="1872"/>
                  </a:lnTo>
                  <a:lnTo>
                    <a:pt x="325" y="1872"/>
                  </a:lnTo>
                  <a:cubicBezTo>
                    <a:pt x="372" y="1223"/>
                    <a:pt x="109" y="265"/>
                    <a:pt x="804" y="234"/>
                  </a:cubicBezTo>
                  <a:cubicBezTo>
                    <a:pt x="1098" y="234"/>
                    <a:pt x="1175" y="404"/>
                    <a:pt x="1175" y="698"/>
                  </a:cubicBezTo>
                  <a:lnTo>
                    <a:pt x="1175" y="1872"/>
                  </a:lnTo>
                  <a:lnTo>
                    <a:pt x="1484" y="1872"/>
                  </a:lnTo>
                  <a:cubicBezTo>
                    <a:pt x="1424" y="1130"/>
                    <a:pt x="1749" y="1"/>
                    <a:pt x="9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8"/>
            <p:cNvSpPr/>
            <p:nvPr/>
          </p:nvSpPr>
          <p:spPr>
            <a:xfrm>
              <a:off x="3389975" y="1223025"/>
              <a:ext cx="22050" cy="57300"/>
            </a:xfrm>
            <a:custGeom>
              <a:rect b="b" l="l" r="r" t="t"/>
              <a:pathLst>
                <a:path extrusionOk="0" h="2292" w="882">
                  <a:moveTo>
                    <a:pt x="310" y="1"/>
                  </a:moveTo>
                  <a:lnTo>
                    <a:pt x="232" y="418"/>
                  </a:lnTo>
                  <a:lnTo>
                    <a:pt x="1" y="418"/>
                  </a:lnTo>
                  <a:lnTo>
                    <a:pt x="1" y="650"/>
                  </a:lnTo>
                  <a:lnTo>
                    <a:pt x="201" y="650"/>
                  </a:lnTo>
                  <a:lnTo>
                    <a:pt x="201" y="1871"/>
                  </a:lnTo>
                  <a:cubicBezTo>
                    <a:pt x="201" y="2179"/>
                    <a:pt x="382" y="2291"/>
                    <a:pt x="603" y="2291"/>
                  </a:cubicBezTo>
                  <a:cubicBezTo>
                    <a:pt x="692" y="2291"/>
                    <a:pt x="788" y="2273"/>
                    <a:pt x="882" y="2242"/>
                  </a:cubicBezTo>
                  <a:lnTo>
                    <a:pt x="882" y="2010"/>
                  </a:lnTo>
                  <a:cubicBezTo>
                    <a:pt x="828" y="2033"/>
                    <a:pt x="772" y="2045"/>
                    <a:pt x="721" y="2045"/>
                  </a:cubicBezTo>
                  <a:cubicBezTo>
                    <a:pt x="597" y="2045"/>
                    <a:pt x="500" y="1974"/>
                    <a:pt x="511" y="1809"/>
                  </a:cubicBezTo>
                  <a:lnTo>
                    <a:pt x="511" y="650"/>
                  </a:lnTo>
                  <a:lnTo>
                    <a:pt x="851" y="650"/>
                  </a:lnTo>
                  <a:lnTo>
                    <a:pt x="851" y="418"/>
                  </a:lnTo>
                  <a:lnTo>
                    <a:pt x="511" y="418"/>
                  </a:lnTo>
                  <a:lnTo>
                    <a:pt x="5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8"/>
            <p:cNvSpPr/>
            <p:nvPr/>
          </p:nvSpPr>
          <p:spPr>
            <a:xfrm>
              <a:off x="3416250" y="1232700"/>
              <a:ext cx="41375" cy="47925"/>
            </a:xfrm>
            <a:custGeom>
              <a:rect b="b" l="l" r="r" t="t"/>
              <a:pathLst>
                <a:path extrusionOk="0" h="1917" w="1655">
                  <a:moveTo>
                    <a:pt x="823" y="231"/>
                  </a:moveTo>
                  <a:cubicBezTo>
                    <a:pt x="1092" y="231"/>
                    <a:pt x="1367" y="430"/>
                    <a:pt x="1330" y="773"/>
                  </a:cubicBezTo>
                  <a:lnTo>
                    <a:pt x="341" y="773"/>
                  </a:lnTo>
                  <a:cubicBezTo>
                    <a:pt x="341" y="680"/>
                    <a:pt x="356" y="572"/>
                    <a:pt x="387" y="510"/>
                  </a:cubicBezTo>
                  <a:cubicBezTo>
                    <a:pt x="467" y="319"/>
                    <a:pt x="644" y="231"/>
                    <a:pt x="823" y="231"/>
                  </a:cubicBezTo>
                  <a:close/>
                  <a:moveTo>
                    <a:pt x="820" y="0"/>
                  </a:moveTo>
                  <a:cubicBezTo>
                    <a:pt x="263" y="0"/>
                    <a:pt x="16" y="356"/>
                    <a:pt x="1" y="943"/>
                  </a:cubicBezTo>
                  <a:cubicBezTo>
                    <a:pt x="1" y="1546"/>
                    <a:pt x="279" y="1917"/>
                    <a:pt x="851" y="1917"/>
                  </a:cubicBezTo>
                  <a:cubicBezTo>
                    <a:pt x="1237" y="1917"/>
                    <a:pt x="1484" y="1747"/>
                    <a:pt x="1592" y="1469"/>
                  </a:cubicBezTo>
                  <a:lnTo>
                    <a:pt x="1314" y="1391"/>
                  </a:lnTo>
                  <a:cubicBezTo>
                    <a:pt x="1268" y="1561"/>
                    <a:pt x="1098" y="1685"/>
                    <a:pt x="851" y="1685"/>
                  </a:cubicBezTo>
                  <a:cubicBezTo>
                    <a:pt x="464" y="1670"/>
                    <a:pt x="341" y="1407"/>
                    <a:pt x="341" y="1020"/>
                  </a:cubicBezTo>
                  <a:lnTo>
                    <a:pt x="1639" y="1020"/>
                  </a:lnTo>
                  <a:cubicBezTo>
                    <a:pt x="1654" y="402"/>
                    <a:pt x="1438" y="0"/>
                    <a:pt x="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8"/>
            <p:cNvSpPr/>
            <p:nvPr/>
          </p:nvSpPr>
          <p:spPr>
            <a:xfrm>
              <a:off x="3464550" y="1232700"/>
              <a:ext cx="47125" cy="64725"/>
            </a:xfrm>
            <a:custGeom>
              <a:rect b="b" l="l" r="r" t="t"/>
              <a:pathLst>
                <a:path extrusionOk="0" h="2589" w="1885">
                  <a:moveTo>
                    <a:pt x="773" y="232"/>
                  </a:moveTo>
                  <a:cubicBezTo>
                    <a:pt x="1113" y="232"/>
                    <a:pt x="1252" y="541"/>
                    <a:pt x="1252" y="959"/>
                  </a:cubicBezTo>
                  <a:cubicBezTo>
                    <a:pt x="1252" y="1345"/>
                    <a:pt x="1113" y="1654"/>
                    <a:pt x="773" y="1654"/>
                  </a:cubicBezTo>
                  <a:cubicBezTo>
                    <a:pt x="387" y="1654"/>
                    <a:pt x="325" y="1345"/>
                    <a:pt x="325" y="959"/>
                  </a:cubicBezTo>
                  <a:cubicBezTo>
                    <a:pt x="325" y="557"/>
                    <a:pt x="387" y="232"/>
                    <a:pt x="773" y="232"/>
                  </a:cubicBezTo>
                  <a:close/>
                  <a:moveTo>
                    <a:pt x="696" y="0"/>
                  </a:moveTo>
                  <a:cubicBezTo>
                    <a:pt x="155" y="16"/>
                    <a:pt x="1" y="418"/>
                    <a:pt x="1" y="959"/>
                  </a:cubicBezTo>
                  <a:cubicBezTo>
                    <a:pt x="1" y="1484"/>
                    <a:pt x="140" y="1886"/>
                    <a:pt x="665" y="1886"/>
                  </a:cubicBezTo>
                  <a:cubicBezTo>
                    <a:pt x="974" y="1886"/>
                    <a:pt x="1144" y="1731"/>
                    <a:pt x="1252" y="1530"/>
                  </a:cubicBezTo>
                  <a:lnTo>
                    <a:pt x="1252" y="1824"/>
                  </a:lnTo>
                  <a:cubicBezTo>
                    <a:pt x="1317" y="2167"/>
                    <a:pt x="1049" y="2359"/>
                    <a:pt x="791" y="2359"/>
                  </a:cubicBezTo>
                  <a:cubicBezTo>
                    <a:pt x="618" y="2359"/>
                    <a:pt x="449" y="2273"/>
                    <a:pt x="387" y="2087"/>
                  </a:cubicBezTo>
                  <a:lnTo>
                    <a:pt x="78" y="2149"/>
                  </a:lnTo>
                  <a:cubicBezTo>
                    <a:pt x="140" y="2365"/>
                    <a:pt x="279" y="2504"/>
                    <a:pt x="511" y="2550"/>
                  </a:cubicBezTo>
                  <a:cubicBezTo>
                    <a:pt x="633" y="2577"/>
                    <a:pt x="742" y="2589"/>
                    <a:pt x="838" y="2589"/>
                  </a:cubicBezTo>
                  <a:cubicBezTo>
                    <a:pt x="1884" y="2589"/>
                    <a:pt x="1478" y="1135"/>
                    <a:pt x="1577" y="31"/>
                  </a:cubicBezTo>
                  <a:lnTo>
                    <a:pt x="1283" y="31"/>
                  </a:lnTo>
                  <a:cubicBezTo>
                    <a:pt x="1268" y="124"/>
                    <a:pt x="1268" y="248"/>
                    <a:pt x="1268" y="340"/>
                  </a:cubicBezTo>
                  <a:cubicBezTo>
                    <a:pt x="1160" y="155"/>
                    <a:pt x="974" y="0"/>
                    <a:pt x="6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8"/>
            <p:cNvSpPr/>
            <p:nvPr/>
          </p:nvSpPr>
          <p:spPr>
            <a:xfrm>
              <a:off x="3512850" y="1232700"/>
              <a:ext cx="41375" cy="47925"/>
            </a:xfrm>
            <a:custGeom>
              <a:rect b="b" l="l" r="r" t="t"/>
              <a:pathLst>
                <a:path extrusionOk="0" h="1917" w="1655">
                  <a:moveTo>
                    <a:pt x="823" y="231"/>
                  </a:moveTo>
                  <a:cubicBezTo>
                    <a:pt x="1092" y="231"/>
                    <a:pt x="1367" y="430"/>
                    <a:pt x="1330" y="773"/>
                  </a:cubicBezTo>
                  <a:lnTo>
                    <a:pt x="341" y="773"/>
                  </a:lnTo>
                  <a:cubicBezTo>
                    <a:pt x="341" y="680"/>
                    <a:pt x="356" y="572"/>
                    <a:pt x="387" y="510"/>
                  </a:cubicBezTo>
                  <a:cubicBezTo>
                    <a:pt x="467" y="319"/>
                    <a:pt x="644" y="231"/>
                    <a:pt x="823" y="231"/>
                  </a:cubicBezTo>
                  <a:close/>
                  <a:moveTo>
                    <a:pt x="820" y="0"/>
                  </a:moveTo>
                  <a:cubicBezTo>
                    <a:pt x="263" y="0"/>
                    <a:pt x="16" y="356"/>
                    <a:pt x="0" y="943"/>
                  </a:cubicBezTo>
                  <a:cubicBezTo>
                    <a:pt x="0" y="1546"/>
                    <a:pt x="279" y="1917"/>
                    <a:pt x="851" y="1917"/>
                  </a:cubicBezTo>
                  <a:cubicBezTo>
                    <a:pt x="1237" y="1917"/>
                    <a:pt x="1484" y="1747"/>
                    <a:pt x="1592" y="1469"/>
                  </a:cubicBezTo>
                  <a:lnTo>
                    <a:pt x="1314" y="1391"/>
                  </a:lnTo>
                  <a:cubicBezTo>
                    <a:pt x="1268" y="1561"/>
                    <a:pt x="1098" y="1685"/>
                    <a:pt x="851" y="1685"/>
                  </a:cubicBezTo>
                  <a:cubicBezTo>
                    <a:pt x="464" y="1670"/>
                    <a:pt x="341" y="1407"/>
                    <a:pt x="341" y="1020"/>
                  </a:cubicBezTo>
                  <a:lnTo>
                    <a:pt x="1639" y="1020"/>
                  </a:lnTo>
                  <a:cubicBezTo>
                    <a:pt x="1654" y="402"/>
                    <a:pt x="1438" y="0"/>
                    <a:pt x="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8"/>
            <p:cNvSpPr/>
            <p:nvPr/>
          </p:nvSpPr>
          <p:spPr>
            <a:xfrm>
              <a:off x="3563475" y="1232675"/>
              <a:ext cx="21650" cy="46800"/>
            </a:xfrm>
            <a:custGeom>
              <a:rect b="b" l="l" r="r" t="t"/>
              <a:pathLst>
                <a:path extrusionOk="0" h="1872" w="866">
                  <a:moveTo>
                    <a:pt x="734" y="1"/>
                  </a:moveTo>
                  <a:cubicBezTo>
                    <a:pt x="484" y="1"/>
                    <a:pt x="362" y="193"/>
                    <a:pt x="309" y="419"/>
                  </a:cubicBezTo>
                  <a:cubicBezTo>
                    <a:pt x="278" y="310"/>
                    <a:pt x="294" y="156"/>
                    <a:pt x="294" y="32"/>
                  </a:cubicBezTo>
                  <a:lnTo>
                    <a:pt x="0" y="32"/>
                  </a:lnTo>
                  <a:lnTo>
                    <a:pt x="16" y="1871"/>
                  </a:lnTo>
                  <a:lnTo>
                    <a:pt x="325" y="1871"/>
                  </a:lnTo>
                  <a:cubicBezTo>
                    <a:pt x="354" y="1223"/>
                    <a:pt x="141" y="279"/>
                    <a:pt x="725" y="279"/>
                  </a:cubicBezTo>
                  <a:cubicBezTo>
                    <a:pt x="768" y="279"/>
                    <a:pt x="814" y="284"/>
                    <a:pt x="866" y="295"/>
                  </a:cubicBezTo>
                  <a:lnTo>
                    <a:pt x="866" y="17"/>
                  </a:lnTo>
                  <a:cubicBezTo>
                    <a:pt x="818" y="6"/>
                    <a:pt x="774"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8"/>
            <p:cNvSpPr/>
            <p:nvPr/>
          </p:nvSpPr>
          <p:spPr>
            <a:xfrm>
              <a:off x="2793375" y="1371025"/>
              <a:ext cx="39450" cy="64175"/>
            </a:xfrm>
            <a:custGeom>
              <a:rect b="b" l="l" r="r" t="t"/>
              <a:pathLst>
                <a:path extrusionOk="0" h="2567" w="1578">
                  <a:moveTo>
                    <a:pt x="801" y="881"/>
                  </a:moveTo>
                  <a:cubicBezTo>
                    <a:pt x="1164" y="881"/>
                    <a:pt x="1253" y="1185"/>
                    <a:pt x="1253" y="1577"/>
                  </a:cubicBezTo>
                  <a:cubicBezTo>
                    <a:pt x="1253" y="2010"/>
                    <a:pt x="1160" y="2319"/>
                    <a:pt x="758" y="2319"/>
                  </a:cubicBezTo>
                  <a:cubicBezTo>
                    <a:pt x="387" y="2319"/>
                    <a:pt x="325" y="1994"/>
                    <a:pt x="325" y="1608"/>
                  </a:cubicBezTo>
                  <a:cubicBezTo>
                    <a:pt x="325" y="1206"/>
                    <a:pt x="387" y="881"/>
                    <a:pt x="774" y="881"/>
                  </a:cubicBezTo>
                  <a:cubicBezTo>
                    <a:pt x="783" y="881"/>
                    <a:pt x="792" y="881"/>
                    <a:pt x="801" y="881"/>
                  </a:cubicBezTo>
                  <a:close/>
                  <a:moveTo>
                    <a:pt x="1253" y="0"/>
                  </a:moveTo>
                  <a:lnTo>
                    <a:pt x="1268" y="959"/>
                  </a:lnTo>
                  <a:cubicBezTo>
                    <a:pt x="1145" y="773"/>
                    <a:pt x="990" y="650"/>
                    <a:pt x="681" y="650"/>
                  </a:cubicBezTo>
                  <a:cubicBezTo>
                    <a:pt x="233" y="650"/>
                    <a:pt x="1" y="974"/>
                    <a:pt x="1" y="1608"/>
                  </a:cubicBezTo>
                  <a:cubicBezTo>
                    <a:pt x="16" y="2180"/>
                    <a:pt x="171" y="2566"/>
                    <a:pt x="681" y="2566"/>
                  </a:cubicBezTo>
                  <a:cubicBezTo>
                    <a:pt x="990" y="2566"/>
                    <a:pt x="1160" y="2442"/>
                    <a:pt x="1253" y="2226"/>
                  </a:cubicBezTo>
                  <a:cubicBezTo>
                    <a:pt x="1284" y="2303"/>
                    <a:pt x="1268" y="2427"/>
                    <a:pt x="1284" y="2520"/>
                  </a:cubicBezTo>
                  <a:lnTo>
                    <a:pt x="1577" y="2520"/>
                  </a:lnTo>
                  <a:lnTo>
                    <a:pt x="15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8"/>
            <p:cNvSpPr/>
            <p:nvPr/>
          </p:nvSpPr>
          <p:spPr>
            <a:xfrm>
              <a:off x="2841675" y="1387250"/>
              <a:ext cx="41375" cy="47950"/>
            </a:xfrm>
            <a:custGeom>
              <a:rect b="b" l="l" r="r" t="t"/>
              <a:pathLst>
                <a:path extrusionOk="0" h="1918" w="1655">
                  <a:moveTo>
                    <a:pt x="830" y="231"/>
                  </a:moveTo>
                  <a:cubicBezTo>
                    <a:pt x="1098" y="231"/>
                    <a:pt x="1367" y="430"/>
                    <a:pt x="1330" y="773"/>
                  </a:cubicBezTo>
                  <a:lnTo>
                    <a:pt x="341" y="773"/>
                  </a:lnTo>
                  <a:cubicBezTo>
                    <a:pt x="341" y="681"/>
                    <a:pt x="372" y="572"/>
                    <a:pt x="387" y="511"/>
                  </a:cubicBezTo>
                  <a:cubicBezTo>
                    <a:pt x="474" y="319"/>
                    <a:pt x="651" y="231"/>
                    <a:pt x="830" y="231"/>
                  </a:cubicBezTo>
                  <a:close/>
                  <a:moveTo>
                    <a:pt x="835" y="1"/>
                  </a:moveTo>
                  <a:cubicBezTo>
                    <a:pt x="264" y="1"/>
                    <a:pt x="16" y="356"/>
                    <a:pt x="1" y="943"/>
                  </a:cubicBezTo>
                  <a:cubicBezTo>
                    <a:pt x="1" y="1546"/>
                    <a:pt x="294" y="1917"/>
                    <a:pt x="851" y="1917"/>
                  </a:cubicBezTo>
                  <a:cubicBezTo>
                    <a:pt x="1237" y="1917"/>
                    <a:pt x="1485" y="1747"/>
                    <a:pt x="1593" y="1469"/>
                  </a:cubicBezTo>
                  <a:lnTo>
                    <a:pt x="1314" y="1392"/>
                  </a:lnTo>
                  <a:cubicBezTo>
                    <a:pt x="1268" y="1562"/>
                    <a:pt x="1098" y="1685"/>
                    <a:pt x="851" y="1685"/>
                  </a:cubicBezTo>
                  <a:cubicBezTo>
                    <a:pt x="464" y="1670"/>
                    <a:pt x="341" y="1407"/>
                    <a:pt x="341" y="1021"/>
                  </a:cubicBezTo>
                  <a:lnTo>
                    <a:pt x="1639" y="1021"/>
                  </a:lnTo>
                  <a:cubicBezTo>
                    <a:pt x="1655" y="402"/>
                    <a:pt x="1438" y="1"/>
                    <a:pt x="8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8"/>
            <p:cNvSpPr/>
            <p:nvPr/>
          </p:nvSpPr>
          <p:spPr>
            <a:xfrm>
              <a:off x="2888825" y="1387350"/>
              <a:ext cx="38475" cy="47950"/>
            </a:xfrm>
            <a:custGeom>
              <a:rect b="b" l="l" r="r" t="t"/>
              <a:pathLst>
                <a:path extrusionOk="0" h="1918" w="1539">
                  <a:moveTo>
                    <a:pt x="781" y="0"/>
                  </a:moveTo>
                  <a:cubicBezTo>
                    <a:pt x="421" y="0"/>
                    <a:pt x="57" y="151"/>
                    <a:pt x="78" y="522"/>
                  </a:cubicBezTo>
                  <a:cubicBezTo>
                    <a:pt x="124" y="1233"/>
                    <a:pt x="1129" y="847"/>
                    <a:pt x="1221" y="1388"/>
                  </a:cubicBezTo>
                  <a:cubicBezTo>
                    <a:pt x="1214" y="1591"/>
                    <a:pt x="1012" y="1678"/>
                    <a:pt x="797" y="1678"/>
                  </a:cubicBezTo>
                  <a:cubicBezTo>
                    <a:pt x="554" y="1678"/>
                    <a:pt x="295" y="1568"/>
                    <a:pt x="279" y="1388"/>
                  </a:cubicBezTo>
                  <a:lnTo>
                    <a:pt x="0" y="1434"/>
                  </a:lnTo>
                  <a:cubicBezTo>
                    <a:pt x="39" y="1747"/>
                    <a:pt x="421" y="1917"/>
                    <a:pt x="792" y="1917"/>
                  </a:cubicBezTo>
                  <a:cubicBezTo>
                    <a:pt x="1171" y="1917"/>
                    <a:pt x="1538" y="1740"/>
                    <a:pt x="1515" y="1357"/>
                  </a:cubicBezTo>
                  <a:cubicBezTo>
                    <a:pt x="1484" y="599"/>
                    <a:pt x="510" y="1001"/>
                    <a:pt x="371" y="491"/>
                  </a:cubicBezTo>
                  <a:cubicBezTo>
                    <a:pt x="379" y="310"/>
                    <a:pt x="575" y="224"/>
                    <a:pt x="775" y="224"/>
                  </a:cubicBezTo>
                  <a:cubicBezTo>
                    <a:pt x="984" y="224"/>
                    <a:pt x="1198" y="317"/>
                    <a:pt x="1206" y="491"/>
                  </a:cubicBezTo>
                  <a:lnTo>
                    <a:pt x="1500" y="445"/>
                  </a:lnTo>
                  <a:cubicBezTo>
                    <a:pt x="1469" y="290"/>
                    <a:pt x="1376" y="182"/>
                    <a:pt x="1268" y="105"/>
                  </a:cubicBezTo>
                  <a:cubicBezTo>
                    <a:pt x="1139" y="38"/>
                    <a:pt x="960" y="0"/>
                    <a:pt x="7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8"/>
            <p:cNvSpPr/>
            <p:nvPr/>
          </p:nvSpPr>
          <p:spPr>
            <a:xfrm>
              <a:off x="2932125" y="1387550"/>
              <a:ext cx="39025" cy="47650"/>
            </a:xfrm>
            <a:custGeom>
              <a:rect b="b" l="l" r="r" t="t"/>
              <a:pathLst>
                <a:path extrusionOk="0" h="1906" w="1561">
                  <a:moveTo>
                    <a:pt x="867" y="1"/>
                  </a:moveTo>
                  <a:cubicBezTo>
                    <a:pt x="434" y="1"/>
                    <a:pt x="1" y="362"/>
                    <a:pt x="61" y="947"/>
                  </a:cubicBezTo>
                  <a:cubicBezTo>
                    <a:pt x="123" y="1503"/>
                    <a:pt x="278" y="1905"/>
                    <a:pt x="849" y="1905"/>
                  </a:cubicBezTo>
                  <a:cubicBezTo>
                    <a:pt x="1267" y="1905"/>
                    <a:pt x="1514" y="1673"/>
                    <a:pt x="1560" y="1302"/>
                  </a:cubicBezTo>
                  <a:lnTo>
                    <a:pt x="1251" y="1287"/>
                  </a:lnTo>
                  <a:cubicBezTo>
                    <a:pt x="1236" y="1519"/>
                    <a:pt x="1081" y="1658"/>
                    <a:pt x="849" y="1658"/>
                  </a:cubicBezTo>
                  <a:cubicBezTo>
                    <a:pt x="463" y="1658"/>
                    <a:pt x="386" y="1318"/>
                    <a:pt x="386" y="931"/>
                  </a:cubicBezTo>
                  <a:cubicBezTo>
                    <a:pt x="386" y="545"/>
                    <a:pt x="463" y="220"/>
                    <a:pt x="849" y="220"/>
                  </a:cubicBezTo>
                  <a:cubicBezTo>
                    <a:pt x="1081" y="220"/>
                    <a:pt x="1205" y="360"/>
                    <a:pt x="1236" y="560"/>
                  </a:cubicBezTo>
                  <a:lnTo>
                    <a:pt x="1545" y="530"/>
                  </a:lnTo>
                  <a:cubicBezTo>
                    <a:pt x="1530" y="452"/>
                    <a:pt x="1514" y="390"/>
                    <a:pt x="1483" y="329"/>
                  </a:cubicBezTo>
                  <a:cubicBezTo>
                    <a:pt x="1327" y="103"/>
                    <a:pt x="1097" y="1"/>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8"/>
            <p:cNvSpPr/>
            <p:nvPr/>
          </p:nvSpPr>
          <p:spPr>
            <a:xfrm>
              <a:off x="2979250" y="1387250"/>
              <a:ext cx="21650" cy="46775"/>
            </a:xfrm>
            <a:custGeom>
              <a:rect b="b" l="l" r="r" t="t"/>
              <a:pathLst>
                <a:path extrusionOk="0" h="1871" w="866">
                  <a:moveTo>
                    <a:pt x="734" y="0"/>
                  </a:moveTo>
                  <a:cubicBezTo>
                    <a:pt x="484" y="0"/>
                    <a:pt x="362" y="192"/>
                    <a:pt x="309" y="418"/>
                  </a:cubicBezTo>
                  <a:cubicBezTo>
                    <a:pt x="278" y="310"/>
                    <a:pt x="294" y="155"/>
                    <a:pt x="294" y="32"/>
                  </a:cubicBezTo>
                  <a:lnTo>
                    <a:pt x="0" y="32"/>
                  </a:lnTo>
                  <a:lnTo>
                    <a:pt x="15" y="1871"/>
                  </a:lnTo>
                  <a:lnTo>
                    <a:pt x="325" y="1871"/>
                  </a:lnTo>
                  <a:cubicBezTo>
                    <a:pt x="353" y="1222"/>
                    <a:pt x="154" y="279"/>
                    <a:pt x="728" y="279"/>
                  </a:cubicBezTo>
                  <a:cubicBezTo>
                    <a:pt x="769" y="279"/>
                    <a:pt x="815" y="284"/>
                    <a:pt x="866" y="294"/>
                  </a:cubicBezTo>
                  <a:lnTo>
                    <a:pt x="866" y="16"/>
                  </a:lnTo>
                  <a:cubicBezTo>
                    <a:pt x="818" y="5"/>
                    <a:pt x="774" y="0"/>
                    <a:pt x="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8"/>
            <p:cNvSpPr/>
            <p:nvPr/>
          </p:nvSpPr>
          <p:spPr>
            <a:xfrm>
              <a:off x="3007825" y="1371025"/>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8"/>
            <p:cNvSpPr/>
            <p:nvPr/>
          </p:nvSpPr>
          <p:spPr>
            <a:xfrm>
              <a:off x="3026775" y="1387250"/>
              <a:ext cx="39050" cy="64950"/>
            </a:xfrm>
            <a:custGeom>
              <a:rect b="b" l="l" r="r" t="t"/>
              <a:pathLst>
                <a:path extrusionOk="0" h="2598" w="1562">
                  <a:moveTo>
                    <a:pt x="819" y="232"/>
                  </a:moveTo>
                  <a:cubicBezTo>
                    <a:pt x="1190" y="248"/>
                    <a:pt x="1252" y="557"/>
                    <a:pt x="1252" y="959"/>
                  </a:cubicBezTo>
                  <a:cubicBezTo>
                    <a:pt x="1252" y="1345"/>
                    <a:pt x="1206" y="1685"/>
                    <a:pt x="819" y="1685"/>
                  </a:cubicBezTo>
                  <a:cubicBezTo>
                    <a:pt x="417" y="1685"/>
                    <a:pt x="325" y="1392"/>
                    <a:pt x="325" y="974"/>
                  </a:cubicBezTo>
                  <a:cubicBezTo>
                    <a:pt x="325" y="542"/>
                    <a:pt x="402" y="232"/>
                    <a:pt x="819" y="232"/>
                  </a:cubicBezTo>
                  <a:close/>
                  <a:moveTo>
                    <a:pt x="897" y="1"/>
                  </a:moveTo>
                  <a:cubicBezTo>
                    <a:pt x="587" y="1"/>
                    <a:pt x="417" y="124"/>
                    <a:pt x="325" y="325"/>
                  </a:cubicBezTo>
                  <a:lnTo>
                    <a:pt x="309" y="32"/>
                  </a:lnTo>
                  <a:lnTo>
                    <a:pt x="0" y="32"/>
                  </a:lnTo>
                  <a:lnTo>
                    <a:pt x="16" y="2597"/>
                  </a:lnTo>
                  <a:lnTo>
                    <a:pt x="325" y="2597"/>
                  </a:lnTo>
                  <a:lnTo>
                    <a:pt x="309" y="1577"/>
                  </a:lnTo>
                  <a:lnTo>
                    <a:pt x="309" y="1577"/>
                  </a:lnTo>
                  <a:cubicBezTo>
                    <a:pt x="417" y="1778"/>
                    <a:pt x="587" y="1917"/>
                    <a:pt x="897" y="1917"/>
                  </a:cubicBezTo>
                  <a:cubicBezTo>
                    <a:pt x="1407" y="1886"/>
                    <a:pt x="1561" y="1500"/>
                    <a:pt x="1561" y="943"/>
                  </a:cubicBezTo>
                  <a:cubicBezTo>
                    <a:pt x="1561" y="387"/>
                    <a:pt x="1422" y="1"/>
                    <a:pt x="8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8"/>
            <p:cNvSpPr/>
            <p:nvPr/>
          </p:nvSpPr>
          <p:spPr>
            <a:xfrm>
              <a:off x="3070825" y="1377600"/>
              <a:ext cx="22050" cy="57275"/>
            </a:xfrm>
            <a:custGeom>
              <a:rect b="b" l="l" r="r" t="t"/>
              <a:pathLst>
                <a:path extrusionOk="0" h="2291" w="882">
                  <a:moveTo>
                    <a:pt x="325" y="0"/>
                  </a:moveTo>
                  <a:lnTo>
                    <a:pt x="232" y="418"/>
                  </a:lnTo>
                  <a:lnTo>
                    <a:pt x="0" y="418"/>
                  </a:lnTo>
                  <a:lnTo>
                    <a:pt x="0" y="649"/>
                  </a:lnTo>
                  <a:lnTo>
                    <a:pt x="216" y="649"/>
                  </a:lnTo>
                  <a:lnTo>
                    <a:pt x="216" y="1870"/>
                  </a:lnTo>
                  <a:cubicBezTo>
                    <a:pt x="216" y="2179"/>
                    <a:pt x="397" y="2291"/>
                    <a:pt x="612" y="2291"/>
                  </a:cubicBezTo>
                  <a:cubicBezTo>
                    <a:pt x="699" y="2291"/>
                    <a:pt x="792" y="2272"/>
                    <a:pt x="881" y="2241"/>
                  </a:cubicBezTo>
                  <a:lnTo>
                    <a:pt x="881" y="2009"/>
                  </a:lnTo>
                  <a:cubicBezTo>
                    <a:pt x="827" y="2032"/>
                    <a:pt x="772" y="2044"/>
                    <a:pt x="721" y="2044"/>
                  </a:cubicBezTo>
                  <a:cubicBezTo>
                    <a:pt x="598" y="2044"/>
                    <a:pt x="504" y="1973"/>
                    <a:pt x="526" y="1809"/>
                  </a:cubicBezTo>
                  <a:lnTo>
                    <a:pt x="526" y="649"/>
                  </a:lnTo>
                  <a:lnTo>
                    <a:pt x="866" y="649"/>
                  </a:lnTo>
                  <a:lnTo>
                    <a:pt x="866" y="418"/>
                  </a:lnTo>
                  <a:lnTo>
                    <a:pt x="526" y="418"/>
                  </a:lnTo>
                  <a:lnTo>
                    <a:pt x="5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8"/>
            <p:cNvSpPr/>
            <p:nvPr/>
          </p:nvSpPr>
          <p:spPr>
            <a:xfrm>
              <a:off x="3099400" y="1371025"/>
              <a:ext cx="7750" cy="63000"/>
            </a:xfrm>
            <a:custGeom>
              <a:rect b="b" l="l" r="r" t="t"/>
              <a:pathLst>
                <a:path extrusionOk="0" h="2520" w="310">
                  <a:moveTo>
                    <a:pt x="1" y="0"/>
                  </a:moveTo>
                  <a:lnTo>
                    <a:pt x="1" y="294"/>
                  </a:lnTo>
                  <a:lnTo>
                    <a:pt x="310" y="294"/>
                  </a:lnTo>
                  <a:lnTo>
                    <a:pt x="310" y="0"/>
                  </a:lnTo>
                  <a:close/>
                  <a:moveTo>
                    <a:pt x="1" y="681"/>
                  </a:moveTo>
                  <a:lnTo>
                    <a:pt x="1" y="2520"/>
                  </a:lnTo>
                  <a:lnTo>
                    <a:pt x="310" y="2520"/>
                  </a:lnTo>
                  <a:lnTo>
                    <a:pt x="310" y="6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8"/>
            <p:cNvSpPr/>
            <p:nvPr/>
          </p:nvSpPr>
          <p:spPr>
            <a:xfrm>
              <a:off x="3116400" y="1387250"/>
              <a:ext cx="41375" cy="47950"/>
            </a:xfrm>
            <a:custGeom>
              <a:rect b="b" l="l" r="r" t="t"/>
              <a:pathLst>
                <a:path extrusionOk="0" h="1918" w="1655">
                  <a:moveTo>
                    <a:pt x="835" y="232"/>
                  </a:moveTo>
                  <a:cubicBezTo>
                    <a:pt x="1253" y="232"/>
                    <a:pt x="1330" y="542"/>
                    <a:pt x="1330" y="959"/>
                  </a:cubicBezTo>
                  <a:cubicBezTo>
                    <a:pt x="1330" y="1376"/>
                    <a:pt x="1237" y="1685"/>
                    <a:pt x="820" y="1685"/>
                  </a:cubicBezTo>
                  <a:cubicBezTo>
                    <a:pt x="418" y="1670"/>
                    <a:pt x="325" y="1376"/>
                    <a:pt x="325" y="959"/>
                  </a:cubicBezTo>
                  <a:cubicBezTo>
                    <a:pt x="325" y="542"/>
                    <a:pt x="418" y="232"/>
                    <a:pt x="835" y="232"/>
                  </a:cubicBezTo>
                  <a:close/>
                  <a:moveTo>
                    <a:pt x="856" y="0"/>
                  </a:moveTo>
                  <a:cubicBezTo>
                    <a:pt x="844" y="0"/>
                    <a:pt x="832" y="0"/>
                    <a:pt x="820" y="1"/>
                  </a:cubicBezTo>
                  <a:cubicBezTo>
                    <a:pt x="279" y="1"/>
                    <a:pt x="1" y="310"/>
                    <a:pt x="1" y="959"/>
                  </a:cubicBezTo>
                  <a:cubicBezTo>
                    <a:pt x="16" y="1531"/>
                    <a:pt x="248" y="1917"/>
                    <a:pt x="820" y="1917"/>
                  </a:cubicBezTo>
                  <a:cubicBezTo>
                    <a:pt x="1376" y="1917"/>
                    <a:pt x="1655" y="1562"/>
                    <a:pt x="1639" y="959"/>
                  </a:cubicBezTo>
                  <a:cubicBezTo>
                    <a:pt x="1639" y="368"/>
                    <a:pt x="143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8"/>
            <p:cNvSpPr/>
            <p:nvPr/>
          </p:nvSpPr>
          <p:spPr>
            <a:xfrm>
              <a:off x="3167025" y="1387225"/>
              <a:ext cx="43350" cy="46800"/>
            </a:xfrm>
            <a:custGeom>
              <a:rect b="b" l="l" r="r" t="t"/>
              <a:pathLst>
                <a:path extrusionOk="0" h="1872" w="1734">
                  <a:moveTo>
                    <a:pt x="945" y="0"/>
                  </a:moveTo>
                  <a:cubicBezTo>
                    <a:pt x="930" y="0"/>
                    <a:pt x="914" y="1"/>
                    <a:pt x="897" y="2"/>
                  </a:cubicBezTo>
                  <a:cubicBezTo>
                    <a:pt x="588" y="2"/>
                    <a:pt x="418" y="141"/>
                    <a:pt x="310" y="342"/>
                  </a:cubicBezTo>
                  <a:cubicBezTo>
                    <a:pt x="279" y="264"/>
                    <a:pt x="294" y="141"/>
                    <a:pt x="279" y="33"/>
                  </a:cubicBezTo>
                  <a:lnTo>
                    <a:pt x="1" y="33"/>
                  </a:lnTo>
                  <a:lnTo>
                    <a:pt x="1" y="1872"/>
                  </a:lnTo>
                  <a:lnTo>
                    <a:pt x="310" y="1872"/>
                  </a:lnTo>
                  <a:cubicBezTo>
                    <a:pt x="356" y="1223"/>
                    <a:pt x="93" y="264"/>
                    <a:pt x="789" y="233"/>
                  </a:cubicBezTo>
                  <a:cubicBezTo>
                    <a:pt x="1082" y="233"/>
                    <a:pt x="1160" y="403"/>
                    <a:pt x="1160" y="697"/>
                  </a:cubicBezTo>
                  <a:lnTo>
                    <a:pt x="1160" y="1872"/>
                  </a:lnTo>
                  <a:lnTo>
                    <a:pt x="1469" y="1872"/>
                  </a:lnTo>
                  <a:cubicBezTo>
                    <a:pt x="1408" y="1129"/>
                    <a:pt x="1734" y="0"/>
                    <a:pt x="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8"/>
            <p:cNvSpPr/>
            <p:nvPr/>
          </p:nvSpPr>
          <p:spPr>
            <a:xfrm>
              <a:off x="3329300" y="1374125"/>
              <a:ext cx="8150" cy="59900"/>
            </a:xfrm>
            <a:custGeom>
              <a:rect b="b" l="l" r="r" t="t"/>
              <a:pathLst>
                <a:path extrusionOk="0" h="2396" w="326">
                  <a:moveTo>
                    <a:pt x="1" y="0"/>
                  </a:moveTo>
                  <a:lnTo>
                    <a:pt x="1" y="2396"/>
                  </a:lnTo>
                  <a:lnTo>
                    <a:pt x="326" y="2396"/>
                  </a:lnTo>
                  <a:lnTo>
                    <a:pt x="3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8"/>
            <p:cNvSpPr/>
            <p:nvPr/>
          </p:nvSpPr>
          <p:spPr>
            <a:xfrm>
              <a:off x="3351725" y="1374125"/>
              <a:ext cx="37900" cy="59900"/>
            </a:xfrm>
            <a:custGeom>
              <a:rect b="b" l="l" r="r" t="t"/>
              <a:pathLst>
                <a:path extrusionOk="0" h="2396" w="1516">
                  <a:moveTo>
                    <a:pt x="650" y="0"/>
                  </a:moveTo>
                  <a:lnTo>
                    <a:pt x="78" y="402"/>
                  </a:lnTo>
                  <a:lnTo>
                    <a:pt x="78" y="680"/>
                  </a:lnTo>
                  <a:lnTo>
                    <a:pt x="619" y="294"/>
                  </a:lnTo>
                  <a:lnTo>
                    <a:pt x="619" y="2133"/>
                  </a:lnTo>
                  <a:lnTo>
                    <a:pt x="0" y="2133"/>
                  </a:lnTo>
                  <a:lnTo>
                    <a:pt x="0" y="2396"/>
                  </a:lnTo>
                  <a:lnTo>
                    <a:pt x="1515" y="2396"/>
                  </a:lnTo>
                  <a:lnTo>
                    <a:pt x="1515" y="2133"/>
                  </a:lnTo>
                  <a:lnTo>
                    <a:pt x="928" y="2133"/>
                  </a:lnTo>
                  <a:lnTo>
                    <a:pt x="92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8"/>
            <p:cNvSpPr/>
            <p:nvPr/>
          </p:nvSpPr>
          <p:spPr>
            <a:xfrm>
              <a:off x="3391550" y="1373300"/>
              <a:ext cx="47125" cy="61900"/>
            </a:xfrm>
            <a:custGeom>
              <a:rect b="b" l="l" r="r" t="t"/>
              <a:pathLst>
                <a:path extrusionOk="0" h="2476" w="1885">
                  <a:moveTo>
                    <a:pt x="1078" y="233"/>
                  </a:moveTo>
                  <a:cubicBezTo>
                    <a:pt x="1345" y="233"/>
                    <a:pt x="1499" y="372"/>
                    <a:pt x="1499" y="636"/>
                  </a:cubicBezTo>
                  <a:cubicBezTo>
                    <a:pt x="1499" y="901"/>
                    <a:pt x="1358" y="1054"/>
                    <a:pt x="1090" y="1054"/>
                  </a:cubicBezTo>
                  <a:cubicBezTo>
                    <a:pt x="1077" y="1054"/>
                    <a:pt x="1064" y="1054"/>
                    <a:pt x="1050" y="1053"/>
                  </a:cubicBezTo>
                  <a:cubicBezTo>
                    <a:pt x="757" y="1053"/>
                    <a:pt x="618" y="899"/>
                    <a:pt x="602" y="636"/>
                  </a:cubicBezTo>
                  <a:cubicBezTo>
                    <a:pt x="602" y="358"/>
                    <a:pt x="757" y="234"/>
                    <a:pt x="1035" y="234"/>
                  </a:cubicBezTo>
                  <a:cubicBezTo>
                    <a:pt x="1050" y="233"/>
                    <a:pt x="1064" y="233"/>
                    <a:pt x="1078" y="233"/>
                  </a:cubicBezTo>
                  <a:close/>
                  <a:moveTo>
                    <a:pt x="1035" y="1285"/>
                  </a:moveTo>
                  <a:cubicBezTo>
                    <a:pt x="1375" y="1285"/>
                    <a:pt x="1560" y="1440"/>
                    <a:pt x="1560" y="1733"/>
                  </a:cubicBezTo>
                  <a:cubicBezTo>
                    <a:pt x="1560" y="2058"/>
                    <a:pt x="1406" y="2243"/>
                    <a:pt x="1066" y="2243"/>
                  </a:cubicBezTo>
                  <a:cubicBezTo>
                    <a:pt x="726" y="2243"/>
                    <a:pt x="556" y="2073"/>
                    <a:pt x="556" y="1749"/>
                  </a:cubicBezTo>
                  <a:cubicBezTo>
                    <a:pt x="556" y="1455"/>
                    <a:pt x="726" y="1285"/>
                    <a:pt x="1035" y="1285"/>
                  </a:cubicBezTo>
                  <a:close/>
                  <a:moveTo>
                    <a:pt x="983" y="1"/>
                  </a:moveTo>
                  <a:cubicBezTo>
                    <a:pt x="265" y="1"/>
                    <a:pt x="1" y="935"/>
                    <a:pt x="710" y="1177"/>
                  </a:cubicBezTo>
                  <a:cubicBezTo>
                    <a:pt x="448" y="1239"/>
                    <a:pt x="247" y="1409"/>
                    <a:pt x="247" y="1764"/>
                  </a:cubicBezTo>
                  <a:cubicBezTo>
                    <a:pt x="247" y="2243"/>
                    <a:pt x="556" y="2475"/>
                    <a:pt x="1050" y="2475"/>
                  </a:cubicBezTo>
                  <a:cubicBezTo>
                    <a:pt x="1545" y="2475"/>
                    <a:pt x="1870" y="2243"/>
                    <a:pt x="1870" y="1764"/>
                  </a:cubicBezTo>
                  <a:cubicBezTo>
                    <a:pt x="1885" y="1393"/>
                    <a:pt x="1653" y="1254"/>
                    <a:pt x="1375" y="1161"/>
                  </a:cubicBezTo>
                  <a:cubicBezTo>
                    <a:pt x="1638" y="1100"/>
                    <a:pt x="1808" y="930"/>
                    <a:pt x="1808" y="620"/>
                  </a:cubicBezTo>
                  <a:cubicBezTo>
                    <a:pt x="1792" y="172"/>
                    <a:pt x="1483" y="33"/>
                    <a:pt x="1035" y="2"/>
                  </a:cubicBezTo>
                  <a:cubicBezTo>
                    <a:pt x="1017" y="1"/>
                    <a:pt x="1000" y="1"/>
                    <a:pt x="9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8"/>
            <p:cNvSpPr/>
            <p:nvPr/>
          </p:nvSpPr>
          <p:spPr>
            <a:xfrm>
              <a:off x="3449100" y="1374125"/>
              <a:ext cx="48700" cy="59900"/>
            </a:xfrm>
            <a:custGeom>
              <a:rect b="b" l="l" r="r" t="t"/>
              <a:pathLst>
                <a:path extrusionOk="0" h="2396" w="1948">
                  <a:moveTo>
                    <a:pt x="0" y="0"/>
                  </a:moveTo>
                  <a:lnTo>
                    <a:pt x="0" y="2396"/>
                  </a:lnTo>
                  <a:lnTo>
                    <a:pt x="278" y="2396"/>
                  </a:lnTo>
                  <a:lnTo>
                    <a:pt x="278" y="356"/>
                  </a:lnTo>
                  <a:lnTo>
                    <a:pt x="1546" y="2396"/>
                  </a:lnTo>
                  <a:lnTo>
                    <a:pt x="1948" y="2396"/>
                  </a:lnTo>
                  <a:lnTo>
                    <a:pt x="1948" y="0"/>
                  </a:lnTo>
                  <a:lnTo>
                    <a:pt x="1654" y="0"/>
                  </a:lnTo>
                  <a:lnTo>
                    <a:pt x="1670" y="2056"/>
                  </a:lnTo>
                  <a:lnTo>
                    <a:pt x="38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8"/>
            <p:cNvSpPr/>
            <p:nvPr/>
          </p:nvSpPr>
          <p:spPr>
            <a:xfrm>
              <a:off x="3536025" y="1374125"/>
              <a:ext cx="49500" cy="59900"/>
            </a:xfrm>
            <a:custGeom>
              <a:rect b="b" l="l" r="r" t="t"/>
              <a:pathLst>
                <a:path extrusionOk="0" h="2396" w="1980">
                  <a:moveTo>
                    <a:pt x="1" y="0"/>
                  </a:moveTo>
                  <a:lnTo>
                    <a:pt x="1" y="2396"/>
                  </a:lnTo>
                  <a:lnTo>
                    <a:pt x="310" y="2396"/>
                  </a:lnTo>
                  <a:lnTo>
                    <a:pt x="310" y="1484"/>
                  </a:lnTo>
                  <a:lnTo>
                    <a:pt x="619" y="1237"/>
                  </a:lnTo>
                  <a:lnTo>
                    <a:pt x="1577" y="2396"/>
                  </a:lnTo>
                  <a:lnTo>
                    <a:pt x="1979" y="2396"/>
                  </a:lnTo>
                  <a:lnTo>
                    <a:pt x="835" y="1051"/>
                  </a:lnTo>
                  <a:lnTo>
                    <a:pt x="1856" y="0"/>
                  </a:lnTo>
                  <a:lnTo>
                    <a:pt x="1469" y="0"/>
                  </a:lnTo>
                  <a:lnTo>
                    <a:pt x="310" y="1206"/>
                  </a:lnTo>
                  <a:lnTo>
                    <a:pt x="3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8"/>
            <p:cNvSpPr/>
            <p:nvPr/>
          </p:nvSpPr>
          <p:spPr>
            <a:xfrm>
              <a:off x="3590125" y="1387250"/>
              <a:ext cx="41375" cy="47950"/>
            </a:xfrm>
            <a:custGeom>
              <a:rect b="b" l="l" r="r" t="t"/>
              <a:pathLst>
                <a:path extrusionOk="0" h="1918" w="1655">
                  <a:moveTo>
                    <a:pt x="823" y="231"/>
                  </a:moveTo>
                  <a:cubicBezTo>
                    <a:pt x="1092" y="231"/>
                    <a:pt x="1367" y="430"/>
                    <a:pt x="1330" y="773"/>
                  </a:cubicBezTo>
                  <a:lnTo>
                    <a:pt x="341" y="773"/>
                  </a:lnTo>
                  <a:cubicBezTo>
                    <a:pt x="341" y="681"/>
                    <a:pt x="356" y="572"/>
                    <a:pt x="387" y="511"/>
                  </a:cubicBezTo>
                  <a:cubicBezTo>
                    <a:pt x="467" y="319"/>
                    <a:pt x="644" y="231"/>
                    <a:pt x="823" y="231"/>
                  </a:cubicBezTo>
                  <a:close/>
                  <a:moveTo>
                    <a:pt x="820" y="1"/>
                  </a:moveTo>
                  <a:cubicBezTo>
                    <a:pt x="263" y="1"/>
                    <a:pt x="16" y="356"/>
                    <a:pt x="1" y="943"/>
                  </a:cubicBezTo>
                  <a:cubicBezTo>
                    <a:pt x="1" y="1546"/>
                    <a:pt x="279" y="1917"/>
                    <a:pt x="851" y="1917"/>
                  </a:cubicBezTo>
                  <a:cubicBezTo>
                    <a:pt x="1237" y="1917"/>
                    <a:pt x="1484" y="1747"/>
                    <a:pt x="1593" y="1469"/>
                  </a:cubicBezTo>
                  <a:lnTo>
                    <a:pt x="1314" y="1392"/>
                  </a:lnTo>
                  <a:cubicBezTo>
                    <a:pt x="1268" y="1562"/>
                    <a:pt x="1098" y="1685"/>
                    <a:pt x="851" y="1685"/>
                  </a:cubicBezTo>
                  <a:cubicBezTo>
                    <a:pt x="464" y="1670"/>
                    <a:pt x="341" y="1407"/>
                    <a:pt x="341" y="1021"/>
                  </a:cubicBezTo>
                  <a:lnTo>
                    <a:pt x="1639" y="1021"/>
                  </a:lnTo>
                  <a:cubicBezTo>
                    <a:pt x="1654" y="402"/>
                    <a:pt x="1438" y="1"/>
                    <a:pt x="8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8"/>
            <p:cNvSpPr/>
            <p:nvPr/>
          </p:nvSpPr>
          <p:spPr>
            <a:xfrm>
              <a:off x="3635325" y="1388025"/>
              <a:ext cx="42925" cy="64175"/>
            </a:xfrm>
            <a:custGeom>
              <a:rect b="b" l="l" r="r" t="t"/>
              <a:pathLst>
                <a:path extrusionOk="0" h="2567" w="1717">
                  <a:moveTo>
                    <a:pt x="1" y="1"/>
                  </a:moveTo>
                  <a:lnTo>
                    <a:pt x="712" y="1824"/>
                  </a:lnTo>
                  <a:cubicBezTo>
                    <a:pt x="627" y="2094"/>
                    <a:pt x="503" y="2325"/>
                    <a:pt x="184" y="2325"/>
                  </a:cubicBezTo>
                  <a:cubicBezTo>
                    <a:pt x="155" y="2325"/>
                    <a:pt x="125" y="2323"/>
                    <a:pt x="94" y="2319"/>
                  </a:cubicBezTo>
                  <a:lnTo>
                    <a:pt x="94" y="2551"/>
                  </a:lnTo>
                  <a:cubicBezTo>
                    <a:pt x="154" y="2561"/>
                    <a:pt x="210" y="2567"/>
                    <a:pt x="262" y="2567"/>
                  </a:cubicBezTo>
                  <a:cubicBezTo>
                    <a:pt x="585" y="2567"/>
                    <a:pt x="762" y="2373"/>
                    <a:pt x="882" y="2133"/>
                  </a:cubicBezTo>
                  <a:lnTo>
                    <a:pt x="1717" y="1"/>
                  </a:lnTo>
                  <a:lnTo>
                    <a:pt x="1392" y="1"/>
                  </a:lnTo>
                  <a:lnTo>
                    <a:pt x="867" y="1515"/>
                  </a:lnTo>
                  <a:lnTo>
                    <a:pt x="3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8"/>
            <p:cNvSpPr/>
            <p:nvPr/>
          </p:nvSpPr>
          <p:spPr>
            <a:xfrm>
              <a:off x="1528700" y="-2196175"/>
              <a:ext cx="851650" cy="3303700"/>
            </a:xfrm>
            <a:custGeom>
              <a:rect b="b" l="l" r="r" t="t"/>
              <a:pathLst>
                <a:path extrusionOk="0" fill="none" h="132148" w="34066">
                  <a:moveTo>
                    <a:pt x="7729" y="0"/>
                  </a:moveTo>
                  <a:lnTo>
                    <a:pt x="1160" y="0"/>
                  </a:lnTo>
                  <a:cubicBezTo>
                    <a:pt x="511" y="0"/>
                    <a:pt x="1" y="526"/>
                    <a:pt x="1" y="1160"/>
                  </a:cubicBezTo>
                  <a:lnTo>
                    <a:pt x="1" y="130988"/>
                  </a:lnTo>
                  <a:cubicBezTo>
                    <a:pt x="1" y="131622"/>
                    <a:pt x="511" y="132148"/>
                    <a:pt x="1160" y="132148"/>
                  </a:cubicBezTo>
                  <a:lnTo>
                    <a:pt x="34066" y="132148"/>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8"/>
            <p:cNvSpPr/>
            <p:nvPr/>
          </p:nvSpPr>
          <p:spPr>
            <a:xfrm>
              <a:off x="2372600" y="1059200"/>
              <a:ext cx="96625" cy="96625"/>
            </a:xfrm>
            <a:custGeom>
              <a:rect b="b" l="l" r="r" t="t"/>
              <a:pathLst>
                <a:path extrusionOk="0" h="3865" w="3865">
                  <a:moveTo>
                    <a:pt x="3864" y="1"/>
                  </a:moveTo>
                  <a:lnTo>
                    <a:pt x="0" y="1933"/>
                  </a:lnTo>
                  <a:lnTo>
                    <a:pt x="3864" y="3865"/>
                  </a:lnTo>
                  <a:lnTo>
                    <a:pt x="38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8"/>
            <p:cNvSpPr/>
            <p:nvPr/>
          </p:nvSpPr>
          <p:spPr>
            <a:xfrm>
              <a:off x="1721900" y="-2244475"/>
              <a:ext cx="747325" cy="3400300"/>
            </a:xfrm>
            <a:custGeom>
              <a:rect b="b" l="l" r="r" t="t"/>
              <a:pathLst>
                <a:path extrusionOk="0" fill="none" h="136012" w="29893">
                  <a:moveTo>
                    <a:pt x="1" y="0"/>
                  </a:moveTo>
                  <a:lnTo>
                    <a:pt x="1" y="3864"/>
                  </a:lnTo>
                  <a:moveTo>
                    <a:pt x="3865" y="1932"/>
                  </a:moveTo>
                  <a:lnTo>
                    <a:pt x="1" y="1932"/>
                  </a:lnTo>
                  <a:moveTo>
                    <a:pt x="29892" y="136012"/>
                  </a:moveTo>
                  <a:lnTo>
                    <a:pt x="26028" y="134080"/>
                  </a:lnTo>
                  <a:lnTo>
                    <a:pt x="29892" y="132148"/>
                  </a:lnTo>
                  <a:moveTo>
                    <a:pt x="29892" y="134080"/>
                  </a:moveTo>
                  <a:lnTo>
                    <a:pt x="26028" y="13408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8"/>
            <p:cNvSpPr/>
            <p:nvPr/>
          </p:nvSpPr>
          <p:spPr>
            <a:xfrm>
              <a:off x="3924350" y="952950"/>
              <a:ext cx="102050" cy="309125"/>
            </a:xfrm>
            <a:custGeom>
              <a:rect b="b" l="l" r="r" t="t"/>
              <a:pathLst>
                <a:path extrusionOk="0" fill="none" h="12365" w="4082">
                  <a:moveTo>
                    <a:pt x="217" y="0"/>
                  </a:moveTo>
                  <a:lnTo>
                    <a:pt x="2922" y="0"/>
                  </a:lnTo>
                  <a:cubicBezTo>
                    <a:pt x="3571" y="0"/>
                    <a:pt x="4081" y="526"/>
                    <a:pt x="4081" y="1159"/>
                  </a:cubicBezTo>
                  <a:lnTo>
                    <a:pt x="4081" y="11206"/>
                  </a:lnTo>
                  <a:cubicBezTo>
                    <a:pt x="4081" y="11839"/>
                    <a:pt x="3571" y="12365"/>
                    <a:pt x="2922" y="12365"/>
                  </a:cubicBezTo>
                  <a:lnTo>
                    <a:pt x="1" y="12365"/>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8"/>
            <p:cNvSpPr/>
            <p:nvPr/>
          </p:nvSpPr>
          <p:spPr>
            <a:xfrm>
              <a:off x="3835500" y="1213750"/>
              <a:ext cx="96625" cy="96625"/>
            </a:xfrm>
            <a:custGeom>
              <a:rect b="b" l="l" r="r" t="t"/>
              <a:pathLst>
                <a:path extrusionOk="0" h="3865" w="3865">
                  <a:moveTo>
                    <a:pt x="0" y="1"/>
                  </a:moveTo>
                  <a:lnTo>
                    <a:pt x="0" y="3865"/>
                  </a:lnTo>
                  <a:lnTo>
                    <a:pt x="3864" y="193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8"/>
            <p:cNvSpPr/>
            <p:nvPr/>
          </p:nvSpPr>
          <p:spPr>
            <a:xfrm>
              <a:off x="3833175" y="904650"/>
              <a:ext cx="98950" cy="405725"/>
            </a:xfrm>
            <a:custGeom>
              <a:rect b="b" l="l" r="r" t="t"/>
              <a:pathLst>
                <a:path extrusionOk="0" fill="none" h="16229" w="3958">
                  <a:moveTo>
                    <a:pt x="3864" y="3864"/>
                  </a:moveTo>
                  <a:lnTo>
                    <a:pt x="3864" y="0"/>
                  </a:lnTo>
                  <a:moveTo>
                    <a:pt x="0" y="1932"/>
                  </a:moveTo>
                  <a:lnTo>
                    <a:pt x="3864" y="1932"/>
                  </a:lnTo>
                  <a:moveTo>
                    <a:pt x="93" y="12365"/>
                  </a:moveTo>
                  <a:lnTo>
                    <a:pt x="3957" y="14297"/>
                  </a:lnTo>
                  <a:lnTo>
                    <a:pt x="93" y="16229"/>
                  </a:lnTo>
                  <a:moveTo>
                    <a:pt x="93" y="14297"/>
                  </a:moveTo>
                  <a:lnTo>
                    <a:pt x="3957" y="14297"/>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8"/>
            <p:cNvSpPr/>
            <p:nvPr/>
          </p:nvSpPr>
          <p:spPr>
            <a:xfrm>
              <a:off x="3924337" y="-2902897"/>
              <a:ext cx="910963" cy="4321850"/>
            </a:xfrm>
            <a:custGeom>
              <a:rect b="b" l="l" r="r" t="t"/>
              <a:pathLst>
                <a:path extrusionOk="0" fill="none" h="172874" w="166538">
                  <a:moveTo>
                    <a:pt x="166537" y="1"/>
                  </a:moveTo>
                  <a:lnTo>
                    <a:pt x="166537" y="171715"/>
                  </a:lnTo>
                  <a:cubicBezTo>
                    <a:pt x="166537" y="172364"/>
                    <a:pt x="166012" y="172874"/>
                    <a:pt x="165378" y="172874"/>
                  </a:cubicBezTo>
                  <a:lnTo>
                    <a:pt x="1" y="172874"/>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8"/>
            <p:cNvSpPr/>
            <p:nvPr/>
          </p:nvSpPr>
          <p:spPr>
            <a:xfrm>
              <a:off x="3835500" y="1370650"/>
              <a:ext cx="96625" cy="96600"/>
            </a:xfrm>
            <a:custGeom>
              <a:rect b="b" l="l" r="r" t="t"/>
              <a:pathLst>
                <a:path extrusionOk="0" h="3864" w="3865">
                  <a:moveTo>
                    <a:pt x="0" y="0"/>
                  </a:moveTo>
                  <a:lnTo>
                    <a:pt x="0" y="3864"/>
                  </a:lnTo>
                  <a:lnTo>
                    <a:pt x="3864" y="1932"/>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8"/>
            <p:cNvSpPr/>
            <p:nvPr/>
          </p:nvSpPr>
          <p:spPr>
            <a:xfrm>
              <a:off x="3835500" y="-2999500"/>
              <a:ext cx="4300600" cy="4466750"/>
            </a:xfrm>
            <a:custGeom>
              <a:rect b="b" l="l" r="r" t="t"/>
              <a:pathLst>
                <a:path extrusionOk="0" fill="none" h="178670" w="172024">
                  <a:moveTo>
                    <a:pt x="168159" y="3865"/>
                  </a:moveTo>
                  <a:lnTo>
                    <a:pt x="172023" y="3865"/>
                  </a:lnTo>
                  <a:moveTo>
                    <a:pt x="170091" y="1"/>
                  </a:moveTo>
                  <a:lnTo>
                    <a:pt x="170091" y="3865"/>
                  </a:lnTo>
                  <a:moveTo>
                    <a:pt x="0" y="174806"/>
                  </a:moveTo>
                  <a:lnTo>
                    <a:pt x="3864" y="176738"/>
                  </a:lnTo>
                  <a:lnTo>
                    <a:pt x="0" y="178670"/>
                  </a:lnTo>
                  <a:moveTo>
                    <a:pt x="0" y="176738"/>
                  </a:moveTo>
                  <a:lnTo>
                    <a:pt x="3864" y="176738"/>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8"/>
            <p:cNvSpPr/>
            <p:nvPr/>
          </p:nvSpPr>
          <p:spPr>
            <a:xfrm>
              <a:off x="1852900" y="315400"/>
              <a:ext cx="386425" cy="254275"/>
            </a:xfrm>
            <a:custGeom>
              <a:rect b="b" l="l" r="r" t="t"/>
              <a:pathLst>
                <a:path extrusionOk="0" h="10171" w="15457">
                  <a:moveTo>
                    <a:pt x="0" y="0"/>
                  </a:moveTo>
                  <a:lnTo>
                    <a:pt x="0" y="10170"/>
                  </a:lnTo>
                  <a:lnTo>
                    <a:pt x="15456" y="10170"/>
                  </a:lnTo>
                  <a:lnTo>
                    <a:pt x="15456" y="0"/>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8"/>
            <p:cNvSpPr/>
            <p:nvPr/>
          </p:nvSpPr>
          <p:spPr>
            <a:xfrm>
              <a:off x="1852900" y="315400"/>
              <a:ext cx="386425" cy="254275"/>
            </a:xfrm>
            <a:custGeom>
              <a:rect b="b" l="l" r="r" t="t"/>
              <a:pathLst>
                <a:path extrusionOk="0" fill="none" h="10171" w="15457">
                  <a:moveTo>
                    <a:pt x="1360" y="0"/>
                  </a:moveTo>
                  <a:lnTo>
                    <a:pt x="2520" y="0"/>
                  </a:lnTo>
                  <a:moveTo>
                    <a:pt x="3292" y="0"/>
                  </a:moveTo>
                  <a:lnTo>
                    <a:pt x="4452" y="0"/>
                  </a:lnTo>
                  <a:moveTo>
                    <a:pt x="5224" y="0"/>
                  </a:moveTo>
                  <a:lnTo>
                    <a:pt x="6384" y="0"/>
                  </a:lnTo>
                  <a:moveTo>
                    <a:pt x="7156" y="0"/>
                  </a:moveTo>
                  <a:lnTo>
                    <a:pt x="8316" y="0"/>
                  </a:lnTo>
                  <a:moveTo>
                    <a:pt x="9088" y="0"/>
                  </a:moveTo>
                  <a:lnTo>
                    <a:pt x="10248" y="0"/>
                  </a:lnTo>
                  <a:moveTo>
                    <a:pt x="11020" y="0"/>
                  </a:moveTo>
                  <a:lnTo>
                    <a:pt x="12180" y="0"/>
                  </a:lnTo>
                  <a:moveTo>
                    <a:pt x="12952" y="0"/>
                  </a:moveTo>
                  <a:lnTo>
                    <a:pt x="14111" y="0"/>
                  </a:lnTo>
                  <a:moveTo>
                    <a:pt x="14884" y="0"/>
                  </a:moveTo>
                  <a:lnTo>
                    <a:pt x="15456" y="0"/>
                  </a:lnTo>
                  <a:lnTo>
                    <a:pt x="15456" y="603"/>
                  </a:lnTo>
                  <a:moveTo>
                    <a:pt x="15456" y="1422"/>
                  </a:moveTo>
                  <a:lnTo>
                    <a:pt x="15456" y="2643"/>
                  </a:lnTo>
                  <a:moveTo>
                    <a:pt x="15456" y="3462"/>
                  </a:moveTo>
                  <a:lnTo>
                    <a:pt x="15456" y="4683"/>
                  </a:lnTo>
                  <a:moveTo>
                    <a:pt x="15456" y="5487"/>
                  </a:moveTo>
                  <a:lnTo>
                    <a:pt x="15456" y="6708"/>
                  </a:lnTo>
                  <a:moveTo>
                    <a:pt x="15456" y="7527"/>
                  </a:moveTo>
                  <a:lnTo>
                    <a:pt x="15456" y="8748"/>
                  </a:lnTo>
                  <a:moveTo>
                    <a:pt x="15456" y="9552"/>
                  </a:moveTo>
                  <a:lnTo>
                    <a:pt x="15456" y="10170"/>
                  </a:lnTo>
                  <a:lnTo>
                    <a:pt x="14884" y="10170"/>
                  </a:lnTo>
                  <a:moveTo>
                    <a:pt x="14111" y="10170"/>
                  </a:moveTo>
                  <a:lnTo>
                    <a:pt x="12952" y="10170"/>
                  </a:lnTo>
                  <a:moveTo>
                    <a:pt x="12180" y="10170"/>
                  </a:moveTo>
                  <a:lnTo>
                    <a:pt x="11020" y="10170"/>
                  </a:lnTo>
                  <a:moveTo>
                    <a:pt x="10248" y="10170"/>
                  </a:moveTo>
                  <a:lnTo>
                    <a:pt x="9088" y="10170"/>
                  </a:lnTo>
                  <a:moveTo>
                    <a:pt x="8316" y="10170"/>
                  </a:moveTo>
                  <a:lnTo>
                    <a:pt x="7156" y="10170"/>
                  </a:lnTo>
                  <a:moveTo>
                    <a:pt x="6384" y="10170"/>
                  </a:moveTo>
                  <a:lnTo>
                    <a:pt x="5224" y="10170"/>
                  </a:lnTo>
                  <a:moveTo>
                    <a:pt x="4452" y="10170"/>
                  </a:moveTo>
                  <a:lnTo>
                    <a:pt x="3292" y="10170"/>
                  </a:lnTo>
                  <a:moveTo>
                    <a:pt x="2520" y="10170"/>
                  </a:moveTo>
                  <a:lnTo>
                    <a:pt x="1360" y="10170"/>
                  </a:lnTo>
                  <a:moveTo>
                    <a:pt x="588" y="10170"/>
                  </a:moveTo>
                  <a:lnTo>
                    <a:pt x="0" y="10170"/>
                  </a:lnTo>
                  <a:lnTo>
                    <a:pt x="0" y="9567"/>
                  </a:lnTo>
                  <a:moveTo>
                    <a:pt x="0" y="8748"/>
                  </a:moveTo>
                  <a:lnTo>
                    <a:pt x="0" y="7527"/>
                  </a:lnTo>
                  <a:moveTo>
                    <a:pt x="0" y="6708"/>
                  </a:moveTo>
                  <a:lnTo>
                    <a:pt x="0" y="5487"/>
                  </a:lnTo>
                  <a:moveTo>
                    <a:pt x="0" y="4683"/>
                  </a:moveTo>
                  <a:lnTo>
                    <a:pt x="0" y="3462"/>
                  </a:lnTo>
                  <a:moveTo>
                    <a:pt x="0" y="2643"/>
                  </a:moveTo>
                  <a:lnTo>
                    <a:pt x="0" y="1422"/>
                  </a:lnTo>
                  <a:moveTo>
                    <a:pt x="0" y="618"/>
                  </a:moveTo>
                  <a:lnTo>
                    <a:pt x="0" y="0"/>
                  </a:lnTo>
                  <a:lnTo>
                    <a:pt x="588" y="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8"/>
            <p:cNvSpPr/>
            <p:nvPr/>
          </p:nvSpPr>
          <p:spPr>
            <a:xfrm>
              <a:off x="1875700" y="401550"/>
              <a:ext cx="60300" cy="59150"/>
            </a:xfrm>
            <a:custGeom>
              <a:rect b="b" l="l" r="r" t="t"/>
              <a:pathLst>
                <a:path extrusionOk="0" h="2366" w="2412">
                  <a:moveTo>
                    <a:pt x="0" y="1"/>
                  </a:moveTo>
                  <a:lnTo>
                    <a:pt x="0" y="2366"/>
                  </a:lnTo>
                  <a:lnTo>
                    <a:pt x="433" y="2366"/>
                  </a:lnTo>
                  <a:lnTo>
                    <a:pt x="418" y="418"/>
                  </a:lnTo>
                  <a:lnTo>
                    <a:pt x="1020" y="2366"/>
                  </a:lnTo>
                  <a:lnTo>
                    <a:pt x="1376" y="2366"/>
                  </a:lnTo>
                  <a:lnTo>
                    <a:pt x="1979" y="418"/>
                  </a:lnTo>
                  <a:lnTo>
                    <a:pt x="1963" y="2366"/>
                  </a:lnTo>
                  <a:lnTo>
                    <a:pt x="2411" y="2366"/>
                  </a:lnTo>
                  <a:lnTo>
                    <a:pt x="2411" y="1"/>
                  </a:lnTo>
                  <a:lnTo>
                    <a:pt x="1747" y="1"/>
                  </a:lnTo>
                  <a:lnTo>
                    <a:pt x="1206" y="1763"/>
                  </a:lnTo>
                  <a:lnTo>
                    <a:pt x="66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8"/>
            <p:cNvSpPr/>
            <p:nvPr/>
          </p:nvSpPr>
          <p:spPr>
            <a:xfrm>
              <a:off x="1943750" y="414300"/>
              <a:ext cx="45575" cy="47200"/>
            </a:xfrm>
            <a:custGeom>
              <a:rect b="b" l="l" r="r" t="t"/>
              <a:pathLst>
                <a:path extrusionOk="0" h="1888" w="1823">
                  <a:moveTo>
                    <a:pt x="1027" y="1005"/>
                  </a:moveTo>
                  <a:cubicBezTo>
                    <a:pt x="1055" y="1005"/>
                    <a:pt x="1083" y="1005"/>
                    <a:pt x="1111" y="1005"/>
                  </a:cubicBezTo>
                  <a:cubicBezTo>
                    <a:pt x="1127" y="1330"/>
                    <a:pt x="988" y="1562"/>
                    <a:pt x="709" y="1562"/>
                  </a:cubicBezTo>
                  <a:cubicBezTo>
                    <a:pt x="570" y="1562"/>
                    <a:pt x="493" y="1454"/>
                    <a:pt x="493" y="1299"/>
                  </a:cubicBezTo>
                  <a:cubicBezTo>
                    <a:pt x="479" y="1018"/>
                    <a:pt x="746" y="1005"/>
                    <a:pt x="1027" y="1005"/>
                  </a:cubicBezTo>
                  <a:close/>
                  <a:moveTo>
                    <a:pt x="818" y="0"/>
                  </a:moveTo>
                  <a:cubicBezTo>
                    <a:pt x="412" y="0"/>
                    <a:pt x="150" y="199"/>
                    <a:pt x="76" y="542"/>
                  </a:cubicBezTo>
                  <a:lnTo>
                    <a:pt x="586" y="557"/>
                  </a:lnTo>
                  <a:cubicBezTo>
                    <a:pt x="601" y="387"/>
                    <a:pt x="679" y="310"/>
                    <a:pt x="849" y="310"/>
                  </a:cubicBezTo>
                  <a:cubicBezTo>
                    <a:pt x="1080" y="310"/>
                    <a:pt x="1127" y="511"/>
                    <a:pt x="1111" y="758"/>
                  </a:cubicBezTo>
                  <a:cubicBezTo>
                    <a:pt x="1020" y="753"/>
                    <a:pt x="930" y="750"/>
                    <a:pt x="843" y="750"/>
                  </a:cubicBezTo>
                  <a:cubicBezTo>
                    <a:pt x="373" y="750"/>
                    <a:pt x="1" y="847"/>
                    <a:pt x="14" y="1330"/>
                  </a:cubicBezTo>
                  <a:cubicBezTo>
                    <a:pt x="14" y="1701"/>
                    <a:pt x="215" y="1886"/>
                    <a:pt x="555" y="1886"/>
                  </a:cubicBezTo>
                  <a:cubicBezTo>
                    <a:pt x="567" y="1887"/>
                    <a:pt x="578" y="1887"/>
                    <a:pt x="590" y="1887"/>
                  </a:cubicBezTo>
                  <a:cubicBezTo>
                    <a:pt x="890" y="1887"/>
                    <a:pt x="1024" y="1695"/>
                    <a:pt x="1173" y="1531"/>
                  </a:cubicBezTo>
                  <a:lnTo>
                    <a:pt x="1173" y="1531"/>
                  </a:lnTo>
                  <a:cubicBezTo>
                    <a:pt x="1162" y="1780"/>
                    <a:pt x="1349" y="1862"/>
                    <a:pt x="1558" y="1862"/>
                  </a:cubicBezTo>
                  <a:cubicBezTo>
                    <a:pt x="1647" y="1862"/>
                    <a:pt x="1739" y="1848"/>
                    <a:pt x="1822" y="1825"/>
                  </a:cubicBezTo>
                  <a:lnTo>
                    <a:pt x="1822" y="1577"/>
                  </a:lnTo>
                  <a:cubicBezTo>
                    <a:pt x="1798" y="1584"/>
                    <a:pt x="1773" y="1587"/>
                    <a:pt x="1749" y="1587"/>
                  </a:cubicBezTo>
                  <a:cubicBezTo>
                    <a:pt x="1655" y="1587"/>
                    <a:pt x="1578" y="1537"/>
                    <a:pt x="1590" y="1438"/>
                  </a:cubicBezTo>
                  <a:lnTo>
                    <a:pt x="1575" y="650"/>
                  </a:lnTo>
                  <a:cubicBezTo>
                    <a:pt x="1575" y="217"/>
                    <a:pt x="1297" y="16"/>
                    <a:pt x="864" y="1"/>
                  </a:cubicBezTo>
                  <a:cubicBezTo>
                    <a:pt x="848" y="0"/>
                    <a:pt x="833" y="0"/>
                    <a:pt x="8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8"/>
            <p:cNvSpPr/>
            <p:nvPr/>
          </p:nvSpPr>
          <p:spPr>
            <a:xfrm>
              <a:off x="1994700" y="414300"/>
              <a:ext cx="47075" cy="46400"/>
            </a:xfrm>
            <a:custGeom>
              <a:rect b="b" l="l" r="r" t="t"/>
              <a:pathLst>
                <a:path extrusionOk="0" h="1856" w="1883">
                  <a:moveTo>
                    <a:pt x="1084" y="1"/>
                  </a:moveTo>
                  <a:cubicBezTo>
                    <a:pt x="1078" y="1"/>
                    <a:pt x="1073" y="1"/>
                    <a:pt x="1067" y="1"/>
                  </a:cubicBezTo>
                  <a:cubicBezTo>
                    <a:pt x="743" y="16"/>
                    <a:pt x="588" y="155"/>
                    <a:pt x="480" y="403"/>
                  </a:cubicBezTo>
                  <a:cubicBezTo>
                    <a:pt x="433" y="310"/>
                    <a:pt x="464" y="155"/>
                    <a:pt x="449" y="32"/>
                  </a:cubicBezTo>
                  <a:lnTo>
                    <a:pt x="1" y="32"/>
                  </a:lnTo>
                  <a:lnTo>
                    <a:pt x="16" y="1856"/>
                  </a:lnTo>
                  <a:lnTo>
                    <a:pt x="495" y="1856"/>
                  </a:lnTo>
                  <a:cubicBezTo>
                    <a:pt x="542" y="1284"/>
                    <a:pt x="294" y="356"/>
                    <a:pt x="866" y="356"/>
                  </a:cubicBezTo>
                  <a:cubicBezTo>
                    <a:pt x="1407" y="356"/>
                    <a:pt x="1113" y="1315"/>
                    <a:pt x="1191" y="1856"/>
                  </a:cubicBezTo>
                  <a:lnTo>
                    <a:pt x="1654" y="1856"/>
                  </a:lnTo>
                  <a:cubicBezTo>
                    <a:pt x="1608" y="1088"/>
                    <a:pt x="1882" y="1"/>
                    <a:pt x="10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8"/>
            <p:cNvSpPr/>
            <p:nvPr/>
          </p:nvSpPr>
          <p:spPr>
            <a:xfrm>
              <a:off x="2043775" y="414300"/>
              <a:ext cx="45625" cy="47200"/>
            </a:xfrm>
            <a:custGeom>
              <a:rect b="b" l="l" r="r" t="t"/>
              <a:pathLst>
                <a:path extrusionOk="0" h="1888" w="1825">
                  <a:moveTo>
                    <a:pt x="1029" y="1005"/>
                  </a:moveTo>
                  <a:cubicBezTo>
                    <a:pt x="1057" y="1005"/>
                    <a:pt x="1085" y="1005"/>
                    <a:pt x="1113" y="1005"/>
                  </a:cubicBezTo>
                  <a:cubicBezTo>
                    <a:pt x="1113" y="1330"/>
                    <a:pt x="990" y="1562"/>
                    <a:pt x="711" y="1562"/>
                  </a:cubicBezTo>
                  <a:cubicBezTo>
                    <a:pt x="572" y="1562"/>
                    <a:pt x="495" y="1454"/>
                    <a:pt x="495" y="1299"/>
                  </a:cubicBezTo>
                  <a:cubicBezTo>
                    <a:pt x="481" y="1018"/>
                    <a:pt x="748" y="1005"/>
                    <a:pt x="1029" y="1005"/>
                  </a:cubicBezTo>
                  <a:close/>
                  <a:moveTo>
                    <a:pt x="818" y="0"/>
                  </a:moveTo>
                  <a:cubicBezTo>
                    <a:pt x="398" y="0"/>
                    <a:pt x="137" y="199"/>
                    <a:pt x="78" y="542"/>
                  </a:cubicBezTo>
                  <a:lnTo>
                    <a:pt x="572" y="557"/>
                  </a:lnTo>
                  <a:cubicBezTo>
                    <a:pt x="588" y="387"/>
                    <a:pt x="665" y="310"/>
                    <a:pt x="851" y="310"/>
                  </a:cubicBezTo>
                  <a:cubicBezTo>
                    <a:pt x="1082" y="310"/>
                    <a:pt x="1113" y="511"/>
                    <a:pt x="1113" y="758"/>
                  </a:cubicBezTo>
                  <a:cubicBezTo>
                    <a:pt x="1022" y="753"/>
                    <a:pt x="932" y="750"/>
                    <a:pt x="845" y="750"/>
                  </a:cubicBezTo>
                  <a:cubicBezTo>
                    <a:pt x="375" y="750"/>
                    <a:pt x="1" y="847"/>
                    <a:pt x="1" y="1330"/>
                  </a:cubicBezTo>
                  <a:cubicBezTo>
                    <a:pt x="1" y="1701"/>
                    <a:pt x="201" y="1886"/>
                    <a:pt x="557" y="1886"/>
                  </a:cubicBezTo>
                  <a:cubicBezTo>
                    <a:pt x="569" y="1887"/>
                    <a:pt x="580" y="1887"/>
                    <a:pt x="592" y="1887"/>
                  </a:cubicBezTo>
                  <a:cubicBezTo>
                    <a:pt x="892" y="1887"/>
                    <a:pt x="1026" y="1695"/>
                    <a:pt x="1160" y="1531"/>
                  </a:cubicBezTo>
                  <a:lnTo>
                    <a:pt x="1160" y="1531"/>
                  </a:lnTo>
                  <a:cubicBezTo>
                    <a:pt x="1149" y="1780"/>
                    <a:pt x="1344" y="1862"/>
                    <a:pt x="1557" y="1862"/>
                  </a:cubicBezTo>
                  <a:cubicBezTo>
                    <a:pt x="1647" y="1862"/>
                    <a:pt x="1741" y="1848"/>
                    <a:pt x="1824" y="1825"/>
                  </a:cubicBezTo>
                  <a:lnTo>
                    <a:pt x="1824" y="1577"/>
                  </a:lnTo>
                  <a:cubicBezTo>
                    <a:pt x="1800" y="1584"/>
                    <a:pt x="1775" y="1587"/>
                    <a:pt x="1751" y="1587"/>
                  </a:cubicBezTo>
                  <a:cubicBezTo>
                    <a:pt x="1657" y="1587"/>
                    <a:pt x="1580" y="1537"/>
                    <a:pt x="1592" y="1438"/>
                  </a:cubicBezTo>
                  <a:lnTo>
                    <a:pt x="1577" y="650"/>
                  </a:lnTo>
                  <a:cubicBezTo>
                    <a:pt x="1562" y="217"/>
                    <a:pt x="1299" y="16"/>
                    <a:pt x="866" y="1"/>
                  </a:cubicBezTo>
                  <a:cubicBezTo>
                    <a:pt x="850" y="0"/>
                    <a:pt x="834" y="0"/>
                    <a:pt x="8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8"/>
            <p:cNvSpPr/>
            <p:nvPr/>
          </p:nvSpPr>
          <p:spPr>
            <a:xfrm>
              <a:off x="2092450" y="414300"/>
              <a:ext cx="44600" cy="64425"/>
            </a:xfrm>
            <a:custGeom>
              <a:rect b="b" l="l" r="r" t="t"/>
              <a:pathLst>
                <a:path extrusionOk="0" h="2577" w="1784">
                  <a:moveTo>
                    <a:pt x="866" y="325"/>
                  </a:moveTo>
                  <a:cubicBezTo>
                    <a:pt x="1160" y="325"/>
                    <a:pt x="1253" y="588"/>
                    <a:pt x="1253" y="913"/>
                  </a:cubicBezTo>
                  <a:cubicBezTo>
                    <a:pt x="1253" y="1253"/>
                    <a:pt x="1160" y="1516"/>
                    <a:pt x="866" y="1516"/>
                  </a:cubicBezTo>
                  <a:cubicBezTo>
                    <a:pt x="573" y="1516"/>
                    <a:pt x="496" y="1268"/>
                    <a:pt x="496" y="928"/>
                  </a:cubicBezTo>
                  <a:cubicBezTo>
                    <a:pt x="496" y="604"/>
                    <a:pt x="573" y="325"/>
                    <a:pt x="866" y="325"/>
                  </a:cubicBezTo>
                  <a:close/>
                  <a:moveTo>
                    <a:pt x="696" y="1"/>
                  </a:moveTo>
                  <a:cubicBezTo>
                    <a:pt x="171" y="16"/>
                    <a:pt x="1" y="387"/>
                    <a:pt x="1" y="928"/>
                  </a:cubicBezTo>
                  <a:cubicBezTo>
                    <a:pt x="1" y="1438"/>
                    <a:pt x="171" y="1856"/>
                    <a:pt x="666" y="1856"/>
                  </a:cubicBezTo>
                  <a:cubicBezTo>
                    <a:pt x="959" y="1856"/>
                    <a:pt x="1145" y="1732"/>
                    <a:pt x="1253" y="1516"/>
                  </a:cubicBezTo>
                  <a:lnTo>
                    <a:pt x="1253" y="1516"/>
                  </a:lnTo>
                  <a:cubicBezTo>
                    <a:pt x="1268" y="1917"/>
                    <a:pt x="1253" y="2273"/>
                    <a:pt x="866" y="2273"/>
                  </a:cubicBezTo>
                  <a:cubicBezTo>
                    <a:pt x="696" y="2257"/>
                    <a:pt x="573" y="2180"/>
                    <a:pt x="542" y="2026"/>
                  </a:cubicBezTo>
                  <a:lnTo>
                    <a:pt x="78" y="2087"/>
                  </a:lnTo>
                  <a:cubicBezTo>
                    <a:pt x="94" y="2165"/>
                    <a:pt x="125" y="2226"/>
                    <a:pt x="156" y="2288"/>
                  </a:cubicBezTo>
                  <a:cubicBezTo>
                    <a:pt x="313" y="2480"/>
                    <a:pt x="588" y="2576"/>
                    <a:pt x="865" y="2576"/>
                  </a:cubicBezTo>
                  <a:cubicBezTo>
                    <a:pt x="1323" y="2576"/>
                    <a:pt x="1784" y="2314"/>
                    <a:pt x="1717" y="1794"/>
                  </a:cubicBezTo>
                  <a:lnTo>
                    <a:pt x="1732" y="32"/>
                  </a:lnTo>
                  <a:lnTo>
                    <a:pt x="1284" y="32"/>
                  </a:lnTo>
                  <a:lnTo>
                    <a:pt x="1268" y="325"/>
                  </a:lnTo>
                  <a:cubicBezTo>
                    <a:pt x="1145" y="140"/>
                    <a:pt x="990"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8"/>
            <p:cNvSpPr/>
            <p:nvPr/>
          </p:nvSpPr>
          <p:spPr>
            <a:xfrm>
              <a:off x="2144625" y="414300"/>
              <a:ext cx="41375" cy="47200"/>
            </a:xfrm>
            <a:custGeom>
              <a:rect b="b" l="l" r="r" t="t"/>
              <a:pathLst>
                <a:path extrusionOk="0" h="1888" w="1655">
                  <a:moveTo>
                    <a:pt x="832" y="309"/>
                  </a:moveTo>
                  <a:cubicBezTo>
                    <a:pt x="1026" y="309"/>
                    <a:pt x="1228" y="468"/>
                    <a:pt x="1191" y="727"/>
                  </a:cubicBezTo>
                  <a:lnTo>
                    <a:pt x="495" y="727"/>
                  </a:lnTo>
                  <a:cubicBezTo>
                    <a:pt x="495" y="665"/>
                    <a:pt x="511" y="588"/>
                    <a:pt x="526" y="542"/>
                  </a:cubicBezTo>
                  <a:cubicBezTo>
                    <a:pt x="576" y="381"/>
                    <a:pt x="702" y="309"/>
                    <a:pt x="832" y="309"/>
                  </a:cubicBezTo>
                  <a:close/>
                  <a:moveTo>
                    <a:pt x="851" y="1"/>
                  </a:moveTo>
                  <a:cubicBezTo>
                    <a:pt x="279" y="1"/>
                    <a:pt x="0" y="341"/>
                    <a:pt x="0" y="928"/>
                  </a:cubicBezTo>
                  <a:cubicBezTo>
                    <a:pt x="0" y="1531"/>
                    <a:pt x="279" y="1871"/>
                    <a:pt x="851" y="1886"/>
                  </a:cubicBezTo>
                  <a:cubicBezTo>
                    <a:pt x="865" y="1887"/>
                    <a:pt x="878" y="1887"/>
                    <a:pt x="892" y="1887"/>
                  </a:cubicBezTo>
                  <a:cubicBezTo>
                    <a:pt x="1283" y="1887"/>
                    <a:pt x="1504" y="1676"/>
                    <a:pt x="1623" y="1392"/>
                  </a:cubicBezTo>
                  <a:lnTo>
                    <a:pt x="1191" y="1361"/>
                  </a:lnTo>
                  <a:cubicBezTo>
                    <a:pt x="1144" y="1500"/>
                    <a:pt x="1036" y="1562"/>
                    <a:pt x="866" y="1562"/>
                  </a:cubicBezTo>
                  <a:cubicBezTo>
                    <a:pt x="572" y="1562"/>
                    <a:pt x="495" y="1330"/>
                    <a:pt x="495" y="1036"/>
                  </a:cubicBezTo>
                  <a:lnTo>
                    <a:pt x="1654" y="1036"/>
                  </a:lnTo>
                  <a:cubicBezTo>
                    <a:pt x="1639" y="434"/>
                    <a:pt x="1453" y="1"/>
                    <a:pt x="8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8"/>
            <p:cNvSpPr/>
            <p:nvPr/>
          </p:nvSpPr>
          <p:spPr>
            <a:xfrm>
              <a:off x="2194475" y="414250"/>
              <a:ext cx="26675" cy="46450"/>
            </a:xfrm>
            <a:custGeom>
              <a:rect b="b" l="l" r="r" t="t"/>
              <a:pathLst>
                <a:path extrusionOk="0" h="1858" w="1067">
                  <a:moveTo>
                    <a:pt x="901" y="1"/>
                  </a:moveTo>
                  <a:cubicBezTo>
                    <a:pt x="673" y="1"/>
                    <a:pt x="530" y="205"/>
                    <a:pt x="479" y="420"/>
                  </a:cubicBezTo>
                  <a:cubicBezTo>
                    <a:pt x="448" y="312"/>
                    <a:pt x="479" y="157"/>
                    <a:pt x="448" y="34"/>
                  </a:cubicBezTo>
                  <a:lnTo>
                    <a:pt x="0" y="34"/>
                  </a:lnTo>
                  <a:lnTo>
                    <a:pt x="16" y="1858"/>
                  </a:lnTo>
                  <a:lnTo>
                    <a:pt x="495" y="1858"/>
                  </a:lnTo>
                  <a:lnTo>
                    <a:pt x="495" y="961"/>
                  </a:lnTo>
                  <a:cubicBezTo>
                    <a:pt x="495" y="613"/>
                    <a:pt x="635" y="394"/>
                    <a:pt x="897" y="394"/>
                  </a:cubicBezTo>
                  <a:cubicBezTo>
                    <a:pt x="949" y="394"/>
                    <a:pt x="1005" y="402"/>
                    <a:pt x="1067" y="420"/>
                  </a:cubicBezTo>
                  <a:lnTo>
                    <a:pt x="1067" y="34"/>
                  </a:lnTo>
                  <a:cubicBezTo>
                    <a:pt x="1007" y="11"/>
                    <a:pt x="952" y="1"/>
                    <a:pt x="9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8"/>
            <p:cNvSpPr/>
            <p:nvPr/>
          </p:nvSpPr>
          <p:spPr>
            <a:xfrm>
              <a:off x="2046100" y="579300"/>
              <a:ext cx="328450" cy="372900"/>
            </a:xfrm>
            <a:custGeom>
              <a:rect b="b" l="l" r="r" t="t"/>
              <a:pathLst>
                <a:path extrusionOk="0" fill="none" h="14916" w="13138">
                  <a:moveTo>
                    <a:pt x="13138" y="14915"/>
                  </a:moveTo>
                  <a:lnTo>
                    <a:pt x="974" y="14915"/>
                  </a:lnTo>
                  <a:cubicBezTo>
                    <a:pt x="433" y="14915"/>
                    <a:pt x="0" y="14483"/>
                    <a:pt x="0" y="13942"/>
                  </a:cubicBezTo>
                  <a:lnTo>
                    <a:pt x="0" y="0"/>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8"/>
            <p:cNvSpPr/>
            <p:nvPr/>
          </p:nvSpPr>
          <p:spPr>
            <a:xfrm>
              <a:off x="2374525" y="903875"/>
              <a:ext cx="96625" cy="96625"/>
            </a:xfrm>
            <a:custGeom>
              <a:rect b="b" l="l" r="r" t="t"/>
              <a:pathLst>
                <a:path extrusionOk="0" h="3865" w="3865">
                  <a:moveTo>
                    <a:pt x="1" y="0"/>
                  </a:moveTo>
                  <a:lnTo>
                    <a:pt x="1" y="3864"/>
                  </a:lnTo>
                  <a:moveTo>
                    <a:pt x="3865" y="1932"/>
                  </a:moveTo>
                  <a:lnTo>
                    <a:pt x="1" y="1932"/>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8"/>
            <p:cNvSpPr/>
            <p:nvPr/>
          </p:nvSpPr>
          <p:spPr>
            <a:xfrm>
              <a:off x="2374525" y="903875"/>
              <a:ext cx="96625" cy="96625"/>
            </a:xfrm>
            <a:custGeom>
              <a:rect b="b" l="l" r="r" t="t"/>
              <a:pathLst>
                <a:path extrusionOk="0" fill="none" h="3865" w="3865">
                  <a:moveTo>
                    <a:pt x="1" y="0"/>
                  </a:moveTo>
                  <a:lnTo>
                    <a:pt x="1" y="3864"/>
                  </a:lnTo>
                  <a:moveTo>
                    <a:pt x="3865" y="1932"/>
                  </a:moveTo>
                  <a:lnTo>
                    <a:pt x="1" y="1932"/>
                  </a:lnTo>
                </a:path>
              </a:pathLst>
            </a:custGeom>
            <a:noFill/>
            <a:ln cap="flat" cmpd="sng" w="9650">
              <a:solidFill>
                <a:srgbClr val="494949"/>
              </a:solidFill>
              <a:prstDash val="solid"/>
              <a:miter lim="154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8"/>
            <p:cNvSpPr/>
            <p:nvPr/>
          </p:nvSpPr>
          <p:spPr>
            <a:xfrm>
              <a:off x="2041450" y="574675"/>
              <a:ext cx="9700" cy="5025"/>
            </a:xfrm>
            <a:custGeom>
              <a:rect b="b" l="l" r="r" t="t"/>
              <a:pathLst>
                <a:path extrusionOk="0" h="201" w="388">
                  <a:moveTo>
                    <a:pt x="1" y="0"/>
                  </a:moveTo>
                  <a:lnTo>
                    <a:pt x="1" y="201"/>
                  </a:lnTo>
                  <a:lnTo>
                    <a:pt x="387" y="201"/>
                  </a:lnTo>
                  <a:lnTo>
                    <a:pt x="387"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8"/>
          <p:cNvGrpSpPr/>
          <p:nvPr/>
        </p:nvGrpSpPr>
        <p:grpSpPr>
          <a:xfrm>
            <a:off x="4126954" y="427626"/>
            <a:ext cx="4940853" cy="3709177"/>
            <a:chOff x="312500" y="791475"/>
            <a:chExt cx="6984525" cy="4120850"/>
          </a:xfrm>
        </p:grpSpPr>
        <p:sp>
          <p:nvSpPr>
            <p:cNvPr id="1633" name="Google Shape;1633;p38"/>
            <p:cNvSpPr/>
            <p:nvPr/>
          </p:nvSpPr>
          <p:spPr>
            <a:xfrm>
              <a:off x="3892050" y="3026500"/>
              <a:ext cx="1405650" cy="873075"/>
            </a:xfrm>
            <a:custGeom>
              <a:rect b="b" l="l" r="r" t="t"/>
              <a:pathLst>
                <a:path extrusionOk="0" h="34923" w="56226">
                  <a:moveTo>
                    <a:pt x="1" y="0"/>
                  </a:moveTo>
                  <a:lnTo>
                    <a:pt x="1" y="34923"/>
                  </a:lnTo>
                  <a:lnTo>
                    <a:pt x="56226" y="34923"/>
                  </a:lnTo>
                  <a:lnTo>
                    <a:pt x="56226"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8"/>
            <p:cNvSpPr/>
            <p:nvPr/>
          </p:nvSpPr>
          <p:spPr>
            <a:xfrm>
              <a:off x="3892050" y="3340800"/>
              <a:ext cx="1405650" cy="419100"/>
            </a:xfrm>
            <a:custGeom>
              <a:rect b="b" l="l" r="r" t="t"/>
              <a:pathLst>
                <a:path extrusionOk="0" h="16764" w="56226">
                  <a:moveTo>
                    <a:pt x="1" y="1"/>
                  </a:moveTo>
                  <a:lnTo>
                    <a:pt x="1" y="5588"/>
                  </a:lnTo>
                  <a:lnTo>
                    <a:pt x="56226" y="5588"/>
                  </a:lnTo>
                  <a:lnTo>
                    <a:pt x="56226" y="1"/>
                  </a:lnTo>
                  <a:close/>
                  <a:moveTo>
                    <a:pt x="1" y="11176"/>
                  </a:moveTo>
                  <a:lnTo>
                    <a:pt x="1" y="16763"/>
                  </a:lnTo>
                  <a:lnTo>
                    <a:pt x="56226" y="16763"/>
                  </a:lnTo>
                  <a:lnTo>
                    <a:pt x="56226" y="11176"/>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8"/>
            <p:cNvSpPr/>
            <p:nvPr/>
          </p:nvSpPr>
          <p:spPr>
            <a:xfrm>
              <a:off x="3892050" y="3026500"/>
              <a:ext cx="1405650" cy="174625"/>
            </a:xfrm>
            <a:custGeom>
              <a:rect b="b" l="l" r="r" t="t"/>
              <a:pathLst>
                <a:path extrusionOk="0" h="6985" w="56226">
                  <a:moveTo>
                    <a:pt x="1" y="0"/>
                  </a:moveTo>
                  <a:lnTo>
                    <a:pt x="1" y="6985"/>
                  </a:lnTo>
                  <a:lnTo>
                    <a:pt x="56226" y="6985"/>
                  </a:lnTo>
                  <a:lnTo>
                    <a:pt x="56226"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8"/>
            <p:cNvSpPr/>
            <p:nvPr/>
          </p:nvSpPr>
          <p:spPr>
            <a:xfrm>
              <a:off x="3892050" y="3026500"/>
              <a:ext cx="1405650" cy="873075"/>
            </a:xfrm>
            <a:custGeom>
              <a:rect b="b" l="l" r="r" t="t"/>
              <a:pathLst>
                <a:path extrusionOk="0" fill="none" h="34923" w="56226">
                  <a:moveTo>
                    <a:pt x="1" y="0"/>
                  </a:moveTo>
                  <a:lnTo>
                    <a:pt x="56226" y="0"/>
                  </a:lnTo>
                  <a:lnTo>
                    <a:pt x="56226" y="34923"/>
                  </a:lnTo>
                  <a:lnTo>
                    <a:pt x="1" y="34923"/>
                  </a:lnTo>
                  <a:close/>
                  <a:moveTo>
                    <a:pt x="1" y="6985"/>
                  </a:moveTo>
                  <a:lnTo>
                    <a:pt x="56226" y="6985"/>
                  </a:lnTo>
                  <a:moveTo>
                    <a:pt x="10477" y="6985"/>
                  </a:moveTo>
                  <a:lnTo>
                    <a:pt x="10477" y="34923"/>
                  </a:lnTo>
                  <a:moveTo>
                    <a:pt x="33345" y="6985"/>
                  </a:moveTo>
                  <a:lnTo>
                    <a:pt x="33345" y="34923"/>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8"/>
            <p:cNvSpPr/>
            <p:nvPr/>
          </p:nvSpPr>
          <p:spPr>
            <a:xfrm>
              <a:off x="4488800" y="3074675"/>
              <a:ext cx="52150" cy="55925"/>
            </a:xfrm>
            <a:custGeom>
              <a:rect b="b" l="l" r="r" t="t"/>
              <a:pathLst>
                <a:path extrusionOk="0" h="2237" w="2086">
                  <a:moveTo>
                    <a:pt x="1107" y="1"/>
                  </a:moveTo>
                  <a:cubicBezTo>
                    <a:pt x="509" y="1"/>
                    <a:pt x="0" y="404"/>
                    <a:pt x="32" y="1105"/>
                  </a:cubicBezTo>
                  <a:cubicBezTo>
                    <a:pt x="74" y="1817"/>
                    <a:pt x="409" y="2236"/>
                    <a:pt x="1121" y="2236"/>
                  </a:cubicBezTo>
                  <a:cubicBezTo>
                    <a:pt x="1554" y="2236"/>
                    <a:pt x="1862" y="2083"/>
                    <a:pt x="2085" y="1859"/>
                  </a:cubicBezTo>
                  <a:lnTo>
                    <a:pt x="2085" y="1119"/>
                  </a:lnTo>
                  <a:lnTo>
                    <a:pt x="1163" y="1119"/>
                  </a:lnTo>
                  <a:lnTo>
                    <a:pt x="1163" y="1356"/>
                  </a:lnTo>
                  <a:lnTo>
                    <a:pt x="1820" y="1356"/>
                  </a:lnTo>
                  <a:lnTo>
                    <a:pt x="1820" y="1747"/>
                  </a:lnTo>
                  <a:cubicBezTo>
                    <a:pt x="1666" y="1887"/>
                    <a:pt x="1429" y="1985"/>
                    <a:pt x="1121" y="1985"/>
                  </a:cubicBezTo>
                  <a:cubicBezTo>
                    <a:pt x="576" y="1971"/>
                    <a:pt x="325" y="1636"/>
                    <a:pt x="325" y="1105"/>
                  </a:cubicBezTo>
                  <a:cubicBezTo>
                    <a:pt x="325" y="574"/>
                    <a:pt x="563" y="239"/>
                    <a:pt x="1093" y="239"/>
                  </a:cubicBezTo>
                  <a:cubicBezTo>
                    <a:pt x="1443" y="239"/>
                    <a:pt x="1652" y="364"/>
                    <a:pt x="1764" y="588"/>
                  </a:cubicBezTo>
                  <a:lnTo>
                    <a:pt x="2043" y="504"/>
                  </a:lnTo>
                  <a:cubicBezTo>
                    <a:pt x="1973" y="350"/>
                    <a:pt x="1862" y="211"/>
                    <a:pt x="1722" y="141"/>
                  </a:cubicBezTo>
                  <a:cubicBezTo>
                    <a:pt x="1518" y="46"/>
                    <a:pt x="1308" y="1"/>
                    <a:pt x="11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8"/>
            <p:cNvSpPr/>
            <p:nvPr/>
          </p:nvSpPr>
          <p:spPr>
            <a:xfrm>
              <a:off x="4552100" y="3087250"/>
              <a:ext cx="19575" cy="42300"/>
            </a:xfrm>
            <a:custGeom>
              <a:rect b="b" l="l" r="r" t="t"/>
              <a:pathLst>
                <a:path extrusionOk="0" h="1692" w="783">
                  <a:moveTo>
                    <a:pt x="663" y="1"/>
                  </a:moveTo>
                  <a:cubicBezTo>
                    <a:pt x="438" y="1"/>
                    <a:pt x="328" y="174"/>
                    <a:pt x="280" y="378"/>
                  </a:cubicBezTo>
                  <a:cubicBezTo>
                    <a:pt x="252" y="280"/>
                    <a:pt x="266" y="141"/>
                    <a:pt x="266" y="29"/>
                  </a:cubicBezTo>
                  <a:lnTo>
                    <a:pt x="0" y="29"/>
                  </a:lnTo>
                  <a:lnTo>
                    <a:pt x="0" y="1691"/>
                  </a:lnTo>
                  <a:lnTo>
                    <a:pt x="280" y="1691"/>
                  </a:lnTo>
                  <a:cubicBezTo>
                    <a:pt x="319" y="1105"/>
                    <a:pt x="127" y="252"/>
                    <a:pt x="655" y="252"/>
                  </a:cubicBezTo>
                  <a:cubicBezTo>
                    <a:pt x="694" y="252"/>
                    <a:pt x="736" y="257"/>
                    <a:pt x="782" y="267"/>
                  </a:cubicBezTo>
                  <a:lnTo>
                    <a:pt x="782" y="15"/>
                  </a:lnTo>
                  <a:cubicBezTo>
                    <a:pt x="739"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8"/>
            <p:cNvSpPr/>
            <p:nvPr/>
          </p:nvSpPr>
          <p:spPr>
            <a:xfrm>
              <a:off x="4576200" y="3087250"/>
              <a:ext cx="37025" cy="43350"/>
            </a:xfrm>
            <a:custGeom>
              <a:rect b="b" l="l" r="r" t="t"/>
              <a:pathLst>
                <a:path extrusionOk="0" h="1734" w="1481">
                  <a:moveTo>
                    <a:pt x="740" y="211"/>
                  </a:moveTo>
                  <a:cubicBezTo>
                    <a:pt x="1118" y="211"/>
                    <a:pt x="1187" y="490"/>
                    <a:pt x="1187" y="867"/>
                  </a:cubicBezTo>
                  <a:cubicBezTo>
                    <a:pt x="1187" y="1244"/>
                    <a:pt x="1118" y="1524"/>
                    <a:pt x="726" y="1524"/>
                  </a:cubicBezTo>
                  <a:cubicBezTo>
                    <a:pt x="363" y="1510"/>
                    <a:pt x="279" y="1244"/>
                    <a:pt x="279" y="867"/>
                  </a:cubicBezTo>
                  <a:cubicBezTo>
                    <a:pt x="279" y="490"/>
                    <a:pt x="363" y="211"/>
                    <a:pt x="740" y="211"/>
                  </a:cubicBezTo>
                  <a:close/>
                  <a:moveTo>
                    <a:pt x="772" y="1"/>
                  </a:moveTo>
                  <a:cubicBezTo>
                    <a:pt x="762" y="1"/>
                    <a:pt x="751" y="1"/>
                    <a:pt x="740" y="1"/>
                  </a:cubicBezTo>
                  <a:cubicBezTo>
                    <a:pt x="237" y="1"/>
                    <a:pt x="0" y="280"/>
                    <a:pt x="0" y="867"/>
                  </a:cubicBezTo>
                  <a:cubicBezTo>
                    <a:pt x="0" y="1384"/>
                    <a:pt x="210" y="1733"/>
                    <a:pt x="726" y="1733"/>
                  </a:cubicBezTo>
                  <a:cubicBezTo>
                    <a:pt x="1243" y="1733"/>
                    <a:pt x="1481" y="1412"/>
                    <a:pt x="1481" y="867"/>
                  </a:cubicBezTo>
                  <a:cubicBezTo>
                    <a:pt x="1481" y="333"/>
                    <a:pt x="1280" y="1"/>
                    <a:pt x="7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8"/>
            <p:cNvSpPr/>
            <p:nvPr/>
          </p:nvSpPr>
          <p:spPr>
            <a:xfrm>
              <a:off x="4615500" y="3087975"/>
              <a:ext cx="39300" cy="42625"/>
            </a:xfrm>
            <a:custGeom>
              <a:rect b="b" l="l" r="r" t="t"/>
              <a:pathLst>
                <a:path extrusionOk="0" h="1705" w="1572">
                  <a:moveTo>
                    <a:pt x="244" y="0"/>
                  </a:moveTo>
                  <a:cubicBezTo>
                    <a:pt x="299" y="676"/>
                    <a:pt x="1" y="1705"/>
                    <a:pt x="745" y="1705"/>
                  </a:cubicBezTo>
                  <a:cubicBezTo>
                    <a:pt x="754" y="1705"/>
                    <a:pt x="765" y="1705"/>
                    <a:pt x="775" y="1704"/>
                  </a:cubicBezTo>
                  <a:cubicBezTo>
                    <a:pt x="1054" y="1690"/>
                    <a:pt x="1194" y="1565"/>
                    <a:pt x="1292" y="1369"/>
                  </a:cubicBezTo>
                  <a:cubicBezTo>
                    <a:pt x="1320" y="1439"/>
                    <a:pt x="1306" y="1579"/>
                    <a:pt x="1306" y="1662"/>
                  </a:cubicBezTo>
                  <a:lnTo>
                    <a:pt x="1571" y="1662"/>
                  </a:lnTo>
                  <a:lnTo>
                    <a:pt x="1571" y="0"/>
                  </a:lnTo>
                  <a:lnTo>
                    <a:pt x="1292" y="0"/>
                  </a:lnTo>
                  <a:cubicBezTo>
                    <a:pt x="1250" y="601"/>
                    <a:pt x="1487" y="1467"/>
                    <a:pt x="859" y="1481"/>
                  </a:cubicBezTo>
                  <a:cubicBezTo>
                    <a:pt x="848" y="1481"/>
                    <a:pt x="837" y="1482"/>
                    <a:pt x="827" y="1482"/>
                  </a:cubicBezTo>
                  <a:cubicBezTo>
                    <a:pt x="575" y="1482"/>
                    <a:pt x="523" y="1316"/>
                    <a:pt x="523" y="1048"/>
                  </a:cubicBezTo>
                  <a:lnTo>
                    <a:pt x="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8"/>
            <p:cNvSpPr/>
            <p:nvPr/>
          </p:nvSpPr>
          <p:spPr>
            <a:xfrm>
              <a:off x="4665250" y="3087275"/>
              <a:ext cx="35275" cy="58675"/>
            </a:xfrm>
            <a:custGeom>
              <a:rect b="b" l="l" r="r" t="t"/>
              <a:pathLst>
                <a:path extrusionOk="0" h="2347" w="1411">
                  <a:moveTo>
                    <a:pt x="726" y="210"/>
                  </a:moveTo>
                  <a:cubicBezTo>
                    <a:pt x="1062" y="224"/>
                    <a:pt x="1118" y="503"/>
                    <a:pt x="1118" y="866"/>
                  </a:cubicBezTo>
                  <a:cubicBezTo>
                    <a:pt x="1118" y="1215"/>
                    <a:pt x="1076" y="1523"/>
                    <a:pt x="726" y="1523"/>
                  </a:cubicBezTo>
                  <a:cubicBezTo>
                    <a:pt x="363" y="1523"/>
                    <a:pt x="279" y="1257"/>
                    <a:pt x="279" y="880"/>
                  </a:cubicBezTo>
                  <a:cubicBezTo>
                    <a:pt x="279" y="489"/>
                    <a:pt x="363" y="210"/>
                    <a:pt x="726" y="210"/>
                  </a:cubicBezTo>
                  <a:close/>
                  <a:moveTo>
                    <a:pt x="796" y="0"/>
                  </a:moveTo>
                  <a:cubicBezTo>
                    <a:pt x="531" y="0"/>
                    <a:pt x="363" y="112"/>
                    <a:pt x="279" y="293"/>
                  </a:cubicBezTo>
                  <a:lnTo>
                    <a:pt x="266" y="28"/>
                  </a:lnTo>
                  <a:lnTo>
                    <a:pt x="0" y="28"/>
                  </a:lnTo>
                  <a:lnTo>
                    <a:pt x="0" y="2347"/>
                  </a:lnTo>
                  <a:lnTo>
                    <a:pt x="279" y="2347"/>
                  </a:lnTo>
                  <a:lnTo>
                    <a:pt x="279" y="1425"/>
                  </a:lnTo>
                  <a:cubicBezTo>
                    <a:pt x="363" y="1607"/>
                    <a:pt x="531" y="1732"/>
                    <a:pt x="796" y="1732"/>
                  </a:cubicBezTo>
                  <a:cubicBezTo>
                    <a:pt x="1271" y="1704"/>
                    <a:pt x="1411" y="1355"/>
                    <a:pt x="1411" y="852"/>
                  </a:cubicBezTo>
                  <a:cubicBezTo>
                    <a:pt x="1411" y="349"/>
                    <a:pt x="1271"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8"/>
            <p:cNvSpPr/>
            <p:nvPr/>
          </p:nvSpPr>
          <p:spPr>
            <a:xfrm>
              <a:off x="3976925" y="3232500"/>
              <a:ext cx="41925" cy="54200"/>
            </a:xfrm>
            <a:custGeom>
              <a:rect b="b" l="l" r="r" t="t"/>
              <a:pathLst>
                <a:path extrusionOk="0" h="2168" w="1677">
                  <a:moveTo>
                    <a:pt x="687" y="238"/>
                  </a:moveTo>
                  <a:cubicBezTo>
                    <a:pt x="1050" y="238"/>
                    <a:pt x="1369" y="278"/>
                    <a:pt x="1369" y="659"/>
                  </a:cubicBezTo>
                  <a:cubicBezTo>
                    <a:pt x="1369" y="1047"/>
                    <a:pt x="1063" y="1099"/>
                    <a:pt x="702" y="1099"/>
                  </a:cubicBezTo>
                  <a:cubicBezTo>
                    <a:pt x="569" y="1099"/>
                    <a:pt x="429" y="1092"/>
                    <a:pt x="294" y="1092"/>
                  </a:cubicBezTo>
                  <a:lnTo>
                    <a:pt x="294" y="240"/>
                  </a:lnTo>
                  <a:cubicBezTo>
                    <a:pt x="328" y="241"/>
                    <a:pt x="363" y="241"/>
                    <a:pt x="398" y="241"/>
                  </a:cubicBezTo>
                  <a:cubicBezTo>
                    <a:pt x="494" y="241"/>
                    <a:pt x="592" y="238"/>
                    <a:pt x="687" y="238"/>
                  </a:cubicBezTo>
                  <a:close/>
                  <a:moveTo>
                    <a:pt x="537" y="1"/>
                  </a:moveTo>
                  <a:cubicBezTo>
                    <a:pt x="403" y="1"/>
                    <a:pt x="267" y="3"/>
                    <a:pt x="132" y="3"/>
                  </a:cubicBezTo>
                  <a:cubicBezTo>
                    <a:pt x="88" y="3"/>
                    <a:pt x="44" y="3"/>
                    <a:pt x="0" y="2"/>
                  </a:cubicBezTo>
                  <a:lnTo>
                    <a:pt x="0" y="2167"/>
                  </a:lnTo>
                  <a:lnTo>
                    <a:pt x="294" y="2167"/>
                  </a:lnTo>
                  <a:lnTo>
                    <a:pt x="294" y="1315"/>
                  </a:lnTo>
                  <a:cubicBezTo>
                    <a:pt x="426" y="1323"/>
                    <a:pt x="557" y="1329"/>
                    <a:pt x="682" y="1329"/>
                  </a:cubicBezTo>
                  <a:cubicBezTo>
                    <a:pt x="1232" y="1329"/>
                    <a:pt x="1676" y="1216"/>
                    <a:pt x="1676" y="659"/>
                  </a:cubicBezTo>
                  <a:cubicBezTo>
                    <a:pt x="1676" y="56"/>
                    <a:pt x="1137" y="1"/>
                    <a:pt x="5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8"/>
            <p:cNvSpPr/>
            <p:nvPr/>
          </p:nvSpPr>
          <p:spPr>
            <a:xfrm>
              <a:off x="4029300" y="3232550"/>
              <a:ext cx="45075" cy="54150"/>
            </a:xfrm>
            <a:custGeom>
              <a:rect b="b" l="l" r="r" t="t"/>
              <a:pathLst>
                <a:path extrusionOk="0" h="2166" w="1803">
                  <a:moveTo>
                    <a:pt x="1" y="0"/>
                  </a:moveTo>
                  <a:lnTo>
                    <a:pt x="1" y="2165"/>
                  </a:lnTo>
                  <a:lnTo>
                    <a:pt x="294" y="2165"/>
                  </a:lnTo>
                  <a:lnTo>
                    <a:pt x="294" y="1341"/>
                  </a:lnTo>
                  <a:lnTo>
                    <a:pt x="573" y="1118"/>
                  </a:lnTo>
                  <a:lnTo>
                    <a:pt x="1439"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8"/>
            <p:cNvSpPr/>
            <p:nvPr/>
          </p:nvSpPr>
          <p:spPr>
            <a:xfrm>
              <a:off x="4180875" y="322975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8"/>
            <p:cNvSpPr/>
            <p:nvPr/>
          </p:nvSpPr>
          <p:spPr>
            <a:xfrm>
              <a:off x="4196225" y="3229750"/>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7"/>
                    <a:pt x="685" y="797"/>
                  </a:cubicBezTo>
                  <a:cubicBezTo>
                    <a:pt x="694" y="796"/>
                    <a:pt x="702" y="796"/>
                    <a:pt x="711" y="796"/>
                  </a:cubicBezTo>
                  <a:close/>
                  <a:moveTo>
                    <a:pt x="1118" y="0"/>
                  </a:moveTo>
                  <a:lnTo>
                    <a:pt x="1132" y="867"/>
                  </a:lnTo>
                  <a:cubicBezTo>
                    <a:pt x="1034" y="699"/>
                    <a:pt x="881" y="587"/>
                    <a:pt x="615" y="587"/>
                  </a:cubicBezTo>
                  <a:cubicBezTo>
                    <a:pt x="196" y="587"/>
                    <a:pt x="1" y="880"/>
                    <a:pt x="1" y="1453"/>
                  </a:cubicBezTo>
                  <a:cubicBezTo>
                    <a:pt x="1" y="1970"/>
                    <a:pt x="140" y="2319"/>
                    <a:pt x="615" y="2319"/>
                  </a:cubicBezTo>
                  <a:cubicBezTo>
                    <a:pt x="881" y="2319"/>
                    <a:pt x="1034" y="2208"/>
                    <a:pt x="1118" y="2012"/>
                  </a:cubicBezTo>
                  <a:cubicBezTo>
                    <a:pt x="1146" y="2082"/>
                    <a:pt x="1132" y="2194"/>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8"/>
            <p:cNvSpPr/>
            <p:nvPr/>
          </p:nvSpPr>
          <p:spPr>
            <a:xfrm>
              <a:off x="4752900" y="3229750"/>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8"/>
            <p:cNvSpPr/>
            <p:nvPr/>
          </p:nvSpPr>
          <p:spPr>
            <a:xfrm>
              <a:off x="4770000" y="3244375"/>
              <a:ext cx="39525" cy="42325"/>
            </a:xfrm>
            <a:custGeom>
              <a:rect b="b" l="l" r="r" t="t"/>
              <a:pathLst>
                <a:path extrusionOk="0" h="1693" w="1581">
                  <a:moveTo>
                    <a:pt x="855" y="1"/>
                  </a:moveTo>
                  <a:cubicBezTo>
                    <a:pt x="841" y="1"/>
                    <a:pt x="826" y="1"/>
                    <a:pt x="811" y="2"/>
                  </a:cubicBezTo>
                  <a:cubicBezTo>
                    <a:pt x="532" y="2"/>
                    <a:pt x="378" y="128"/>
                    <a:pt x="280" y="309"/>
                  </a:cubicBezTo>
                  <a:cubicBezTo>
                    <a:pt x="252" y="240"/>
                    <a:pt x="266" y="128"/>
                    <a:pt x="266" y="30"/>
                  </a:cubicBezTo>
                  <a:lnTo>
                    <a:pt x="1" y="30"/>
                  </a:lnTo>
                  <a:lnTo>
                    <a:pt x="15" y="1692"/>
                  </a:lnTo>
                  <a:lnTo>
                    <a:pt x="294" y="1692"/>
                  </a:lnTo>
                  <a:cubicBezTo>
                    <a:pt x="336" y="1106"/>
                    <a:pt x="85" y="240"/>
                    <a:pt x="713" y="212"/>
                  </a:cubicBezTo>
                  <a:cubicBezTo>
                    <a:pt x="993" y="212"/>
                    <a:pt x="1062" y="365"/>
                    <a:pt x="1062" y="631"/>
                  </a:cubicBezTo>
                  <a:lnTo>
                    <a:pt x="1062" y="1692"/>
                  </a:lnTo>
                  <a:lnTo>
                    <a:pt x="1342" y="1692"/>
                  </a:lnTo>
                  <a:cubicBezTo>
                    <a:pt x="1273"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8"/>
            <p:cNvSpPr/>
            <p:nvPr/>
          </p:nvSpPr>
          <p:spPr>
            <a:xfrm>
              <a:off x="4809475" y="3235675"/>
              <a:ext cx="20275" cy="51800"/>
            </a:xfrm>
            <a:custGeom>
              <a:rect b="b" l="l" r="r" t="t"/>
              <a:pathLst>
                <a:path extrusionOk="0" h="2072" w="811">
                  <a:moveTo>
                    <a:pt x="294" y="1"/>
                  </a:moveTo>
                  <a:lnTo>
                    <a:pt x="210" y="378"/>
                  </a:lnTo>
                  <a:lnTo>
                    <a:pt x="0" y="378"/>
                  </a:lnTo>
                  <a:lnTo>
                    <a:pt x="0" y="588"/>
                  </a:lnTo>
                  <a:lnTo>
                    <a:pt x="196" y="588"/>
                  </a:lnTo>
                  <a:lnTo>
                    <a:pt x="196" y="1691"/>
                  </a:lnTo>
                  <a:cubicBezTo>
                    <a:pt x="196" y="1970"/>
                    <a:pt x="359" y="2071"/>
                    <a:pt x="559" y="2071"/>
                  </a:cubicBezTo>
                  <a:cubicBezTo>
                    <a:pt x="639" y="2071"/>
                    <a:pt x="726" y="2055"/>
                    <a:pt x="811" y="2026"/>
                  </a:cubicBezTo>
                  <a:lnTo>
                    <a:pt x="811" y="1817"/>
                  </a:lnTo>
                  <a:cubicBezTo>
                    <a:pt x="758" y="1837"/>
                    <a:pt x="706" y="1848"/>
                    <a:pt x="660" y="1848"/>
                  </a:cubicBezTo>
                  <a:cubicBezTo>
                    <a:pt x="547" y="1848"/>
                    <a:pt x="465" y="1784"/>
                    <a:pt x="475" y="1635"/>
                  </a:cubicBezTo>
                  <a:lnTo>
                    <a:pt x="475" y="588"/>
                  </a:lnTo>
                  <a:lnTo>
                    <a:pt x="783" y="588"/>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8"/>
            <p:cNvSpPr/>
            <p:nvPr/>
          </p:nvSpPr>
          <p:spPr>
            <a:xfrm>
              <a:off x="4833225" y="3244425"/>
              <a:ext cx="37725" cy="43325"/>
            </a:xfrm>
            <a:custGeom>
              <a:rect b="b" l="l" r="r" t="t"/>
              <a:pathLst>
                <a:path extrusionOk="0" h="1733" w="1509">
                  <a:moveTo>
                    <a:pt x="752" y="209"/>
                  </a:moveTo>
                  <a:cubicBezTo>
                    <a:pt x="992" y="209"/>
                    <a:pt x="1235" y="388"/>
                    <a:pt x="1202" y="699"/>
                  </a:cubicBezTo>
                  <a:lnTo>
                    <a:pt x="308" y="699"/>
                  </a:lnTo>
                  <a:cubicBezTo>
                    <a:pt x="308" y="615"/>
                    <a:pt x="335" y="517"/>
                    <a:pt x="363" y="461"/>
                  </a:cubicBezTo>
                  <a:cubicBezTo>
                    <a:pt x="436" y="288"/>
                    <a:pt x="593" y="209"/>
                    <a:pt x="752" y="209"/>
                  </a:cubicBezTo>
                  <a:close/>
                  <a:moveTo>
                    <a:pt x="755" y="0"/>
                  </a:moveTo>
                  <a:cubicBezTo>
                    <a:pt x="238" y="0"/>
                    <a:pt x="14" y="321"/>
                    <a:pt x="14" y="852"/>
                  </a:cubicBezTo>
                  <a:cubicBezTo>
                    <a:pt x="0" y="1397"/>
                    <a:pt x="266" y="1732"/>
                    <a:pt x="768" y="1732"/>
                  </a:cubicBezTo>
                  <a:cubicBezTo>
                    <a:pt x="1118" y="1732"/>
                    <a:pt x="1341" y="1579"/>
                    <a:pt x="1439" y="1327"/>
                  </a:cubicBezTo>
                  <a:lnTo>
                    <a:pt x="1202" y="1257"/>
                  </a:lnTo>
                  <a:cubicBezTo>
                    <a:pt x="1146" y="1411"/>
                    <a:pt x="992" y="1523"/>
                    <a:pt x="768" y="1523"/>
                  </a:cubicBezTo>
                  <a:cubicBezTo>
                    <a:pt x="433" y="1509"/>
                    <a:pt x="308" y="1271"/>
                    <a:pt x="308" y="922"/>
                  </a:cubicBezTo>
                  <a:lnTo>
                    <a:pt x="1481" y="922"/>
                  </a:lnTo>
                  <a:cubicBezTo>
                    <a:pt x="1509" y="363"/>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8"/>
            <p:cNvSpPr/>
            <p:nvPr/>
          </p:nvSpPr>
          <p:spPr>
            <a:xfrm>
              <a:off x="4877225" y="3244425"/>
              <a:ext cx="42575" cy="58500"/>
            </a:xfrm>
            <a:custGeom>
              <a:rect b="b" l="l" r="r" t="t"/>
              <a:pathLst>
                <a:path extrusionOk="0" h="2340" w="1703">
                  <a:moveTo>
                    <a:pt x="685" y="210"/>
                  </a:moveTo>
                  <a:cubicBezTo>
                    <a:pt x="1006" y="210"/>
                    <a:pt x="1118" y="489"/>
                    <a:pt x="1118" y="866"/>
                  </a:cubicBezTo>
                  <a:cubicBezTo>
                    <a:pt x="1118" y="1215"/>
                    <a:pt x="1006" y="1495"/>
                    <a:pt x="685" y="1495"/>
                  </a:cubicBezTo>
                  <a:cubicBezTo>
                    <a:pt x="336" y="1495"/>
                    <a:pt x="280" y="1215"/>
                    <a:pt x="280" y="866"/>
                  </a:cubicBezTo>
                  <a:cubicBezTo>
                    <a:pt x="280" y="503"/>
                    <a:pt x="350" y="210"/>
                    <a:pt x="685" y="210"/>
                  </a:cubicBezTo>
                  <a:close/>
                  <a:moveTo>
                    <a:pt x="615" y="0"/>
                  </a:moveTo>
                  <a:cubicBezTo>
                    <a:pt x="140" y="14"/>
                    <a:pt x="0" y="377"/>
                    <a:pt x="0" y="866"/>
                  </a:cubicBezTo>
                  <a:cubicBezTo>
                    <a:pt x="0" y="1341"/>
                    <a:pt x="126" y="1704"/>
                    <a:pt x="587" y="1704"/>
                  </a:cubicBezTo>
                  <a:cubicBezTo>
                    <a:pt x="866" y="1704"/>
                    <a:pt x="1034" y="1565"/>
                    <a:pt x="1118" y="1383"/>
                  </a:cubicBezTo>
                  <a:lnTo>
                    <a:pt x="1118" y="1648"/>
                  </a:lnTo>
                  <a:cubicBezTo>
                    <a:pt x="1176" y="1958"/>
                    <a:pt x="934" y="2132"/>
                    <a:pt x="704" y="2132"/>
                  </a:cubicBezTo>
                  <a:cubicBezTo>
                    <a:pt x="549" y="2132"/>
                    <a:pt x="400" y="2054"/>
                    <a:pt x="350" y="1886"/>
                  </a:cubicBezTo>
                  <a:lnTo>
                    <a:pt x="70" y="1942"/>
                  </a:lnTo>
                  <a:cubicBezTo>
                    <a:pt x="126" y="2137"/>
                    <a:pt x="252" y="2263"/>
                    <a:pt x="447" y="2305"/>
                  </a:cubicBezTo>
                  <a:cubicBezTo>
                    <a:pt x="559" y="2329"/>
                    <a:pt x="658" y="2340"/>
                    <a:pt x="747" y="2340"/>
                  </a:cubicBezTo>
                  <a:cubicBezTo>
                    <a:pt x="1703" y="2340"/>
                    <a:pt x="1334" y="1026"/>
                    <a:pt x="1411" y="28"/>
                  </a:cubicBezTo>
                  <a:lnTo>
                    <a:pt x="1146" y="28"/>
                  </a:lnTo>
                  <a:cubicBezTo>
                    <a:pt x="1132" y="112"/>
                    <a:pt x="1146" y="224"/>
                    <a:pt x="1132" y="307"/>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8"/>
            <p:cNvSpPr/>
            <p:nvPr/>
          </p:nvSpPr>
          <p:spPr>
            <a:xfrm>
              <a:off x="4920525" y="3244425"/>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3" y="209"/>
                    <a:pt x="753" y="209"/>
                  </a:cubicBezTo>
                  <a:close/>
                  <a:moveTo>
                    <a:pt x="755" y="0"/>
                  </a:moveTo>
                  <a:cubicBezTo>
                    <a:pt x="238" y="0"/>
                    <a:pt x="14" y="321"/>
                    <a:pt x="14" y="852"/>
                  </a:cubicBezTo>
                  <a:cubicBezTo>
                    <a:pt x="0" y="1397"/>
                    <a:pt x="266" y="1732"/>
                    <a:pt x="769" y="1732"/>
                  </a:cubicBezTo>
                  <a:cubicBezTo>
                    <a:pt x="1118" y="1732"/>
                    <a:pt x="1341" y="1579"/>
                    <a:pt x="1439" y="1327"/>
                  </a:cubicBezTo>
                  <a:lnTo>
                    <a:pt x="1202" y="1257"/>
                  </a:lnTo>
                  <a:cubicBezTo>
                    <a:pt x="1146" y="1411"/>
                    <a:pt x="992" y="1523"/>
                    <a:pt x="769" y="1523"/>
                  </a:cubicBezTo>
                  <a:cubicBezTo>
                    <a:pt x="433"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8"/>
            <p:cNvSpPr/>
            <p:nvPr/>
          </p:nvSpPr>
          <p:spPr>
            <a:xfrm>
              <a:off x="4966275" y="3244400"/>
              <a:ext cx="19925" cy="42300"/>
            </a:xfrm>
            <a:custGeom>
              <a:rect b="b" l="l" r="r" t="t"/>
              <a:pathLst>
                <a:path extrusionOk="0" h="1692" w="797">
                  <a:moveTo>
                    <a:pt x="677" y="1"/>
                  </a:moveTo>
                  <a:cubicBezTo>
                    <a:pt x="448" y="1"/>
                    <a:pt x="328" y="174"/>
                    <a:pt x="280" y="378"/>
                  </a:cubicBezTo>
                  <a:cubicBezTo>
                    <a:pt x="266" y="281"/>
                    <a:pt x="280" y="141"/>
                    <a:pt x="266" y="29"/>
                  </a:cubicBezTo>
                  <a:lnTo>
                    <a:pt x="0" y="29"/>
                  </a:lnTo>
                  <a:lnTo>
                    <a:pt x="14" y="1691"/>
                  </a:lnTo>
                  <a:lnTo>
                    <a:pt x="294" y="1691"/>
                  </a:lnTo>
                  <a:cubicBezTo>
                    <a:pt x="333" y="1105"/>
                    <a:pt x="141" y="253"/>
                    <a:pt x="669" y="253"/>
                  </a:cubicBezTo>
                  <a:cubicBezTo>
                    <a:pt x="708" y="253"/>
                    <a:pt x="750" y="257"/>
                    <a:pt x="797" y="267"/>
                  </a:cubicBezTo>
                  <a:lnTo>
                    <a:pt x="797" y="15"/>
                  </a:lnTo>
                  <a:cubicBezTo>
                    <a:pt x="754" y="5"/>
                    <a:pt x="714" y="1"/>
                    <a:pt x="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4180875" y="3384075"/>
              <a:ext cx="39525" cy="42300"/>
            </a:xfrm>
            <a:custGeom>
              <a:rect b="b" l="l" r="r" t="t"/>
              <a:pathLst>
                <a:path extrusionOk="0" h="1692" w="1581">
                  <a:moveTo>
                    <a:pt x="855" y="1"/>
                  </a:moveTo>
                  <a:cubicBezTo>
                    <a:pt x="840" y="1"/>
                    <a:pt x="826" y="1"/>
                    <a:pt x="810" y="2"/>
                  </a:cubicBezTo>
                  <a:cubicBezTo>
                    <a:pt x="531" y="2"/>
                    <a:pt x="377" y="127"/>
                    <a:pt x="279" y="309"/>
                  </a:cubicBezTo>
                  <a:cubicBezTo>
                    <a:pt x="252" y="239"/>
                    <a:pt x="266" y="127"/>
                    <a:pt x="266" y="30"/>
                  </a:cubicBezTo>
                  <a:lnTo>
                    <a:pt x="0" y="30"/>
                  </a:lnTo>
                  <a:lnTo>
                    <a:pt x="14" y="1692"/>
                  </a:lnTo>
                  <a:lnTo>
                    <a:pt x="293" y="1692"/>
                  </a:lnTo>
                  <a:cubicBezTo>
                    <a:pt x="335" y="1105"/>
                    <a:pt x="84" y="239"/>
                    <a:pt x="713" y="211"/>
                  </a:cubicBezTo>
                  <a:cubicBezTo>
                    <a:pt x="992" y="211"/>
                    <a:pt x="1062" y="365"/>
                    <a:pt x="1062" y="630"/>
                  </a:cubicBezTo>
                  <a:lnTo>
                    <a:pt x="1062" y="1692"/>
                  </a:lnTo>
                  <a:lnTo>
                    <a:pt x="1341" y="1692"/>
                  </a:lnTo>
                  <a:cubicBezTo>
                    <a:pt x="1273" y="1021"/>
                    <a:pt x="1580"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8"/>
            <p:cNvSpPr/>
            <p:nvPr/>
          </p:nvSpPr>
          <p:spPr>
            <a:xfrm>
              <a:off x="4222425" y="3384100"/>
              <a:ext cx="40525" cy="43325"/>
            </a:xfrm>
            <a:custGeom>
              <a:rect b="b" l="l" r="r" t="t"/>
              <a:pathLst>
                <a:path extrusionOk="0" h="1733" w="1621">
                  <a:moveTo>
                    <a:pt x="1104" y="867"/>
                  </a:moveTo>
                  <a:lnTo>
                    <a:pt x="1104" y="867"/>
                  </a:lnTo>
                  <a:cubicBezTo>
                    <a:pt x="1118" y="1258"/>
                    <a:pt x="936" y="1495"/>
                    <a:pt x="573" y="1523"/>
                  </a:cubicBezTo>
                  <a:cubicBezTo>
                    <a:pt x="406" y="1523"/>
                    <a:pt x="294" y="1398"/>
                    <a:pt x="294" y="1230"/>
                  </a:cubicBezTo>
                  <a:cubicBezTo>
                    <a:pt x="294" y="825"/>
                    <a:pt x="727" y="895"/>
                    <a:pt x="1104" y="867"/>
                  </a:cubicBezTo>
                  <a:close/>
                  <a:moveTo>
                    <a:pt x="755" y="1"/>
                  </a:moveTo>
                  <a:cubicBezTo>
                    <a:pt x="378" y="1"/>
                    <a:pt x="126" y="126"/>
                    <a:pt x="84" y="448"/>
                  </a:cubicBezTo>
                  <a:lnTo>
                    <a:pt x="378" y="476"/>
                  </a:lnTo>
                  <a:cubicBezTo>
                    <a:pt x="378"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9" y="1733"/>
                    <a:pt x="978" y="1565"/>
                    <a:pt x="1104" y="1384"/>
                  </a:cubicBezTo>
                  <a:lnTo>
                    <a:pt x="1104" y="1384"/>
                  </a:lnTo>
                  <a:cubicBezTo>
                    <a:pt x="1093" y="1599"/>
                    <a:pt x="1248" y="1706"/>
                    <a:pt x="1440" y="1706"/>
                  </a:cubicBezTo>
                  <a:cubicBezTo>
                    <a:pt x="1498" y="1706"/>
                    <a:pt x="1560" y="1696"/>
                    <a:pt x="1621" y="1677"/>
                  </a:cubicBezTo>
                  <a:lnTo>
                    <a:pt x="1621" y="1509"/>
                  </a:lnTo>
                  <a:cubicBezTo>
                    <a:pt x="1593" y="1516"/>
                    <a:pt x="1567" y="1519"/>
                    <a:pt x="1544" y="1519"/>
                  </a:cubicBezTo>
                  <a:cubicBezTo>
                    <a:pt x="1420" y="1519"/>
                    <a:pt x="1372" y="1425"/>
                    <a:pt x="1383" y="1272"/>
                  </a:cubicBezTo>
                  <a:lnTo>
                    <a:pt x="1383" y="559"/>
                  </a:lnTo>
                  <a:cubicBezTo>
                    <a:pt x="1383" y="168"/>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8"/>
            <p:cNvSpPr/>
            <p:nvPr/>
          </p:nvSpPr>
          <p:spPr>
            <a:xfrm>
              <a:off x="4268175" y="3384100"/>
              <a:ext cx="61375" cy="42275"/>
            </a:xfrm>
            <a:custGeom>
              <a:rect b="b" l="l" r="r" t="t"/>
              <a:pathLst>
                <a:path extrusionOk="0" h="1691" w="2455">
                  <a:moveTo>
                    <a:pt x="1733" y="1"/>
                  </a:moveTo>
                  <a:cubicBezTo>
                    <a:pt x="1728" y="1"/>
                    <a:pt x="1723" y="1"/>
                    <a:pt x="1719" y="1"/>
                  </a:cubicBezTo>
                  <a:cubicBezTo>
                    <a:pt x="1453" y="1"/>
                    <a:pt x="1313" y="126"/>
                    <a:pt x="1216" y="308"/>
                  </a:cubicBezTo>
                  <a:cubicBezTo>
                    <a:pt x="1182" y="99"/>
                    <a:pt x="982" y="4"/>
                    <a:pt x="775" y="4"/>
                  </a:cubicBezTo>
                  <a:cubicBezTo>
                    <a:pt x="553" y="4"/>
                    <a:pt x="323" y="113"/>
                    <a:pt x="280" y="308"/>
                  </a:cubicBezTo>
                  <a:cubicBezTo>
                    <a:pt x="252" y="238"/>
                    <a:pt x="266" y="126"/>
                    <a:pt x="266" y="29"/>
                  </a:cubicBezTo>
                  <a:lnTo>
                    <a:pt x="0" y="29"/>
                  </a:lnTo>
                  <a:lnTo>
                    <a:pt x="14" y="1691"/>
                  </a:lnTo>
                  <a:lnTo>
                    <a:pt x="280" y="1691"/>
                  </a:lnTo>
                  <a:cubicBezTo>
                    <a:pt x="336" y="1118"/>
                    <a:pt x="84" y="252"/>
                    <a:pt x="671" y="210"/>
                  </a:cubicBezTo>
                  <a:cubicBezTo>
                    <a:pt x="680" y="210"/>
                    <a:pt x="689" y="210"/>
                    <a:pt x="697" y="210"/>
                  </a:cubicBezTo>
                  <a:cubicBezTo>
                    <a:pt x="925" y="210"/>
                    <a:pt x="964" y="387"/>
                    <a:pt x="964" y="629"/>
                  </a:cubicBezTo>
                  <a:lnTo>
                    <a:pt x="964" y="1691"/>
                  </a:lnTo>
                  <a:lnTo>
                    <a:pt x="1244" y="1691"/>
                  </a:lnTo>
                  <a:cubicBezTo>
                    <a:pt x="1299" y="1132"/>
                    <a:pt x="1034" y="238"/>
                    <a:pt x="1621" y="210"/>
                  </a:cubicBezTo>
                  <a:cubicBezTo>
                    <a:pt x="1886" y="210"/>
                    <a:pt x="1928" y="378"/>
                    <a:pt x="1928" y="629"/>
                  </a:cubicBezTo>
                  <a:lnTo>
                    <a:pt x="1928" y="1691"/>
                  </a:lnTo>
                  <a:lnTo>
                    <a:pt x="2207" y="1691"/>
                  </a:lnTo>
                  <a:cubicBezTo>
                    <a:pt x="2138" y="1039"/>
                    <a:pt x="2455"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8"/>
            <p:cNvSpPr/>
            <p:nvPr/>
          </p:nvSpPr>
          <p:spPr>
            <a:xfrm>
              <a:off x="4331375" y="3384100"/>
              <a:ext cx="37400" cy="43325"/>
            </a:xfrm>
            <a:custGeom>
              <a:rect b="b" l="l" r="r" t="t"/>
              <a:pathLst>
                <a:path extrusionOk="0" h="1733" w="1496">
                  <a:moveTo>
                    <a:pt x="744" y="209"/>
                  </a:moveTo>
                  <a:cubicBezTo>
                    <a:pt x="987" y="209"/>
                    <a:pt x="1236" y="389"/>
                    <a:pt x="1202" y="699"/>
                  </a:cubicBezTo>
                  <a:lnTo>
                    <a:pt x="308" y="699"/>
                  </a:lnTo>
                  <a:cubicBezTo>
                    <a:pt x="308" y="615"/>
                    <a:pt x="322" y="518"/>
                    <a:pt x="350" y="462"/>
                  </a:cubicBezTo>
                  <a:cubicBezTo>
                    <a:pt x="422" y="289"/>
                    <a:pt x="582" y="209"/>
                    <a:pt x="744" y="209"/>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8"/>
            <p:cNvSpPr/>
            <p:nvPr/>
          </p:nvSpPr>
          <p:spPr>
            <a:xfrm>
              <a:off x="4747650" y="3384800"/>
              <a:ext cx="38800" cy="41575"/>
            </a:xfrm>
            <a:custGeom>
              <a:rect b="b" l="l" r="r" t="t"/>
              <a:pathLst>
                <a:path extrusionOk="0" h="1663" w="1552">
                  <a:moveTo>
                    <a:pt x="1" y="1"/>
                  </a:moveTo>
                  <a:lnTo>
                    <a:pt x="601" y="1663"/>
                  </a:lnTo>
                  <a:lnTo>
                    <a:pt x="937" y="1663"/>
                  </a:lnTo>
                  <a:lnTo>
                    <a:pt x="1551" y="1"/>
                  </a:lnTo>
                  <a:lnTo>
                    <a:pt x="1258" y="1"/>
                  </a:lnTo>
                  <a:lnTo>
                    <a:pt x="769" y="1439"/>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4789925" y="3384100"/>
              <a:ext cx="40525" cy="43325"/>
            </a:xfrm>
            <a:custGeom>
              <a:rect b="b" l="l" r="r" t="t"/>
              <a:pathLst>
                <a:path extrusionOk="0" h="1733" w="1621">
                  <a:moveTo>
                    <a:pt x="1104" y="867"/>
                  </a:moveTo>
                  <a:lnTo>
                    <a:pt x="1104" y="867"/>
                  </a:lnTo>
                  <a:cubicBezTo>
                    <a:pt x="1118" y="1258"/>
                    <a:pt x="936" y="1495"/>
                    <a:pt x="573" y="1523"/>
                  </a:cubicBezTo>
                  <a:cubicBezTo>
                    <a:pt x="405" y="1523"/>
                    <a:pt x="293" y="1398"/>
                    <a:pt x="293" y="1230"/>
                  </a:cubicBezTo>
                  <a:cubicBezTo>
                    <a:pt x="293" y="825"/>
                    <a:pt x="726" y="895"/>
                    <a:pt x="1104" y="867"/>
                  </a:cubicBezTo>
                  <a:close/>
                  <a:moveTo>
                    <a:pt x="754" y="1"/>
                  </a:moveTo>
                  <a:cubicBezTo>
                    <a:pt x="377" y="1"/>
                    <a:pt x="126" y="126"/>
                    <a:pt x="84" y="448"/>
                  </a:cubicBezTo>
                  <a:lnTo>
                    <a:pt x="377" y="476"/>
                  </a:lnTo>
                  <a:cubicBezTo>
                    <a:pt x="377" y="266"/>
                    <a:pt x="531" y="210"/>
                    <a:pt x="740"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8" y="1733"/>
                    <a:pt x="978" y="1565"/>
                    <a:pt x="1104" y="1384"/>
                  </a:cubicBezTo>
                  <a:lnTo>
                    <a:pt x="1104" y="1384"/>
                  </a:lnTo>
                  <a:cubicBezTo>
                    <a:pt x="1093" y="1599"/>
                    <a:pt x="1247" y="1706"/>
                    <a:pt x="1440" y="1706"/>
                  </a:cubicBezTo>
                  <a:cubicBezTo>
                    <a:pt x="1498" y="1706"/>
                    <a:pt x="1559" y="1696"/>
                    <a:pt x="1620" y="1677"/>
                  </a:cubicBezTo>
                  <a:lnTo>
                    <a:pt x="1620" y="1509"/>
                  </a:lnTo>
                  <a:cubicBezTo>
                    <a:pt x="1592" y="1516"/>
                    <a:pt x="1567" y="1519"/>
                    <a:pt x="1544" y="1519"/>
                  </a:cubicBezTo>
                  <a:cubicBezTo>
                    <a:pt x="1419" y="1519"/>
                    <a:pt x="1369" y="1425"/>
                    <a:pt x="1369" y="1272"/>
                  </a:cubicBezTo>
                  <a:lnTo>
                    <a:pt x="1369" y="559"/>
                  </a:lnTo>
                  <a:cubicBezTo>
                    <a:pt x="1369"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4835650" y="3384100"/>
              <a:ext cx="19600" cy="42275"/>
            </a:xfrm>
            <a:custGeom>
              <a:rect b="b" l="l" r="r" t="t"/>
              <a:pathLst>
                <a:path extrusionOk="0" h="1691" w="784">
                  <a:moveTo>
                    <a:pt x="664" y="0"/>
                  </a:moveTo>
                  <a:cubicBezTo>
                    <a:pt x="439" y="0"/>
                    <a:pt x="328" y="174"/>
                    <a:pt x="280" y="378"/>
                  </a:cubicBezTo>
                  <a:cubicBezTo>
                    <a:pt x="252" y="280"/>
                    <a:pt x="266" y="140"/>
                    <a:pt x="266" y="29"/>
                  </a:cubicBezTo>
                  <a:lnTo>
                    <a:pt x="1" y="29"/>
                  </a:lnTo>
                  <a:lnTo>
                    <a:pt x="15" y="1691"/>
                  </a:lnTo>
                  <a:lnTo>
                    <a:pt x="294" y="1691"/>
                  </a:lnTo>
                  <a:cubicBezTo>
                    <a:pt x="320" y="1105"/>
                    <a:pt x="140" y="252"/>
                    <a:pt x="658" y="252"/>
                  </a:cubicBezTo>
                  <a:cubicBezTo>
                    <a:pt x="696" y="252"/>
                    <a:pt x="738" y="257"/>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4858400" y="3384375"/>
              <a:ext cx="35250" cy="43050"/>
            </a:xfrm>
            <a:custGeom>
              <a:rect b="b" l="l" r="r" t="t"/>
              <a:pathLst>
                <a:path extrusionOk="0" h="1722" w="1410">
                  <a:moveTo>
                    <a:pt x="783" y="1"/>
                  </a:moveTo>
                  <a:cubicBezTo>
                    <a:pt x="392" y="1"/>
                    <a:pt x="0" y="327"/>
                    <a:pt x="55" y="856"/>
                  </a:cubicBezTo>
                  <a:cubicBezTo>
                    <a:pt x="111" y="1359"/>
                    <a:pt x="250" y="1722"/>
                    <a:pt x="767" y="1722"/>
                  </a:cubicBezTo>
                  <a:cubicBezTo>
                    <a:pt x="1144" y="1722"/>
                    <a:pt x="1368" y="1512"/>
                    <a:pt x="1410" y="1177"/>
                  </a:cubicBezTo>
                  <a:lnTo>
                    <a:pt x="1130" y="1163"/>
                  </a:lnTo>
                  <a:cubicBezTo>
                    <a:pt x="1116" y="1373"/>
                    <a:pt x="963" y="1498"/>
                    <a:pt x="753" y="1498"/>
                  </a:cubicBezTo>
                  <a:cubicBezTo>
                    <a:pt x="418" y="1498"/>
                    <a:pt x="334" y="1191"/>
                    <a:pt x="334" y="842"/>
                  </a:cubicBezTo>
                  <a:cubicBezTo>
                    <a:pt x="334" y="493"/>
                    <a:pt x="404" y="199"/>
                    <a:pt x="753" y="199"/>
                  </a:cubicBezTo>
                  <a:cubicBezTo>
                    <a:pt x="977" y="199"/>
                    <a:pt x="1089" y="325"/>
                    <a:pt x="1116" y="507"/>
                  </a:cubicBezTo>
                  <a:lnTo>
                    <a:pt x="1396" y="479"/>
                  </a:lnTo>
                  <a:cubicBezTo>
                    <a:pt x="1382" y="409"/>
                    <a:pt x="1368" y="353"/>
                    <a:pt x="1340" y="297"/>
                  </a:cubicBezTo>
                  <a:cubicBezTo>
                    <a:pt x="1199" y="93"/>
                    <a:pt x="991" y="1"/>
                    <a:pt x="7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4901325" y="3369450"/>
              <a:ext cx="39475" cy="56925"/>
            </a:xfrm>
            <a:custGeom>
              <a:rect b="b" l="l" r="r" t="t"/>
              <a:pathLst>
                <a:path extrusionOk="0" h="2277" w="1579">
                  <a:moveTo>
                    <a:pt x="0" y="0"/>
                  </a:moveTo>
                  <a:lnTo>
                    <a:pt x="0" y="2277"/>
                  </a:lnTo>
                  <a:lnTo>
                    <a:pt x="280" y="2277"/>
                  </a:lnTo>
                  <a:cubicBezTo>
                    <a:pt x="321" y="1690"/>
                    <a:pt x="70" y="796"/>
                    <a:pt x="699" y="796"/>
                  </a:cubicBezTo>
                  <a:cubicBezTo>
                    <a:pt x="978" y="796"/>
                    <a:pt x="1062" y="936"/>
                    <a:pt x="1048" y="1215"/>
                  </a:cubicBezTo>
                  <a:lnTo>
                    <a:pt x="1048" y="2277"/>
                  </a:lnTo>
                  <a:lnTo>
                    <a:pt x="1327" y="2277"/>
                  </a:lnTo>
                  <a:cubicBezTo>
                    <a:pt x="1257" y="1592"/>
                    <a:pt x="1579" y="587"/>
                    <a:pt x="796" y="587"/>
                  </a:cubicBezTo>
                  <a:cubicBezTo>
                    <a:pt x="503" y="587"/>
                    <a:pt x="363" y="712"/>
                    <a:pt x="266" y="894"/>
                  </a:cubicBez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8"/>
            <p:cNvSpPr/>
            <p:nvPr/>
          </p:nvSpPr>
          <p:spPr>
            <a:xfrm>
              <a:off x="4942525" y="3384100"/>
              <a:ext cx="40525" cy="43325"/>
            </a:xfrm>
            <a:custGeom>
              <a:rect b="b" l="l" r="r" t="t"/>
              <a:pathLst>
                <a:path extrusionOk="0" h="1733" w="1621">
                  <a:moveTo>
                    <a:pt x="1090" y="867"/>
                  </a:moveTo>
                  <a:cubicBezTo>
                    <a:pt x="1118" y="1258"/>
                    <a:pt x="936" y="1495"/>
                    <a:pt x="573" y="1523"/>
                  </a:cubicBezTo>
                  <a:cubicBezTo>
                    <a:pt x="392" y="1523"/>
                    <a:pt x="294" y="1398"/>
                    <a:pt x="294" y="1230"/>
                  </a:cubicBezTo>
                  <a:cubicBezTo>
                    <a:pt x="294" y="825"/>
                    <a:pt x="727" y="895"/>
                    <a:pt x="1090" y="867"/>
                  </a:cubicBezTo>
                  <a:close/>
                  <a:moveTo>
                    <a:pt x="741" y="1"/>
                  </a:moveTo>
                  <a:cubicBezTo>
                    <a:pt x="378" y="1"/>
                    <a:pt x="126" y="126"/>
                    <a:pt x="84" y="448"/>
                  </a:cubicBezTo>
                  <a:lnTo>
                    <a:pt x="378" y="476"/>
                  </a:lnTo>
                  <a:cubicBezTo>
                    <a:pt x="378" y="266"/>
                    <a:pt x="531" y="210"/>
                    <a:pt x="741" y="210"/>
                  </a:cubicBezTo>
                  <a:cubicBezTo>
                    <a:pt x="1020" y="210"/>
                    <a:pt x="1118" y="378"/>
                    <a:pt x="1090" y="685"/>
                  </a:cubicBezTo>
                  <a:cubicBezTo>
                    <a:pt x="1065" y="685"/>
                    <a:pt x="1039" y="685"/>
                    <a:pt x="1014" y="685"/>
                  </a:cubicBezTo>
                  <a:cubicBezTo>
                    <a:pt x="507" y="685"/>
                    <a:pt x="0" y="698"/>
                    <a:pt x="0" y="1230"/>
                  </a:cubicBezTo>
                  <a:cubicBezTo>
                    <a:pt x="0" y="1537"/>
                    <a:pt x="196" y="1719"/>
                    <a:pt x="517" y="1733"/>
                  </a:cubicBezTo>
                  <a:cubicBezTo>
                    <a:pt x="839" y="1733"/>
                    <a:pt x="978" y="1565"/>
                    <a:pt x="1104" y="1384"/>
                  </a:cubicBezTo>
                  <a:lnTo>
                    <a:pt x="1104" y="1384"/>
                  </a:lnTo>
                  <a:cubicBezTo>
                    <a:pt x="1093" y="1599"/>
                    <a:pt x="1248" y="1706"/>
                    <a:pt x="1441" y="1706"/>
                  </a:cubicBezTo>
                  <a:cubicBezTo>
                    <a:pt x="1498" y="1706"/>
                    <a:pt x="1560" y="1696"/>
                    <a:pt x="1621" y="1677"/>
                  </a:cubicBezTo>
                  <a:lnTo>
                    <a:pt x="1621" y="1509"/>
                  </a:lnTo>
                  <a:cubicBezTo>
                    <a:pt x="1593" y="1516"/>
                    <a:pt x="1567" y="1519"/>
                    <a:pt x="1544" y="1519"/>
                  </a:cubicBezTo>
                  <a:cubicBezTo>
                    <a:pt x="1419" y="1519"/>
                    <a:pt x="1369" y="1425"/>
                    <a:pt x="1369" y="1272"/>
                  </a:cubicBezTo>
                  <a:lnTo>
                    <a:pt x="1369" y="559"/>
                  </a:lnTo>
                  <a:cubicBezTo>
                    <a:pt x="1369" y="168"/>
                    <a:pt x="1146"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4988275" y="3384100"/>
              <a:ext cx="19575" cy="42275"/>
            </a:xfrm>
            <a:custGeom>
              <a:rect b="b" l="l" r="r" t="t"/>
              <a:pathLst>
                <a:path extrusionOk="0" h="1691" w="783">
                  <a:moveTo>
                    <a:pt x="663" y="0"/>
                  </a:moveTo>
                  <a:cubicBezTo>
                    <a:pt x="438" y="0"/>
                    <a:pt x="328" y="174"/>
                    <a:pt x="280" y="378"/>
                  </a:cubicBezTo>
                  <a:cubicBezTo>
                    <a:pt x="252" y="280"/>
                    <a:pt x="266" y="140"/>
                    <a:pt x="266" y="29"/>
                  </a:cubicBezTo>
                  <a:lnTo>
                    <a:pt x="0" y="29"/>
                  </a:lnTo>
                  <a:lnTo>
                    <a:pt x="14" y="1691"/>
                  </a:lnTo>
                  <a:lnTo>
                    <a:pt x="294" y="1691"/>
                  </a:lnTo>
                  <a:cubicBezTo>
                    <a:pt x="320" y="1105"/>
                    <a:pt x="127" y="252"/>
                    <a:pt x="655" y="252"/>
                  </a:cubicBezTo>
                  <a:cubicBezTo>
                    <a:pt x="694" y="252"/>
                    <a:pt x="736" y="257"/>
                    <a:pt x="783" y="266"/>
                  </a:cubicBezTo>
                  <a:lnTo>
                    <a:pt x="783" y="15"/>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8"/>
            <p:cNvSpPr/>
            <p:nvPr/>
          </p:nvSpPr>
          <p:spPr>
            <a:xfrm>
              <a:off x="5013775" y="3369450"/>
              <a:ext cx="20975" cy="73350"/>
            </a:xfrm>
            <a:custGeom>
              <a:rect b="b" l="l" r="r" t="t"/>
              <a:pathLst>
                <a:path extrusionOk="0" h="2934" w="839">
                  <a:moveTo>
                    <a:pt x="573" y="0"/>
                  </a:moveTo>
                  <a:cubicBezTo>
                    <a:pt x="252" y="363"/>
                    <a:pt x="0" y="796"/>
                    <a:pt x="0" y="1453"/>
                  </a:cubicBezTo>
                  <a:cubicBezTo>
                    <a:pt x="0" y="2123"/>
                    <a:pt x="238" y="2570"/>
                    <a:pt x="573" y="2934"/>
                  </a:cubicBezTo>
                  <a:lnTo>
                    <a:pt x="838" y="2934"/>
                  </a:lnTo>
                  <a:cubicBezTo>
                    <a:pt x="503" y="2570"/>
                    <a:pt x="280" y="2123"/>
                    <a:pt x="280" y="1467"/>
                  </a:cubicBezTo>
                  <a:cubicBezTo>
                    <a:pt x="280" y="796"/>
                    <a:pt x="503" y="363"/>
                    <a:pt x="8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8"/>
            <p:cNvSpPr/>
            <p:nvPr/>
          </p:nvSpPr>
          <p:spPr>
            <a:xfrm>
              <a:off x="5037875" y="3372225"/>
              <a:ext cx="38750" cy="54850"/>
            </a:xfrm>
            <a:custGeom>
              <a:rect b="b" l="l" r="r" t="t"/>
              <a:pathLst>
                <a:path extrusionOk="0" h="2194" w="1550">
                  <a:moveTo>
                    <a:pt x="140" y="1"/>
                  </a:moveTo>
                  <a:lnTo>
                    <a:pt x="70" y="1174"/>
                  </a:lnTo>
                  <a:lnTo>
                    <a:pt x="349" y="1174"/>
                  </a:lnTo>
                  <a:cubicBezTo>
                    <a:pt x="432" y="1071"/>
                    <a:pt x="576" y="1019"/>
                    <a:pt x="723" y="1019"/>
                  </a:cubicBezTo>
                  <a:cubicBezTo>
                    <a:pt x="974" y="1019"/>
                    <a:pt x="1233" y="1168"/>
                    <a:pt x="1215" y="1468"/>
                  </a:cubicBezTo>
                  <a:cubicBezTo>
                    <a:pt x="1187" y="1789"/>
                    <a:pt x="1048" y="1970"/>
                    <a:pt x="740" y="1970"/>
                  </a:cubicBezTo>
                  <a:cubicBezTo>
                    <a:pt x="475" y="1970"/>
                    <a:pt x="349" y="1859"/>
                    <a:pt x="279" y="1649"/>
                  </a:cubicBezTo>
                  <a:lnTo>
                    <a:pt x="0" y="1691"/>
                  </a:lnTo>
                  <a:cubicBezTo>
                    <a:pt x="68" y="2031"/>
                    <a:pt x="388" y="2193"/>
                    <a:pt x="715" y="2193"/>
                  </a:cubicBezTo>
                  <a:cubicBezTo>
                    <a:pt x="1126" y="2193"/>
                    <a:pt x="1549" y="1936"/>
                    <a:pt x="1495" y="1454"/>
                  </a:cubicBezTo>
                  <a:cubicBezTo>
                    <a:pt x="1534" y="1031"/>
                    <a:pt x="1159" y="788"/>
                    <a:pt x="787" y="788"/>
                  </a:cubicBezTo>
                  <a:cubicBezTo>
                    <a:pt x="630" y="788"/>
                    <a:pt x="474" y="832"/>
                    <a:pt x="349" y="923"/>
                  </a:cubicBezTo>
                  <a:lnTo>
                    <a:pt x="405" y="238"/>
                  </a:lnTo>
                  <a:lnTo>
                    <a:pt x="1369" y="238"/>
                  </a:lnTo>
                  <a:lnTo>
                    <a:pt x="13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8"/>
            <p:cNvSpPr/>
            <p:nvPr/>
          </p:nvSpPr>
          <p:spPr>
            <a:xfrm>
              <a:off x="5081525" y="3371525"/>
              <a:ext cx="37725" cy="55900"/>
            </a:xfrm>
            <a:custGeom>
              <a:rect b="b" l="l" r="r" t="t"/>
              <a:pathLst>
                <a:path extrusionOk="0" h="2236" w="1509">
                  <a:moveTo>
                    <a:pt x="768" y="224"/>
                  </a:moveTo>
                  <a:cubicBezTo>
                    <a:pt x="1188" y="224"/>
                    <a:pt x="1229" y="643"/>
                    <a:pt x="1229" y="1118"/>
                  </a:cubicBezTo>
                  <a:cubicBezTo>
                    <a:pt x="1229" y="1579"/>
                    <a:pt x="1160" y="1998"/>
                    <a:pt x="754" y="1998"/>
                  </a:cubicBezTo>
                  <a:cubicBezTo>
                    <a:pt x="321" y="1998"/>
                    <a:pt x="280" y="1579"/>
                    <a:pt x="280" y="1118"/>
                  </a:cubicBezTo>
                  <a:cubicBezTo>
                    <a:pt x="280" y="643"/>
                    <a:pt x="321" y="224"/>
                    <a:pt x="768" y="224"/>
                  </a:cubicBezTo>
                  <a:close/>
                  <a:moveTo>
                    <a:pt x="768" y="1"/>
                  </a:moveTo>
                  <a:cubicBezTo>
                    <a:pt x="154" y="1"/>
                    <a:pt x="0" y="476"/>
                    <a:pt x="0" y="1118"/>
                  </a:cubicBezTo>
                  <a:cubicBezTo>
                    <a:pt x="0" y="1747"/>
                    <a:pt x="168" y="2236"/>
                    <a:pt x="754" y="2236"/>
                  </a:cubicBezTo>
                  <a:cubicBezTo>
                    <a:pt x="1327" y="2236"/>
                    <a:pt x="1509" y="1747"/>
                    <a:pt x="1509" y="1118"/>
                  </a:cubicBezTo>
                  <a:cubicBezTo>
                    <a:pt x="1509" y="490"/>
                    <a:pt x="1355" y="1"/>
                    <a:pt x="7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a:off x="5122725" y="3369450"/>
              <a:ext cx="20975" cy="73350"/>
            </a:xfrm>
            <a:custGeom>
              <a:rect b="b" l="l" r="r" t="t"/>
              <a:pathLst>
                <a:path extrusionOk="0" h="2934" w="839">
                  <a:moveTo>
                    <a:pt x="1" y="0"/>
                  </a:moveTo>
                  <a:cubicBezTo>
                    <a:pt x="322" y="363"/>
                    <a:pt x="559" y="796"/>
                    <a:pt x="559" y="1467"/>
                  </a:cubicBezTo>
                  <a:cubicBezTo>
                    <a:pt x="559" y="2123"/>
                    <a:pt x="322" y="2570"/>
                    <a:pt x="1" y="2934"/>
                  </a:cubicBezTo>
                  <a:lnTo>
                    <a:pt x="266" y="2934"/>
                  </a:lnTo>
                  <a:cubicBezTo>
                    <a:pt x="601" y="2570"/>
                    <a:pt x="839" y="2123"/>
                    <a:pt x="839" y="1467"/>
                  </a:cubicBezTo>
                  <a:cubicBezTo>
                    <a:pt x="839" y="796"/>
                    <a:pt x="601" y="363"/>
                    <a:pt x="2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8"/>
            <p:cNvSpPr/>
            <p:nvPr/>
          </p:nvSpPr>
          <p:spPr>
            <a:xfrm>
              <a:off x="4178775" y="3509125"/>
              <a:ext cx="35650" cy="58000"/>
            </a:xfrm>
            <a:custGeom>
              <a:rect b="b" l="l" r="r" t="t"/>
              <a:pathLst>
                <a:path extrusionOk="0" h="2320" w="1426">
                  <a:moveTo>
                    <a:pt x="723"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7" y="797"/>
                    <a:pt x="715" y="796"/>
                    <a:pt x="723" y="796"/>
                  </a:cubicBezTo>
                  <a:close/>
                  <a:moveTo>
                    <a:pt x="1132" y="1"/>
                  </a:moveTo>
                  <a:lnTo>
                    <a:pt x="1146" y="867"/>
                  </a:lnTo>
                  <a:cubicBezTo>
                    <a:pt x="1034" y="699"/>
                    <a:pt x="894" y="587"/>
                    <a:pt x="615" y="587"/>
                  </a:cubicBezTo>
                  <a:cubicBezTo>
                    <a:pt x="210" y="587"/>
                    <a:pt x="0" y="881"/>
                    <a:pt x="0" y="1453"/>
                  </a:cubicBezTo>
                  <a:cubicBezTo>
                    <a:pt x="14" y="1970"/>
                    <a:pt x="154" y="2319"/>
                    <a:pt x="615" y="2319"/>
                  </a:cubicBezTo>
                  <a:cubicBezTo>
                    <a:pt x="894" y="2319"/>
                    <a:pt x="1048" y="2208"/>
                    <a:pt x="1132" y="2012"/>
                  </a:cubicBezTo>
                  <a:cubicBezTo>
                    <a:pt x="1160" y="2082"/>
                    <a:pt x="1146" y="2194"/>
                    <a:pt x="1160"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8"/>
            <p:cNvSpPr/>
            <p:nvPr/>
          </p:nvSpPr>
          <p:spPr>
            <a:xfrm>
              <a:off x="4222425" y="3523800"/>
              <a:ext cx="37400" cy="43325"/>
            </a:xfrm>
            <a:custGeom>
              <a:rect b="b" l="l" r="r" t="t"/>
              <a:pathLst>
                <a:path extrusionOk="0" h="1733" w="1496">
                  <a:moveTo>
                    <a:pt x="749" y="209"/>
                  </a:moveTo>
                  <a:cubicBezTo>
                    <a:pt x="992" y="209"/>
                    <a:pt x="1235" y="388"/>
                    <a:pt x="1202" y="699"/>
                  </a:cubicBezTo>
                  <a:lnTo>
                    <a:pt x="308" y="699"/>
                  </a:lnTo>
                  <a:cubicBezTo>
                    <a:pt x="308" y="615"/>
                    <a:pt x="336" y="517"/>
                    <a:pt x="350" y="461"/>
                  </a:cubicBezTo>
                  <a:cubicBezTo>
                    <a:pt x="428" y="288"/>
                    <a:pt x="588" y="209"/>
                    <a:pt x="749" y="209"/>
                  </a:cubicBezTo>
                  <a:close/>
                  <a:moveTo>
                    <a:pt x="755" y="0"/>
                  </a:moveTo>
                  <a:cubicBezTo>
                    <a:pt x="238" y="0"/>
                    <a:pt x="14" y="322"/>
                    <a:pt x="0" y="852"/>
                  </a:cubicBezTo>
                  <a:cubicBezTo>
                    <a:pt x="0" y="1397"/>
                    <a:pt x="266" y="1732"/>
                    <a:pt x="769" y="1732"/>
                  </a:cubicBezTo>
                  <a:cubicBezTo>
                    <a:pt x="1118" y="1732"/>
                    <a:pt x="1341" y="1579"/>
                    <a:pt x="1439" y="1327"/>
                  </a:cubicBezTo>
                  <a:lnTo>
                    <a:pt x="1188" y="1258"/>
                  </a:lnTo>
                  <a:cubicBezTo>
                    <a:pt x="1146" y="1411"/>
                    <a:pt x="992" y="1523"/>
                    <a:pt x="769" y="1523"/>
                  </a:cubicBezTo>
                  <a:cubicBezTo>
                    <a:pt x="419" y="1509"/>
                    <a:pt x="308" y="1271"/>
                    <a:pt x="308" y="922"/>
                  </a:cubicBezTo>
                  <a:lnTo>
                    <a:pt x="1481" y="922"/>
                  </a:lnTo>
                  <a:cubicBezTo>
                    <a:pt x="1495"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8"/>
            <p:cNvSpPr/>
            <p:nvPr/>
          </p:nvSpPr>
          <p:spPr>
            <a:xfrm>
              <a:off x="4265025" y="3523875"/>
              <a:ext cx="34775" cy="43350"/>
            </a:xfrm>
            <a:custGeom>
              <a:rect b="b" l="l" r="r" t="t"/>
              <a:pathLst>
                <a:path extrusionOk="0" h="1734" w="1391">
                  <a:moveTo>
                    <a:pt x="706" y="0"/>
                  </a:moveTo>
                  <a:cubicBezTo>
                    <a:pt x="381" y="0"/>
                    <a:pt x="52" y="137"/>
                    <a:pt x="70" y="472"/>
                  </a:cubicBezTo>
                  <a:cubicBezTo>
                    <a:pt x="112" y="1115"/>
                    <a:pt x="1020" y="766"/>
                    <a:pt x="1104" y="1255"/>
                  </a:cubicBezTo>
                  <a:cubicBezTo>
                    <a:pt x="1098" y="1438"/>
                    <a:pt x="915" y="1517"/>
                    <a:pt x="720" y="1517"/>
                  </a:cubicBezTo>
                  <a:cubicBezTo>
                    <a:pt x="501" y="1517"/>
                    <a:pt x="267" y="1417"/>
                    <a:pt x="252" y="1255"/>
                  </a:cubicBezTo>
                  <a:lnTo>
                    <a:pt x="1" y="1296"/>
                  </a:lnTo>
                  <a:cubicBezTo>
                    <a:pt x="35" y="1580"/>
                    <a:pt x="380" y="1733"/>
                    <a:pt x="716" y="1733"/>
                  </a:cubicBezTo>
                  <a:cubicBezTo>
                    <a:pt x="1058" y="1733"/>
                    <a:pt x="1391" y="1573"/>
                    <a:pt x="1370" y="1227"/>
                  </a:cubicBezTo>
                  <a:cubicBezTo>
                    <a:pt x="1342" y="542"/>
                    <a:pt x="462" y="905"/>
                    <a:pt x="336" y="444"/>
                  </a:cubicBezTo>
                  <a:cubicBezTo>
                    <a:pt x="343" y="280"/>
                    <a:pt x="520" y="203"/>
                    <a:pt x="701" y="203"/>
                  </a:cubicBezTo>
                  <a:cubicBezTo>
                    <a:pt x="890" y="203"/>
                    <a:pt x="1083" y="287"/>
                    <a:pt x="1090" y="444"/>
                  </a:cubicBezTo>
                  <a:lnTo>
                    <a:pt x="1356" y="402"/>
                  </a:lnTo>
                  <a:cubicBezTo>
                    <a:pt x="1328" y="263"/>
                    <a:pt x="1244" y="165"/>
                    <a:pt x="1146" y="95"/>
                  </a:cubicBezTo>
                  <a:cubicBezTo>
                    <a:pt x="1030" y="35"/>
                    <a:pt x="868"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a:off x="4304175" y="3524075"/>
              <a:ext cx="35275" cy="43050"/>
            </a:xfrm>
            <a:custGeom>
              <a:rect b="b" l="l" r="r" t="t"/>
              <a:pathLst>
                <a:path extrusionOk="0" h="1722" w="1411">
                  <a:moveTo>
                    <a:pt x="783" y="0"/>
                  </a:moveTo>
                  <a:cubicBezTo>
                    <a:pt x="392" y="0"/>
                    <a:pt x="0" y="327"/>
                    <a:pt x="55" y="855"/>
                  </a:cubicBezTo>
                  <a:cubicBezTo>
                    <a:pt x="111" y="1358"/>
                    <a:pt x="251" y="1721"/>
                    <a:pt x="767" y="1721"/>
                  </a:cubicBezTo>
                  <a:cubicBezTo>
                    <a:pt x="1145" y="1721"/>
                    <a:pt x="1368" y="1512"/>
                    <a:pt x="1410" y="1177"/>
                  </a:cubicBezTo>
                  <a:lnTo>
                    <a:pt x="1131" y="1163"/>
                  </a:lnTo>
                  <a:cubicBezTo>
                    <a:pt x="1117" y="1372"/>
                    <a:pt x="977" y="1498"/>
                    <a:pt x="767" y="1498"/>
                  </a:cubicBezTo>
                  <a:cubicBezTo>
                    <a:pt x="418" y="1498"/>
                    <a:pt x="348" y="1191"/>
                    <a:pt x="348" y="841"/>
                  </a:cubicBezTo>
                  <a:cubicBezTo>
                    <a:pt x="348" y="492"/>
                    <a:pt x="418" y="199"/>
                    <a:pt x="767" y="199"/>
                  </a:cubicBezTo>
                  <a:cubicBezTo>
                    <a:pt x="977" y="199"/>
                    <a:pt x="1089" y="325"/>
                    <a:pt x="1117" y="506"/>
                  </a:cubicBezTo>
                  <a:lnTo>
                    <a:pt x="1396" y="478"/>
                  </a:lnTo>
                  <a:cubicBezTo>
                    <a:pt x="1382" y="408"/>
                    <a:pt x="1368" y="353"/>
                    <a:pt x="1340" y="297"/>
                  </a:cubicBezTo>
                  <a:cubicBezTo>
                    <a:pt x="1199" y="93"/>
                    <a:pt x="991"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4346750" y="3523775"/>
              <a:ext cx="19575" cy="42300"/>
            </a:xfrm>
            <a:custGeom>
              <a:rect b="b" l="l" r="r" t="t"/>
              <a:pathLst>
                <a:path extrusionOk="0" h="1692" w="783">
                  <a:moveTo>
                    <a:pt x="663" y="1"/>
                  </a:moveTo>
                  <a:cubicBezTo>
                    <a:pt x="438" y="1"/>
                    <a:pt x="328" y="174"/>
                    <a:pt x="280" y="378"/>
                  </a:cubicBezTo>
                  <a:cubicBezTo>
                    <a:pt x="252" y="281"/>
                    <a:pt x="266" y="141"/>
                    <a:pt x="266" y="29"/>
                  </a:cubicBezTo>
                  <a:lnTo>
                    <a:pt x="0" y="29"/>
                  </a:lnTo>
                  <a:lnTo>
                    <a:pt x="14" y="1692"/>
                  </a:lnTo>
                  <a:lnTo>
                    <a:pt x="294" y="1692"/>
                  </a:lnTo>
                  <a:cubicBezTo>
                    <a:pt x="320" y="1106"/>
                    <a:pt x="139" y="253"/>
                    <a:pt x="658" y="253"/>
                  </a:cubicBezTo>
                  <a:cubicBezTo>
                    <a:pt x="696" y="253"/>
                    <a:pt x="737" y="257"/>
                    <a:pt x="783" y="267"/>
                  </a:cubicBezTo>
                  <a:lnTo>
                    <a:pt x="783" y="15"/>
                  </a:lnTo>
                  <a:cubicBezTo>
                    <a:pt x="740" y="6"/>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4372600" y="3509125"/>
              <a:ext cx="7000" cy="56950"/>
            </a:xfrm>
            <a:custGeom>
              <a:rect b="b" l="l" r="r" t="t"/>
              <a:pathLst>
                <a:path extrusionOk="0" h="2278" w="280">
                  <a:moveTo>
                    <a:pt x="0" y="1"/>
                  </a:moveTo>
                  <a:lnTo>
                    <a:pt x="0" y="266"/>
                  </a:lnTo>
                  <a:lnTo>
                    <a:pt x="279" y="266"/>
                  </a:lnTo>
                  <a:lnTo>
                    <a:pt x="279" y="1"/>
                  </a:lnTo>
                  <a:close/>
                  <a:moveTo>
                    <a:pt x="0" y="615"/>
                  </a:moveTo>
                  <a:lnTo>
                    <a:pt x="0" y="2278"/>
                  </a:lnTo>
                  <a:lnTo>
                    <a:pt x="279" y="2278"/>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4389700" y="3523800"/>
              <a:ext cx="35300" cy="58700"/>
            </a:xfrm>
            <a:custGeom>
              <a:rect b="b" l="l" r="r" t="t"/>
              <a:pathLst>
                <a:path extrusionOk="0" h="2348" w="1412">
                  <a:moveTo>
                    <a:pt x="741" y="210"/>
                  </a:moveTo>
                  <a:cubicBezTo>
                    <a:pt x="1076" y="224"/>
                    <a:pt x="1132" y="503"/>
                    <a:pt x="1132" y="866"/>
                  </a:cubicBezTo>
                  <a:cubicBezTo>
                    <a:pt x="1132" y="1216"/>
                    <a:pt x="1090" y="1523"/>
                    <a:pt x="741" y="1523"/>
                  </a:cubicBezTo>
                  <a:cubicBezTo>
                    <a:pt x="378" y="1523"/>
                    <a:pt x="294" y="1258"/>
                    <a:pt x="294" y="880"/>
                  </a:cubicBezTo>
                  <a:cubicBezTo>
                    <a:pt x="294" y="489"/>
                    <a:pt x="364" y="210"/>
                    <a:pt x="741" y="210"/>
                  </a:cubicBezTo>
                  <a:close/>
                  <a:moveTo>
                    <a:pt x="811" y="0"/>
                  </a:moveTo>
                  <a:cubicBezTo>
                    <a:pt x="531" y="0"/>
                    <a:pt x="378" y="112"/>
                    <a:pt x="294" y="294"/>
                  </a:cubicBezTo>
                  <a:lnTo>
                    <a:pt x="280" y="28"/>
                  </a:lnTo>
                  <a:lnTo>
                    <a:pt x="1" y="28"/>
                  </a:lnTo>
                  <a:lnTo>
                    <a:pt x="15" y="2347"/>
                  </a:lnTo>
                  <a:lnTo>
                    <a:pt x="294" y="2347"/>
                  </a:lnTo>
                  <a:lnTo>
                    <a:pt x="280" y="1425"/>
                  </a:lnTo>
                  <a:lnTo>
                    <a:pt x="280" y="1425"/>
                  </a:lnTo>
                  <a:cubicBezTo>
                    <a:pt x="378" y="1607"/>
                    <a:pt x="531" y="1732"/>
                    <a:pt x="811" y="1732"/>
                  </a:cubicBezTo>
                  <a:cubicBezTo>
                    <a:pt x="1272" y="1705"/>
                    <a:pt x="1411" y="1355"/>
                    <a:pt x="1411" y="852"/>
                  </a:cubicBezTo>
                  <a:cubicBezTo>
                    <a:pt x="1411" y="350"/>
                    <a:pt x="1286" y="0"/>
                    <a:pt x="8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8"/>
            <p:cNvSpPr/>
            <p:nvPr/>
          </p:nvSpPr>
          <p:spPr>
            <a:xfrm>
              <a:off x="4429525" y="3515075"/>
              <a:ext cx="19925" cy="51775"/>
            </a:xfrm>
            <a:custGeom>
              <a:rect b="b" l="l" r="r" t="t"/>
              <a:pathLst>
                <a:path extrusionOk="0" h="2071" w="797">
                  <a:moveTo>
                    <a:pt x="293" y="0"/>
                  </a:moveTo>
                  <a:lnTo>
                    <a:pt x="210" y="377"/>
                  </a:lnTo>
                  <a:lnTo>
                    <a:pt x="0" y="377"/>
                  </a:lnTo>
                  <a:lnTo>
                    <a:pt x="0" y="587"/>
                  </a:lnTo>
                  <a:lnTo>
                    <a:pt x="196" y="587"/>
                  </a:lnTo>
                  <a:lnTo>
                    <a:pt x="196" y="1690"/>
                  </a:lnTo>
                  <a:cubicBezTo>
                    <a:pt x="196" y="1969"/>
                    <a:pt x="359" y="2070"/>
                    <a:pt x="553" y="2070"/>
                  </a:cubicBezTo>
                  <a:cubicBezTo>
                    <a:pt x="632" y="2070"/>
                    <a:pt x="716" y="2054"/>
                    <a:pt x="796" y="2026"/>
                  </a:cubicBezTo>
                  <a:lnTo>
                    <a:pt x="796" y="1816"/>
                  </a:lnTo>
                  <a:cubicBezTo>
                    <a:pt x="747" y="1836"/>
                    <a:pt x="697" y="1847"/>
                    <a:pt x="652" y="1847"/>
                  </a:cubicBezTo>
                  <a:cubicBezTo>
                    <a:pt x="541" y="1847"/>
                    <a:pt x="455" y="1783"/>
                    <a:pt x="475" y="1634"/>
                  </a:cubicBezTo>
                  <a:lnTo>
                    <a:pt x="475" y="587"/>
                  </a:lnTo>
                  <a:lnTo>
                    <a:pt x="782" y="587"/>
                  </a:lnTo>
                  <a:lnTo>
                    <a:pt x="782"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8"/>
            <p:cNvSpPr/>
            <p:nvPr/>
          </p:nvSpPr>
          <p:spPr>
            <a:xfrm>
              <a:off x="4455350" y="3509125"/>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8"/>
            <p:cNvSpPr/>
            <p:nvPr/>
          </p:nvSpPr>
          <p:spPr>
            <a:xfrm>
              <a:off x="4470725" y="3523775"/>
              <a:ext cx="37400" cy="43350"/>
            </a:xfrm>
            <a:custGeom>
              <a:rect b="b" l="l" r="r" t="t"/>
              <a:pathLst>
                <a:path extrusionOk="0" h="1734" w="1496">
                  <a:moveTo>
                    <a:pt x="755" y="211"/>
                  </a:moveTo>
                  <a:cubicBezTo>
                    <a:pt x="1132" y="211"/>
                    <a:pt x="1202" y="490"/>
                    <a:pt x="1202" y="867"/>
                  </a:cubicBezTo>
                  <a:cubicBezTo>
                    <a:pt x="1202" y="1245"/>
                    <a:pt x="1118" y="1524"/>
                    <a:pt x="741" y="1524"/>
                  </a:cubicBezTo>
                  <a:cubicBezTo>
                    <a:pt x="378" y="1510"/>
                    <a:pt x="294" y="1245"/>
                    <a:pt x="294" y="867"/>
                  </a:cubicBezTo>
                  <a:cubicBezTo>
                    <a:pt x="294" y="490"/>
                    <a:pt x="378" y="211"/>
                    <a:pt x="755" y="211"/>
                  </a:cubicBezTo>
                  <a:close/>
                  <a:moveTo>
                    <a:pt x="773" y="1"/>
                  </a:moveTo>
                  <a:cubicBezTo>
                    <a:pt x="762" y="1"/>
                    <a:pt x="752" y="1"/>
                    <a:pt x="741" y="1"/>
                  </a:cubicBezTo>
                  <a:cubicBezTo>
                    <a:pt x="252" y="1"/>
                    <a:pt x="0" y="281"/>
                    <a:pt x="0" y="867"/>
                  </a:cubicBezTo>
                  <a:cubicBezTo>
                    <a:pt x="14" y="1384"/>
                    <a:pt x="224" y="1733"/>
                    <a:pt x="741" y="1733"/>
                  </a:cubicBezTo>
                  <a:cubicBezTo>
                    <a:pt x="1244" y="1733"/>
                    <a:pt x="1495" y="1412"/>
                    <a:pt x="1481" y="867"/>
                  </a:cubicBezTo>
                  <a:cubicBezTo>
                    <a:pt x="1481" y="334"/>
                    <a:pt x="1293"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a:off x="4516475" y="3523775"/>
              <a:ext cx="39175" cy="42300"/>
            </a:xfrm>
            <a:custGeom>
              <a:rect b="b" l="l" r="r" t="t"/>
              <a:pathLst>
                <a:path extrusionOk="0" h="1692" w="1567">
                  <a:moveTo>
                    <a:pt x="854" y="0"/>
                  </a:moveTo>
                  <a:cubicBezTo>
                    <a:pt x="840" y="0"/>
                    <a:pt x="825" y="1"/>
                    <a:pt x="811" y="1"/>
                  </a:cubicBezTo>
                  <a:cubicBezTo>
                    <a:pt x="531" y="1"/>
                    <a:pt x="377" y="127"/>
                    <a:pt x="280" y="309"/>
                  </a:cubicBezTo>
                  <a:cubicBezTo>
                    <a:pt x="252" y="239"/>
                    <a:pt x="266" y="127"/>
                    <a:pt x="252" y="29"/>
                  </a:cubicBezTo>
                  <a:lnTo>
                    <a:pt x="0" y="29"/>
                  </a:lnTo>
                  <a:lnTo>
                    <a:pt x="0" y="1692"/>
                  </a:lnTo>
                  <a:lnTo>
                    <a:pt x="280" y="1692"/>
                  </a:lnTo>
                  <a:cubicBezTo>
                    <a:pt x="322" y="1105"/>
                    <a:pt x="84" y="239"/>
                    <a:pt x="713" y="211"/>
                  </a:cubicBezTo>
                  <a:cubicBezTo>
                    <a:pt x="978" y="211"/>
                    <a:pt x="1048" y="365"/>
                    <a:pt x="1048" y="630"/>
                  </a:cubicBezTo>
                  <a:lnTo>
                    <a:pt x="1048" y="1692"/>
                  </a:lnTo>
                  <a:lnTo>
                    <a:pt x="1327" y="1692"/>
                  </a:lnTo>
                  <a:cubicBezTo>
                    <a:pt x="1273" y="1020"/>
                    <a:pt x="1567" y="0"/>
                    <a:pt x="8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4748700" y="3515075"/>
              <a:ext cx="19925" cy="51775"/>
            </a:xfrm>
            <a:custGeom>
              <a:rect b="b" l="l" r="r" t="t"/>
              <a:pathLst>
                <a:path extrusionOk="0" h="2071" w="797">
                  <a:moveTo>
                    <a:pt x="280" y="0"/>
                  </a:moveTo>
                  <a:lnTo>
                    <a:pt x="210" y="377"/>
                  </a:lnTo>
                  <a:lnTo>
                    <a:pt x="1" y="377"/>
                  </a:lnTo>
                  <a:lnTo>
                    <a:pt x="1" y="587"/>
                  </a:lnTo>
                  <a:lnTo>
                    <a:pt x="182" y="587"/>
                  </a:lnTo>
                  <a:lnTo>
                    <a:pt x="182" y="1690"/>
                  </a:lnTo>
                  <a:cubicBezTo>
                    <a:pt x="182" y="1969"/>
                    <a:pt x="352" y="2070"/>
                    <a:pt x="551" y="2070"/>
                  </a:cubicBezTo>
                  <a:cubicBezTo>
                    <a:pt x="631" y="2070"/>
                    <a:pt x="717" y="2054"/>
                    <a:pt x="797" y="2026"/>
                  </a:cubicBezTo>
                  <a:lnTo>
                    <a:pt x="797" y="1816"/>
                  </a:lnTo>
                  <a:cubicBezTo>
                    <a:pt x="748" y="1836"/>
                    <a:pt x="698" y="1847"/>
                    <a:pt x="652" y="1847"/>
                  </a:cubicBezTo>
                  <a:cubicBezTo>
                    <a:pt x="540" y="1847"/>
                    <a:pt x="452" y="1783"/>
                    <a:pt x="462" y="1634"/>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a:off x="4772450" y="3523800"/>
              <a:ext cx="37400" cy="43325"/>
            </a:xfrm>
            <a:custGeom>
              <a:rect b="b" l="l" r="r" t="t"/>
              <a:pathLst>
                <a:path extrusionOk="0" h="1733" w="1496">
                  <a:moveTo>
                    <a:pt x="750" y="209"/>
                  </a:moveTo>
                  <a:cubicBezTo>
                    <a:pt x="992" y="209"/>
                    <a:pt x="1235" y="388"/>
                    <a:pt x="1202" y="699"/>
                  </a:cubicBezTo>
                  <a:lnTo>
                    <a:pt x="308" y="699"/>
                  </a:lnTo>
                  <a:cubicBezTo>
                    <a:pt x="308" y="615"/>
                    <a:pt x="322" y="517"/>
                    <a:pt x="350" y="461"/>
                  </a:cubicBezTo>
                  <a:cubicBezTo>
                    <a:pt x="428" y="288"/>
                    <a:pt x="589" y="209"/>
                    <a:pt x="750" y="209"/>
                  </a:cubicBezTo>
                  <a:close/>
                  <a:moveTo>
                    <a:pt x="755" y="0"/>
                  </a:moveTo>
                  <a:cubicBezTo>
                    <a:pt x="238" y="0"/>
                    <a:pt x="15" y="322"/>
                    <a:pt x="1" y="852"/>
                  </a:cubicBezTo>
                  <a:cubicBezTo>
                    <a:pt x="1" y="1397"/>
                    <a:pt x="266" y="1732"/>
                    <a:pt x="769" y="1732"/>
                  </a:cubicBezTo>
                  <a:cubicBezTo>
                    <a:pt x="1118" y="1732"/>
                    <a:pt x="1342" y="1579"/>
                    <a:pt x="1439" y="1327"/>
                  </a:cubicBezTo>
                  <a:lnTo>
                    <a:pt x="1188" y="1258"/>
                  </a:lnTo>
                  <a:cubicBezTo>
                    <a:pt x="1146" y="1411"/>
                    <a:pt x="992" y="1523"/>
                    <a:pt x="769" y="1523"/>
                  </a:cubicBezTo>
                  <a:cubicBezTo>
                    <a:pt x="420" y="1509"/>
                    <a:pt x="308" y="1271"/>
                    <a:pt x="308" y="922"/>
                  </a:cubicBezTo>
                  <a:lnTo>
                    <a:pt x="1481" y="922"/>
                  </a:lnTo>
                  <a:cubicBezTo>
                    <a:pt x="1495"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a:off x="4814000" y="3524500"/>
              <a:ext cx="37400" cy="41575"/>
            </a:xfrm>
            <a:custGeom>
              <a:rect b="b" l="l" r="r" t="t"/>
              <a:pathLst>
                <a:path extrusionOk="0" h="1663" w="1496">
                  <a:moveTo>
                    <a:pt x="15" y="0"/>
                  </a:moveTo>
                  <a:lnTo>
                    <a:pt x="588" y="810"/>
                  </a:lnTo>
                  <a:lnTo>
                    <a:pt x="1" y="1663"/>
                  </a:lnTo>
                  <a:lnTo>
                    <a:pt x="294" y="1663"/>
                  </a:lnTo>
                  <a:lnTo>
                    <a:pt x="741" y="978"/>
                  </a:lnTo>
                  <a:lnTo>
                    <a:pt x="1188" y="1663"/>
                  </a:lnTo>
                  <a:lnTo>
                    <a:pt x="1496" y="1663"/>
                  </a:lnTo>
                  <a:lnTo>
                    <a:pt x="909" y="810"/>
                  </a:lnTo>
                  <a:lnTo>
                    <a:pt x="1454" y="0"/>
                  </a:lnTo>
                  <a:lnTo>
                    <a:pt x="1160" y="0"/>
                  </a:lnTo>
                  <a:lnTo>
                    <a:pt x="741" y="657"/>
                  </a:lnTo>
                  <a:lnTo>
                    <a:pt x="32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4853475" y="3515075"/>
              <a:ext cx="19925" cy="51775"/>
            </a:xfrm>
            <a:custGeom>
              <a:rect b="b" l="l" r="r" t="t"/>
              <a:pathLst>
                <a:path extrusionOk="0" h="2071" w="797">
                  <a:moveTo>
                    <a:pt x="280" y="0"/>
                  </a:moveTo>
                  <a:lnTo>
                    <a:pt x="210" y="377"/>
                  </a:lnTo>
                  <a:lnTo>
                    <a:pt x="0" y="377"/>
                  </a:lnTo>
                  <a:lnTo>
                    <a:pt x="0" y="587"/>
                  </a:lnTo>
                  <a:lnTo>
                    <a:pt x="182" y="587"/>
                  </a:lnTo>
                  <a:lnTo>
                    <a:pt x="182" y="1690"/>
                  </a:lnTo>
                  <a:cubicBezTo>
                    <a:pt x="182" y="1969"/>
                    <a:pt x="352" y="2070"/>
                    <a:pt x="551" y="2070"/>
                  </a:cubicBezTo>
                  <a:cubicBezTo>
                    <a:pt x="631" y="2070"/>
                    <a:pt x="716" y="2054"/>
                    <a:pt x="797" y="2026"/>
                  </a:cubicBezTo>
                  <a:lnTo>
                    <a:pt x="797" y="1816"/>
                  </a:lnTo>
                  <a:cubicBezTo>
                    <a:pt x="748" y="1836"/>
                    <a:pt x="698" y="1847"/>
                    <a:pt x="652" y="1847"/>
                  </a:cubicBezTo>
                  <a:cubicBezTo>
                    <a:pt x="540" y="1847"/>
                    <a:pt x="451" y="1783"/>
                    <a:pt x="461" y="1634"/>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8"/>
            <p:cNvSpPr/>
            <p:nvPr/>
          </p:nvSpPr>
          <p:spPr>
            <a:xfrm>
              <a:off x="4178775" y="3663475"/>
              <a:ext cx="40525" cy="43350"/>
            </a:xfrm>
            <a:custGeom>
              <a:rect b="b" l="l" r="r" t="t"/>
              <a:pathLst>
                <a:path extrusionOk="0" h="1734" w="1621">
                  <a:moveTo>
                    <a:pt x="1104" y="867"/>
                  </a:moveTo>
                  <a:lnTo>
                    <a:pt x="1104" y="867"/>
                  </a:lnTo>
                  <a:cubicBezTo>
                    <a:pt x="1118" y="1258"/>
                    <a:pt x="936" y="1496"/>
                    <a:pt x="573" y="1524"/>
                  </a:cubicBezTo>
                  <a:cubicBezTo>
                    <a:pt x="405" y="1524"/>
                    <a:pt x="294" y="1398"/>
                    <a:pt x="294" y="1230"/>
                  </a:cubicBezTo>
                  <a:cubicBezTo>
                    <a:pt x="294" y="825"/>
                    <a:pt x="727" y="895"/>
                    <a:pt x="1104" y="867"/>
                  </a:cubicBezTo>
                  <a:close/>
                  <a:moveTo>
                    <a:pt x="755" y="1"/>
                  </a:moveTo>
                  <a:cubicBezTo>
                    <a:pt x="377" y="1"/>
                    <a:pt x="126" y="127"/>
                    <a:pt x="84" y="448"/>
                  </a:cubicBezTo>
                  <a:lnTo>
                    <a:pt x="377" y="476"/>
                  </a:lnTo>
                  <a:cubicBezTo>
                    <a:pt x="377"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8" y="1733"/>
                    <a:pt x="978" y="1565"/>
                    <a:pt x="1104" y="1384"/>
                  </a:cubicBezTo>
                  <a:lnTo>
                    <a:pt x="1104" y="1384"/>
                  </a:lnTo>
                  <a:cubicBezTo>
                    <a:pt x="1093" y="1599"/>
                    <a:pt x="1248" y="1706"/>
                    <a:pt x="1440" y="1706"/>
                  </a:cubicBezTo>
                  <a:cubicBezTo>
                    <a:pt x="1498" y="1706"/>
                    <a:pt x="1559" y="1697"/>
                    <a:pt x="1621" y="1677"/>
                  </a:cubicBezTo>
                  <a:lnTo>
                    <a:pt x="1621" y="1510"/>
                  </a:lnTo>
                  <a:cubicBezTo>
                    <a:pt x="1593" y="1516"/>
                    <a:pt x="1567" y="1519"/>
                    <a:pt x="1544" y="1519"/>
                  </a:cubicBezTo>
                  <a:cubicBezTo>
                    <a:pt x="1419" y="1519"/>
                    <a:pt x="1371" y="1426"/>
                    <a:pt x="1383" y="1272"/>
                  </a:cubicBezTo>
                  <a:lnTo>
                    <a:pt x="1383" y="560"/>
                  </a:lnTo>
                  <a:cubicBezTo>
                    <a:pt x="1383" y="169"/>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8"/>
            <p:cNvSpPr/>
            <p:nvPr/>
          </p:nvSpPr>
          <p:spPr>
            <a:xfrm>
              <a:off x="4221050" y="3663750"/>
              <a:ext cx="35625" cy="43075"/>
            </a:xfrm>
            <a:custGeom>
              <a:rect b="b" l="l" r="r" t="t"/>
              <a:pathLst>
                <a:path extrusionOk="0" h="1723" w="1425">
                  <a:moveTo>
                    <a:pt x="790" y="1"/>
                  </a:moveTo>
                  <a:cubicBezTo>
                    <a:pt x="398" y="1"/>
                    <a:pt x="1" y="327"/>
                    <a:pt x="55" y="856"/>
                  </a:cubicBezTo>
                  <a:cubicBezTo>
                    <a:pt x="111" y="1359"/>
                    <a:pt x="265" y="1722"/>
                    <a:pt x="782" y="1722"/>
                  </a:cubicBezTo>
                  <a:cubicBezTo>
                    <a:pt x="1159" y="1722"/>
                    <a:pt x="1368" y="1513"/>
                    <a:pt x="1424" y="1177"/>
                  </a:cubicBezTo>
                  <a:lnTo>
                    <a:pt x="1145" y="1163"/>
                  </a:lnTo>
                  <a:cubicBezTo>
                    <a:pt x="1131" y="1373"/>
                    <a:pt x="977" y="1499"/>
                    <a:pt x="768" y="1499"/>
                  </a:cubicBezTo>
                  <a:cubicBezTo>
                    <a:pt x="433" y="1499"/>
                    <a:pt x="349" y="1191"/>
                    <a:pt x="349" y="842"/>
                  </a:cubicBezTo>
                  <a:cubicBezTo>
                    <a:pt x="349" y="493"/>
                    <a:pt x="419" y="199"/>
                    <a:pt x="768" y="199"/>
                  </a:cubicBezTo>
                  <a:cubicBezTo>
                    <a:pt x="991" y="199"/>
                    <a:pt x="1089" y="325"/>
                    <a:pt x="1131" y="507"/>
                  </a:cubicBezTo>
                  <a:lnTo>
                    <a:pt x="1410" y="479"/>
                  </a:lnTo>
                  <a:cubicBezTo>
                    <a:pt x="1382" y="409"/>
                    <a:pt x="1382" y="353"/>
                    <a:pt x="1341" y="297"/>
                  </a:cubicBezTo>
                  <a:cubicBezTo>
                    <a:pt x="1205" y="93"/>
                    <a:pt x="998"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4259800" y="3654750"/>
              <a:ext cx="19925" cy="51775"/>
            </a:xfrm>
            <a:custGeom>
              <a:rect b="b" l="l" r="r" t="t"/>
              <a:pathLst>
                <a:path extrusionOk="0" h="2071" w="797">
                  <a:moveTo>
                    <a:pt x="279" y="1"/>
                  </a:moveTo>
                  <a:lnTo>
                    <a:pt x="210" y="378"/>
                  </a:lnTo>
                  <a:lnTo>
                    <a:pt x="0" y="378"/>
                  </a:lnTo>
                  <a:lnTo>
                    <a:pt x="0" y="587"/>
                  </a:lnTo>
                  <a:lnTo>
                    <a:pt x="182" y="587"/>
                  </a:lnTo>
                  <a:lnTo>
                    <a:pt x="182" y="1691"/>
                  </a:lnTo>
                  <a:cubicBezTo>
                    <a:pt x="182" y="1969"/>
                    <a:pt x="352" y="2071"/>
                    <a:pt x="550" y="2071"/>
                  </a:cubicBezTo>
                  <a:cubicBezTo>
                    <a:pt x="631" y="2071"/>
                    <a:pt x="716" y="2054"/>
                    <a:pt x="796" y="2026"/>
                  </a:cubicBezTo>
                  <a:lnTo>
                    <a:pt x="796" y="1817"/>
                  </a:lnTo>
                  <a:cubicBezTo>
                    <a:pt x="747" y="1837"/>
                    <a:pt x="697" y="1848"/>
                    <a:pt x="651" y="1848"/>
                  </a:cubicBezTo>
                  <a:cubicBezTo>
                    <a:pt x="539" y="1848"/>
                    <a:pt x="451" y="1784"/>
                    <a:pt x="461" y="1635"/>
                  </a:cubicBezTo>
                  <a:lnTo>
                    <a:pt x="461" y="587"/>
                  </a:lnTo>
                  <a:lnTo>
                    <a:pt x="768" y="587"/>
                  </a:lnTo>
                  <a:lnTo>
                    <a:pt x="768"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4285625" y="36488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4297850" y="3664175"/>
              <a:ext cx="38800" cy="41600"/>
            </a:xfrm>
            <a:custGeom>
              <a:rect b="b" l="l" r="r" t="t"/>
              <a:pathLst>
                <a:path extrusionOk="0" h="1664" w="1552">
                  <a:moveTo>
                    <a:pt x="1" y="1"/>
                  </a:moveTo>
                  <a:lnTo>
                    <a:pt x="601" y="1663"/>
                  </a:lnTo>
                  <a:lnTo>
                    <a:pt x="937" y="1663"/>
                  </a:lnTo>
                  <a:lnTo>
                    <a:pt x="1551" y="1"/>
                  </a:lnTo>
                  <a:lnTo>
                    <a:pt x="1258" y="1"/>
                  </a:lnTo>
                  <a:lnTo>
                    <a:pt x="769" y="144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8"/>
            <p:cNvSpPr/>
            <p:nvPr/>
          </p:nvSpPr>
          <p:spPr>
            <a:xfrm>
              <a:off x="4340100" y="3663475"/>
              <a:ext cx="37400" cy="43350"/>
            </a:xfrm>
            <a:custGeom>
              <a:rect b="b" l="l" r="r" t="t"/>
              <a:pathLst>
                <a:path extrusionOk="0" h="1734" w="1496">
                  <a:moveTo>
                    <a:pt x="744" y="210"/>
                  </a:moveTo>
                  <a:cubicBezTo>
                    <a:pt x="987" y="210"/>
                    <a:pt x="1236" y="389"/>
                    <a:pt x="1202" y="699"/>
                  </a:cubicBezTo>
                  <a:lnTo>
                    <a:pt x="308" y="699"/>
                  </a:lnTo>
                  <a:cubicBezTo>
                    <a:pt x="308" y="616"/>
                    <a:pt x="322" y="518"/>
                    <a:pt x="350" y="462"/>
                  </a:cubicBezTo>
                  <a:cubicBezTo>
                    <a:pt x="423" y="289"/>
                    <a:pt x="582" y="210"/>
                    <a:pt x="744" y="210"/>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4"/>
                    <a:pt x="769" y="1524"/>
                  </a:cubicBezTo>
                  <a:cubicBezTo>
                    <a:pt x="420" y="1510"/>
                    <a:pt x="308" y="1272"/>
                    <a:pt x="308"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8"/>
            <p:cNvSpPr/>
            <p:nvPr/>
          </p:nvSpPr>
          <p:spPr>
            <a:xfrm>
              <a:off x="4752550" y="3648825"/>
              <a:ext cx="35300" cy="58000"/>
            </a:xfrm>
            <a:custGeom>
              <a:rect b="b" l="l" r="r" t="t"/>
              <a:pathLst>
                <a:path extrusionOk="0" h="2320" w="1412">
                  <a:moveTo>
                    <a:pt x="727" y="796"/>
                  </a:moveTo>
                  <a:cubicBezTo>
                    <a:pt x="1076" y="796"/>
                    <a:pt x="1118" y="1104"/>
                    <a:pt x="1118" y="1453"/>
                  </a:cubicBezTo>
                  <a:cubicBezTo>
                    <a:pt x="1118" y="1802"/>
                    <a:pt x="1076" y="2110"/>
                    <a:pt x="727" y="2110"/>
                  </a:cubicBezTo>
                  <a:cubicBezTo>
                    <a:pt x="378" y="2110"/>
                    <a:pt x="294" y="1844"/>
                    <a:pt x="294" y="1467"/>
                  </a:cubicBezTo>
                  <a:cubicBezTo>
                    <a:pt x="294" y="1076"/>
                    <a:pt x="364" y="796"/>
                    <a:pt x="727" y="796"/>
                  </a:cubicBezTo>
                  <a:close/>
                  <a:moveTo>
                    <a:pt x="14" y="0"/>
                  </a:moveTo>
                  <a:lnTo>
                    <a:pt x="0" y="2277"/>
                  </a:lnTo>
                  <a:lnTo>
                    <a:pt x="266" y="2277"/>
                  </a:lnTo>
                  <a:lnTo>
                    <a:pt x="294" y="2012"/>
                  </a:lnTo>
                  <a:cubicBezTo>
                    <a:pt x="378" y="2221"/>
                    <a:pt x="531" y="2305"/>
                    <a:pt x="797" y="2319"/>
                  </a:cubicBezTo>
                  <a:cubicBezTo>
                    <a:pt x="1216" y="2319"/>
                    <a:pt x="1411" y="2012"/>
                    <a:pt x="1411" y="1439"/>
                  </a:cubicBezTo>
                  <a:cubicBezTo>
                    <a:pt x="1411" y="922"/>
                    <a:pt x="1272" y="587"/>
                    <a:pt x="797" y="587"/>
                  </a:cubicBezTo>
                  <a:cubicBezTo>
                    <a:pt x="531" y="587"/>
                    <a:pt x="378" y="685"/>
                    <a:pt x="294" y="880"/>
                  </a:cubicBez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8"/>
            <p:cNvSpPr/>
            <p:nvPr/>
          </p:nvSpPr>
          <p:spPr>
            <a:xfrm>
              <a:off x="4794450" y="3663475"/>
              <a:ext cx="37400" cy="43350"/>
            </a:xfrm>
            <a:custGeom>
              <a:rect b="b" l="l" r="r" t="t"/>
              <a:pathLst>
                <a:path extrusionOk="0" h="1734" w="1496">
                  <a:moveTo>
                    <a:pt x="755" y="210"/>
                  </a:moveTo>
                  <a:cubicBezTo>
                    <a:pt x="1132" y="210"/>
                    <a:pt x="1188" y="490"/>
                    <a:pt x="1188" y="867"/>
                  </a:cubicBezTo>
                  <a:cubicBezTo>
                    <a:pt x="1188" y="1244"/>
                    <a:pt x="1118" y="1524"/>
                    <a:pt x="727" y="1524"/>
                  </a:cubicBezTo>
                  <a:cubicBezTo>
                    <a:pt x="378" y="1510"/>
                    <a:pt x="294" y="1244"/>
                    <a:pt x="294" y="867"/>
                  </a:cubicBezTo>
                  <a:cubicBezTo>
                    <a:pt x="294" y="490"/>
                    <a:pt x="378" y="210"/>
                    <a:pt x="755" y="210"/>
                  </a:cubicBezTo>
                  <a:close/>
                  <a:moveTo>
                    <a:pt x="773" y="0"/>
                  </a:moveTo>
                  <a:cubicBezTo>
                    <a:pt x="763" y="0"/>
                    <a:pt x="752" y="1"/>
                    <a:pt x="741" y="1"/>
                  </a:cubicBezTo>
                  <a:cubicBezTo>
                    <a:pt x="238" y="1"/>
                    <a:pt x="1" y="280"/>
                    <a:pt x="1" y="867"/>
                  </a:cubicBezTo>
                  <a:cubicBezTo>
                    <a:pt x="15" y="1384"/>
                    <a:pt x="224" y="1733"/>
                    <a:pt x="727" y="1733"/>
                  </a:cubicBezTo>
                  <a:cubicBezTo>
                    <a:pt x="1244" y="1733"/>
                    <a:pt x="1495" y="1412"/>
                    <a:pt x="1481" y="867"/>
                  </a:cubicBezTo>
                  <a:cubicBezTo>
                    <a:pt x="1481" y="333"/>
                    <a:pt x="1294"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4838100" y="3663475"/>
              <a:ext cx="37400" cy="43350"/>
            </a:xfrm>
            <a:custGeom>
              <a:rect b="b" l="l" r="r" t="t"/>
              <a:pathLst>
                <a:path extrusionOk="0" h="1734" w="1496">
                  <a:moveTo>
                    <a:pt x="755" y="210"/>
                  </a:moveTo>
                  <a:cubicBezTo>
                    <a:pt x="1132" y="210"/>
                    <a:pt x="1188" y="490"/>
                    <a:pt x="1188" y="867"/>
                  </a:cubicBezTo>
                  <a:cubicBezTo>
                    <a:pt x="1188" y="1244"/>
                    <a:pt x="1118" y="1524"/>
                    <a:pt x="727" y="1524"/>
                  </a:cubicBezTo>
                  <a:cubicBezTo>
                    <a:pt x="378" y="1510"/>
                    <a:pt x="294" y="1244"/>
                    <a:pt x="294" y="867"/>
                  </a:cubicBezTo>
                  <a:cubicBezTo>
                    <a:pt x="294" y="490"/>
                    <a:pt x="378" y="210"/>
                    <a:pt x="755" y="210"/>
                  </a:cubicBezTo>
                  <a:close/>
                  <a:moveTo>
                    <a:pt x="774" y="0"/>
                  </a:moveTo>
                  <a:cubicBezTo>
                    <a:pt x="763" y="0"/>
                    <a:pt x="752" y="1"/>
                    <a:pt x="741" y="1"/>
                  </a:cubicBezTo>
                  <a:cubicBezTo>
                    <a:pt x="238" y="1"/>
                    <a:pt x="1" y="280"/>
                    <a:pt x="1" y="867"/>
                  </a:cubicBezTo>
                  <a:cubicBezTo>
                    <a:pt x="15" y="1384"/>
                    <a:pt x="224" y="1733"/>
                    <a:pt x="727" y="1733"/>
                  </a:cubicBezTo>
                  <a:cubicBezTo>
                    <a:pt x="1244" y="1733"/>
                    <a:pt x="1495" y="1412"/>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8"/>
            <p:cNvSpPr/>
            <p:nvPr/>
          </p:nvSpPr>
          <p:spPr>
            <a:xfrm>
              <a:off x="4883850" y="3648825"/>
              <a:ext cx="7025" cy="56950"/>
            </a:xfrm>
            <a:custGeom>
              <a:rect b="b" l="l" r="r" t="t"/>
              <a:pathLst>
                <a:path extrusionOk="0" h="2278" w="281">
                  <a:moveTo>
                    <a:pt x="1" y="0"/>
                  </a:moveTo>
                  <a:lnTo>
                    <a:pt x="1" y="2277"/>
                  </a:lnTo>
                  <a:lnTo>
                    <a:pt x="280" y="2277"/>
                  </a:ln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8"/>
            <p:cNvSpPr/>
            <p:nvPr/>
          </p:nvSpPr>
          <p:spPr>
            <a:xfrm>
              <a:off x="4898875" y="3663475"/>
              <a:ext cx="37400" cy="43350"/>
            </a:xfrm>
            <a:custGeom>
              <a:rect b="b" l="l" r="r" t="t"/>
              <a:pathLst>
                <a:path extrusionOk="0" h="1734" w="1496">
                  <a:moveTo>
                    <a:pt x="743" y="210"/>
                  </a:moveTo>
                  <a:cubicBezTo>
                    <a:pt x="987" y="210"/>
                    <a:pt x="1235" y="389"/>
                    <a:pt x="1202" y="699"/>
                  </a:cubicBezTo>
                  <a:lnTo>
                    <a:pt x="308" y="699"/>
                  </a:lnTo>
                  <a:cubicBezTo>
                    <a:pt x="308" y="616"/>
                    <a:pt x="322" y="518"/>
                    <a:pt x="350" y="462"/>
                  </a:cubicBezTo>
                  <a:cubicBezTo>
                    <a:pt x="422" y="289"/>
                    <a:pt x="582"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19" y="1510"/>
                    <a:pt x="308" y="1272"/>
                    <a:pt x="308" y="923"/>
                  </a:cubicBezTo>
                  <a:lnTo>
                    <a:pt x="1481" y="923"/>
                  </a:lnTo>
                  <a:cubicBezTo>
                    <a:pt x="1495" y="364"/>
                    <a:pt x="1299"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8"/>
            <p:cNvSpPr/>
            <p:nvPr/>
          </p:nvSpPr>
          <p:spPr>
            <a:xfrm>
              <a:off x="4942525" y="3663475"/>
              <a:ext cx="40525" cy="43350"/>
            </a:xfrm>
            <a:custGeom>
              <a:rect b="b" l="l" r="r" t="t"/>
              <a:pathLst>
                <a:path extrusionOk="0" h="1734" w="1621">
                  <a:moveTo>
                    <a:pt x="1090" y="867"/>
                  </a:moveTo>
                  <a:cubicBezTo>
                    <a:pt x="1118" y="1258"/>
                    <a:pt x="936" y="1496"/>
                    <a:pt x="573" y="1524"/>
                  </a:cubicBezTo>
                  <a:cubicBezTo>
                    <a:pt x="392" y="1524"/>
                    <a:pt x="294" y="1398"/>
                    <a:pt x="294" y="1230"/>
                  </a:cubicBezTo>
                  <a:cubicBezTo>
                    <a:pt x="294" y="825"/>
                    <a:pt x="727" y="895"/>
                    <a:pt x="1090" y="867"/>
                  </a:cubicBezTo>
                  <a:close/>
                  <a:moveTo>
                    <a:pt x="741" y="1"/>
                  </a:moveTo>
                  <a:cubicBezTo>
                    <a:pt x="378" y="1"/>
                    <a:pt x="126" y="127"/>
                    <a:pt x="84" y="448"/>
                  </a:cubicBezTo>
                  <a:lnTo>
                    <a:pt x="378" y="476"/>
                  </a:lnTo>
                  <a:cubicBezTo>
                    <a:pt x="378" y="266"/>
                    <a:pt x="531" y="210"/>
                    <a:pt x="741" y="210"/>
                  </a:cubicBezTo>
                  <a:cubicBezTo>
                    <a:pt x="1020" y="210"/>
                    <a:pt x="1118" y="378"/>
                    <a:pt x="1090" y="685"/>
                  </a:cubicBezTo>
                  <a:cubicBezTo>
                    <a:pt x="1065" y="685"/>
                    <a:pt x="1039" y="685"/>
                    <a:pt x="1014" y="685"/>
                  </a:cubicBezTo>
                  <a:cubicBezTo>
                    <a:pt x="507" y="685"/>
                    <a:pt x="0" y="698"/>
                    <a:pt x="0" y="1230"/>
                  </a:cubicBezTo>
                  <a:cubicBezTo>
                    <a:pt x="0" y="1537"/>
                    <a:pt x="196" y="1719"/>
                    <a:pt x="517" y="1733"/>
                  </a:cubicBezTo>
                  <a:cubicBezTo>
                    <a:pt x="839" y="1733"/>
                    <a:pt x="978" y="1565"/>
                    <a:pt x="1104" y="1384"/>
                  </a:cubicBezTo>
                  <a:lnTo>
                    <a:pt x="1104" y="1384"/>
                  </a:lnTo>
                  <a:cubicBezTo>
                    <a:pt x="1093" y="1599"/>
                    <a:pt x="1248" y="1706"/>
                    <a:pt x="1441" y="1706"/>
                  </a:cubicBezTo>
                  <a:cubicBezTo>
                    <a:pt x="1498" y="1706"/>
                    <a:pt x="1560" y="1697"/>
                    <a:pt x="1621" y="1677"/>
                  </a:cubicBezTo>
                  <a:lnTo>
                    <a:pt x="1621" y="1510"/>
                  </a:lnTo>
                  <a:cubicBezTo>
                    <a:pt x="1593" y="1516"/>
                    <a:pt x="1567" y="1519"/>
                    <a:pt x="1544" y="1519"/>
                  </a:cubicBezTo>
                  <a:cubicBezTo>
                    <a:pt x="1419" y="1519"/>
                    <a:pt x="1369" y="1426"/>
                    <a:pt x="1369" y="1272"/>
                  </a:cubicBezTo>
                  <a:lnTo>
                    <a:pt x="1369" y="560"/>
                  </a:lnTo>
                  <a:cubicBezTo>
                    <a:pt x="1369" y="169"/>
                    <a:pt x="1146"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8"/>
            <p:cNvSpPr/>
            <p:nvPr/>
          </p:nvSpPr>
          <p:spPr>
            <a:xfrm>
              <a:off x="4988275" y="3663450"/>
              <a:ext cx="39525" cy="42325"/>
            </a:xfrm>
            <a:custGeom>
              <a:rect b="b" l="l" r="r" t="t"/>
              <a:pathLst>
                <a:path extrusionOk="0" h="1693" w="1581">
                  <a:moveTo>
                    <a:pt x="855" y="1"/>
                  </a:moveTo>
                  <a:cubicBezTo>
                    <a:pt x="841" y="1"/>
                    <a:pt x="826" y="1"/>
                    <a:pt x="811" y="2"/>
                  </a:cubicBezTo>
                  <a:cubicBezTo>
                    <a:pt x="531" y="2"/>
                    <a:pt x="378" y="128"/>
                    <a:pt x="280" y="309"/>
                  </a:cubicBezTo>
                  <a:cubicBezTo>
                    <a:pt x="252" y="239"/>
                    <a:pt x="266" y="128"/>
                    <a:pt x="266" y="30"/>
                  </a:cubicBezTo>
                  <a:lnTo>
                    <a:pt x="0" y="30"/>
                  </a:lnTo>
                  <a:lnTo>
                    <a:pt x="14" y="1692"/>
                  </a:lnTo>
                  <a:lnTo>
                    <a:pt x="294" y="1692"/>
                  </a:lnTo>
                  <a:cubicBezTo>
                    <a:pt x="336" y="1105"/>
                    <a:pt x="84" y="239"/>
                    <a:pt x="713" y="211"/>
                  </a:cubicBezTo>
                  <a:cubicBezTo>
                    <a:pt x="992" y="211"/>
                    <a:pt x="1062" y="365"/>
                    <a:pt x="1062" y="631"/>
                  </a:cubicBezTo>
                  <a:lnTo>
                    <a:pt x="1062" y="1692"/>
                  </a:lnTo>
                  <a:lnTo>
                    <a:pt x="1341" y="1692"/>
                  </a:lnTo>
                  <a:cubicBezTo>
                    <a:pt x="1273"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8"/>
            <p:cNvSpPr/>
            <p:nvPr/>
          </p:nvSpPr>
          <p:spPr>
            <a:xfrm>
              <a:off x="3957350" y="3791300"/>
              <a:ext cx="38450" cy="54150"/>
            </a:xfrm>
            <a:custGeom>
              <a:rect b="b" l="l" r="r" t="t"/>
              <a:pathLst>
                <a:path extrusionOk="0" h="2166" w="1538">
                  <a:moveTo>
                    <a:pt x="1" y="1"/>
                  </a:moveTo>
                  <a:lnTo>
                    <a:pt x="1" y="2166"/>
                  </a:lnTo>
                  <a:lnTo>
                    <a:pt x="294" y="2166"/>
                  </a:lnTo>
                  <a:lnTo>
                    <a:pt x="294" y="1300"/>
                  </a:lnTo>
                  <a:lnTo>
                    <a:pt x="1496" y="1300"/>
                  </a:lnTo>
                  <a:lnTo>
                    <a:pt x="1496" y="1048"/>
                  </a:lnTo>
                  <a:lnTo>
                    <a:pt x="294" y="1048"/>
                  </a:lnTo>
                  <a:lnTo>
                    <a:pt x="294" y="252"/>
                  </a:lnTo>
                  <a:lnTo>
                    <a:pt x="1538" y="252"/>
                  </a:lnTo>
                  <a:lnTo>
                    <a:pt x="15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4005200" y="3791300"/>
              <a:ext cx="45075" cy="54150"/>
            </a:xfrm>
            <a:custGeom>
              <a:rect b="b" l="l" r="r" t="t"/>
              <a:pathLst>
                <a:path extrusionOk="0" h="2166" w="1803">
                  <a:moveTo>
                    <a:pt x="1" y="1"/>
                  </a:moveTo>
                  <a:lnTo>
                    <a:pt x="1" y="2166"/>
                  </a:lnTo>
                  <a:lnTo>
                    <a:pt x="294" y="2166"/>
                  </a:lnTo>
                  <a:lnTo>
                    <a:pt x="294" y="1342"/>
                  </a:lnTo>
                  <a:lnTo>
                    <a:pt x="573" y="1118"/>
                  </a:lnTo>
                  <a:lnTo>
                    <a:pt x="1439" y="2166"/>
                  </a:lnTo>
                  <a:lnTo>
                    <a:pt x="1803" y="2166"/>
                  </a:lnTo>
                  <a:lnTo>
                    <a:pt x="769" y="950"/>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4056900" y="3791300"/>
              <a:ext cx="34250" cy="54150"/>
            </a:xfrm>
            <a:custGeom>
              <a:rect b="b" l="l" r="r" t="t"/>
              <a:pathLst>
                <a:path extrusionOk="0" h="2166" w="1370">
                  <a:moveTo>
                    <a:pt x="587" y="1"/>
                  </a:moveTo>
                  <a:lnTo>
                    <a:pt x="70" y="364"/>
                  </a:lnTo>
                  <a:lnTo>
                    <a:pt x="70" y="615"/>
                  </a:lnTo>
                  <a:lnTo>
                    <a:pt x="559" y="266"/>
                  </a:lnTo>
                  <a:lnTo>
                    <a:pt x="559" y="1928"/>
                  </a:lnTo>
                  <a:lnTo>
                    <a:pt x="0" y="1928"/>
                  </a:lnTo>
                  <a:lnTo>
                    <a:pt x="0" y="2166"/>
                  </a:lnTo>
                  <a:lnTo>
                    <a:pt x="1369" y="2166"/>
                  </a:lnTo>
                  <a:lnTo>
                    <a:pt x="1369" y="1928"/>
                  </a:lnTo>
                  <a:lnTo>
                    <a:pt x="838" y="1928"/>
                  </a:lnTo>
                  <a:lnTo>
                    <a:pt x="8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4178775" y="3803175"/>
              <a:ext cx="42575" cy="58525"/>
            </a:xfrm>
            <a:custGeom>
              <a:rect b="b" l="l" r="r" t="t"/>
              <a:pathLst>
                <a:path extrusionOk="0" h="2341" w="1703">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4"/>
                    <a:pt x="0" y="378"/>
                    <a:pt x="0" y="867"/>
                  </a:cubicBezTo>
                  <a:cubicBezTo>
                    <a:pt x="0" y="1342"/>
                    <a:pt x="126" y="1705"/>
                    <a:pt x="601" y="1705"/>
                  </a:cubicBezTo>
                  <a:cubicBezTo>
                    <a:pt x="880" y="1705"/>
                    <a:pt x="1034" y="1565"/>
                    <a:pt x="1132" y="1383"/>
                  </a:cubicBezTo>
                  <a:lnTo>
                    <a:pt x="1132" y="1649"/>
                  </a:lnTo>
                  <a:cubicBezTo>
                    <a:pt x="1190" y="1958"/>
                    <a:pt x="948" y="2133"/>
                    <a:pt x="715" y="2133"/>
                  </a:cubicBezTo>
                  <a:cubicBezTo>
                    <a:pt x="558" y="2133"/>
                    <a:pt x="406" y="2054"/>
                    <a:pt x="350" y="1886"/>
                  </a:cubicBezTo>
                  <a:lnTo>
                    <a:pt x="70" y="1942"/>
                  </a:lnTo>
                  <a:cubicBezTo>
                    <a:pt x="126" y="2138"/>
                    <a:pt x="266" y="2263"/>
                    <a:pt x="461" y="2305"/>
                  </a:cubicBezTo>
                  <a:cubicBezTo>
                    <a:pt x="572" y="2329"/>
                    <a:pt x="670" y="2340"/>
                    <a:pt x="757" y="2340"/>
                  </a:cubicBezTo>
                  <a:cubicBezTo>
                    <a:pt x="1703" y="2340"/>
                    <a:pt x="1336" y="1026"/>
                    <a:pt x="1425" y="28"/>
                  </a:cubicBezTo>
                  <a:lnTo>
                    <a:pt x="1160" y="28"/>
                  </a:lnTo>
                  <a:cubicBezTo>
                    <a:pt x="1146" y="112"/>
                    <a:pt x="1146" y="224"/>
                    <a:pt x="1146" y="308"/>
                  </a:cubicBezTo>
                  <a:cubicBezTo>
                    <a:pt x="1048" y="140"/>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4224525" y="3803175"/>
              <a:ext cx="19575" cy="42275"/>
            </a:xfrm>
            <a:custGeom>
              <a:rect b="b" l="l" r="r" t="t"/>
              <a:pathLst>
                <a:path extrusionOk="0" h="1691" w="783">
                  <a:moveTo>
                    <a:pt x="663" y="0"/>
                  </a:moveTo>
                  <a:cubicBezTo>
                    <a:pt x="438" y="0"/>
                    <a:pt x="328" y="173"/>
                    <a:pt x="280" y="378"/>
                  </a:cubicBezTo>
                  <a:cubicBezTo>
                    <a:pt x="252" y="280"/>
                    <a:pt x="266" y="140"/>
                    <a:pt x="266" y="28"/>
                  </a:cubicBezTo>
                  <a:lnTo>
                    <a:pt x="0" y="28"/>
                  </a:lnTo>
                  <a:lnTo>
                    <a:pt x="14" y="1691"/>
                  </a:lnTo>
                  <a:lnTo>
                    <a:pt x="294" y="1691"/>
                  </a:lnTo>
                  <a:cubicBezTo>
                    <a:pt x="320" y="1105"/>
                    <a:pt x="139" y="252"/>
                    <a:pt x="658" y="252"/>
                  </a:cubicBezTo>
                  <a:cubicBezTo>
                    <a:pt x="695" y="252"/>
                    <a:pt x="737" y="256"/>
                    <a:pt x="782" y="266"/>
                  </a:cubicBezTo>
                  <a:lnTo>
                    <a:pt x="782" y="14"/>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4248625" y="3803175"/>
              <a:ext cx="37375" cy="43325"/>
            </a:xfrm>
            <a:custGeom>
              <a:rect b="b" l="l" r="r" t="t"/>
              <a:pathLst>
                <a:path extrusionOk="0" h="1733" w="1495">
                  <a:moveTo>
                    <a:pt x="754" y="210"/>
                  </a:moveTo>
                  <a:cubicBezTo>
                    <a:pt x="1118" y="210"/>
                    <a:pt x="1187" y="489"/>
                    <a:pt x="1187" y="867"/>
                  </a:cubicBezTo>
                  <a:cubicBezTo>
                    <a:pt x="1187" y="1244"/>
                    <a:pt x="1118" y="1523"/>
                    <a:pt x="726" y="1523"/>
                  </a:cubicBezTo>
                  <a:cubicBezTo>
                    <a:pt x="377" y="1509"/>
                    <a:pt x="279" y="1244"/>
                    <a:pt x="279" y="867"/>
                  </a:cubicBezTo>
                  <a:cubicBezTo>
                    <a:pt x="279" y="489"/>
                    <a:pt x="377" y="210"/>
                    <a:pt x="754" y="210"/>
                  </a:cubicBezTo>
                  <a:close/>
                  <a:moveTo>
                    <a:pt x="773" y="0"/>
                  </a:moveTo>
                  <a:cubicBezTo>
                    <a:pt x="762" y="0"/>
                    <a:pt x="751" y="0"/>
                    <a:pt x="740" y="1"/>
                  </a:cubicBezTo>
                  <a:cubicBezTo>
                    <a:pt x="238" y="1"/>
                    <a:pt x="0" y="280"/>
                    <a:pt x="0" y="867"/>
                  </a:cubicBezTo>
                  <a:cubicBezTo>
                    <a:pt x="0" y="1383"/>
                    <a:pt x="210" y="1733"/>
                    <a:pt x="726" y="1733"/>
                  </a:cubicBezTo>
                  <a:cubicBezTo>
                    <a:pt x="1243" y="1733"/>
                    <a:pt x="1495" y="1411"/>
                    <a:pt x="1481" y="867"/>
                  </a:cubicBezTo>
                  <a:cubicBezTo>
                    <a:pt x="1481" y="333"/>
                    <a:pt x="1293"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8"/>
            <p:cNvSpPr/>
            <p:nvPr/>
          </p:nvSpPr>
          <p:spPr>
            <a:xfrm>
              <a:off x="4287925" y="3803875"/>
              <a:ext cx="39300" cy="42650"/>
            </a:xfrm>
            <a:custGeom>
              <a:rect b="b" l="l" r="r" t="t"/>
              <a:pathLst>
                <a:path extrusionOk="0" h="1706" w="1572">
                  <a:moveTo>
                    <a:pt x="244" y="0"/>
                  </a:moveTo>
                  <a:cubicBezTo>
                    <a:pt x="299" y="676"/>
                    <a:pt x="1" y="1705"/>
                    <a:pt x="745" y="1705"/>
                  </a:cubicBezTo>
                  <a:cubicBezTo>
                    <a:pt x="755" y="1705"/>
                    <a:pt x="765" y="1705"/>
                    <a:pt x="775" y="1705"/>
                  </a:cubicBezTo>
                  <a:cubicBezTo>
                    <a:pt x="1054" y="1691"/>
                    <a:pt x="1208" y="1565"/>
                    <a:pt x="1292" y="1369"/>
                  </a:cubicBezTo>
                  <a:cubicBezTo>
                    <a:pt x="1320" y="1439"/>
                    <a:pt x="1306" y="1579"/>
                    <a:pt x="1320" y="1663"/>
                  </a:cubicBezTo>
                  <a:lnTo>
                    <a:pt x="1571" y="1663"/>
                  </a:lnTo>
                  <a:lnTo>
                    <a:pt x="1571" y="0"/>
                  </a:lnTo>
                  <a:lnTo>
                    <a:pt x="1292" y="0"/>
                  </a:lnTo>
                  <a:cubicBezTo>
                    <a:pt x="1250" y="601"/>
                    <a:pt x="1487" y="1467"/>
                    <a:pt x="859" y="1481"/>
                  </a:cubicBezTo>
                  <a:cubicBezTo>
                    <a:pt x="848" y="1482"/>
                    <a:pt x="837" y="1482"/>
                    <a:pt x="827" y="1482"/>
                  </a:cubicBezTo>
                  <a:cubicBezTo>
                    <a:pt x="575" y="1482"/>
                    <a:pt x="523" y="1317"/>
                    <a:pt x="523" y="1048"/>
                  </a:cubicBezTo>
                  <a:lnTo>
                    <a:pt x="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8"/>
            <p:cNvSpPr/>
            <p:nvPr/>
          </p:nvSpPr>
          <p:spPr>
            <a:xfrm>
              <a:off x="4337675" y="3803175"/>
              <a:ext cx="35300" cy="58700"/>
            </a:xfrm>
            <a:custGeom>
              <a:rect b="b" l="l" r="r" t="t"/>
              <a:pathLst>
                <a:path extrusionOk="0" h="2348" w="1412">
                  <a:moveTo>
                    <a:pt x="727" y="210"/>
                  </a:moveTo>
                  <a:cubicBezTo>
                    <a:pt x="1076" y="224"/>
                    <a:pt x="1118" y="503"/>
                    <a:pt x="1118" y="867"/>
                  </a:cubicBezTo>
                  <a:cubicBezTo>
                    <a:pt x="1118" y="1216"/>
                    <a:pt x="1076" y="1523"/>
                    <a:pt x="727" y="1523"/>
                  </a:cubicBezTo>
                  <a:cubicBezTo>
                    <a:pt x="377" y="1523"/>
                    <a:pt x="280" y="1258"/>
                    <a:pt x="280" y="881"/>
                  </a:cubicBezTo>
                  <a:cubicBezTo>
                    <a:pt x="280" y="489"/>
                    <a:pt x="363" y="210"/>
                    <a:pt x="727" y="210"/>
                  </a:cubicBezTo>
                  <a:close/>
                  <a:moveTo>
                    <a:pt x="796" y="1"/>
                  </a:moveTo>
                  <a:cubicBezTo>
                    <a:pt x="531" y="1"/>
                    <a:pt x="377" y="112"/>
                    <a:pt x="280" y="294"/>
                  </a:cubicBezTo>
                  <a:lnTo>
                    <a:pt x="266" y="28"/>
                  </a:lnTo>
                  <a:lnTo>
                    <a:pt x="0" y="28"/>
                  </a:lnTo>
                  <a:lnTo>
                    <a:pt x="0" y="2347"/>
                  </a:lnTo>
                  <a:lnTo>
                    <a:pt x="280" y="2347"/>
                  </a:lnTo>
                  <a:lnTo>
                    <a:pt x="280" y="1425"/>
                  </a:lnTo>
                  <a:cubicBezTo>
                    <a:pt x="377" y="1607"/>
                    <a:pt x="531" y="1733"/>
                    <a:pt x="796" y="1733"/>
                  </a:cubicBezTo>
                  <a:cubicBezTo>
                    <a:pt x="1271" y="1705"/>
                    <a:pt x="1411" y="1355"/>
                    <a:pt x="1411" y="853"/>
                  </a:cubicBezTo>
                  <a:cubicBezTo>
                    <a:pt x="1411" y="350"/>
                    <a:pt x="1285" y="1"/>
                    <a:pt x="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8"/>
            <p:cNvSpPr/>
            <p:nvPr/>
          </p:nvSpPr>
          <p:spPr>
            <a:xfrm>
              <a:off x="4375025" y="38562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8"/>
            <p:cNvSpPr/>
            <p:nvPr/>
          </p:nvSpPr>
          <p:spPr>
            <a:xfrm>
              <a:off x="4421125" y="3794450"/>
              <a:ext cx="19925" cy="51775"/>
            </a:xfrm>
            <a:custGeom>
              <a:rect b="b" l="l" r="r" t="t"/>
              <a:pathLst>
                <a:path extrusionOk="0" h="2071" w="797">
                  <a:moveTo>
                    <a:pt x="280" y="0"/>
                  </a:moveTo>
                  <a:lnTo>
                    <a:pt x="210" y="377"/>
                  </a:lnTo>
                  <a:lnTo>
                    <a:pt x="1" y="377"/>
                  </a:lnTo>
                  <a:lnTo>
                    <a:pt x="1" y="587"/>
                  </a:lnTo>
                  <a:lnTo>
                    <a:pt x="182" y="587"/>
                  </a:lnTo>
                  <a:lnTo>
                    <a:pt x="182" y="1691"/>
                  </a:lnTo>
                  <a:cubicBezTo>
                    <a:pt x="182" y="1969"/>
                    <a:pt x="345" y="2071"/>
                    <a:pt x="545" y="2071"/>
                  </a:cubicBezTo>
                  <a:cubicBezTo>
                    <a:pt x="626" y="2071"/>
                    <a:pt x="713" y="2054"/>
                    <a:pt x="797" y="2026"/>
                  </a:cubicBezTo>
                  <a:lnTo>
                    <a:pt x="797" y="1816"/>
                  </a:lnTo>
                  <a:cubicBezTo>
                    <a:pt x="748" y="1837"/>
                    <a:pt x="698" y="1847"/>
                    <a:pt x="652" y="1847"/>
                  </a:cubicBezTo>
                  <a:cubicBezTo>
                    <a:pt x="540" y="1847"/>
                    <a:pt x="452" y="1783"/>
                    <a:pt x="462" y="1635"/>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4442075" y="3803875"/>
              <a:ext cx="38800" cy="58000"/>
            </a:xfrm>
            <a:custGeom>
              <a:rect b="b" l="l" r="r" t="t"/>
              <a:pathLst>
                <a:path extrusionOk="0" h="2320" w="1552">
                  <a:moveTo>
                    <a:pt x="1" y="0"/>
                  </a:moveTo>
                  <a:lnTo>
                    <a:pt x="643" y="1649"/>
                  </a:lnTo>
                  <a:cubicBezTo>
                    <a:pt x="567" y="1892"/>
                    <a:pt x="454" y="2101"/>
                    <a:pt x="166" y="2101"/>
                  </a:cubicBezTo>
                  <a:cubicBezTo>
                    <a:pt x="140" y="2101"/>
                    <a:pt x="113" y="2099"/>
                    <a:pt x="85" y="2096"/>
                  </a:cubicBezTo>
                  <a:lnTo>
                    <a:pt x="85" y="2305"/>
                  </a:lnTo>
                  <a:cubicBezTo>
                    <a:pt x="139" y="2315"/>
                    <a:pt x="190" y="2320"/>
                    <a:pt x="237" y="2320"/>
                  </a:cubicBezTo>
                  <a:cubicBezTo>
                    <a:pt x="529" y="2320"/>
                    <a:pt x="689" y="2145"/>
                    <a:pt x="797" y="1928"/>
                  </a:cubicBezTo>
                  <a:lnTo>
                    <a:pt x="1551" y="0"/>
                  </a:lnTo>
                  <a:lnTo>
                    <a:pt x="1258" y="0"/>
                  </a:lnTo>
                  <a:lnTo>
                    <a:pt x="783" y="1369"/>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4486100" y="3803175"/>
              <a:ext cx="35275" cy="58700"/>
            </a:xfrm>
            <a:custGeom>
              <a:rect b="b" l="l" r="r" t="t"/>
              <a:pathLst>
                <a:path extrusionOk="0" h="2348" w="1411">
                  <a:moveTo>
                    <a:pt x="726" y="210"/>
                  </a:moveTo>
                  <a:cubicBezTo>
                    <a:pt x="1076" y="224"/>
                    <a:pt x="1118" y="503"/>
                    <a:pt x="1118" y="867"/>
                  </a:cubicBezTo>
                  <a:cubicBezTo>
                    <a:pt x="1118" y="1216"/>
                    <a:pt x="1076" y="1523"/>
                    <a:pt x="726" y="1523"/>
                  </a:cubicBezTo>
                  <a:cubicBezTo>
                    <a:pt x="377" y="1523"/>
                    <a:pt x="279" y="1258"/>
                    <a:pt x="279" y="881"/>
                  </a:cubicBezTo>
                  <a:cubicBezTo>
                    <a:pt x="279" y="489"/>
                    <a:pt x="363" y="210"/>
                    <a:pt x="726" y="210"/>
                  </a:cubicBezTo>
                  <a:close/>
                  <a:moveTo>
                    <a:pt x="796" y="1"/>
                  </a:moveTo>
                  <a:cubicBezTo>
                    <a:pt x="531" y="1"/>
                    <a:pt x="377" y="112"/>
                    <a:pt x="279" y="294"/>
                  </a:cubicBezTo>
                  <a:lnTo>
                    <a:pt x="265" y="28"/>
                  </a:lnTo>
                  <a:lnTo>
                    <a:pt x="0" y="28"/>
                  </a:lnTo>
                  <a:lnTo>
                    <a:pt x="0" y="2347"/>
                  </a:lnTo>
                  <a:lnTo>
                    <a:pt x="279" y="2347"/>
                  </a:lnTo>
                  <a:lnTo>
                    <a:pt x="279" y="1425"/>
                  </a:lnTo>
                  <a:cubicBezTo>
                    <a:pt x="377" y="1607"/>
                    <a:pt x="531" y="1733"/>
                    <a:pt x="796" y="1733"/>
                  </a:cubicBezTo>
                  <a:cubicBezTo>
                    <a:pt x="1271" y="1705"/>
                    <a:pt x="1411" y="1355"/>
                    <a:pt x="1411" y="853"/>
                  </a:cubicBezTo>
                  <a:cubicBezTo>
                    <a:pt x="1411" y="350"/>
                    <a:pt x="1285" y="1"/>
                    <a:pt x="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8"/>
            <p:cNvSpPr/>
            <p:nvPr/>
          </p:nvSpPr>
          <p:spPr>
            <a:xfrm>
              <a:off x="4527650" y="3803175"/>
              <a:ext cx="37725" cy="43325"/>
            </a:xfrm>
            <a:custGeom>
              <a:rect b="b" l="l" r="r" t="t"/>
              <a:pathLst>
                <a:path extrusionOk="0" h="1733" w="1509">
                  <a:moveTo>
                    <a:pt x="752" y="209"/>
                  </a:moveTo>
                  <a:cubicBezTo>
                    <a:pt x="992" y="209"/>
                    <a:pt x="1235" y="389"/>
                    <a:pt x="1202" y="699"/>
                  </a:cubicBezTo>
                  <a:lnTo>
                    <a:pt x="308" y="699"/>
                  </a:lnTo>
                  <a:cubicBezTo>
                    <a:pt x="308" y="615"/>
                    <a:pt x="336" y="517"/>
                    <a:pt x="364" y="461"/>
                  </a:cubicBezTo>
                  <a:cubicBezTo>
                    <a:pt x="436" y="289"/>
                    <a:pt x="593" y="209"/>
                    <a:pt x="752" y="209"/>
                  </a:cubicBezTo>
                  <a:close/>
                  <a:moveTo>
                    <a:pt x="755" y="1"/>
                  </a:moveTo>
                  <a:cubicBezTo>
                    <a:pt x="238" y="1"/>
                    <a:pt x="14" y="322"/>
                    <a:pt x="14" y="853"/>
                  </a:cubicBezTo>
                  <a:cubicBezTo>
                    <a:pt x="0" y="1397"/>
                    <a:pt x="266" y="1733"/>
                    <a:pt x="769" y="1733"/>
                  </a:cubicBezTo>
                  <a:cubicBezTo>
                    <a:pt x="1118" y="1733"/>
                    <a:pt x="1341" y="1579"/>
                    <a:pt x="1439" y="1328"/>
                  </a:cubicBezTo>
                  <a:lnTo>
                    <a:pt x="1202" y="1258"/>
                  </a:lnTo>
                  <a:cubicBezTo>
                    <a:pt x="1146" y="1411"/>
                    <a:pt x="992" y="1523"/>
                    <a:pt x="769" y="1523"/>
                  </a:cubicBezTo>
                  <a:cubicBezTo>
                    <a:pt x="433" y="1509"/>
                    <a:pt x="308" y="1272"/>
                    <a:pt x="308" y="922"/>
                  </a:cubicBezTo>
                  <a:lnTo>
                    <a:pt x="1481" y="922"/>
                  </a:lnTo>
                  <a:cubicBezTo>
                    <a:pt x="1509" y="364"/>
                    <a:pt x="1299"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8"/>
            <p:cNvSpPr/>
            <p:nvPr/>
          </p:nvSpPr>
          <p:spPr>
            <a:xfrm>
              <a:off x="4567100" y="38562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4617050" y="3788500"/>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4632425" y="3788500"/>
              <a:ext cx="35275" cy="58000"/>
            </a:xfrm>
            <a:custGeom>
              <a:rect b="b" l="l" r="r" t="t"/>
              <a:pathLst>
                <a:path extrusionOk="0" h="2320" w="1411">
                  <a:moveTo>
                    <a:pt x="723" y="797"/>
                  </a:moveTo>
                  <a:cubicBezTo>
                    <a:pt x="1052" y="797"/>
                    <a:pt x="1132" y="1071"/>
                    <a:pt x="1132" y="1426"/>
                  </a:cubicBezTo>
                  <a:cubicBezTo>
                    <a:pt x="1132" y="1817"/>
                    <a:pt x="1048" y="2096"/>
                    <a:pt x="684" y="2096"/>
                  </a:cubicBezTo>
                  <a:cubicBezTo>
                    <a:pt x="349" y="2096"/>
                    <a:pt x="293" y="1803"/>
                    <a:pt x="293" y="1454"/>
                  </a:cubicBezTo>
                  <a:cubicBezTo>
                    <a:pt x="293" y="1090"/>
                    <a:pt x="349" y="797"/>
                    <a:pt x="698" y="797"/>
                  </a:cubicBezTo>
                  <a:cubicBezTo>
                    <a:pt x="707" y="797"/>
                    <a:pt x="715" y="797"/>
                    <a:pt x="723" y="797"/>
                  </a:cubicBezTo>
                  <a:close/>
                  <a:moveTo>
                    <a:pt x="1132" y="1"/>
                  </a:moveTo>
                  <a:lnTo>
                    <a:pt x="1132" y="867"/>
                  </a:lnTo>
                  <a:cubicBezTo>
                    <a:pt x="1034" y="699"/>
                    <a:pt x="880" y="588"/>
                    <a:pt x="615" y="588"/>
                  </a:cubicBezTo>
                  <a:cubicBezTo>
                    <a:pt x="210" y="588"/>
                    <a:pt x="0" y="881"/>
                    <a:pt x="0" y="1454"/>
                  </a:cubicBezTo>
                  <a:cubicBezTo>
                    <a:pt x="14" y="1970"/>
                    <a:pt x="154" y="2320"/>
                    <a:pt x="615" y="2320"/>
                  </a:cubicBezTo>
                  <a:cubicBezTo>
                    <a:pt x="880" y="2320"/>
                    <a:pt x="1048" y="2208"/>
                    <a:pt x="1132" y="2012"/>
                  </a:cubicBezTo>
                  <a:cubicBezTo>
                    <a:pt x="1159" y="2082"/>
                    <a:pt x="1132" y="2194"/>
                    <a:pt x="1159" y="2278"/>
                  </a:cubicBezTo>
                  <a:lnTo>
                    <a:pt x="1411"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4752900" y="3788500"/>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4770000" y="3803150"/>
              <a:ext cx="39525" cy="42300"/>
            </a:xfrm>
            <a:custGeom>
              <a:rect b="b" l="l" r="r" t="t"/>
              <a:pathLst>
                <a:path extrusionOk="0" h="1692" w="1581">
                  <a:moveTo>
                    <a:pt x="855" y="0"/>
                  </a:moveTo>
                  <a:cubicBezTo>
                    <a:pt x="841" y="0"/>
                    <a:pt x="826" y="1"/>
                    <a:pt x="811" y="2"/>
                  </a:cubicBezTo>
                  <a:cubicBezTo>
                    <a:pt x="532" y="2"/>
                    <a:pt x="378" y="127"/>
                    <a:pt x="280" y="309"/>
                  </a:cubicBezTo>
                  <a:cubicBezTo>
                    <a:pt x="252" y="239"/>
                    <a:pt x="266" y="127"/>
                    <a:pt x="266" y="29"/>
                  </a:cubicBezTo>
                  <a:lnTo>
                    <a:pt x="1" y="29"/>
                  </a:lnTo>
                  <a:lnTo>
                    <a:pt x="15" y="1692"/>
                  </a:lnTo>
                  <a:lnTo>
                    <a:pt x="294" y="1692"/>
                  </a:lnTo>
                  <a:cubicBezTo>
                    <a:pt x="336" y="1105"/>
                    <a:pt x="85" y="239"/>
                    <a:pt x="713" y="211"/>
                  </a:cubicBezTo>
                  <a:cubicBezTo>
                    <a:pt x="993" y="211"/>
                    <a:pt x="1062" y="365"/>
                    <a:pt x="1062" y="630"/>
                  </a:cubicBezTo>
                  <a:lnTo>
                    <a:pt x="1062" y="1692"/>
                  </a:lnTo>
                  <a:lnTo>
                    <a:pt x="1342" y="1692"/>
                  </a:lnTo>
                  <a:cubicBezTo>
                    <a:pt x="1273" y="1021"/>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4809475" y="3794450"/>
              <a:ext cx="20275" cy="51775"/>
            </a:xfrm>
            <a:custGeom>
              <a:rect b="b" l="l" r="r" t="t"/>
              <a:pathLst>
                <a:path extrusionOk="0" h="2071" w="811">
                  <a:moveTo>
                    <a:pt x="294" y="0"/>
                  </a:moveTo>
                  <a:lnTo>
                    <a:pt x="210" y="377"/>
                  </a:lnTo>
                  <a:lnTo>
                    <a:pt x="0" y="377"/>
                  </a:lnTo>
                  <a:lnTo>
                    <a:pt x="0" y="587"/>
                  </a:lnTo>
                  <a:lnTo>
                    <a:pt x="196" y="587"/>
                  </a:lnTo>
                  <a:lnTo>
                    <a:pt x="196" y="1691"/>
                  </a:lnTo>
                  <a:cubicBezTo>
                    <a:pt x="196" y="1969"/>
                    <a:pt x="359" y="2071"/>
                    <a:pt x="559" y="2071"/>
                  </a:cubicBezTo>
                  <a:cubicBezTo>
                    <a:pt x="639" y="2071"/>
                    <a:pt x="726" y="2054"/>
                    <a:pt x="811" y="2026"/>
                  </a:cubicBezTo>
                  <a:lnTo>
                    <a:pt x="811" y="1816"/>
                  </a:lnTo>
                  <a:cubicBezTo>
                    <a:pt x="758" y="1837"/>
                    <a:pt x="706" y="1847"/>
                    <a:pt x="660" y="1847"/>
                  </a:cubicBezTo>
                  <a:cubicBezTo>
                    <a:pt x="547" y="1847"/>
                    <a:pt x="465" y="1783"/>
                    <a:pt x="475" y="1635"/>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8"/>
            <p:cNvSpPr/>
            <p:nvPr/>
          </p:nvSpPr>
          <p:spPr>
            <a:xfrm>
              <a:off x="4833225" y="3803175"/>
              <a:ext cx="37725" cy="43325"/>
            </a:xfrm>
            <a:custGeom>
              <a:rect b="b" l="l" r="r" t="t"/>
              <a:pathLst>
                <a:path extrusionOk="0" h="1733" w="1509">
                  <a:moveTo>
                    <a:pt x="752" y="209"/>
                  </a:moveTo>
                  <a:cubicBezTo>
                    <a:pt x="992" y="209"/>
                    <a:pt x="1235" y="389"/>
                    <a:pt x="1202" y="699"/>
                  </a:cubicBezTo>
                  <a:lnTo>
                    <a:pt x="308" y="699"/>
                  </a:lnTo>
                  <a:cubicBezTo>
                    <a:pt x="308" y="615"/>
                    <a:pt x="335" y="517"/>
                    <a:pt x="363" y="461"/>
                  </a:cubicBezTo>
                  <a:cubicBezTo>
                    <a:pt x="436" y="289"/>
                    <a:pt x="593" y="209"/>
                    <a:pt x="752" y="209"/>
                  </a:cubicBezTo>
                  <a:close/>
                  <a:moveTo>
                    <a:pt x="755" y="1"/>
                  </a:moveTo>
                  <a:cubicBezTo>
                    <a:pt x="238" y="1"/>
                    <a:pt x="14" y="322"/>
                    <a:pt x="14" y="853"/>
                  </a:cubicBezTo>
                  <a:cubicBezTo>
                    <a:pt x="0" y="1397"/>
                    <a:pt x="266" y="1733"/>
                    <a:pt x="768" y="1733"/>
                  </a:cubicBezTo>
                  <a:cubicBezTo>
                    <a:pt x="1118" y="1733"/>
                    <a:pt x="1341" y="1579"/>
                    <a:pt x="1439" y="1328"/>
                  </a:cubicBezTo>
                  <a:lnTo>
                    <a:pt x="1202" y="1258"/>
                  </a:lnTo>
                  <a:cubicBezTo>
                    <a:pt x="1146" y="1411"/>
                    <a:pt x="992" y="1523"/>
                    <a:pt x="768" y="1523"/>
                  </a:cubicBezTo>
                  <a:cubicBezTo>
                    <a:pt x="433" y="1509"/>
                    <a:pt x="308" y="1272"/>
                    <a:pt x="308" y="922"/>
                  </a:cubicBezTo>
                  <a:lnTo>
                    <a:pt x="1481" y="922"/>
                  </a:lnTo>
                  <a:cubicBezTo>
                    <a:pt x="1509" y="364"/>
                    <a:pt x="1299"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4877225" y="3803175"/>
              <a:ext cx="42575" cy="58525"/>
            </a:xfrm>
            <a:custGeom>
              <a:rect b="b" l="l" r="r" t="t"/>
              <a:pathLst>
                <a:path extrusionOk="0" h="2341" w="1703">
                  <a:moveTo>
                    <a:pt x="685" y="210"/>
                  </a:moveTo>
                  <a:cubicBezTo>
                    <a:pt x="1006" y="210"/>
                    <a:pt x="1118" y="489"/>
                    <a:pt x="1118" y="867"/>
                  </a:cubicBezTo>
                  <a:cubicBezTo>
                    <a:pt x="1118" y="1216"/>
                    <a:pt x="1006" y="1495"/>
                    <a:pt x="685" y="1495"/>
                  </a:cubicBezTo>
                  <a:cubicBezTo>
                    <a:pt x="336" y="1495"/>
                    <a:pt x="280" y="1216"/>
                    <a:pt x="280" y="867"/>
                  </a:cubicBezTo>
                  <a:cubicBezTo>
                    <a:pt x="280" y="503"/>
                    <a:pt x="350" y="210"/>
                    <a:pt x="685" y="210"/>
                  </a:cubicBezTo>
                  <a:close/>
                  <a:moveTo>
                    <a:pt x="615" y="1"/>
                  </a:moveTo>
                  <a:cubicBezTo>
                    <a:pt x="140" y="14"/>
                    <a:pt x="0" y="378"/>
                    <a:pt x="0" y="867"/>
                  </a:cubicBezTo>
                  <a:cubicBezTo>
                    <a:pt x="0" y="1342"/>
                    <a:pt x="126" y="1705"/>
                    <a:pt x="587" y="1705"/>
                  </a:cubicBezTo>
                  <a:cubicBezTo>
                    <a:pt x="866" y="1705"/>
                    <a:pt x="1034" y="1565"/>
                    <a:pt x="1118" y="1383"/>
                  </a:cubicBezTo>
                  <a:lnTo>
                    <a:pt x="1118" y="1649"/>
                  </a:lnTo>
                  <a:cubicBezTo>
                    <a:pt x="1176" y="1958"/>
                    <a:pt x="934" y="2133"/>
                    <a:pt x="704" y="2133"/>
                  </a:cubicBezTo>
                  <a:cubicBezTo>
                    <a:pt x="549" y="2133"/>
                    <a:pt x="400" y="2054"/>
                    <a:pt x="350" y="1886"/>
                  </a:cubicBezTo>
                  <a:lnTo>
                    <a:pt x="70" y="1942"/>
                  </a:lnTo>
                  <a:cubicBezTo>
                    <a:pt x="126" y="2138"/>
                    <a:pt x="252" y="2263"/>
                    <a:pt x="447" y="2305"/>
                  </a:cubicBezTo>
                  <a:cubicBezTo>
                    <a:pt x="559" y="2329"/>
                    <a:pt x="658" y="2340"/>
                    <a:pt x="747" y="2340"/>
                  </a:cubicBezTo>
                  <a:cubicBezTo>
                    <a:pt x="1703" y="2340"/>
                    <a:pt x="1334" y="1026"/>
                    <a:pt x="1411" y="28"/>
                  </a:cubicBezTo>
                  <a:lnTo>
                    <a:pt x="1146" y="28"/>
                  </a:lnTo>
                  <a:cubicBezTo>
                    <a:pt x="1132" y="112"/>
                    <a:pt x="1146" y="224"/>
                    <a:pt x="1132" y="308"/>
                  </a:cubicBezTo>
                  <a:cubicBezTo>
                    <a:pt x="1034" y="140"/>
                    <a:pt x="866"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4920525" y="3803175"/>
              <a:ext cx="37750" cy="43325"/>
            </a:xfrm>
            <a:custGeom>
              <a:rect b="b" l="l" r="r" t="t"/>
              <a:pathLst>
                <a:path extrusionOk="0" h="1733" w="1510">
                  <a:moveTo>
                    <a:pt x="753" y="209"/>
                  </a:moveTo>
                  <a:cubicBezTo>
                    <a:pt x="992" y="209"/>
                    <a:pt x="1235" y="389"/>
                    <a:pt x="1202" y="699"/>
                  </a:cubicBezTo>
                  <a:lnTo>
                    <a:pt x="308" y="699"/>
                  </a:lnTo>
                  <a:cubicBezTo>
                    <a:pt x="308" y="615"/>
                    <a:pt x="336" y="517"/>
                    <a:pt x="364" y="461"/>
                  </a:cubicBezTo>
                  <a:cubicBezTo>
                    <a:pt x="436" y="289"/>
                    <a:pt x="593" y="209"/>
                    <a:pt x="753" y="209"/>
                  </a:cubicBezTo>
                  <a:close/>
                  <a:moveTo>
                    <a:pt x="755" y="1"/>
                  </a:moveTo>
                  <a:cubicBezTo>
                    <a:pt x="238" y="1"/>
                    <a:pt x="14" y="322"/>
                    <a:pt x="14" y="853"/>
                  </a:cubicBezTo>
                  <a:cubicBezTo>
                    <a:pt x="0" y="1397"/>
                    <a:pt x="266" y="1733"/>
                    <a:pt x="769" y="1733"/>
                  </a:cubicBezTo>
                  <a:cubicBezTo>
                    <a:pt x="1118" y="1733"/>
                    <a:pt x="1341" y="1579"/>
                    <a:pt x="1439" y="1328"/>
                  </a:cubicBezTo>
                  <a:lnTo>
                    <a:pt x="1202" y="1258"/>
                  </a:lnTo>
                  <a:cubicBezTo>
                    <a:pt x="1146" y="1411"/>
                    <a:pt x="992" y="1523"/>
                    <a:pt x="769" y="1523"/>
                  </a:cubicBezTo>
                  <a:cubicBezTo>
                    <a:pt x="433" y="1509"/>
                    <a:pt x="308" y="1272"/>
                    <a:pt x="308" y="922"/>
                  </a:cubicBezTo>
                  <a:lnTo>
                    <a:pt x="1481" y="922"/>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4966275" y="3803175"/>
              <a:ext cx="19925" cy="42275"/>
            </a:xfrm>
            <a:custGeom>
              <a:rect b="b" l="l" r="r" t="t"/>
              <a:pathLst>
                <a:path extrusionOk="0" h="1691" w="797">
                  <a:moveTo>
                    <a:pt x="677" y="0"/>
                  </a:moveTo>
                  <a:cubicBezTo>
                    <a:pt x="448" y="0"/>
                    <a:pt x="328" y="173"/>
                    <a:pt x="280" y="378"/>
                  </a:cubicBezTo>
                  <a:cubicBezTo>
                    <a:pt x="266" y="280"/>
                    <a:pt x="280" y="140"/>
                    <a:pt x="266" y="28"/>
                  </a:cubicBezTo>
                  <a:lnTo>
                    <a:pt x="0" y="28"/>
                  </a:lnTo>
                  <a:lnTo>
                    <a:pt x="14" y="1691"/>
                  </a:lnTo>
                  <a:lnTo>
                    <a:pt x="294" y="1691"/>
                  </a:lnTo>
                  <a:cubicBezTo>
                    <a:pt x="333" y="1105"/>
                    <a:pt x="141" y="252"/>
                    <a:pt x="669" y="252"/>
                  </a:cubicBezTo>
                  <a:cubicBezTo>
                    <a:pt x="708" y="252"/>
                    <a:pt x="750" y="256"/>
                    <a:pt x="797" y="266"/>
                  </a:cubicBezTo>
                  <a:lnTo>
                    <a:pt x="797" y="14"/>
                  </a:lnTo>
                  <a:cubicBezTo>
                    <a:pt x="754" y="5"/>
                    <a:pt x="714"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1648975" y="2450275"/>
              <a:ext cx="1353275" cy="820700"/>
            </a:xfrm>
            <a:custGeom>
              <a:rect b="b" l="l" r="r" t="t"/>
              <a:pathLst>
                <a:path extrusionOk="0" h="32828" w="54131">
                  <a:moveTo>
                    <a:pt x="1" y="1"/>
                  </a:moveTo>
                  <a:lnTo>
                    <a:pt x="1" y="32828"/>
                  </a:lnTo>
                  <a:lnTo>
                    <a:pt x="54131" y="32828"/>
                  </a:lnTo>
                  <a:lnTo>
                    <a:pt x="54131"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8"/>
            <p:cNvSpPr/>
            <p:nvPr/>
          </p:nvSpPr>
          <p:spPr>
            <a:xfrm>
              <a:off x="1648975" y="2764575"/>
              <a:ext cx="1353275" cy="419100"/>
            </a:xfrm>
            <a:custGeom>
              <a:rect b="b" l="l" r="r" t="t"/>
              <a:pathLst>
                <a:path extrusionOk="0" h="16764" w="54131">
                  <a:moveTo>
                    <a:pt x="1" y="1"/>
                  </a:moveTo>
                  <a:lnTo>
                    <a:pt x="1" y="5588"/>
                  </a:lnTo>
                  <a:lnTo>
                    <a:pt x="54131" y="5588"/>
                  </a:lnTo>
                  <a:lnTo>
                    <a:pt x="54131" y="1"/>
                  </a:lnTo>
                  <a:close/>
                  <a:moveTo>
                    <a:pt x="1" y="11176"/>
                  </a:moveTo>
                  <a:lnTo>
                    <a:pt x="1" y="16764"/>
                  </a:lnTo>
                  <a:lnTo>
                    <a:pt x="54131" y="16764"/>
                  </a:lnTo>
                  <a:lnTo>
                    <a:pt x="54131" y="11176"/>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8"/>
            <p:cNvSpPr/>
            <p:nvPr/>
          </p:nvSpPr>
          <p:spPr>
            <a:xfrm>
              <a:off x="1648975" y="2450275"/>
              <a:ext cx="1353275" cy="174650"/>
            </a:xfrm>
            <a:custGeom>
              <a:rect b="b" l="l" r="r" t="t"/>
              <a:pathLst>
                <a:path extrusionOk="0" h="6986" w="54131">
                  <a:moveTo>
                    <a:pt x="1" y="1"/>
                  </a:moveTo>
                  <a:lnTo>
                    <a:pt x="1" y="6985"/>
                  </a:lnTo>
                  <a:lnTo>
                    <a:pt x="54131" y="6985"/>
                  </a:lnTo>
                  <a:lnTo>
                    <a:pt x="54131"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8"/>
            <p:cNvSpPr/>
            <p:nvPr/>
          </p:nvSpPr>
          <p:spPr>
            <a:xfrm>
              <a:off x="1648975" y="2450275"/>
              <a:ext cx="1353275" cy="820700"/>
            </a:xfrm>
            <a:custGeom>
              <a:rect b="b" l="l" r="r" t="t"/>
              <a:pathLst>
                <a:path extrusionOk="0" fill="none" h="32828" w="54131">
                  <a:moveTo>
                    <a:pt x="1" y="1"/>
                  </a:moveTo>
                  <a:lnTo>
                    <a:pt x="54131" y="1"/>
                  </a:lnTo>
                  <a:lnTo>
                    <a:pt x="54131" y="32828"/>
                  </a:lnTo>
                  <a:lnTo>
                    <a:pt x="1" y="32828"/>
                  </a:lnTo>
                  <a:close/>
                  <a:moveTo>
                    <a:pt x="1" y="6985"/>
                  </a:moveTo>
                  <a:lnTo>
                    <a:pt x="54131" y="6985"/>
                  </a:lnTo>
                  <a:moveTo>
                    <a:pt x="14082" y="6985"/>
                  </a:moveTo>
                  <a:lnTo>
                    <a:pt x="14082" y="32828"/>
                  </a:lnTo>
                  <a:moveTo>
                    <a:pt x="40050" y="6985"/>
                  </a:moveTo>
                  <a:lnTo>
                    <a:pt x="40050" y="32828"/>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8"/>
            <p:cNvSpPr/>
            <p:nvPr/>
          </p:nvSpPr>
          <p:spPr>
            <a:xfrm>
              <a:off x="2118700" y="2499175"/>
              <a:ext cx="52400" cy="54150"/>
            </a:xfrm>
            <a:custGeom>
              <a:rect b="b" l="l" r="r" t="t"/>
              <a:pathLst>
                <a:path extrusionOk="0" h="2166" w="2096">
                  <a:moveTo>
                    <a:pt x="0" y="0"/>
                  </a:moveTo>
                  <a:lnTo>
                    <a:pt x="0" y="2166"/>
                  </a:lnTo>
                  <a:lnTo>
                    <a:pt x="252" y="2166"/>
                  </a:lnTo>
                  <a:lnTo>
                    <a:pt x="238" y="266"/>
                  </a:lnTo>
                  <a:lnTo>
                    <a:pt x="950" y="2166"/>
                  </a:lnTo>
                  <a:lnTo>
                    <a:pt x="1146" y="2166"/>
                  </a:lnTo>
                  <a:cubicBezTo>
                    <a:pt x="1383" y="1523"/>
                    <a:pt x="1648" y="922"/>
                    <a:pt x="1844" y="266"/>
                  </a:cubicBezTo>
                  <a:lnTo>
                    <a:pt x="1844" y="266"/>
                  </a:lnTo>
                  <a:lnTo>
                    <a:pt x="1830" y="2166"/>
                  </a:lnTo>
                  <a:lnTo>
                    <a:pt x="2095" y="2166"/>
                  </a:lnTo>
                  <a:lnTo>
                    <a:pt x="2095" y="0"/>
                  </a:lnTo>
                  <a:lnTo>
                    <a:pt x="1718" y="0"/>
                  </a:lnTo>
                  <a:cubicBezTo>
                    <a:pt x="1495" y="615"/>
                    <a:pt x="1243" y="1188"/>
                    <a:pt x="1062" y="1844"/>
                  </a:cubicBezTo>
                  <a:lnTo>
                    <a:pt x="3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8"/>
            <p:cNvSpPr/>
            <p:nvPr/>
          </p:nvSpPr>
          <p:spPr>
            <a:xfrm>
              <a:off x="2180500" y="2511050"/>
              <a:ext cx="37400" cy="43325"/>
            </a:xfrm>
            <a:custGeom>
              <a:rect b="b" l="l" r="r" t="t"/>
              <a:pathLst>
                <a:path extrusionOk="0" h="1733" w="1496">
                  <a:moveTo>
                    <a:pt x="750" y="209"/>
                  </a:moveTo>
                  <a:cubicBezTo>
                    <a:pt x="992" y="209"/>
                    <a:pt x="1236" y="388"/>
                    <a:pt x="1202" y="699"/>
                  </a:cubicBezTo>
                  <a:lnTo>
                    <a:pt x="308" y="699"/>
                  </a:lnTo>
                  <a:cubicBezTo>
                    <a:pt x="308" y="615"/>
                    <a:pt x="336" y="517"/>
                    <a:pt x="350" y="461"/>
                  </a:cubicBezTo>
                  <a:cubicBezTo>
                    <a:pt x="428" y="288"/>
                    <a:pt x="589" y="209"/>
                    <a:pt x="750" y="209"/>
                  </a:cubicBezTo>
                  <a:close/>
                  <a:moveTo>
                    <a:pt x="755" y="0"/>
                  </a:moveTo>
                  <a:cubicBezTo>
                    <a:pt x="238" y="0"/>
                    <a:pt x="15" y="322"/>
                    <a:pt x="1" y="852"/>
                  </a:cubicBezTo>
                  <a:cubicBezTo>
                    <a:pt x="1" y="1397"/>
                    <a:pt x="266" y="1732"/>
                    <a:pt x="769" y="1732"/>
                  </a:cubicBezTo>
                  <a:cubicBezTo>
                    <a:pt x="1118" y="1732"/>
                    <a:pt x="1342" y="1579"/>
                    <a:pt x="1439" y="1327"/>
                  </a:cubicBezTo>
                  <a:lnTo>
                    <a:pt x="1188" y="1257"/>
                  </a:lnTo>
                  <a:cubicBezTo>
                    <a:pt x="1146" y="1411"/>
                    <a:pt x="992" y="1523"/>
                    <a:pt x="769" y="1523"/>
                  </a:cubicBezTo>
                  <a:cubicBezTo>
                    <a:pt x="420" y="1509"/>
                    <a:pt x="308" y="1271"/>
                    <a:pt x="308" y="922"/>
                  </a:cubicBezTo>
                  <a:lnTo>
                    <a:pt x="1481" y="922"/>
                  </a:lnTo>
                  <a:cubicBezTo>
                    <a:pt x="1495"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8"/>
            <p:cNvSpPr/>
            <p:nvPr/>
          </p:nvSpPr>
          <p:spPr>
            <a:xfrm>
              <a:off x="2226250" y="2511050"/>
              <a:ext cx="61375" cy="42275"/>
            </a:xfrm>
            <a:custGeom>
              <a:rect b="b" l="l" r="r" t="t"/>
              <a:pathLst>
                <a:path extrusionOk="0" h="1691" w="2455">
                  <a:moveTo>
                    <a:pt x="1733" y="0"/>
                  </a:moveTo>
                  <a:cubicBezTo>
                    <a:pt x="1728" y="0"/>
                    <a:pt x="1724" y="0"/>
                    <a:pt x="1719" y="0"/>
                  </a:cubicBezTo>
                  <a:cubicBezTo>
                    <a:pt x="1453" y="0"/>
                    <a:pt x="1314" y="126"/>
                    <a:pt x="1216" y="308"/>
                  </a:cubicBezTo>
                  <a:cubicBezTo>
                    <a:pt x="1182" y="99"/>
                    <a:pt x="982" y="3"/>
                    <a:pt x="775" y="3"/>
                  </a:cubicBezTo>
                  <a:cubicBezTo>
                    <a:pt x="553" y="3"/>
                    <a:pt x="323" y="113"/>
                    <a:pt x="280" y="308"/>
                  </a:cubicBezTo>
                  <a:cubicBezTo>
                    <a:pt x="252" y="238"/>
                    <a:pt x="266" y="126"/>
                    <a:pt x="266" y="28"/>
                  </a:cubicBezTo>
                  <a:lnTo>
                    <a:pt x="1" y="28"/>
                  </a:lnTo>
                  <a:lnTo>
                    <a:pt x="15" y="1691"/>
                  </a:lnTo>
                  <a:lnTo>
                    <a:pt x="280" y="1691"/>
                  </a:lnTo>
                  <a:cubicBezTo>
                    <a:pt x="336" y="1118"/>
                    <a:pt x="84" y="252"/>
                    <a:pt x="671" y="210"/>
                  </a:cubicBezTo>
                  <a:cubicBezTo>
                    <a:pt x="680" y="209"/>
                    <a:pt x="689" y="209"/>
                    <a:pt x="698" y="209"/>
                  </a:cubicBezTo>
                  <a:cubicBezTo>
                    <a:pt x="925" y="209"/>
                    <a:pt x="964" y="387"/>
                    <a:pt x="964" y="629"/>
                  </a:cubicBezTo>
                  <a:lnTo>
                    <a:pt x="964" y="1691"/>
                  </a:lnTo>
                  <a:lnTo>
                    <a:pt x="1244" y="1691"/>
                  </a:lnTo>
                  <a:cubicBezTo>
                    <a:pt x="1300" y="1132"/>
                    <a:pt x="1034" y="238"/>
                    <a:pt x="1621" y="210"/>
                  </a:cubicBezTo>
                  <a:cubicBezTo>
                    <a:pt x="1886" y="210"/>
                    <a:pt x="1928" y="377"/>
                    <a:pt x="1928" y="629"/>
                  </a:cubicBezTo>
                  <a:lnTo>
                    <a:pt x="1928" y="1691"/>
                  </a:lnTo>
                  <a:lnTo>
                    <a:pt x="2208" y="1691"/>
                  </a:lnTo>
                  <a:cubicBezTo>
                    <a:pt x="2138" y="1038"/>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8"/>
            <p:cNvSpPr/>
            <p:nvPr/>
          </p:nvSpPr>
          <p:spPr>
            <a:xfrm>
              <a:off x="2291200" y="2496375"/>
              <a:ext cx="35650" cy="58000"/>
            </a:xfrm>
            <a:custGeom>
              <a:rect b="b" l="l" r="r" t="t"/>
              <a:pathLst>
                <a:path extrusionOk="0" h="2320" w="1426">
                  <a:moveTo>
                    <a:pt x="741" y="797"/>
                  </a:moveTo>
                  <a:cubicBezTo>
                    <a:pt x="1090" y="797"/>
                    <a:pt x="1132" y="1104"/>
                    <a:pt x="1132" y="1453"/>
                  </a:cubicBezTo>
                  <a:cubicBezTo>
                    <a:pt x="1132" y="1803"/>
                    <a:pt x="1090" y="2110"/>
                    <a:pt x="741" y="2110"/>
                  </a:cubicBezTo>
                  <a:cubicBezTo>
                    <a:pt x="378" y="2110"/>
                    <a:pt x="294" y="1844"/>
                    <a:pt x="294" y="1467"/>
                  </a:cubicBezTo>
                  <a:cubicBezTo>
                    <a:pt x="294" y="1076"/>
                    <a:pt x="378" y="797"/>
                    <a:pt x="741" y="797"/>
                  </a:cubicBezTo>
                  <a:close/>
                  <a:moveTo>
                    <a:pt x="15" y="1"/>
                  </a:moveTo>
                  <a:lnTo>
                    <a:pt x="1" y="2278"/>
                  </a:lnTo>
                  <a:lnTo>
                    <a:pt x="280" y="2278"/>
                  </a:lnTo>
                  <a:lnTo>
                    <a:pt x="294" y="2012"/>
                  </a:lnTo>
                  <a:cubicBezTo>
                    <a:pt x="378" y="2222"/>
                    <a:pt x="532" y="2305"/>
                    <a:pt x="811" y="2319"/>
                  </a:cubicBezTo>
                  <a:cubicBezTo>
                    <a:pt x="1216" y="2319"/>
                    <a:pt x="1426" y="2012"/>
                    <a:pt x="1426" y="1439"/>
                  </a:cubicBezTo>
                  <a:cubicBezTo>
                    <a:pt x="1412" y="923"/>
                    <a:pt x="1272" y="587"/>
                    <a:pt x="811" y="587"/>
                  </a:cubicBezTo>
                  <a:cubicBezTo>
                    <a:pt x="532" y="587"/>
                    <a:pt x="378" y="685"/>
                    <a:pt x="294" y="881"/>
                  </a:cubicBez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8"/>
            <p:cNvSpPr/>
            <p:nvPr/>
          </p:nvSpPr>
          <p:spPr>
            <a:xfrm>
              <a:off x="2333125" y="2511050"/>
              <a:ext cx="37375" cy="43325"/>
            </a:xfrm>
            <a:custGeom>
              <a:rect b="b" l="l" r="r" t="t"/>
              <a:pathLst>
                <a:path extrusionOk="0" h="1733" w="1495">
                  <a:moveTo>
                    <a:pt x="743" y="209"/>
                  </a:moveTo>
                  <a:cubicBezTo>
                    <a:pt x="986" y="209"/>
                    <a:pt x="1235" y="388"/>
                    <a:pt x="1201" y="699"/>
                  </a:cubicBezTo>
                  <a:lnTo>
                    <a:pt x="307" y="699"/>
                  </a:lnTo>
                  <a:cubicBezTo>
                    <a:pt x="307" y="615"/>
                    <a:pt x="321" y="517"/>
                    <a:pt x="349" y="461"/>
                  </a:cubicBezTo>
                  <a:cubicBezTo>
                    <a:pt x="422" y="288"/>
                    <a:pt x="581" y="209"/>
                    <a:pt x="743" y="209"/>
                  </a:cubicBezTo>
                  <a:close/>
                  <a:moveTo>
                    <a:pt x="740" y="0"/>
                  </a:moveTo>
                  <a:cubicBezTo>
                    <a:pt x="238" y="0"/>
                    <a:pt x="14" y="322"/>
                    <a:pt x="0" y="852"/>
                  </a:cubicBezTo>
                  <a:cubicBezTo>
                    <a:pt x="0" y="1397"/>
                    <a:pt x="252" y="1732"/>
                    <a:pt x="768" y="1732"/>
                  </a:cubicBezTo>
                  <a:cubicBezTo>
                    <a:pt x="1118" y="1732"/>
                    <a:pt x="1341" y="1579"/>
                    <a:pt x="1439" y="1327"/>
                  </a:cubicBezTo>
                  <a:lnTo>
                    <a:pt x="1187" y="1257"/>
                  </a:lnTo>
                  <a:cubicBezTo>
                    <a:pt x="1146" y="1411"/>
                    <a:pt x="992" y="1523"/>
                    <a:pt x="768" y="1523"/>
                  </a:cubicBezTo>
                  <a:cubicBezTo>
                    <a:pt x="419" y="1509"/>
                    <a:pt x="307" y="1271"/>
                    <a:pt x="307" y="922"/>
                  </a:cubicBezTo>
                  <a:lnTo>
                    <a:pt x="1481" y="922"/>
                  </a:lnTo>
                  <a:cubicBezTo>
                    <a:pt x="1495" y="363"/>
                    <a:pt x="1299" y="0"/>
                    <a:pt x="7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8"/>
            <p:cNvSpPr/>
            <p:nvPr/>
          </p:nvSpPr>
          <p:spPr>
            <a:xfrm>
              <a:off x="2378875" y="2511025"/>
              <a:ext cx="19575" cy="42300"/>
            </a:xfrm>
            <a:custGeom>
              <a:rect b="b" l="l" r="r" t="t"/>
              <a:pathLst>
                <a:path extrusionOk="0" h="1692" w="783">
                  <a:moveTo>
                    <a:pt x="663" y="1"/>
                  </a:moveTo>
                  <a:cubicBezTo>
                    <a:pt x="438" y="1"/>
                    <a:pt x="327" y="174"/>
                    <a:pt x="279" y="378"/>
                  </a:cubicBezTo>
                  <a:cubicBezTo>
                    <a:pt x="251" y="281"/>
                    <a:pt x="265" y="141"/>
                    <a:pt x="265" y="29"/>
                  </a:cubicBezTo>
                  <a:lnTo>
                    <a:pt x="0" y="29"/>
                  </a:lnTo>
                  <a:lnTo>
                    <a:pt x="14" y="1692"/>
                  </a:lnTo>
                  <a:lnTo>
                    <a:pt x="293" y="1692"/>
                  </a:lnTo>
                  <a:cubicBezTo>
                    <a:pt x="319" y="1106"/>
                    <a:pt x="127" y="253"/>
                    <a:pt x="655" y="253"/>
                  </a:cubicBezTo>
                  <a:cubicBezTo>
                    <a:pt x="694" y="253"/>
                    <a:pt x="736" y="257"/>
                    <a:pt x="782" y="267"/>
                  </a:cubicBezTo>
                  <a:lnTo>
                    <a:pt x="782" y="15"/>
                  </a:lnTo>
                  <a:cubicBezTo>
                    <a:pt x="739"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8"/>
            <p:cNvSpPr/>
            <p:nvPr/>
          </p:nvSpPr>
          <p:spPr>
            <a:xfrm>
              <a:off x="2401900" y="2511125"/>
              <a:ext cx="34625" cy="43325"/>
            </a:xfrm>
            <a:custGeom>
              <a:rect b="b" l="l" r="r" t="t"/>
              <a:pathLst>
                <a:path extrusionOk="0" h="1733" w="1385">
                  <a:moveTo>
                    <a:pt x="693" y="0"/>
                  </a:moveTo>
                  <a:cubicBezTo>
                    <a:pt x="369" y="0"/>
                    <a:pt x="43" y="137"/>
                    <a:pt x="71" y="472"/>
                  </a:cubicBezTo>
                  <a:cubicBezTo>
                    <a:pt x="113" y="1115"/>
                    <a:pt x="1007" y="766"/>
                    <a:pt x="1091" y="1254"/>
                  </a:cubicBezTo>
                  <a:cubicBezTo>
                    <a:pt x="1091" y="1438"/>
                    <a:pt x="911" y="1517"/>
                    <a:pt x="717" y="1517"/>
                  </a:cubicBezTo>
                  <a:cubicBezTo>
                    <a:pt x="498" y="1517"/>
                    <a:pt x="261" y="1417"/>
                    <a:pt x="238" y="1254"/>
                  </a:cubicBezTo>
                  <a:lnTo>
                    <a:pt x="1" y="1296"/>
                  </a:lnTo>
                  <a:cubicBezTo>
                    <a:pt x="29" y="1580"/>
                    <a:pt x="370" y="1733"/>
                    <a:pt x="706" y="1733"/>
                  </a:cubicBezTo>
                  <a:cubicBezTo>
                    <a:pt x="1048" y="1733"/>
                    <a:pt x="1384" y="1573"/>
                    <a:pt x="1370" y="1227"/>
                  </a:cubicBezTo>
                  <a:cubicBezTo>
                    <a:pt x="1328" y="542"/>
                    <a:pt x="462" y="905"/>
                    <a:pt x="322" y="444"/>
                  </a:cubicBezTo>
                  <a:cubicBezTo>
                    <a:pt x="329" y="280"/>
                    <a:pt x="506" y="203"/>
                    <a:pt x="689" y="203"/>
                  </a:cubicBezTo>
                  <a:cubicBezTo>
                    <a:pt x="880" y="203"/>
                    <a:pt x="1076" y="287"/>
                    <a:pt x="1091" y="444"/>
                  </a:cubicBezTo>
                  <a:lnTo>
                    <a:pt x="1342" y="402"/>
                  </a:lnTo>
                  <a:cubicBezTo>
                    <a:pt x="1314" y="263"/>
                    <a:pt x="1230" y="165"/>
                    <a:pt x="1132" y="95"/>
                  </a:cubicBezTo>
                  <a:cubicBezTo>
                    <a:pt x="1016" y="35"/>
                    <a:pt x="855" y="0"/>
                    <a:pt x="6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8"/>
            <p:cNvSpPr/>
            <p:nvPr/>
          </p:nvSpPr>
          <p:spPr>
            <a:xfrm>
              <a:off x="2444175" y="2496375"/>
              <a:ext cx="39825" cy="56950"/>
            </a:xfrm>
            <a:custGeom>
              <a:rect b="b" l="l" r="r" t="t"/>
              <a:pathLst>
                <a:path extrusionOk="0" h="2278" w="1593">
                  <a:moveTo>
                    <a:pt x="0" y="1"/>
                  </a:moveTo>
                  <a:lnTo>
                    <a:pt x="0" y="2278"/>
                  </a:lnTo>
                  <a:lnTo>
                    <a:pt x="280" y="2278"/>
                  </a:lnTo>
                  <a:cubicBezTo>
                    <a:pt x="335" y="1691"/>
                    <a:pt x="84" y="797"/>
                    <a:pt x="713" y="797"/>
                  </a:cubicBezTo>
                  <a:cubicBezTo>
                    <a:pt x="978" y="797"/>
                    <a:pt x="1076" y="937"/>
                    <a:pt x="1048" y="1216"/>
                  </a:cubicBezTo>
                  <a:lnTo>
                    <a:pt x="1048" y="2278"/>
                  </a:lnTo>
                  <a:lnTo>
                    <a:pt x="1327" y="2278"/>
                  </a:lnTo>
                  <a:cubicBezTo>
                    <a:pt x="1271" y="1593"/>
                    <a:pt x="1593" y="587"/>
                    <a:pt x="810" y="587"/>
                  </a:cubicBezTo>
                  <a:cubicBezTo>
                    <a:pt x="517" y="587"/>
                    <a:pt x="377" y="713"/>
                    <a:pt x="280" y="895"/>
                  </a:cubicBez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8"/>
            <p:cNvSpPr/>
            <p:nvPr/>
          </p:nvSpPr>
          <p:spPr>
            <a:xfrm>
              <a:off x="2487825" y="249637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8"/>
            <p:cNvSpPr/>
            <p:nvPr/>
          </p:nvSpPr>
          <p:spPr>
            <a:xfrm>
              <a:off x="2504925" y="2511050"/>
              <a:ext cx="35300" cy="58700"/>
            </a:xfrm>
            <a:custGeom>
              <a:rect b="b" l="l" r="r" t="t"/>
              <a:pathLst>
                <a:path extrusionOk="0" h="2348" w="1412">
                  <a:moveTo>
                    <a:pt x="727" y="210"/>
                  </a:moveTo>
                  <a:cubicBezTo>
                    <a:pt x="1062" y="224"/>
                    <a:pt x="1118" y="503"/>
                    <a:pt x="1118" y="866"/>
                  </a:cubicBezTo>
                  <a:cubicBezTo>
                    <a:pt x="1118" y="1216"/>
                    <a:pt x="1076" y="1523"/>
                    <a:pt x="727" y="1523"/>
                  </a:cubicBezTo>
                  <a:cubicBezTo>
                    <a:pt x="364" y="1523"/>
                    <a:pt x="280" y="1257"/>
                    <a:pt x="280" y="880"/>
                  </a:cubicBezTo>
                  <a:cubicBezTo>
                    <a:pt x="280" y="489"/>
                    <a:pt x="364" y="210"/>
                    <a:pt x="727" y="210"/>
                  </a:cubicBezTo>
                  <a:close/>
                  <a:moveTo>
                    <a:pt x="797" y="0"/>
                  </a:moveTo>
                  <a:cubicBezTo>
                    <a:pt x="532" y="0"/>
                    <a:pt x="364" y="112"/>
                    <a:pt x="280" y="294"/>
                  </a:cubicBezTo>
                  <a:lnTo>
                    <a:pt x="266" y="28"/>
                  </a:lnTo>
                  <a:lnTo>
                    <a:pt x="1" y="28"/>
                  </a:lnTo>
                  <a:lnTo>
                    <a:pt x="1" y="2347"/>
                  </a:lnTo>
                  <a:lnTo>
                    <a:pt x="280" y="2347"/>
                  </a:lnTo>
                  <a:lnTo>
                    <a:pt x="280" y="1425"/>
                  </a:lnTo>
                  <a:cubicBezTo>
                    <a:pt x="364" y="1607"/>
                    <a:pt x="532" y="1732"/>
                    <a:pt x="797" y="1732"/>
                  </a:cubicBezTo>
                  <a:cubicBezTo>
                    <a:pt x="1272" y="1704"/>
                    <a:pt x="1412" y="1355"/>
                    <a:pt x="1412" y="852"/>
                  </a:cubicBezTo>
                  <a:cubicBezTo>
                    <a:pt x="1412" y="350"/>
                    <a:pt x="1272" y="0"/>
                    <a:pt x="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8"/>
            <p:cNvSpPr/>
            <p:nvPr/>
          </p:nvSpPr>
          <p:spPr>
            <a:xfrm>
              <a:off x="1779950" y="2656275"/>
              <a:ext cx="41575" cy="54200"/>
            </a:xfrm>
            <a:custGeom>
              <a:rect b="b" l="l" r="r" t="t"/>
              <a:pathLst>
                <a:path extrusionOk="0" h="2168" w="1663">
                  <a:moveTo>
                    <a:pt x="687" y="239"/>
                  </a:moveTo>
                  <a:cubicBezTo>
                    <a:pt x="1050" y="239"/>
                    <a:pt x="1369" y="278"/>
                    <a:pt x="1369" y="659"/>
                  </a:cubicBezTo>
                  <a:cubicBezTo>
                    <a:pt x="1369" y="1047"/>
                    <a:pt x="1056" y="1099"/>
                    <a:pt x="696" y="1099"/>
                  </a:cubicBezTo>
                  <a:cubicBezTo>
                    <a:pt x="564" y="1099"/>
                    <a:pt x="425" y="1092"/>
                    <a:pt x="294" y="1092"/>
                  </a:cubicBezTo>
                  <a:lnTo>
                    <a:pt x="294" y="240"/>
                  </a:lnTo>
                  <a:cubicBezTo>
                    <a:pt x="328" y="241"/>
                    <a:pt x="363" y="241"/>
                    <a:pt x="398" y="241"/>
                  </a:cubicBezTo>
                  <a:cubicBezTo>
                    <a:pt x="494" y="241"/>
                    <a:pt x="592" y="239"/>
                    <a:pt x="687" y="239"/>
                  </a:cubicBezTo>
                  <a:close/>
                  <a:moveTo>
                    <a:pt x="530" y="1"/>
                  </a:moveTo>
                  <a:cubicBezTo>
                    <a:pt x="397" y="1"/>
                    <a:pt x="262" y="3"/>
                    <a:pt x="130" y="3"/>
                  </a:cubicBezTo>
                  <a:cubicBezTo>
                    <a:pt x="86" y="3"/>
                    <a:pt x="43" y="3"/>
                    <a:pt x="0" y="2"/>
                  </a:cubicBezTo>
                  <a:lnTo>
                    <a:pt x="0" y="2168"/>
                  </a:lnTo>
                  <a:lnTo>
                    <a:pt x="294" y="2168"/>
                  </a:lnTo>
                  <a:lnTo>
                    <a:pt x="294" y="1315"/>
                  </a:lnTo>
                  <a:cubicBezTo>
                    <a:pt x="423" y="1323"/>
                    <a:pt x="552" y="1329"/>
                    <a:pt x="675" y="1329"/>
                  </a:cubicBezTo>
                  <a:cubicBezTo>
                    <a:pt x="1218" y="1329"/>
                    <a:pt x="1662" y="1216"/>
                    <a:pt x="1662" y="659"/>
                  </a:cubicBezTo>
                  <a:cubicBezTo>
                    <a:pt x="1662" y="56"/>
                    <a:pt x="1123" y="1"/>
                    <a:pt x="5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8"/>
            <p:cNvSpPr/>
            <p:nvPr/>
          </p:nvSpPr>
          <p:spPr>
            <a:xfrm>
              <a:off x="1832325" y="2656325"/>
              <a:ext cx="45075" cy="54150"/>
            </a:xfrm>
            <a:custGeom>
              <a:rect b="b" l="l" r="r" t="t"/>
              <a:pathLst>
                <a:path extrusionOk="0" h="2166" w="1803">
                  <a:moveTo>
                    <a:pt x="1" y="0"/>
                  </a:moveTo>
                  <a:lnTo>
                    <a:pt x="1" y="2166"/>
                  </a:lnTo>
                  <a:lnTo>
                    <a:pt x="294" y="2166"/>
                  </a:lnTo>
                  <a:lnTo>
                    <a:pt x="294" y="1341"/>
                  </a:lnTo>
                  <a:lnTo>
                    <a:pt x="573" y="1118"/>
                  </a:lnTo>
                  <a:lnTo>
                    <a:pt x="1425" y="2166"/>
                  </a:lnTo>
                  <a:lnTo>
                    <a:pt x="1803" y="2166"/>
                  </a:lnTo>
                  <a:lnTo>
                    <a:pt x="755"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8"/>
            <p:cNvSpPr/>
            <p:nvPr/>
          </p:nvSpPr>
          <p:spPr>
            <a:xfrm>
              <a:off x="2028250" y="265352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8"/>
            <p:cNvSpPr/>
            <p:nvPr/>
          </p:nvSpPr>
          <p:spPr>
            <a:xfrm>
              <a:off x="2043250" y="2653525"/>
              <a:ext cx="35650" cy="58000"/>
            </a:xfrm>
            <a:custGeom>
              <a:rect b="b" l="l" r="r" t="t"/>
              <a:pathLst>
                <a:path extrusionOk="0" h="2320" w="1426">
                  <a:moveTo>
                    <a:pt x="724"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8" y="797"/>
                    <a:pt x="716" y="796"/>
                    <a:pt x="724" y="796"/>
                  </a:cubicBezTo>
                  <a:close/>
                  <a:moveTo>
                    <a:pt x="1132" y="1"/>
                  </a:moveTo>
                  <a:lnTo>
                    <a:pt x="1146" y="867"/>
                  </a:lnTo>
                  <a:cubicBezTo>
                    <a:pt x="1035" y="699"/>
                    <a:pt x="895" y="587"/>
                    <a:pt x="615" y="587"/>
                  </a:cubicBezTo>
                  <a:cubicBezTo>
                    <a:pt x="210" y="587"/>
                    <a:pt x="1" y="881"/>
                    <a:pt x="1" y="1453"/>
                  </a:cubicBezTo>
                  <a:cubicBezTo>
                    <a:pt x="15" y="1970"/>
                    <a:pt x="154" y="2319"/>
                    <a:pt x="615" y="2319"/>
                  </a:cubicBezTo>
                  <a:cubicBezTo>
                    <a:pt x="895" y="2319"/>
                    <a:pt x="1048" y="2208"/>
                    <a:pt x="1132" y="2012"/>
                  </a:cubicBezTo>
                  <a:cubicBezTo>
                    <a:pt x="1160" y="2082"/>
                    <a:pt x="1146" y="2194"/>
                    <a:pt x="1160" y="2278"/>
                  </a:cubicBezTo>
                  <a:lnTo>
                    <a:pt x="1426" y="2278"/>
                  </a:lnTo>
                  <a:lnTo>
                    <a:pt x="14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8"/>
            <p:cNvSpPr/>
            <p:nvPr/>
          </p:nvSpPr>
          <p:spPr>
            <a:xfrm>
              <a:off x="2677100" y="2653525"/>
              <a:ext cx="7000" cy="56950"/>
            </a:xfrm>
            <a:custGeom>
              <a:rect b="b" l="l" r="r" t="t"/>
              <a:pathLst>
                <a:path extrusionOk="0" h="2278" w="280">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8"/>
            <p:cNvSpPr/>
            <p:nvPr/>
          </p:nvSpPr>
          <p:spPr>
            <a:xfrm>
              <a:off x="2694225" y="2668175"/>
              <a:ext cx="39525" cy="42300"/>
            </a:xfrm>
            <a:custGeom>
              <a:rect b="b" l="l" r="r" t="t"/>
              <a:pathLst>
                <a:path extrusionOk="0" h="1692" w="1581">
                  <a:moveTo>
                    <a:pt x="868" y="0"/>
                  </a:moveTo>
                  <a:cubicBezTo>
                    <a:pt x="854" y="0"/>
                    <a:pt x="839" y="1"/>
                    <a:pt x="824" y="1"/>
                  </a:cubicBezTo>
                  <a:cubicBezTo>
                    <a:pt x="545" y="1"/>
                    <a:pt x="377" y="127"/>
                    <a:pt x="279" y="309"/>
                  </a:cubicBezTo>
                  <a:cubicBezTo>
                    <a:pt x="265" y="239"/>
                    <a:pt x="279" y="127"/>
                    <a:pt x="265" y="29"/>
                  </a:cubicBezTo>
                  <a:lnTo>
                    <a:pt x="0" y="29"/>
                  </a:lnTo>
                  <a:lnTo>
                    <a:pt x="14" y="1692"/>
                  </a:lnTo>
                  <a:lnTo>
                    <a:pt x="293" y="1692"/>
                  </a:lnTo>
                  <a:cubicBezTo>
                    <a:pt x="335" y="1105"/>
                    <a:pt x="98" y="239"/>
                    <a:pt x="726" y="211"/>
                  </a:cubicBezTo>
                  <a:cubicBezTo>
                    <a:pt x="992" y="211"/>
                    <a:pt x="1062" y="365"/>
                    <a:pt x="1062" y="630"/>
                  </a:cubicBezTo>
                  <a:lnTo>
                    <a:pt x="1062" y="1692"/>
                  </a:lnTo>
                  <a:lnTo>
                    <a:pt x="1341" y="1692"/>
                  </a:lnTo>
                  <a:cubicBezTo>
                    <a:pt x="1286" y="1020"/>
                    <a:pt x="1581" y="0"/>
                    <a:pt x="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8"/>
            <p:cNvSpPr/>
            <p:nvPr/>
          </p:nvSpPr>
          <p:spPr>
            <a:xfrm>
              <a:off x="2734025" y="2659475"/>
              <a:ext cx="19925" cy="51775"/>
            </a:xfrm>
            <a:custGeom>
              <a:rect b="b" l="l" r="r" t="t"/>
              <a:pathLst>
                <a:path extrusionOk="0" h="2071" w="797">
                  <a:moveTo>
                    <a:pt x="280" y="0"/>
                  </a:moveTo>
                  <a:lnTo>
                    <a:pt x="210" y="377"/>
                  </a:lnTo>
                  <a:lnTo>
                    <a:pt x="0" y="377"/>
                  </a:lnTo>
                  <a:lnTo>
                    <a:pt x="0" y="587"/>
                  </a:lnTo>
                  <a:lnTo>
                    <a:pt x="182" y="587"/>
                  </a:lnTo>
                  <a:lnTo>
                    <a:pt x="182" y="1690"/>
                  </a:lnTo>
                  <a:cubicBezTo>
                    <a:pt x="182" y="1969"/>
                    <a:pt x="345" y="2070"/>
                    <a:pt x="545" y="2070"/>
                  </a:cubicBezTo>
                  <a:cubicBezTo>
                    <a:pt x="626" y="2070"/>
                    <a:pt x="712" y="2054"/>
                    <a:pt x="797" y="2026"/>
                  </a:cubicBezTo>
                  <a:lnTo>
                    <a:pt x="797" y="1816"/>
                  </a:lnTo>
                  <a:cubicBezTo>
                    <a:pt x="748" y="1836"/>
                    <a:pt x="698" y="1847"/>
                    <a:pt x="652" y="1847"/>
                  </a:cubicBezTo>
                  <a:cubicBezTo>
                    <a:pt x="540" y="1847"/>
                    <a:pt x="452" y="1783"/>
                    <a:pt x="461" y="1634"/>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8"/>
            <p:cNvSpPr/>
            <p:nvPr/>
          </p:nvSpPr>
          <p:spPr>
            <a:xfrm>
              <a:off x="2757775" y="2668200"/>
              <a:ext cx="37400" cy="43325"/>
            </a:xfrm>
            <a:custGeom>
              <a:rect b="b" l="l" r="r" t="t"/>
              <a:pathLst>
                <a:path extrusionOk="0" h="1733" w="1496">
                  <a:moveTo>
                    <a:pt x="743" y="209"/>
                  </a:moveTo>
                  <a:cubicBezTo>
                    <a:pt x="987" y="209"/>
                    <a:pt x="1235" y="388"/>
                    <a:pt x="1202" y="699"/>
                  </a:cubicBezTo>
                  <a:lnTo>
                    <a:pt x="308" y="699"/>
                  </a:lnTo>
                  <a:cubicBezTo>
                    <a:pt x="308" y="615"/>
                    <a:pt x="322" y="517"/>
                    <a:pt x="350" y="461"/>
                  </a:cubicBezTo>
                  <a:cubicBezTo>
                    <a:pt x="422" y="288"/>
                    <a:pt x="582" y="209"/>
                    <a:pt x="743" y="209"/>
                  </a:cubicBezTo>
                  <a:close/>
                  <a:moveTo>
                    <a:pt x="741" y="0"/>
                  </a:moveTo>
                  <a:cubicBezTo>
                    <a:pt x="238" y="0"/>
                    <a:pt x="14" y="322"/>
                    <a:pt x="0" y="852"/>
                  </a:cubicBezTo>
                  <a:cubicBezTo>
                    <a:pt x="0" y="1397"/>
                    <a:pt x="252" y="1732"/>
                    <a:pt x="769" y="1732"/>
                  </a:cubicBezTo>
                  <a:cubicBezTo>
                    <a:pt x="1118" y="1732"/>
                    <a:pt x="1341" y="1579"/>
                    <a:pt x="1439" y="1327"/>
                  </a:cubicBezTo>
                  <a:lnTo>
                    <a:pt x="1188" y="1258"/>
                  </a:lnTo>
                  <a:cubicBezTo>
                    <a:pt x="1146" y="1411"/>
                    <a:pt x="992" y="1523"/>
                    <a:pt x="769" y="1523"/>
                  </a:cubicBezTo>
                  <a:cubicBezTo>
                    <a:pt x="419" y="1509"/>
                    <a:pt x="308" y="1271"/>
                    <a:pt x="308" y="922"/>
                  </a:cubicBezTo>
                  <a:lnTo>
                    <a:pt x="1481" y="922"/>
                  </a:lnTo>
                  <a:cubicBezTo>
                    <a:pt x="1495"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8"/>
            <p:cNvSpPr/>
            <p:nvPr/>
          </p:nvSpPr>
          <p:spPr>
            <a:xfrm>
              <a:off x="2801425" y="2668200"/>
              <a:ext cx="42600" cy="58500"/>
            </a:xfrm>
            <a:custGeom>
              <a:rect b="b" l="l" r="r" t="t"/>
              <a:pathLst>
                <a:path extrusionOk="0" h="2340" w="1704">
                  <a:moveTo>
                    <a:pt x="699" y="210"/>
                  </a:moveTo>
                  <a:cubicBezTo>
                    <a:pt x="1006" y="210"/>
                    <a:pt x="1132" y="489"/>
                    <a:pt x="1132" y="866"/>
                  </a:cubicBezTo>
                  <a:cubicBezTo>
                    <a:pt x="1132" y="1216"/>
                    <a:pt x="1006" y="1495"/>
                    <a:pt x="699" y="1495"/>
                  </a:cubicBezTo>
                  <a:cubicBezTo>
                    <a:pt x="350" y="1495"/>
                    <a:pt x="294" y="1216"/>
                    <a:pt x="294" y="866"/>
                  </a:cubicBezTo>
                  <a:cubicBezTo>
                    <a:pt x="294" y="503"/>
                    <a:pt x="350" y="210"/>
                    <a:pt x="699" y="210"/>
                  </a:cubicBezTo>
                  <a:close/>
                  <a:moveTo>
                    <a:pt x="629" y="0"/>
                  </a:moveTo>
                  <a:cubicBezTo>
                    <a:pt x="140" y="14"/>
                    <a:pt x="1" y="377"/>
                    <a:pt x="1" y="866"/>
                  </a:cubicBezTo>
                  <a:cubicBezTo>
                    <a:pt x="1" y="1341"/>
                    <a:pt x="126" y="1705"/>
                    <a:pt x="601" y="1705"/>
                  </a:cubicBezTo>
                  <a:cubicBezTo>
                    <a:pt x="881" y="1705"/>
                    <a:pt x="1034" y="1565"/>
                    <a:pt x="1132" y="1383"/>
                  </a:cubicBezTo>
                  <a:lnTo>
                    <a:pt x="1132" y="1649"/>
                  </a:lnTo>
                  <a:cubicBezTo>
                    <a:pt x="1191" y="1958"/>
                    <a:pt x="949" y="2132"/>
                    <a:pt x="715" y="2132"/>
                  </a:cubicBezTo>
                  <a:cubicBezTo>
                    <a:pt x="558" y="2132"/>
                    <a:pt x="406" y="2054"/>
                    <a:pt x="350" y="1886"/>
                  </a:cubicBezTo>
                  <a:lnTo>
                    <a:pt x="70" y="1942"/>
                  </a:lnTo>
                  <a:cubicBezTo>
                    <a:pt x="126" y="2138"/>
                    <a:pt x="252" y="2263"/>
                    <a:pt x="461" y="2305"/>
                  </a:cubicBezTo>
                  <a:cubicBezTo>
                    <a:pt x="572" y="2329"/>
                    <a:pt x="670" y="2340"/>
                    <a:pt x="757" y="2340"/>
                  </a:cubicBezTo>
                  <a:cubicBezTo>
                    <a:pt x="1703" y="2340"/>
                    <a:pt x="1336" y="1026"/>
                    <a:pt x="1425" y="28"/>
                  </a:cubicBezTo>
                  <a:lnTo>
                    <a:pt x="1160" y="28"/>
                  </a:lnTo>
                  <a:cubicBezTo>
                    <a:pt x="1146" y="112"/>
                    <a:pt x="1146" y="224"/>
                    <a:pt x="1146" y="308"/>
                  </a:cubicBezTo>
                  <a:cubicBezTo>
                    <a:pt x="1048"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8"/>
            <p:cNvSpPr/>
            <p:nvPr/>
          </p:nvSpPr>
          <p:spPr>
            <a:xfrm>
              <a:off x="2845075" y="2668200"/>
              <a:ext cx="37400" cy="43325"/>
            </a:xfrm>
            <a:custGeom>
              <a:rect b="b" l="l" r="r" t="t"/>
              <a:pathLst>
                <a:path extrusionOk="0" h="1733" w="1496">
                  <a:moveTo>
                    <a:pt x="744" y="209"/>
                  </a:moveTo>
                  <a:cubicBezTo>
                    <a:pt x="987" y="209"/>
                    <a:pt x="1236" y="388"/>
                    <a:pt x="1202" y="699"/>
                  </a:cubicBezTo>
                  <a:lnTo>
                    <a:pt x="308" y="699"/>
                  </a:lnTo>
                  <a:cubicBezTo>
                    <a:pt x="308" y="615"/>
                    <a:pt x="322" y="517"/>
                    <a:pt x="350" y="461"/>
                  </a:cubicBezTo>
                  <a:cubicBezTo>
                    <a:pt x="422" y="288"/>
                    <a:pt x="582" y="209"/>
                    <a:pt x="744" y="209"/>
                  </a:cubicBezTo>
                  <a:close/>
                  <a:moveTo>
                    <a:pt x="741" y="0"/>
                  </a:moveTo>
                  <a:cubicBezTo>
                    <a:pt x="238" y="0"/>
                    <a:pt x="15" y="322"/>
                    <a:pt x="1" y="852"/>
                  </a:cubicBezTo>
                  <a:cubicBezTo>
                    <a:pt x="1" y="1397"/>
                    <a:pt x="252" y="1732"/>
                    <a:pt x="769" y="1732"/>
                  </a:cubicBezTo>
                  <a:cubicBezTo>
                    <a:pt x="1118" y="1732"/>
                    <a:pt x="1342" y="1579"/>
                    <a:pt x="1439" y="1327"/>
                  </a:cubicBezTo>
                  <a:lnTo>
                    <a:pt x="1188" y="1258"/>
                  </a:lnTo>
                  <a:cubicBezTo>
                    <a:pt x="1146" y="1411"/>
                    <a:pt x="992" y="1523"/>
                    <a:pt x="769" y="1523"/>
                  </a:cubicBezTo>
                  <a:cubicBezTo>
                    <a:pt x="420" y="1509"/>
                    <a:pt x="308" y="1271"/>
                    <a:pt x="308" y="922"/>
                  </a:cubicBezTo>
                  <a:lnTo>
                    <a:pt x="1481" y="922"/>
                  </a:lnTo>
                  <a:cubicBezTo>
                    <a:pt x="1495"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8"/>
            <p:cNvSpPr/>
            <p:nvPr/>
          </p:nvSpPr>
          <p:spPr>
            <a:xfrm>
              <a:off x="2890825" y="2668175"/>
              <a:ext cx="19575" cy="42300"/>
            </a:xfrm>
            <a:custGeom>
              <a:rect b="b" l="l" r="r" t="t"/>
              <a:pathLst>
                <a:path extrusionOk="0" h="1692" w="783">
                  <a:moveTo>
                    <a:pt x="664" y="1"/>
                  </a:moveTo>
                  <a:cubicBezTo>
                    <a:pt x="438" y="1"/>
                    <a:pt x="328" y="174"/>
                    <a:pt x="280" y="378"/>
                  </a:cubicBezTo>
                  <a:cubicBezTo>
                    <a:pt x="252" y="281"/>
                    <a:pt x="266" y="141"/>
                    <a:pt x="266" y="29"/>
                  </a:cubicBezTo>
                  <a:lnTo>
                    <a:pt x="1" y="29"/>
                  </a:lnTo>
                  <a:lnTo>
                    <a:pt x="15" y="1692"/>
                  </a:lnTo>
                  <a:lnTo>
                    <a:pt x="294" y="1692"/>
                  </a:lnTo>
                  <a:cubicBezTo>
                    <a:pt x="320" y="1106"/>
                    <a:pt x="128" y="253"/>
                    <a:pt x="656" y="253"/>
                  </a:cubicBezTo>
                  <a:cubicBezTo>
                    <a:pt x="694" y="253"/>
                    <a:pt x="736" y="257"/>
                    <a:pt x="783" y="267"/>
                  </a:cubicBezTo>
                  <a:lnTo>
                    <a:pt x="783" y="15"/>
                  </a:lnTo>
                  <a:cubicBezTo>
                    <a:pt x="740" y="6"/>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8"/>
            <p:cNvSpPr/>
            <p:nvPr/>
          </p:nvSpPr>
          <p:spPr>
            <a:xfrm>
              <a:off x="1760375" y="2796000"/>
              <a:ext cx="38100" cy="54175"/>
            </a:xfrm>
            <a:custGeom>
              <a:rect b="b" l="l" r="r" t="t"/>
              <a:pathLst>
                <a:path extrusionOk="0" h="2167" w="1524">
                  <a:moveTo>
                    <a:pt x="1" y="1"/>
                  </a:moveTo>
                  <a:lnTo>
                    <a:pt x="1" y="2166"/>
                  </a:lnTo>
                  <a:lnTo>
                    <a:pt x="294" y="2166"/>
                  </a:lnTo>
                  <a:lnTo>
                    <a:pt x="294" y="1300"/>
                  </a:lnTo>
                  <a:lnTo>
                    <a:pt x="1496" y="1300"/>
                  </a:lnTo>
                  <a:lnTo>
                    <a:pt x="1496" y="1049"/>
                  </a:lnTo>
                  <a:lnTo>
                    <a:pt x="294" y="1049"/>
                  </a:lnTo>
                  <a:lnTo>
                    <a:pt x="294" y="252"/>
                  </a:lnTo>
                  <a:lnTo>
                    <a:pt x="1524" y="252"/>
                  </a:lnTo>
                  <a:lnTo>
                    <a:pt x="15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8"/>
            <p:cNvSpPr/>
            <p:nvPr/>
          </p:nvSpPr>
          <p:spPr>
            <a:xfrm>
              <a:off x="1808225" y="2796000"/>
              <a:ext cx="45075" cy="54175"/>
            </a:xfrm>
            <a:custGeom>
              <a:rect b="b" l="l" r="r" t="t"/>
              <a:pathLst>
                <a:path extrusionOk="0" h="2167" w="1803">
                  <a:moveTo>
                    <a:pt x="1" y="1"/>
                  </a:moveTo>
                  <a:lnTo>
                    <a:pt x="1" y="2166"/>
                  </a:lnTo>
                  <a:lnTo>
                    <a:pt x="280" y="2166"/>
                  </a:lnTo>
                  <a:lnTo>
                    <a:pt x="280" y="1342"/>
                  </a:lnTo>
                  <a:lnTo>
                    <a:pt x="559" y="1118"/>
                  </a:lnTo>
                  <a:lnTo>
                    <a:pt x="1425" y="2166"/>
                  </a:lnTo>
                  <a:lnTo>
                    <a:pt x="1803" y="2166"/>
                  </a:lnTo>
                  <a:lnTo>
                    <a:pt x="755" y="951"/>
                  </a:lnTo>
                  <a:lnTo>
                    <a:pt x="1677" y="1"/>
                  </a:lnTo>
                  <a:lnTo>
                    <a:pt x="1328" y="1"/>
                  </a:lnTo>
                  <a:lnTo>
                    <a:pt x="280" y="1091"/>
                  </a:ln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8"/>
            <p:cNvSpPr/>
            <p:nvPr/>
          </p:nvSpPr>
          <p:spPr>
            <a:xfrm>
              <a:off x="1859925" y="2796000"/>
              <a:ext cx="33900" cy="54175"/>
            </a:xfrm>
            <a:custGeom>
              <a:rect b="b" l="l" r="r" t="t"/>
              <a:pathLst>
                <a:path extrusionOk="0" h="2167" w="1356">
                  <a:moveTo>
                    <a:pt x="573" y="1"/>
                  </a:moveTo>
                  <a:lnTo>
                    <a:pt x="70" y="364"/>
                  </a:lnTo>
                  <a:lnTo>
                    <a:pt x="70" y="616"/>
                  </a:lnTo>
                  <a:lnTo>
                    <a:pt x="559" y="266"/>
                  </a:lnTo>
                  <a:lnTo>
                    <a:pt x="559" y="1929"/>
                  </a:lnTo>
                  <a:lnTo>
                    <a:pt x="0" y="1929"/>
                  </a:lnTo>
                  <a:lnTo>
                    <a:pt x="0" y="2166"/>
                  </a:lnTo>
                  <a:lnTo>
                    <a:pt x="1355" y="2166"/>
                  </a:lnTo>
                  <a:lnTo>
                    <a:pt x="1355" y="1929"/>
                  </a:lnTo>
                  <a:lnTo>
                    <a:pt x="824" y="1929"/>
                  </a:lnTo>
                  <a:lnTo>
                    <a:pt x="8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8"/>
            <p:cNvSpPr/>
            <p:nvPr/>
          </p:nvSpPr>
          <p:spPr>
            <a:xfrm>
              <a:off x="2026150" y="2807875"/>
              <a:ext cx="42575" cy="58525"/>
            </a:xfrm>
            <a:custGeom>
              <a:rect b="b" l="l" r="r" t="t"/>
              <a:pathLst>
                <a:path extrusionOk="0" h="2341" w="1703">
                  <a:moveTo>
                    <a:pt x="685" y="210"/>
                  </a:moveTo>
                  <a:cubicBezTo>
                    <a:pt x="1006" y="210"/>
                    <a:pt x="1132" y="490"/>
                    <a:pt x="1132" y="867"/>
                  </a:cubicBezTo>
                  <a:cubicBezTo>
                    <a:pt x="1132" y="1216"/>
                    <a:pt x="1006" y="1496"/>
                    <a:pt x="685" y="1496"/>
                  </a:cubicBezTo>
                  <a:cubicBezTo>
                    <a:pt x="336" y="1496"/>
                    <a:pt x="294" y="1216"/>
                    <a:pt x="294" y="867"/>
                  </a:cubicBezTo>
                  <a:cubicBezTo>
                    <a:pt x="294" y="504"/>
                    <a:pt x="350" y="210"/>
                    <a:pt x="685" y="210"/>
                  </a:cubicBezTo>
                  <a:close/>
                  <a:moveTo>
                    <a:pt x="615" y="1"/>
                  </a:moveTo>
                  <a:cubicBezTo>
                    <a:pt x="140" y="15"/>
                    <a:pt x="0" y="378"/>
                    <a:pt x="0" y="867"/>
                  </a:cubicBezTo>
                  <a:cubicBezTo>
                    <a:pt x="0" y="1342"/>
                    <a:pt x="126" y="1705"/>
                    <a:pt x="601" y="1705"/>
                  </a:cubicBezTo>
                  <a:cubicBezTo>
                    <a:pt x="880" y="1705"/>
                    <a:pt x="1034" y="1565"/>
                    <a:pt x="1132" y="1384"/>
                  </a:cubicBezTo>
                  <a:lnTo>
                    <a:pt x="1132" y="1649"/>
                  </a:lnTo>
                  <a:cubicBezTo>
                    <a:pt x="1190" y="1959"/>
                    <a:pt x="943" y="2133"/>
                    <a:pt x="709" y="2133"/>
                  </a:cubicBezTo>
                  <a:cubicBezTo>
                    <a:pt x="552" y="2133"/>
                    <a:pt x="400" y="2055"/>
                    <a:pt x="350" y="1887"/>
                  </a:cubicBezTo>
                  <a:lnTo>
                    <a:pt x="70" y="1943"/>
                  </a:lnTo>
                  <a:cubicBezTo>
                    <a:pt x="126" y="2138"/>
                    <a:pt x="252" y="2264"/>
                    <a:pt x="461" y="2306"/>
                  </a:cubicBezTo>
                  <a:cubicBezTo>
                    <a:pt x="572" y="2329"/>
                    <a:pt x="670" y="2340"/>
                    <a:pt x="757" y="2340"/>
                  </a:cubicBezTo>
                  <a:cubicBezTo>
                    <a:pt x="1703" y="2340"/>
                    <a:pt x="1334" y="1027"/>
                    <a:pt x="1411" y="29"/>
                  </a:cubicBezTo>
                  <a:lnTo>
                    <a:pt x="1160" y="29"/>
                  </a:lnTo>
                  <a:cubicBezTo>
                    <a:pt x="1132" y="113"/>
                    <a:pt x="1146" y="224"/>
                    <a:pt x="1132" y="308"/>
                  </a:cubicBezTo>
                  <a:cubicBezTo>
                    <a:pt x="1034" y="141"/>
                    <a:pt x="880"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8"/>
            <p:cNvSpPr/>
            <p:nvPr/>
          </p:nvSpPr>
          <p:spPr>
            <a:xfrm>
              <a:off x="2071900" y="2807875"/>
              <a:ext cx="19575" cy="42300"/>
            </a:xfrm>
            <a:custGeom>
              <a:rect b="b" l="l" r="r" t="t"/>
              <a:pathLst>
                <a:path extrusionOk="0" h="1692" w="783">
                  <a:moveTo>
                    <a:pt x="663" y="1"/>
                  </a:moveTo>
                  <a:cubicBezTo>
                    <a:pt x="434" y="1"/>
                    <a:pt x="316" y="174"/>
                    <a:pt x="280" y="378"/>
                  </a:cubicBezTo>
                  <a:cubicBezTo>
                    <a:pt x="252" y="280"/>
                    <a:pt x="266" y="141"/>
                    <a:pt x="252" y="29"/>
                  </a:cubicBezTo>
                  <a:lnTo>
                    <a:pt x="0" y="29"/>
                  </a:lnTo>
                  <a:lnTo>
                    <a:pt x="0" y="1691"/>
                  </a:lnTo>
                  <a:lnTo>
                    <a:pt x="280" y="1691"/>
                  </a:lnTo>
                  <a:cubicBezTo>
                    <a:pt x="319" y="1105"/>
                    <a:pt x="127" y="252"/>
                    <a:pt x="655" y="252"/>
                  </a:cubicBezTo>
                  <a:cubicBezTo>
                    <a:pt x="694" y="252"/>
                    <a:pt x="736" y="257"/>
                    <a:pt x="783" y="266"/>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8"/>
            <p:cNvSpPr/>
            <p:nvPr/>
          </p:nvSpPr>
          <p:spPr>
            <a:xfrm>
              <a:off x="2095650" y="2807875"/>
              <a:ext cx="37375" cy="43350"/>
            </a:xfrm>
            <a:custGeom>
              <a:rect b="b" l="l" r="r" t="t"/>
              <a:pathLst>
                <a:path extrusionOk="0" h="1734" w="1495">
                  <a:moveTo>
                    <a:pt x="754" y="210"/>
                  </a:moveTo>
                  <a:cubicBezTo>
                    <a:pt x="1132" y="210"/>
                    <a:pt x="1201" y="490"/>
                    <a:pt x="1201" y="867"/>
                  </a:cubicBezTo>
                  <a:cubicBezTo>
                    <a:pt x="1201" y="1244"/>
                    <a:pt x="1118" y="1524"/>
                    <a:pt x="741" y="1524"/>
                  </a:cubicBezTo>
                  <a:cubicBezTo>
                    <a:pt x="377" y="1510"/>
                    <a:pt x="293" y="1244"/>
                    <a:pt x="293" y="867"/>
                  </a:cubicBezTo>
                  <a:cubicBezTo>
                    <a:pt x="293" y="490"/>
                    <a:pt x="377" y="210"/>
                    <a:pt x="754" y="210"/>
                  </a:cubicBezTo>
                  <a:close/>
                  <a:moveTo>
                    <a:pt x="786" y="0"/>
                  </a:moveTo>
                  <a:cubicBezTo>
                    <a:pt x="776" y="0"/>
                    <a:pt x="765" y="1"/>
                    <a:pt x="754" y="1"/>
                  </a:cubicBezTo>
                  <a:cubicBezTo>
                    <a:pt x="252" y="1"/>
                    <a:pt x="0" y="280"/>
                    <a:pt x="0" y="867"/>
                  </a:cubicBezTo>
                  <a:cubicBezTo>
                    <a:pt x="14" y="1384"/>
                    <a:pt x="224" y="1733"/>
                    <a:pt x="741" y="1733"/>
                  </a:cubicBezTo>
                  <a:cubicBezTo>
                    <a:pt x="1257" y="1733"/>
                    <a:pt x="1495" y="1412"/>
                    <a:pt x="1495" y="867"/>
                  </a:cubicBezTo>
                  <a:cubicBezTo>
                    <a:pt x="1495" y="333"/>
                    <a:pt x="1294" y="0"/>
                    <a:pt x="7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8"/>
            <p:cNvSpPr/>
            <p:nvPr/>
          </p:nvSpPr>
          <p:spPr>
            <a:xfrm>
              <a:off x="2135300" y="2808575"/>
              <a:ext cx="39300" cy="42650"/>
            </a:xfrm>
            <a:custGeom>
              <a:rect b="b" l="l" r="r" t="t"/>
              <a:pathLst>
                <a:path extrusionOk="0" h="1706" w="1572">
                  <a:moveTo>
                    <a:pt x="230" y="1"/>
                  </a:moveTo>
                  <a:cubicBezTo>
                    <a:pt x="299" y="676"/>
                    <a:pt x="1" y="1706"/>
                    <a:pt x="745" y="1706"/>
                  </a:cubicBezTo>
                  <a:cubicBezTo>
                    <a:pt x="755" y="1706"/>
                    <a:pt x="765" y="1705"/>
                    <a:pt x="775" y="1705"/>
                  </a:cubicBezTo>
                  <a:cubicBezTo>
                    <a:pt x="1054" y="1691"/>
                    <a:pt x="1194" y="1565"/>
                    <a:pt x="1292" y="1370"/>
                  </a:cubicBezTo>
                  <a:cubicBezTo>
                    <a:pt x="1320" y="1440"/>
                    <a:pt x="1306" y="1579"/>
                    <a:pt x="1306" y="1663"/>
                  </a:cubicBezTo>
                  <a:lnTo>
                    <a:pt x="1571" y="1663"/>
                  </a:lnTo>
                  <a:lnTo>
                    <a:pt x="1557" y="1"/>
                  </a:lnTo>
                  <a:lnTo>
                    <a:pt x="1292" y="1"/>
                  </a:lnTo>
                  <a:cubicBezTo>
                    <a:pt x="1250" y="602"/>
                    <a:pt x="1487" y="1468"/>
                    <a:pt x="859" y="1482"/>
                  </a:cubicBezTo>
                  <a:cubicBezTo>
                    <a:pt x="848" y="1482"/>
                    <a:pt x="837" y="1482"/>
                    <a:pt x="827" y="1482"/>
                  </a:cubicBezTo>
                  <a:cubicBezTo>
                    <a:pt x="574" y="1482"/>
                    <a:pt x="510" y="1317"/>
                    <a:pt x="510" y="1049"/>
                  </a:cubicBezTo>
                  <a:lnTo>
                    <a:pt x="5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8"/>
            <p:cNvSpPr/>
            <p:nvPr/>
          </p:nvSpPr>
          <p:spPr>
            <a:xfrm>
              <a:off x="2184700" y="2807875"/>
              <a:ext cx="35650" cy="58700"/>
            </a:xfrm>
            <a:custGeom>
              <a:rect b="b" l="l" r="r" t="t"/>
              <a:pathLst>
                <a:path extrusionOk="0" h="2348" w="1426">
                  <a:moveTo>
                    <a:pt x="741" y="210"/>
                  </a:moveTo>
                  <a:cubicBezTo>
                    <a:pt x="1076" y="224"/>
                    <a:pt x="1132" y="504"/>
                    <a:pt x="1132" y="867"/>
                  </a:cubicBezTo>
                  <a:cubicBezTo>
                    <a:pt x="1132" y="1216"/>
                    <a:pt x="1090" y="1524"/>
                    <a:pt x="741" y="1524"/>
                  </a:cubicBezTo>
                  <a:cubicBezTo>
                    <a:pt x="377" y="1524"/>
                    <a:pt x="294" y="1258"/>
                    <a:pt x="294" y="881"/>
                  </a:cubicBezTo>
                  <a:cubicBezTo>
                    <a:pt x="294" y="490"/>
                    <a:pt x="377" y="210"/>
                    <a:pt x="741" y="210"/>
                  </a:cubicBezTo>
                  <a:close/>
                  <a:moveTo>
                    <a:pt x="810" y="1"/>
                  </a:moveTo>
                  <a:cubicBezTo>
                    <a:pt x="545" y="1"/>
                    <a:pt x="377" y="113"/>
                    <a:pt x="294" y="294"/>
                  </a:cubicBezTo>
                  <a:lnTo>
                    <a:pt x="280" y="29"/>
                  </a:lnTo>
                  <a:lnTo>
                    <a:pt x="0" y="29"/>
                  </a:lnTo>
                  <a:lnTo>
                    <a:pt x="14" y="2348"/>
                  </a:lnTo>
                  <a:lnTo>
                    <a:pt x="294" y="2348"/>
                  </a:lnTo>
                  <a:lnTo>
                    <a:pt x="280" y="1426"/>
                  </a:lnTo>
                  <a:lnTo>
                    <a:pt x="280" y="1426"/>
                  </a:lnTo>
                  <a:cubicBezTo>
                    <a:pt x="377" y="1607"/>
                    <a:pt x="545" y="1733"/>
                    <a:pt x="810" y="1733"/>
                  </a:cubicBezTo>
                  <a:cubicBezTo>
                    <a:pt x="1285" y="1705"/>
                    <a:pt x="1425" y="1356"/>
                    <a:pt x="1425" y="853"/>
                  </a:cubicBezTo>
                  <a:cubicBezTo>
                    <a:pt x="1425" y="350"/>
                    <a:pt x="1285" y="1"/>
                    <a:pt x="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8"/>
            <p:cNvSpPr/>
            <p:nvPr/>
          </p:nvSpPr>
          <p:spPr>
            <a:xfrm>
              <a:off x="2222400" y="2860975"/>
              <a:ext cx="45775" cy="4900"/>
            </a:xfrm>
            <a:custGeom>
              <a:rect b="b" l="l" r="r" t="t"/>
              <a:pathLst>
                <a:path extrusionOk="0" h="196" w="1831">
                  <a:moveTo>
                    <a:pt x="1" y="0"/>
                  </a:moveTo>
                  <a:lnTo>
                    <a:pt x="1" y="196"/>
                  </a:lnTo>
                  <a:lnTo>
                    <a:pt x="1831" y="196"/>
                  </a:lnTo>
                  <a:lnTo>
                    <a:pt x="183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8"/>
            <p:cNvSpPr/>
            <p:nvPr/>
          </p:nvSpPr>
          <p:spPr>
            <a:xfrm>
              <a:off x="2272350" y="2793225"/>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8"/>
            <p:cNvSpPr/>
            <p:nvPr/>
          </p:nvSpPr>
          <p:spPr>
            <a:xfrm>
              <a:off x="2287725" y="2793225"/>
              <a:ext cx="35275" cy="58000"/>
            </a:xfrm>
            <a:custGeom>
              <a:rect b="b" l="l" r="r" t="t"/>
              <a:pathLst>
                <a:path extrusionOk="0" h="2320" w="1411">
                  <a:moveTo>
                    <a:pt x="710" y="796"/>
                  </a:moveTo>
                  <a:cubicBezTo>
                    <a:pt x="1051" y="796"/>
                    <a:pt x="1118" y="1071"/>
                    <a:pt x="1118" y="1425"/>
                  </a:cubicBezTo>
                  <a:cubicBezTo>
                    <a:pt x="1118" y="1816"/>
                    <a:pt x="1048" y="2096"/>
                    <a:pt x="685" y="2096"/>
                  </a:cubicBezTo>
                  <a:cubicBezTo>
                    <a:pt x="335" y="2096"/>
                    <a:pt x="279" y="1802"/>
                    <a:pt x="279" y="1453"/>
                  </a:cubicBezTo>
                  <a:cubicBezTo>
                    <a:pt x="279" y="1090"/>
                    <a:pt x="335" y="796"/>
                    <a:pt x="685" y="796"/>
                  </a:cubicBezTo>
                  <a:cubicBezTo>
                    <a:pt x="693" y="796"/>
                    <a:pt x="702" y="796"/>
                    <a:pt x="710" y="796"/>
                  </a:cubicBezTo>
                  <a:close/>
                  <a:moveTo>
                    <a:pt x="1118" y="0"/>
                  </a:moveTo>
                  <a:lnTo>
                    <a:pt x="1132" y="866"/>
                  </a:lnTo>
                  <a:cubicBezTo>
                    <a:pt x="1034" y="699"/>
                    <a:pt x="880" y="587"/>
                    <a:pt x="615" y="587"/>
                  </a:cubicBezTo>
                  <a:cubicBezTo>
                    <a:pt x="196" y="587"/>
                    <a:pt x="0" y="880"/>
                    <a:pt x="0" y="1453"/>
                  </a:cubicBezTo>
                  <a:cubicBezTo>
                    <a:pt x="0" y="1970"/>
                    <a:pt x="140" y="2319"/>
                    <a:pt x="615" y="2319"/>
                  </a:cubicBezTo>
                  <a:cubicBezTo>
                    <a:pt x="880" y="2319"/>
                    <a:pt x="1034" y="2207"/>
                    <a:pt x="1118" y="2012"/>
                  </a:cubicBezTo>
                  <a:cubicBezTo>
                    <a:pt x="1146" y="2082"/>
                    <a:pt x="1132" y="2193"/>
                    <a:pt x="1146" y="2277"/>
                  </a:cubicBezTo>
                  <a:lnTo>
                    <a:pt x="1411" y="2277"/>
                  </a:lnTo>
                  <a:lnTo>
                    <a:pt x="139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8"/>
            <p:cNvSpPr/>
            <p:nvPr/>
          </p:nvSpPr>
          <p:spPr>
            <a:xfrm>
              <a:off x="2677100" y="2793225"/>
              <a:ext cx="7000" cy="56950"/>
            </a:xfrm>
            <a:custGeom>
              <a:rect b="b" l="l" r="r" t="t"/>
              <a:pathLst>
                <a:path extrusionOk="0" h="2278" w="280">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8"/>
            <p:cNvSpPr/>
            <p:nvPr/>
          </p:nvSpPr>
          <p:spPr>
            <a:xfrm>
              <a:off x="2694225" y="2807850"/>
              <a:ext cx="39525" cy="42325"/>
            </a:xfrm>
            <a:custGeom>
              <a:rect b="b" l="l" r="r" t="t"/>
              <a:pathLst>
                <a:path extrusionOk="0" h="1693" w="1581">
                  <a:moveTo>
                    <a:pt x="868" y="1"/>
                  </a:moveTo>
                  <a:cubicBezTo>
                    <a:pt x="854" y="1"/>
                    <a:pt x="839" y="1"/>
                    <a:pt x="824" y="2"/>
                  </a:cubicBezTo>
                  <a:cubicBezTo>
                    <a:pt x="545" y="2"/>
                    <a:pt x="377" y="128"/>
                    <a:pt x="279" y="309"/>
                  </a:cubicBezTo>
                  <a:cubicBezTo>
                    <a:pt x="265" y="239"/>
                    <a:pt x="279" y="128"/>
                    <a:pt x="265" y="30"/>
                  </a:cubicBezTo>
                  <a:lnTo>
                    <a:pt x="0" y="30"/>
                  </a:lnTo>
                  <a:lnTo>
                    <a:pt x="14" y="1692"/>
                  </a:lnTo>
                  <a:lnTo>
                    <a:pt x="293" y="1692"/>
                  </a:lnTo>
                  <a:cubicBezTo>
                    <a:pt x="335" y="1105"/>
                    <a:pt x="98" y="239"/>
                    <a:pt x="726" y="211"/>
                  </a:cubicBezTo>
                  <a:cubicBezTo>
                    <a:pt x="992" y="211"/>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8"/>
            <p:cNvSpPr/>
            <p:nvPr/>
          </p:nvSpPr>
          <p:spPr>
            <a:xfrm>
              <a:off x="2734025" y="2799150"/>
              <a:ext cx="19925" cy="51775"/>
            </a:xfrm>
            <a:custGeom>
              <a:rect b="b" l="l" r="r" t="t"/>
              <a:pathLst>
                <a:path extrusionOk="0" h="2071" w="797">
                  <a:moveTo>
                    <a:pt x="280" y="1"/>
                  </a:moveTo>
                  <a:lnTo>
                    <a:pt x="210" y="378"/>
                  </a:lnTo>
                  <a:lnTo>
                    <a:pt x="0" y="378"/>
                  </a:lnTo>
                  <a:lnTo>
                    <a:pt x="0" y="587"/>
                  </a:lnTo>
                  <a:lnTo>
                    <a:pt x="182" y="587"/>
                  </a:lnTo>
                  <a:lnTo>
                    <a:pt x="182" y="1691"/>
                  </a:lnTo>
                  <a:cubicBezTo>
                    <a:pt x="182" y="1969"/>
                    <a:pt x="345" y="2071"/>
                    <a:pt x="545" y="2071"/>
                  </a:cubicBezTo>
                  <a:cubicBezTo>
                    <a:pt x="626" y="2071"/>
                    <a:pt x="712" y="2054"/>
                    <a:pt x="797" y="2026"/>
                  </a:cubicBezTo>
                  <a:lnTo>
                    <a:pt x="797" y="1817"/>
                  </a:lnTo>
                  <a:cubicBezTo>
                    <a:pt x="748" y="1837"/>
                    <a:pt x="698" y="1848"/>
                    <a:pt x="652" y="1848"/>
                  </a:cubicBezTo>
                  <a:cubicBezTo>
                    <a:pt x="540" y="1848"/>
                    <a:pt x="452" y="1784"/>
                    <a:pt x="461" y="1635"/>
                  </a:cubicBezTo>
                  <a:lnTo>
                    <a:pt x="461" y="587"/>
                  </a:lnTo>
                  <a:lnTo>
                    <a:pt x="769" y="587"/>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8"/>
            <p:cNvSpPr/>
            <p:nvPr/>
          </p:nvSpPr>
          <p:spPr>
            <a:xfrm>
              <a:off x="2757775" y="2807875"/>
              <a:ext cx="37400" cy="43350"/>
            </a:xfrm>
            <a:custGeom>
              <a:rect b="b" l="l" r="r" t="t"/>
              <a:pathLst>
                <a:path extrusionOk="0" h="1734" w="1496">
                  <a:moveTo>
                    <a:pt x="743" y="210"/>
                  </a:moveTo>
                  <a:cubicBezTo>
                    <a:pt x="987" y="210"/>
                    <a:pt x="1235" y="389"/>
                    <a:pt x="1202" y="699"/>
                  </a:cubicBezTo>
                  <a:lnTo>
                    <a:pt x="308" y="699"/>
                  </a:lnTo>
                  <a:cubicBezTo>
                    <a:pt x="308" y="616"/>
                    <a:pt x="322" y="518"/>
                    <a:pt x="350" y="462"/>
                  </a:cubicBezTo>
                  <a:cubicBezTo>
                    <a:pt x="422" y="289"/>
                    <a:pt x="582"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19" y="1510"/>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8"/>
            <p:cNvSpPr/>
            <p:nvPr/>
          </p:nvSpPr>
          <p:spPr>
            <a:xfrm>
              <a:off x="2801425" y="2807875"/>
              <a:ext cx="42600" cy="58525"/>
            </a:xfrm>
            <a:custGeom>
              <a:rect b="b" l="l" r="r" t="t"/>
              <a:pathLst>
                <a:path extrusionOk="0" h="2341" w="1704">
                  <a:moveTo>
                    <a:pt x="699" y="210"/>
                  </a:moveTo>
                  <a:cubicBezTo>
                    <a:pt x="1006" y="210"/>
                    <a:pt x="1132" y="490"/>
                    <a:pt x="1132" y="867"/>
                  </a:cubicBezTo>
                  <a:cubicBezTo>
                    <a:pt x="1132" y="1216"/>
                    <a:pt x="1006" y="1496"/>
                    <a:pt x="699" y="1496"/>
                  </a:cubicBezTo>
                  <a:cubicBezTo>
                    <a:pt x="350" y="1496"/>
                    <a:pt x="294" y="1216"/>
                    <a:pt x="294" y="867"/>
                  </a:cubicBezTo>
                  <a:cubicBezTo>
                    <a:pt x="294" y="504"/>
                    <a:pt x="350" y="210"/>
                    <a:pt x="699" y="210"/>
                  </a:cubicBezTo>
                  <a:close/>
                  <a:moveTo>
                    <a:pt x="629" y="1"/>
                  </a:moveTo>
                  <a:cubicBezTo>
                    <a:pt x="140" y="15"/>
                    <a:pt x="1" y="378"/>
                    <a:pt x="1" y="867"/>
                  </a:cubicBezTo>
                  <a:cubicBezTo>
                    <a:pt x="1" y="1342"/>
                    <a:pt x="126" y="1705"/>
                    <a:pt x="601" y="1705"/>
                  </a:cubicBezTo>
                  <a:cubicBezTo>
                    <a:pt x="881" y="1705"/>
                    <a:pt x="1034" y="1565"/>
                    <a:pt x="1132" y="1384"/>
                  </a:cubicBezTo>
                  <a:lnTo>
                    <a:pt x="1132" y="1649"/>
                  </a:lnTo>
                  <a:cubicBezTo>
                    <a:pt x="1191" y="1959"/>
                    <a:pt x="949" y="2133"/>
                    <a:pt x="715" y="2133"/>
                  </a:cubicBezTo>
                  <a:cubicBezTo>
                    <a:pt x="558" y="2133"/>
                    <a:pt x="406" y="2055"/>
                    <a:pt x="350" y="1887"/>
                  </a:cubicBezTo>
                  <a:lnTo>
                    <a:pt x="70" y="1943"/>
                  </a:lnTo>
                  <a:cubicBezTo>
                    <a:pt x="126" y="2138"/>
                    <a:pt x="252" y="2264"/>
                    <a:pt x="461" y="2306"/>
                  </a:cubicBezTo>
                  <a:cubicBezTo>
                    <a:pt x="572" y="2329"/>
                    <a:pt x="670" y="2340"/>
                    <a:pt x="757" y="2340"/>
                  </a:cubicBezTo>
                  <a:cubicBezTo>
                    <a:pt x="1703" y="2340"/>
                    <a:pt x="1336" y="1027"/>
                    <a:pt x="1425" y="29"/>
                  </a:cubicBezTo>
                  <a:lnTo>
                    <a:pt x="1160" y="29"/>
                  </a:lnTo>
                  <a:cubicBezTo>
                    <a:pt x="1146" y="113"/>
                    <a:pt x="1146" y="224"/>
                    <a:pt x="1146" y="308"/>
                  </a:cubicBezTo>
                  <a:cubicBezTo>
                    <a:pt x="1048" y="141"/>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8"/>
            <p:cNvSpPr/>
            <p:nvPr/>
          </p:nvSpPr>
          <p:spPr>
            <a:xfrm>
              <a:off x="2845075" y="2807875"/>
              <a:ext cx="37400" cy="43350"/>
            </a:xfrm>
            <a:custGeom>
              <a:rect b="b" l="l" r="r" t="t"/>
              <a:pathLst>
                <a:path extrusionOk="0" h="1734" w="1496">
                  <a:moveTo>
                    <a:pt x="744" y="210"/>
                  </a:moveTo>
                  <a:cubicBezTo>
                    <a:pt x="987" y="210"/>
                    <a:pt x="1236" y="389"/>
                    <a:pt x="1202" y="699"/>
                  </a:cubicBezTo>
                  <a:lnTo>
                    <a:pt x="308" y="699"/>
                  </a:lnTo>
                  <a:cubicBezTo>
                    <a:pt x="308" y="616"/>
                    <a:pt x="322" y="518"/>
                    <a:pt x="350" y="462"/>
                  </a:cubicBezTo>
                  <a:cubicBezTo>
                    <a:pt x="422" y="289"/>
                    <a:pt x="582" y="210"/>
                    <a:pt x="744" y="210"/>
                  </a:cubicBezTo>
                  <a:close/>
                  <a:moveTo>
                    <a:pt x="741" y="1"/>
                  </a:moveTo>
                  <a:cubicBezTo>
                    <a:pt x="238" y="1"/>
                    <a:pt x="15" y="322"/>
                    <a:pt x="1" y="853"/>
                  </a:cubicBezTo>
                  <a:cubicBezTo>
                    <a:pt x="1" y="1398"/>
                    <a:pt x="252" y="1733"/>
                    <a:pt x="769" y="1733"/>
                  </a:cubicBezTo>
                  <a:cubicBezTo>
                    <a:pt x="1118" y="1733"/>
                    <a:pt x="1342" y="1579"/>
                    <a:pt x="1439" y="1328"/>
                  </a:cubicBezTo>
                  <a:lnTo>
                    <a:pt x="1188" y="1258"/>
                  </a:lnTo>
                  <a:cubicBezTo>
                    <a:pt x="1146" y="1412"/>
                    <a:pt x="992" y="1524"/>
                    <a:pt x="769" y="1524"/>
                  </a:cubicBezTo>
                  <a:cubicBezTo>
                    <a:pt x="420" y="1510"/>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8"/>
            <p:cNvSpPr/>
            <p:nvPr/>
          </p:nvSpPr>
          <p:spPr>
            <a:xfrm>
              <a:off x="2890825" y="2807875"/>
              <a:ext cx="19575" cy="42300"/>
            </a:xfrm>
            <a:custGeom>
              <a:rect b="b" l="l" r="r" t="t"/>
              <a:pathLst>
                <a:path extrusionOk="0" h="1692" w="783">
                  <a:moveTo>
                    <a:pt x="664" y="1"/>
                  </a:moveTo>
                  <a:cubicBezTo>
                    <a:pt x="438" y="1"/>
                    <a:pt x="328" y="174"/>
                    <a:pt x="280" y="378"/>
                  </a:cubicBezTo>
                  <a:cubicBezTo>
                    <a:pt x="252" y="280"/>
                    <a:pt x="266" y="141"/>
                    <a:pt x="266" y="29"/>
                  </a:cubicBezTo>
                  <a:lnTo>
                    <a:pt x="1" y="29"/>
                  </a:lnTo>
                  <a:lnTo>
                    <a:pt x="15" y="1691"/>
                  </a:lnTo>
                  <a:lnTo>
                    <a:pt x="294" y="1691"/>
                  </a:lnTo>
                  <a:cubicBezTo>
                    <a:pt x="320" y="1105"/>
                    <a:pt x="128" y="252"/>
                    <a:pt x="656" y="252"/>
                  </a:cubicBezTo>
                  <a:cubicBezTo>
                    <a:pt x="694" y="252"/>
                    <a:pt x="736" y="257"/>
                    <a:pt x="783" y="266"/>
                  </a:cubicBezTo>
                  <a:lnTo>
                    <a:pt x="783" y="15"/>
                  </a:lnTo>
                  <a:cubicBezTo>
                    <a:pt x="740" y="5"/>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8"/>
            <p:cNvSpPr/>
            <p:nvPr/>
          </p:nvSpPr>
          <p:spPr>
            <a:xfrm>
              <a:off x="1760375" y="2935700"/>
              <a:ext cx="38100" cy="54150"/>
            </a:xfrm>
            <a:custGeom>
              <a:rect b="b" l="l" r="r" t="t"/>
              <a:pathLst>
                <a:path extrusionOk="0" h="2166" w="1524">
                  <a:moveTo>
                    <a:pt x="1" y="1"/>
                  </a:moveTo>
                  <a:lnTo>
                    <a:pt x="1" y="2166"/>
                  </a:lnTo>
                  <a:lnTo>
                    <a:pt x="294" y="2166"/>
                  </a:lnTo>
                  <a:lnTo>
                    <a:pt x="294" y="1300"/>
                  </a:lnTo>
                  <a:lnTo>
                    <a:pt x="1496" y="1300"/>
                  </a:lnTo>
                  <a:lnTo>
                    <a:pt x="1496" y="1048"/>
                  </a:lnTo>
                  <a:lnTo>
                    <a:pt x="294" y="1048"/>
                  </a:lnTo>
                  <a:lnTo>
                    <a:pt x="294" y="252"/>
                  </a:lnTo>
                  <a:lnTo>
                    <a:pt x="1524" y="252"/>
                  </a:lnTo>
                  <a:lnTo>
                    <a:pt x="15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8"/>
            <p:cNvSpPr/>
            <p:nvPr/>
          </p:nvSpPr>
          <p:spPr>
            <a:xfrm>
              <a:off x="1808225" y="2935700"/>
              <a:ext cx="45075" cy="54150"/>
            </a:xfrm>
            <a:custGeom>
              <a:rect b="b" l="l" r="r" t="t"/>
              <a:pathLst>
                <a:path extrusionOk="0" h="2166" w="1803">
                  <a:moveTo>
                    <a:pt x="1" y="1"/>
                  </a:moveTo>
                  <a:lnTo>
                    <a:pt x="1" y="2166"/>
                  </a:lnTo>
                  <a:lnTo>
                    <a:pt x="280" y="2166"/>
                  </a:lnTo>
                  <a:lnTo>
                    <a:pt x="280" y="1342"/>
                  </a:lnTo>
                  <a:lnTo>
                    <a:pt x="559" y="1118"/>
                  </a:lnTo>
                  <a:lnTo>
                    <a:pt x="1425" y="2166"/>
                  </a:lnTo>
                  <a:lnTo>
                    <a:pt x="1803" y="2166"/>
                  </a:lnTo>
                  <a:lnTo>
                    <a:pt x="755" y="950"/>
                  </a:lnTo>
                  <a:lnTo>
                    <a:pt x="1677" y="1"/>
                  </a:lnTo>
                  <a:lnTo>
                    <a:pt x="1328" y="1"/>
                  </a:lnTo>
                  <a:lnTo>
                    <a:pt x="280" y="1090"/>
                  </a:ln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8"/>
            <p:cNvSpPr/>
            <p:nvPr/>
          </p:nvSpPr>
          <p:spPr>
            <a:xfrm>
              <a:off x="1857825" y="2934925"/>
              <a:ext cx="38075" cy="54925"/>
            </a:xfrm>
            <a:custGeom>
              <a:rect b="b" l="l" r="r" t="t"/>
              <a:pathLst>
                <a:path extrusionOk="0" h="2197" w="1523">
                  <a:moveTo>
                    <a:pt x="794" y="1"/>
                  </a:moveTo>
                  <a:cubicBezTo>
                    <a:pt x="772" y="1"/>
                    <a:pt x="750" y="2"/>
                    <a:pt x="727" y="4"/>
                  </a:cubicBezTo>
                  <a:cubicBezTo>
                    <a:pt x="322" y="46"/>
                    <a:pt x="70" y="213"/>
                    <a:pt x="28" y="562"/>
                  </a:cubicBezTo>
                  <a:lnTo>
                    <a:pt x="308" y="590"/>
                  </a:lnTo>
                  <a:cubicBezTo>
                    <a:pt x="322" y="367"/>
                    <a:pt x="475" y="227"/>
                    <a:pt x="727" y="227"/>
                  </a:cubicBezTo>
                  <a:cubicBezTo>
                    <a:pt x="978" y="227"/>
                    <a:pt x="1118" y="367"/>
                    <a:pt x="1118" y="604"/>
                  </a:cubicBezTo>
                  <a:cubicBezTo>
                    <a:pt x="1118" y="1373"/>
                    <a:pt x="28" y="1331"/>
                    <a:pt x="0" y="2197"/>
                  </a:cubicBezTo>
                  <a:lnTo>
                    <a:pt x="1439" y="2197"/>
                  </a:lnTo>
                  <a:lnTo>
                    <a:pt x="1439" y="1959"/>
                  </a:lnTo>
                  <a:lnTo>
                    <a:pt x="308" y="1959"/>
                  </a:lnTo>
                  <a:cubicBezTo>
                    <a:pt x="363" y="1834"/>
                    <a:pt x="461" y="1736"/>
                    <a:pt x="559" y="1638"/>
                  </a:cubicBezTo>
                  <a:lnTo>
                    <a:pt x="1104" y="1163"/>
                  </a:lnTo>
                  <a:cubicBezTo>
                    <a:pt x="1523" y="785"/>
                    <a:pt x="1445" y="1"/>
                    <a:pt x="7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8"/>
            <p:cNvSpPr/>
            <p:nvPr/>
          </p:nvSpPr>
          <p:spPr>
            <a:xfrm>
              <a:off x="2027900" y="2947575"/>
              <a:ext cx="35300" cy="58700"/>
            </a:xfrm>
            <a:custGeom>
              <a:rect b="b" l="l" r="r" t="t"/>
              <a:pathLst>
                <a:path extrusionOk="0" h="2348" w="1412">
                  <a:moveTo>
                    <a:pt x="741" y="210"/>
                  </a:moveTo>
                  <a:cubicBezTo>
                    <a:pt x="1076" y="224"/>
                    <a:pt x="1132" y="503"/>
                    <a:pt x="1132" y="867"/>
                  </a:cubicBezTo>
                  <a:cubicBezTo>
                    <a:pt x="1132" y="1216"/>
                    <a:pt x="1090" y="1523"/>
                    <a:pt x="741" y="1523"/>
                  </a:cubicBezTo>
                  <a:cubicBezTo>
                    <a:pt x="377" y="1523"/>
                    <a:pt x="294" y="1258"/>
                    <a:pt x="294" y="881"/>
                  </a:cubicBezTo>
                  <a:cubicBezTo>
                    <a:pt x="294" y="489"/>
                    <a:pt x="363" y="210"/>
                    <a:pt x="741" y="210"/>
                  </a:cubicBezTo>
                  <a:close/>
                  <a:moveTo>
                    <a:pt x="810" y="1"/>
                  </a:moveTo>
                  <a:cubicBezTo>
                    <a:pt x="531" y="1"/>
                    <a:pt x="377" y="112"/>
                    <a:pt x="294" y="294"/>
                  </a:cubicBezTo>
                  <a:lnTo>
                    <a:pt x="266" y="28"/>
                  </a:lnTo>
                  <a:lnTo>
                    <a:pt x="0" y="28"/>
                  </a:lnTo>
                  <a:lnTo>
                    <a:pt x="14" y="2347"/>
                  </a:lnTo>
                  <a:lnTo>
                    <a:pt x="294" y="2347"/>
                  </a:lnTo>
                  <a:lnTo>
                    <a:pt x="280" y="1425"/>
                  </a:lnTo>
                  <a:lnTo>
                    <a:pt x="280" y="1425"/>
                  </a:lnTo>
                  <a:cubicBezTo>
                    <a:pt x="377" y="1607"/>
                    <a:pt x="531" y="1733"/>
                    <a:pt x="810" y="1733"/>
                  </a:cubicBezTo>
                  <a:cubicBezTo>
                    <a:pt x="1271" y="1705"/>
                    <a:pt x="1411" y="1355"/>
                    <a:pt x="1411" y="853"/>
                  </a:cubicBezTo>
                  <a:cubicBezTo>
                    <a:pt x="1411" y="350"/>
                    <a:pt x="1285" y="1"/>
                    <a:pt x="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8"/>
            <p:cNvSpPr/>
            <p:nvPr/>
          </p:nvSpPr>
          <p:spPr>
            <a:xfrm>
              <a:off x="2069450" y="2947575"/>
              <a:ext cx="37750" cy="43325"/>
            </a:xfrm>
            <a:custGeom>
              <a:rect b="b" l="l" r="r" t="t"/>
              <a:pathLst>
                <a:path extrusionOk="0" h="1733" w="1510">
                  <a:moveTo>
                    <a:pt x="753" y="209"/>
                  </a:moveTo>
                  <a:cubicBezTo>
                    <a:pt x="994" y="209"/>
                    <a:pt x="1241" y="389"/>
                    <a:pt x="1216" y="699"/>
                  </a:cubicBezTo>
                  <a:lnTo>
                    <a:pt x="308" y="699"/>
                  </a:lnTo>
                  <a:cubicBezTo>
                    <a:pt x="308" y="615"/>
                    <a:pt x="336" y="517"/>
                    <a:pt x="364" y="461"/>
                  </a:cubicBezTo>
                  <a:cubicBezTo>
                    <a:pt x="436" y="289"/>
                    <a:pt x="593" y="209"/>
                    <a:pt x="753" y="209"/>
                  </a:cubicBezTo>
                  <a:close/>
                  <a:moveTo>
                    <a:pt x="755" y="1"/>
                  </a:moveTo>
                  <a:cubicBezTo>
                    <a:pt x="238" y="1"/>
                    <a:pt x="28" y="322"/>
                    <a:pt x="14" y="853"/>
                  </a:cubicBezTo>
                  <a:cubicBezTo>
                    <a:pt x="0" y="1397"/>
                    <a:pt x="266" y="1733"/>
                    <a:pt x="769" y="1733"/>
                  </a:cubicBezTo>
                  <a:cubicBezTo>
                    <a:pt x="1118" y="1733"/>
                    <a:pt x="1355" y="1579"/>
                    <a:pt x="1453" y="1328"/>
                  </a:cubicBezTo>
                  <a:lnTo>
                    <a:pt x="1202" y="1258"/>
                  </a:lnTo>
                  <a:cubicBezTo>
                    <a:pt x="1146" y="1411"/>
                    <a:pt x="1006" y="1523"/>
                    <a:pt x="769" y="1523"/>
                  </a:cubicBezTo>
                  <a:cubicBezTo>
                    <a:pt x="434" y="1509"/>
                    <a:pt x="308" y="1272"/>
                    <a:pt x="308" y="922"/>
                  </a:cubicBezTo>
                  <a:lnTo>
                    <a:pt x="1495" y="922"/>
                  </a:lnTo>
                  <a:cubicBezTo>
                    <a:pt x="1509"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8"/>
            <p:cNvSpPr/>
            <p:nvPr/>
          </p:nvSpPr>
          <p:spPr>
            <a:xfrm>
              <a:off x="2115550" y="2947575"/>
              <a:ext cx="19575" cy="42275"/>
            </a:xfrm>
            <a:custGeom>
              <a:rect b="b" l="l" r="r" t="t"/>
              <a:pathLst>
                <a:path extrusionOk="0" h="1691" w="783">
                  <a:moveTo>
                    <a:pt x="663" y="0"/>
                  </a:moveTo>
                  <a:cubicBezTo>
                    <a:pt x="435" y="0"/>
                    <a:pt x="316" y="173"/>
                    <a:pt x="280" y="378"/>
                  </a:cubicBezTo>
                  <a:cubicBezTo>
                    <a:pt x="252" y="280"/>
                    <a:pt x="266" y="140"/>
                    <a:pt x="252" y="28"/>
                  </a:cubicBezTo>
                  <a:lnTo>
                    <a:pt x="0" y="28"/>
                  </a:lnTo>
                  <a:lnTo>
                    <a:pt x="0" y="1691"/>
                  </a:lnTo>
                  <a:lnTo>
                    <a:pt x="280" y="1691"/>
                  </a:lnTo>
                  <a:cubicBezTo>
                    <a:pt x="319" y="1105"/>
                    <a:pt x="127" y="252"/>
                    <a:pt x="655" y="252"/>
                  </a:cubicBezTo>
                  <a:cubicBezTo>
                    <a:pt x="694" y="252"/>
                    <a:pt x="736" y="256"/>
                    <a:pt x="783" y="266"/>
                  </a:cubicBezTo>
                  <a:lnTo>
                    <a:pt x="783" y="14"/>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8"/>
            <p:cNvSpPr/>
            <p:nvPr/>
          </p:nvSpPr>
          <p:spPr>
            <a:xfrm>
              <a:off x="2138250" y="2947650"/>
              <a:ext cx="34775" cy="43350"/>
            </a:xfrm>
            <a:custGeom>
              <a:rect b="b" l="l" r="r" t="t"/>
              <a:pathLst>
                <a:path extrusionOk="0" h="1734" w="1391">
                  <a:moveTo>
                    <a:pt x="706" y="1"/>
                  </a:moveTo>
                  <a:cubicBezTo>
                    <a:pt x="381" y="1"/>
                    <a:pt x="52" y="137"/>
                    <a:pt x="70" y="472"/>
                  </a:cubicBezTo>
                  <a:cubicBezTo>
                    <a:pt x="112" y="1115"/>
                    <a:pt x="1020" y="766"/>
                    <a:pt x="1104" y="1255"/>
                  </a:cubicBezTo>
                  <a:cubicBezTo>
                    <a:pt x="1097" y="1439"/>
                    <a:pt x="915" y="1518"/>
                    <a:pt x="720" y="1518"/>
                  </a:cubicBezTo>
                  <a:cubicBezTo>
                    <a:pt x="501" y="1518"/>
                    <a:pt x="267" y="1417"/>
                    <a:pt x="252" y="1255"/>
                  </a:cubicBezTo>
                  <a:lnTo>
                    <a:pt x="0" y="1297"/>
                  </a:lnTo>
                  <a:cubicBezTo>
                    <a:pt x="35" y="1580"/>
                    <a:pt x="380" y="1733"/>
                    <a:pt x="715" y="1733"/>
                  </a:cubicBezTo>
                  <a:cubicBezTo>
                    <a:pt x="1058" y="1733"/>
                    <a:pt x="1391" y="1573"/>
                    <a:pt x="1369" y="1227"/>
                  </a:cubicBezTo>
                  <a:cubicBezTo>
                    <a:pt x="1341" y="542"/>
                    <a:pt x="461" y="905"/>
                    <a:pt x="336" y="445"/>
                  </a:cubicBezTo>
                  <a:cubicBezTo>
                    <a:pt x="342" y="281"/>
                    <a:pt x="520" y="203"/>
                    <a:pt x="701" y="203"/>
                  </a:cubicBezTo>
                  <a:cubicBezTo>
                    <a:pt x="890" y="203"/>
                    <a:pt x="1083" y="288"/>
                    <a:pt x="1090" y="445"/>
                  </a:cubicBezTo>
                  <a:lnTo>
                    <a:pt x="1355" y="403"/>
                  </a:lnTo>
                  <a:cubicBezTo>
                    <a:pt x="1327" y="263"/>
                    <a:pt x="1244" y="165"/>
                    <a:pt x="1146" y="95"/>
                  </a:cubicBezTo>
                  <a:cubicBezTo>
                    <a:pt x="1029" y="35"/>
                    <a:pt x="868" y="1"/>
                    <a:pt x="7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8"/>
            <p:cNvSpPr/>
            <p:nvPr/>
          </p:nvSpPr>
          <p:spPr>
            <a:xfrm>
              <a:off x="2178750" y="2947575"/>
              <a:ext cx="37400" cy="43325"/>
            </a:xfrm>
            <a:custGeom>
              <a:rect b="b" l="l" r="r" t="t"/>
              <a:pathLst>
                <a:path extrusionOk="0" h="1733" w="1496">
                  <a:moveTo>
                    <a:pt x="755" y="210"/>
                  </a:moveTo>
                  <a:cubicBezTo>
                    <a:pt x="1132" y="210"/>
                    <a:pt x="1202" y="489"/>
                    <a:pt x="1202" y="867"/>
                  </a:cubicBezTo>
                  <a:cubicBezTo>
                    <a:pt x="1202" y="1244"/>
                    <a:pt x="1118" y="1523"/>
                    <a:pt x="727" y="1523"/>
                  </a:cubicBezTo>
                  <a:cubicBezTo>
                    <a:pt x="378" y="1509"/>
                    <a:pt x="294" y="1244"/>
                    <a:pt x="294" y="867"/>
                  </a:cubicBezTo>
                  <a:cubicBezTo>
                    <a:pt x="294" y="489"/>
                    <a:pt x="378" y="210"/>
                    <a:pt x="755" y="210"/>
                  </a:cubicBezTo>
                  <a:close/>
                  <a:moveTo>
                    <a:pt x="774" y="0"/>
                  </a:moveTo>
                  <a:cubicBezTo>
                    <a:pt x="763" y="0"/>
                    <a:pt x="752" y="0"/>
                    <a:pt x="741" y="1"/>
                  </a:cubicBezTo>
                  <a:cubicBezTo>
                    <a:pt x="238" y="1"/>
                    <a:pt x="1" y="280"/>
                    <a:pt x="1" y="867"/>
                  </a:cubicBezTo>
                  <a:cubicBezTo>
                    <a:pt x="15" y="1383"/>
                    <a:pt x="224" y="1733"/>
                    <a:pt x="727" y="1733"/>
                  </a:cubicBezTo>
                  <a:cubicBezTo>
                    <a:pt x="1244" y="1733"/>
                    <a:pt x="1495" y="1411"/>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8"/>
            <p:cNvSpPr/>
            <p:nvPr/>
          </p:nvSpPr>
          <p:spPr>
            <a:xfrm>
              <a:off x="2224500" y="2947550"/>
              <a:ext cx="39200" cy="42300"/>
            </a:xfrm>
            <a:custGeom>
              <a:rect b="b" l="l" r="r" t="t"/>
              <a:pathLst>
                <a:path extrusionOk="0" h="1692" w="1568">
                  <a:moveTo>
                    <a:pt x="855" y="0"/>
                  </a:moveTo>
                  <a:cubicBezTo>
                    <a:pt x="840" y="0"/>
                    <a:pt x="826" y="1"/>
                    <a:pt x="811" y="2"/>
                  </a:cubicBezTo>
                  <a:cubicBezTo>
                    <a:pt x="532" y="2"/>
                    <a:pt x="364" y="127"/>
                    <a:pt x="280" y="309"/>
                  </a:cubicBezTo>
                  <a:cubicBezTo>
                    <a:pt x="252" y="239"/>
                    <a:pt x="266" y="127"/>
                    <a:pt x="252" y="29"/>
                  </a:cubicBezTo>
                  <a:lnTo>
                    <a:pt x="1" y="29"/>
                  </a:lnTo>
                  <a:lnTo>
                    <a:pt x="1" y="1692"/>
                  </a:lnTo>
                  <a:lnTo>
                    <a:pt x="280" y="1692"/>
                  </a:lnTo>
                  <a:cubicBezTo>
                    <a:pt x="322" y="1105"/>
                    <a:pt x="85" y="239"/>
                    <a:pt x="713" y="211"/>
                  </a:cubicBezTo>
                  <a:cubicBezTo>
                    <a:pt x="979" y="211"/>
                    <a:pt x="1048" y="365"/>
                    <a:pt x="1048" y="630"/>
                  </a:cubicBezTo>
                  <a:lnTo>
                    <a:pt x="1048" y="1692"/>
                  </a:lnTo>
                  <a:lnTo>
                    <a:pt x="1328" y="1692"/>
                  </a:lnTo>
                  <a:cubicBezTo>
                    <a:pt x="1273" y="1021"/>
                    <a:pt x="1567"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8"/>
            <p:cNvSpPr/>
            <p:nvPr/>
          </p:nvSpPr>
          <p:spPr>
            <a:xfrm>
              <a:off x="2261525" y="3000650"/>
              <a:ext cx="45775" cy="4925"/>
            </a:xfrm>
            <a:custGeom>
              <a:rect b="b" l="l" r="r" t="t"/>
              <a:pathLst>
                <a:path extrusionOk="0" h="197" w="1831">
                  <a:moveTo>
                    <a:pt x="0" y="1"/>
                  </a:moveTo>
                  <a:lnTo>
                    <a:pt x="0" y="196"/>
                  </a:lnTo>
                  <a:lnTo>
                    <a:pt x="1830" y="196"/>
                  </a:lnTo>
                  <a:lnTo>
                    <a:pt x="18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8"/>
            <p:cNvSpPr/>
            <p:nvPr/>
          </p:nvSpPr>
          <p:spPr>
            <a:xfrm>
              <a:off x="2311800" y="293290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8"/>
            <p:cNvSpPr/>
            <p:nvPr/>
          </p:nvSpPr>
          <p:spPr>
            <a:xfrm>
              <a:off x="2326825" y="2932900"/>
              <a:ext cx="35650" cy="58000"/>
            </a:xfrm>
            <a:custGeom>
              <a:rect b="b" l="l" r="r" t="t"/>
              <a:pathLst>
                <a:path extrusionOk="0" h="2320" w="1426">
                  <a:moveTo>
                    <a:pt x="724" y="797"/>
                  </a:moveTo>
                  <a:cubicBezTo>
                    <a:pt x="1052" y="797"/>
                    <a:pt x="1132" y="1071"/>
                    <a:pt x="1132" y="1426"/>
                  </a:cubicBezTo>
                  <a:cubicBezTo>
                    <a:pt x="1132" y="1817"/>
                    <a:pt x="1048" y="2096"/>
                    <a:pt x="685" y="2096"/>
                  </a:cubicBezTo>
                  <a:cubicBezTo>
                    <a:pt x="350" y="2096"/>
                    <a:pt x="294" y="1803"/>
                    <a:pt x="294" y="1454"/>
                  </a:cubicBezTo>
                  <a:cubicBezTo>
                    <a:pt x="294" y="1090"/>
                    <a:pt x="350" y="797"/>
                    <a:pt x="699" y="797"/>
                  </a:cubicBezTo>
                  <a:cubicBezTo>
                    <a:pt x="707" y="797"/>
                    <a:pt x="716" y="797"/>
                    <a:pt x="724" y="797"/>
                  </a:cubicBezTo>
                  <a:close/>
                  <a:moveTo>
                    <a:pt x="1132" y="1"/>
                  </a:moveTo>
                  <a:lnTo>
                    <a:pt x="1146" y="867"/>
                  </a:lnTo>
                  <a:cubicBezTo>
                    <a:pt x="1034" y="699"/>
                    <a:pt x="881" y="588"/>
                    <a:pt x="615" y="588"/>
                  </a:cubicBezTo>
                  <a:cubicBezTo>
                    <a:pt x="210" y="588"/>
                    <a:pt x="1" y="881"/>
                    <a:pt x="1" y="1454"/>
                  </a:cubicBezTo>
                  <a:cubicBezTo>
                    <a:pt x="15" y="1970"/>
                    <a:pt x="154" y="2320"/>
                    <a:pt x="615" y="2320"/>
                  </a:cubicBezTo>
                  <a:cubicBezTo>
                    <a:pt x="881" y="2320"/>
                    <a:pt x="1048" y="2208"/>
                    <a:pt x="1132" y="2012"/>
                  </a:cubicBezTo>
                  <a:cubicBezTo>
                    <a:pt x="1160" y="2082"/>
                    <a:pt x="1146" y="2194"/>
                    <a:pt x="1160" y="2278"/>
                  </a:cubicBezTo>
                  <a:lnTo>
                    <a:pt x="1425" y="2278"/>
                  </a:lnTo>
                  <a:lnTo>
                    <a:pt x="14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8"/>
            <p:cNvSpPr/>
            <p:nvPr/>
          </p:nvSpPr>
          <p:spPr>
            <a:xfrm>
              <a:off x="2677100" y="2932900"/>
              <a:ext cx="7000" cy="56950"/>
            </a:xfrm>
            <a:custGeom>
              <a:rect b="b" l="l" r="r" t="t"/>
              <a:pathLst>
                <a:path extrusionOk="0" h="2278" w="280">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8"/>
            <p:cNvSpPr/>
            <p:nvPr/>
          </p:nvSpPr>
          <p:spPr>
            <a:xfrm>
              <a:off x="2694225" y="2947550"/>
              <a:ext cx="39525" cy="42300"/>
            </a:xfrm>
            <a:custGeom>
              <a:rect b="b" l="l" r="r" t="t"/>
              <a:pathLst>
                <a:path extrusionOk="0" h="1692" w="1581">
                  <a:moveTo>
                    <a:pt x="868" y="0"/>
                  </a:moveTo>
                  <a:cubicBezTo>
                    <a:pt x="854" y="0"/>
                    <a:pt x="839" y="1"/>
                    <a:pt x="824" y="2"/>
                  </a:cubicBezTo>
                  <a:cubicBezTo>
                    <a:pt x="545" y="2"/>
                    <a:pt x="377" y="127"/>
                    <a:pt x="279" y="309"/>
                  </a:cubicBezTo>
                  <a:cubicBezTo>
                    <a:pt x="265" y="239"/>
                    <a:pt x="279" y="127"/>
                    <a:pt x="265" y="29"/>
                  </a:cubicBezTo>
                  <a:lnTo>
                    <a:pt x="0" y="29"/>
                  </a:lnTo>
                  <a:lnTo>
                    <a:pt x="14" y="1692"/>
                  </a:lnTo>
                  <a:lnTo>
                    <a:pt x="293" y="1692"/>
                  </a:lnTo>
                  <a:cubicBezTo>
                    <a:pt x="335" y="1105"/>
                    <a:pt x="98" y="239"/>
                    <a:pt x="726" y="211"/>
                  </a:cubicBezTo>
                  <a:cubicBezTo>
                    <a:pt x="992" y="211"/>
                    <a:pt x="1062" y="365"/>
                    <a:pt x="1062" y="630"/>
                  </a:cubicBezTo>
                  <a:lnTo>
                    <a:pt x="1062" y="1692"/>
                  </a:lnTo>
                  <a:lnTo>
                    <a:pt x="1341" y="1692"/>
                  </a:lnTo>
                  <a:cubicBezTo>
                    <a:pt x="1286" y="1021"/>
                    <a:pt x="1581" y="0"/>
                    <a:pt x="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8"/>
            <p:cNvSpPr/>
            <p:nvPr/>
          </p:nvSpPr>
          <p:spPr>
            <a:xfrm>
              <a:off x="2734025" y="2938850"/>
              <a:ext cx="19925" cy="51775"/>
            </a:xfrm>
            <a:custGeom>
              <a:rect b="b" l="l" r="r" t="t"/>
              <a:pathLst>
                <a:path extrusionOk="0" h="2071" w="797">
                  <a:moveTo>
                    <a:pt x="280" y="0"/>
                  </a:moveTo>
                  <a:lnTo>
                    <a:pt x="210" y="377"/>
                  </a:lnTo>
                  <a:lnTo>
                    <a:pt x="0" y="377"/>
                  </a:lnTo>
                  <a:lnTo>
                    <a:pt x="0" y="587"/>
                  </a:lnTo>
                  <a:lnTo>
                    <a:pt x="182" y="587"/>
                  </a:lnTo>
                  <a:lnTo>
                    <a:pt x="182" y="1691"/>
                  </a:lnTo>
                  <a:cubicBezTo>
                    <a:pt x="182" y="1969"/>
                    <a:pt x="345" y="2070"/>
                    <a:pt x="545" y="2070"/>
                  </a:cubicBezTo>
                  <a:cubicBezTo>
                    <a:pt x="626" y="2070"/>
                    <a:pt x="712" y="2054"/>
                    <a:pt x="797" y="2026"/>
                  </a:cubicBezTo>
                  <a:lnTo>
                    <a:pt x="797" y="1816"/>
                  </a:lnTo>
                  <a:cubicBezTo>
                    <a:pt x="748" y="1837"/>
                    <a:pt x="698" y="1847"/>
                    <a:pt x="652" y="1847"/>
                  </a:cubicBezTo>
                  <a:cubicBezTo>
                    <a:pt x="540" y="1847"/>
                    <a:pt x="452" y="1783"/>
                    <a:pt x="461" y="1635"/>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8"/>
            <p:cNvSpPr/>
            <p:nvPr/>
          </p:nvSpPr>
          <p:spPr>
            <a:xfrm>
              <a:off x="2757775" y="2947575"/>
              <a:ext cx="37400" cy="43325"/>
            </a:xfrm>
            <a:custGeom>
              <a:rect b="b" l="l" r="r" t="t"/>
              <a:pathLst>
                <a:path extrusionOk="0" h="1733" w="1496">
                  <a:moveTo>
                    <a:pt x="743" y="209"/>
                  </a:moveTo>
                  <a:cubicBezTo>
                    <a:pt x="987" y="209"/>
                    <a:pt x="1235" y="389"/>
                    <a:pt x="1202" y="699"/>
                  </a:cubicBezTo>
                  <a:lnTo>
                    <a:pt x="308" y="699"/>
                  </a:lnTo>
                  <a:cubicBezTo>
                    <a:pt x="308" y="615"/>
                    <a:pt x="322" y="517"/>
                    <a:pt x="350" y="461"/>
                  </a:cubicBezTo>
                  <a:cubicBezTo>
                    <a:pt x="422" y="289"/>
                    <a:pt x="582" y="209"/>
                    <a:pt x="743" y="209"/>
                  </a:cubicBezTo>
                  <a:close/>
                  <a:moveTo>
                    <a:pt x="741" y="1"/>
                  </a:moveTo>
                  <a:cubicBezTo>
                    <a:pt x="238" y="1"/>
                    <a:pt x="14" y="322"/>
                    <a:pt x="0" y="853"/>
                  </a:cubicBezTo>
                  <a:cubicBezTo>
                    <a:pt x="0" y="1397"/>
                    <a:pt x="252" y="1733"/>
                    <a:pt x="769" y="1733"/>
                  </a:cubicBezTo>
                  <a:cubicBezTo>
                    <a:pt x="1118" y="1733"/>
                    <a:pt x="1341" y="1579"/>
                    <a:pt x="1439" y="1328"/>
                  </a:cubicBezTo>
                  <a:lnTo>
                    <a:pt x="1188" y="1258"/>
                  </a:lnTo>
                  <a:cubicBezTo>
                    <a:pt x="1146" y="1411"/>
                    <a:pt x="992" y="1523"/>
                    <a:pt x="769" y="1523"/>
                  </a:cubicBezTo>
                  <a:cubicBezTo>
                    <a:pt x="419" y="1509"/>
                    <a:pt x="308" y="1272"/>
                    <a:pt x="308" y="922"/>
                  </a:cubicBezTo>
                  <a:lnTo>
                    <a:pt x="1481" y="922"/>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8"/>
            <p:cNvSpPr/>
            <p:nvPr/>
          </p:nvSpPr>
          <p:spPr>
            <a:xfrm>
              <a:off x="2801425" y="2947575"/>
              <a:ext cx="42600" cy="58525"/>
            </a:xfrm>
            <a:custGeom>
              <a:rect b="b" l="l" r="r" t="t"/>
              <a:pathLst>
                <a:path extrusionOk="0" h="2341" w="1704">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4"/>
                    <a:pt x="1" y="378"/>
                    <a:pt x="1" y="867"/>
                  </a:cubicBezTo>
                  <a:cubicBezTo>
                    <a:pt x="1" y="1342"/>
                    <a:pt x="126" y="1705"/>
                    <a:pt x="601" y="1705"/>
                  </a:cubicBezTo>
                  <a:cubicBezTo>
                    <a:pt x="881" y="1705"/>
                    <a:pt x="1034" y="1565"/>
                    <a:pt x="1132" y="1383"/>
                  </a:cubicBezTo>
                  <a:lnTo>
                    <a:pt x="1132" y="1649"/>
                  </a:lnTo>
                  <a:cubicBezTo>
                    <a:pt x="1191" y="1958"/>
                    <a:pt x="949" y="2133"/>
                    <a:pt x="715" y="2133"/>
                  </a:cubicBezTo>
                  <a:cubicBezTo>
                    <a:pt x="558" y="2133"/>
                    <a:pt x="406" y="2054"/>
                    <a:pt x="350" y="1886"/>
                  </a:cubicBezTo>
                  <a:lnTo>
                    <a:pt x="70" y="1942"/>
                  </a:lnTo>
                  <a:cubicBezTo>
                    <a:pt x="126" y="2138"/>
                    <a:pt x="252" y="2263"/>
                    <a:pt x="461" y="2305"/>
                  </a:cubicBezTo>
                  <a:cubicBezTo>
                    <a:pt x="572" y="2329"/>
                    <a:pt x="670" y="2340"/>
                    <a:pt x="757" y="2340"/>
                  </a:cubicBezTo>
                  <a:cubicBezTo>
                    <a:pt x="1703" y="2340"/>
                    <a:pt x="1336" y="1026"/>
                    <a:pt x="1425" y="28"/>
                  </a:cubicBezTo>
                  <a:lnTo>
                    <a:pt x="1160" y="28"/>
                  </a:lnTo>
                  <a:cubicBezTo>
                    <a:pt x="1146" y="112"/>
                    <a:pt x="1146" y="224"/>
                    <a:pt x="1146" y="308"/>
                  </a:cubicBezTo>
                  <a:cubicBezTo>
                    <a:pt x="1048" y="140"/>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8"/>
            <p:cNvSpPr/>
            <p:nvPr/>
          </p:nvSpPr>
          <p:spPr>
            <a:xfrm>
              <a:off x="2845075" y="2947575"/>
              <a:ext cx="37400" cy="43325"/>
            </a:xfrm>
            <a:custGeom>
              <a:rect b="b" l="l" r="r" t="t"/>
              <a:pathLst>
                <a:path extrusionOk="0" h="1733" w="1496">
                  <a:moveTo>
                    <a:pt x="744" y="209"/>
                  </a:moveTo>
                  <a:cubicBezTo>
                    <a:pt x="987" y="209"/>
                    <a:pt x="1236" y="389"/>
                    <a:pt x="1202" y="699"/>
                  </a:cubicBezTo>
                  <a:lnTo>
                    <a:pt x="308" y="699"/>
                  </a:lnTo>
                  <a:cubicBezTo>
                    <a:pt x="308" y="615"/>
                    <a:pt x="322" y="517"/>
                    <a:pt x="350" y="461"/>
                  </a:cubicBezTo>
                  <a:cubicBezTo>
                    <a:pt x="422" y="289"/>
                    <a:pt x="582" y="209"/>
                    <a:pt x="744" y="209"/>
                  </a:cubicBezTo>
                  <a:close/>
                  <a:moveTo>
                    <a:pt x="741" y="1"/>
                  </a:moveTo>
                  <a:cubicBezTo>
                    <a:pt x="238" y="1"/>
                    <a:pt x="15" y="322"/>
                    <a:pt x="1" y="853"/>
                  </a:cubicBezTo>
                  <a:cubicBezTo>
                    <a:pt x="1" y="1397"/>
                    <a:pt x="252" y="1733"/>
                    <a:pt x="769" y="1733"/>
                  </a:cubicBezTo>
                  <a:cubicBezTo>
                    <a:pt x="1118" y="1733"/>
                    <a:pt x="1342" y="1579"/>
                    <a:pt x="1439" y="1328"/>
                  </a:cubicBezTo>
                  <a:lnTo>
                    <a:pt x="1188" y="1258"/>
                  </a:lnTo>
                  <a:cubicBezTo>
                    <a:pt x="1146" y="1411"/>
                    <a:pt x="992" y="1523"/>
                    <a:pt x="769" y="1523"/>
                  </a:cubicBezTo>
                  <a:cubicBezTo>
                    <a:pt x="420" y="1509"/>
                    <a:pt x="308" y="1272"/>
                    <a:pt x="308" y="922"/>
                  </a:cubicBezTo>
                  <a:lnTo>
                    <a:pt x="1481" y="922"/>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8"/>
            <p:cNvSpPr/>
            <p:nvPr/>
          </p:nvSpPr>
          <p:spPr>
            <a:xfrm>
              <a:off x="2890825" y="2947575"/>
              <a:ext cx="19575" cy="42275"/>
            </a:xfrm>
            <a:custGeom>
              <a:rect b="b" l="l" r="r" t="t"/>
              <a:pathLst>
                <a:path extrusionOk="0" h="1691" w="783">
                  <a:moveTo>
                    <a:pt x="664" y="0"/>
                  </a:moveTo>
                  <a:cubicBezTo>
                    <a:pt x="438" y="0"/>
                    <a:pt x="328" y="173"/>
                    <a:pt x="280" y="378"/>
                  </a:cubicBezTo>
                  <a:cubicBezTo>
                    <a:pt x="252" y="280"/>
                    <a:pt x="266" y="140"/>
                    <a:pt x="266" y="28"/>
                  </a:cubicBezTo>
                  <a:lnTo>
                    <a:pt x="1" y="28"/>
                  </a:lnTo>
                  <a:lnTo>
                    <a:pt x="15" y="1691"/>
                  </a:lnTo>
                  <a:lnTo>
                    <a:pt x="294" y="1691"/>
                  </a:lnTo>
                  <a:cubicBezTo>
                    <a:pt x="320" y="1105"/>
                    <a:pt x="128" y="252"/>
                    <a:pt x="656" y="252"/>
                  </a:cubicBezTo>
                  <a:cubicBezTo>
                    <a:pt x="694" y="252"/>
                    <a:pt x="736" y="256"/>
                    <a:pt x="783" y="266"/>
                  </a:cubicBezTo>
                  <a:lnTo>
                    <a:pt x="783" y="14"/>
                  </a:lnTo>
                  <a:cubicBezTo>
                    <a:pt x="740" y="5"/>
                    <a:pt x="700"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8"/>
            <p:cNvSpPr/>
            <p:nvPr/>
          </p:nvSpPr>
          <p:spPr>
            <a:xfrm>
              <a:off x="2020900" y="3072600"/>
              <a:ext cx="14650" cy="73425"/>
            </a:xfrm>
            <a:custGeom>
              <a:rect b="b" l="l" r="r" t="t"/>
              <a:pathLst>
                <a:path extrusionOk="0" h="2937" w="586">
                  <a:moveTo>
                    <a:pt x="294" y="0"/>
                  </a:moveTo>
                  <a:lnTo>
                    <a:pt x="294" y="266"/>
                  </a:lnTo>
                  <a:lnTo>
                    <a:pt x="574" y="266"/>
                  </a:lnTo>
                  <a:lnTo>
                    <a:pt x="574" y="0"/>
                  </a:lnTo>
                  <a:close/>
                  <a:moveTo>
                    <a:pt x="294" y="615"/>
                  </a:moveTo>
                  <a:lnTo>
                    <a:pt x="294" y="2445"/>
                  </a:lnTo>
                  <a:cubicBezTo>
                    <a:pt x="294" y="2629"/>
                    <a:pt x="230" y="2716"/>
                    <a:pt x="73" y="2716"/>
                  </a:cubicBezTo>
                  <a:cubicBezTo>
                    <a:pt x="51" y="2716"/>
                    <a:pt x="27" y="2714"/>
                    <a:pt x="1" y="2710"/>
                  </a:cubicBezTo>
                  <a:lnTo>
                    <a:pt x="1" y="2920"/>
                  </a:lnTo>
                  <a:cubicBezTo>
                    <a:pt x="58" y="2931"/>
                    <a:pt x="112" y="2936"/>
                    <a:pt x="162" y="2936"/>
                  </a:cubicBezTo>
                  <a:cubicBezTo>
                    <a:pt x="429" y="2936"/>
                    <a:pt x="585" y="2781"/>
                    <a:pt x="574" y="2487"/>
                  </a:cubicBezTo>
                  <a:lnTo>
                    <a:pt x="574"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8"/>
            <p:cNvSpPr/>
            <p:nvPr/>
          </p:nvSpPr>
          <p:spPr>
            <a:xfrm>
              <a:off x="2043250" y="3087250"/>
              <a:ext cx="37400" cy="43350"/>
            </a:xfrm>
            <a:custGeom>
              <a:rect b="b" l="l" r="r" t="t"/>
              <a:pathLst>
                <a:path extrusionOk="0" h="1734" w="1496">
                  <a:moveTo>
                    <a:pt x="755" y="211"/>
                  </a:moveTo>
                  <a:cubicBezTo>
                    <a:pt x="1132" y="211"/>
                    <a:pt x="1202" y="490"/>
                    <a:pt x="1202" y="867"/>
                  </a:cubicBezTo>
                  <a:cubicBezTo>
                    <a:pt x="1202" y="1244"/>
                    <a:pt x="1118" y="1524"/>
                    <a:pt x="741" y="1524"/>
                  </a:cubicBezTo>
                  <a:cubicBezTo>
                    <a:pt x="378" y="1510"/>
                    <a:pt x="294" y="1244"/>
                    <a:pt x="294" y="867"/>
                  </a:cubicBezTo>
                  <a:cubicBezTo>
                    <a:pt x="294" y="490"/>
                    <a:pt x="378" y="211"/>
                    <a:pt x="755" y="211"/>
                  </a:cubicBezTo>
                  <a:close/>
                  <a:moveTo>
                    <a:pt x="787" y="1"/>
                  </a:moveTo>
                  <a:cubicBezTo>
                    <a:pt x="776" y="1"/>
                    <a:pt x="766" y="1"/>
                    <a:pt x="755" y="1"/>
                  </a:cubicBezTo>
                  <a:cubicBezTo>
                    <a:pt x="252" y="1"/>
                    <a:pt x="1" y="280"/>
                    <a:pt x="1" y="867"/>
                  </a:cubicBezTo>
                  <a:cubicBezTo>
                    <a:pt x="15" y="1384"/>
                    <a:pt x="224" y="1733"/>
                    <a:pt x="741" y="1733"/>
                  </a:cubicBezTo>
                  <a:cubicBezTo>
                    <a:pt x="1258" y="1733"/>
                    <a:pt x="1495" y="1412"/>
                    <a:pt x="1495" y="867"/>
                  </a:cubicBezTo>
                  <a:cubicBezTo>
                    <a:pt x="1495" y="333"/>
                    <a:pt x="1294" y="1"/>
                    <a:pt x="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8"/>
            <p:cNvSpPr/>
            <p:nvPr/>
          </p:nvSpPr>
          <p:spPr>
            <a:xfrm>
              <a:off x="2089000" y="30726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8"/>
            <p:cNvSpPr/>
            <p:nvPr/>
          </p:nvSpPr>
          <p:spPr>
            <a:xfrm>
              <a:off x="2106125" y="3087225"/>
              <a:ext cx="39525" cy="42325"/>
            </a:xfrm>
            <a:custGeom>
              <a:rect b="b" l="l" r="r" t="t"/>
              <a:pathLst>
                <a:path extrusionOk="0" h="1693" w="1581">
                  <a:moveTo>
                    <a:pt x="868" y="1"/>
                  </a:moveTo>
                  <a:cubicBezTo>
                    <a:pt x="854" y="1"/>
                    <a:pt x="839" y="1"/>
                    <a:pt x="824" y="2"/>
                  </a:cubicBezTo>
                  <a:cubicBezTo>
                    <a:pt x="545" y="2"/>
                    <a:pt x="377" y="128"/>
                    <a:pt x="280" y="309"/>
                  </a:cubicBezTo>
                  <a:cubicBezTo>
                    <a:pt x="266" y="240"/>
                    <a:pt x="280" y="128"/>
                    <a:pt x="266" y="30"/>
                  </a:cubicBezTo>
                  <a:lnTo>
                    <a:pt x="0" y="30"/>
                  </a:lnTo>
                  <a:lnTo>
                    <a:pt x="14" y="1692"/>
                  </a:lnTo>
                  <a:lnTo>
                    <a:pt x="294" y="1692"/>
                  </a:lnTo>
                  <a:cubicBezTo>
                    <a:pt x="335" y="1106"/>
                    <a:pt x="98" y="240"/>
                    <a:pt x="727" y="212"/>
                  </a:cubicBezTo>
                  <a:cubicBezTo>
                    <a:pt x="992" y="212"/>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8"/>
            <p:cNvSpPr/>
            <p:nvPr/>
          </p:nvSpPr>
          <p:spPr>
            <a:xfrm>
              <a:off x="2147675" y="3087275"/>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3" y="209"/>
                    <a:pt x="753" y="209"/>
                  </a:cubicBezTo>
                  <a:close/>
                  <a:moveTo>
                    <a:pt x="755" y="0"/>
                  </a:moveTo>
                  <a:cubicBezTo>
                    <a:pt x="238" y="0"/>
                    <a:pt x="15" y="321"/>
                    <a:pt x="15" y="852"/>
                  </a:cubicBezTo>
                  <a:cubicBezTo>
                    <a:pt x="1" y="1397"/>
                    <a:pt x="266" y="1732"/>
                    <a:pt x="769" y="1732"/>
                  </a:cubicBezTo>
                  <a:cubicBezTo>
                    <a:pt x="1118" y="1732"/>
                    <a:pt x="1342" y="1579"/>
                    <a:pt x="1439" y="1327"/>
                  </a:cubicBezTo>
                  <a:lnTo>
                    <a:pt x="1202" y="1257"/>
                  </a:lnTo>
                  <a:cubicBezTo>
                    <a:pt x="1146" y="1411"/>
                    <a:pt x="992" y="1523"/>
                    <a:pt x="769" y="1523"/>
                  </a:cubicBezTo>
                  <a:cubicBezTo>
                    <a:pt x="434"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8"/>
            <p:cNvSpPr/>
            <p:nvPr/>
          </p:nvSpPr>
          <p:spPr>
            <a:xfrm>
              <a:off x="2191675" y="3072600"/>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7"/>
                    <a:pt x="685" y="797"/>
                  </a:cubicBezTo>
                  <a:cubicBezTo>
                    <a:pt x="694" y="796"/>
                    <a:pt x="702" y="796"/>
                    <a:pt x="711" y="796"/>
                  </a:cubicBezTo>
                  <a:close/>
                  <a:moveTo>
                    <a:pt x="1118" y="0"/>
                  </a:moveTo>
                  <a:lnTo>
                    <a:pt x="1132" y="866"/>
                  </a:lnTo>
                  <a:cubicBezTo>
                    <a:pt x="1034" y="699"/>
                    <a:pt x="881" y="587"/>
                    <a:pt x="615" y="587"/>
                  </a:cubicBezTo>
                  <a:cubicBezTo>
                    <a:pt x="196" y="587"/>
                    <a:pt x="1" y="880"/>
                    <a:pt x="1" y="1453"/>
                  </a:cubicBezTo>
                  <a:cubicBezTo>
                    <a:pt x="1" y="1970"/>
                    <a:pt x="140" y="2319"/>
                    <a:pt x="615" y="2319"/>
                  </a:cubicBezTo>
                  <a:cubicBezTo>
                    <a:pt x="881" y="2319"/>
                    <a:pt x="1034" y="2207"/>
                    <a:pt x="1118" y="2012"/>
                  </a:cubicBezTo>
                  <a:cubicBezTo>
                    <a:pt x="1146" y="2082"/>
                    <a:pt x="1132" y="2194"/>
                    <a:pt x="1146" y="2277"/>
                  </a:cubicBezTo>
                  <a:lnTo>
                    <a:pt x="1411"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8"/>
            <p:cNvSpPr/>
            <p:nvPr/>
          </p:nvSpPr>
          <p:spPr>
            <a:xfrm>
              <a:off x="2675000" y="3072600"/>
              <a:ext cx="35650" cy="58000"/>
            </a:xfrm>
            <a:custGeom>
              <a:rect b="b" l="l" r="r" t="t"/>
              <a:pathLst>
                <a:path extrusionOk="0" h="2320" w="1426">
                  <a:moveTo>
                    <a:pt x="724" y="796"/>
                  </a:moveTo>
                  <a:cubicBezTo>
                    <a:pt x="1052" y="796"/>
                    <a:pt x="1132" y="1071"/>
                    <a:pt x="1132" y="1425"/>
                  </a:cubicBezTo>
                  <a:cubicBezTo>
                    <a:pt x="1132" y="1816"/>
                    <a:pt x="1048" y="2096"/>
                    <a:pt x="685" y="2096"/>
                  </a:cubicBezTo>
                  <a:cubicBezTo>
                    <a:pt x="350" y="2096"/>
                    <a:pt x="294" y="1802"/>
                    <a:pt x="294" y="1453"/>
                  </a:cubicBezTo>
                  <a:cubicBezTo>
                    <a:pt x="294" y="1090"/>
                    <a:pt x="350" y="797"/>
                    <a:pt x="699" y="797"/>
                  </a:cubicBezTo>
                  <a:cubicBezTo>
                    <a:pt x="708" y="796"/>
                    <a:pt x="716" y="796"/>
                    <a:pt x="724" y="796"/>
                  </a:cubicBezTo>
                  <a:close/>
                  <a:moveTo>
                    <a:pt x="1132" y="0"/>
                  </a:moveTo>
                  <a:lnTo>
                    <a:pt x="1146" y="866"/>
                  </a:lnTo>
                  <a:cubicBezTo>
                    <a:pt x="1034" y="699"/>
                    <a:pt x="895" y="587"/>
                    <a:pt x="615" y="587"/>
                  </a:cubicBezTo>
                  <a:cubicBezTo>
                    <a:pt x="210" y="587"/>
                    <a:pt x="1" y="880"/>
                    <a:pt x="1" y="1453"/>
                  </a:cubicBezTo>
                  <a:cubicBezTo>
                    <a:pt x="15" y="1970"/>
                    <a:pt x="154" y="2319"/>
                    <a:pt x="615" y="2319"/>
                  </a:cubicBezTo>
                  <a:cubicBezTo>
                    <a:pt x="895" y="2319"/>
                    <a:pt x="1048" y="2207"/>
                    <a:pt x="1132" y="2012"/>
                  </a:cubicBezTo>
                  <a:cubicBezTo>
                    <a:pt x="1160" y="2082"/>
                    <a:pt x="1146" y="2194"/>
                    <a:pt x="1160" y="2277"/>
                  </a:cubicBezTo>
                  <a:lnTo>
                    <a:pt x="1426"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8"/>
            <p:cNvSpPr/>
            <p:nvPr/>
          </p:nvSpPr>
          <p:spPr>
            <a:xfrm>
              <a:off x="2718650" y="3087275"/>
              <a:ext cx="40550" cy="43325"/>
            </a:xfrm>
            <a:custGeom>
              <a:rect b="b" l="l" r="r" t="t"/>
              <a:pathLst>
                <a:path extrusionOk="0" h="1733" w="1622">
                  <a:moveTo>
                    <a:pt x="1104" y="866"/>
                  </a:moveTo>
                  <a:cubicBezTo>
                    <a:pt x="1118" y="1257"/>
                    <a:pt x="937" y="1495"/>
                    <a:pt x="574" y="1523"/>
                  </a:cubicBezTo>
                  <a:cubicBezTo>
                    <a:pt x="406" y="1523"/>
                    <a:pt x="294" y="1397"/>
                    <a:pt x="294" y="1229"/>
                  </a:cubicBezTo>
                  <a:cubicBezTo>
                    <a:pt x="294" y="824"/>
                    <a:pt x="727" y="894"/>
                    <a:pt x="1104" y="866"/>
                  </a:cubicBezTo>
                  <a:close/>
                  <a:moveTo>
                    <a:pt x="755" y="0"/>
                  </a:moveTo>
                  <a:cubicBezTo>
                    <a:pt x="378" y="0"/>
                    <a:pt x="127" y="126"/>
                    <a:pt x="85" y="447"/>
                  </a:cubicBezTo>
                  <a:lnTo>
                    <a:pt x="378" y="475"/>
                  </a:lnTo>
                  <a:cubicBezTo>
                    <a:pt x="378" y="266"/>
                    <a:pt x="532" y="210"/>
                    <a:pt x="741" y="210"/>
                  </a:cubicBezTo>
                  <a:cubicBezTo>
                    <a:pt x="1021" y="210"/>
                    <a:pt x="1118" y="377"/>
                    <a:pt x="1104" y="685"/>
                  </a:cubicBezTo>
                  <a:cubicBezTo>
                    <a:pt x="1078" y="685"/>
                    <a:pt x="1052" y="685"/>
                    <a:pt x="1027" y="685"/>
                  </a:cubicBezTo>
                  <a:cubicBezTo>
                    <a:pt x="508" y="685"/>
                    <a:pt x="1" y="697"/>
                    <a:pt x="1" y="1229"/>
                  </a:cubicBezTo>
                  <a:cubicBezTo>
                    <a:pt x="1" y="1537"/>
                    <a:pt x="196" y="1718"/>
                    <a:pt x="518" y="1732"/>
                  </a:cubicBezTo>
                  <a:cubicBezTo>
                    <a:pt x="839" y="1732"/>
                    <a:pt x="979" y="1565"/>
                    <a:pt x="1104" y="1383"/>
                  </a:cubicBezTo>
                  <a:lnTo>
                    <a:pt x="1104" y="1383"/>
                  </a:lnTo>
                  <a:cubicBezTo>
                    <a:pt x="1094" y="1598"/>
                    <a:pt x="1248" y="1705"/>
                    <a:pt x="1441" y="1705"/>
                  </a:cubicBezTo>
                  <a:cubicBezTo>
                    <a:pt x="1499" y="1705"/>
                    <a:pt x="1560" y="1696"/>
                    <a:pt x="1621" y="1676"/>
                  </a:cubicBezTo>
                  <a:lnTo>
                    <a:pt x="1621" y="1509"/>
                  </a:lnTo>
                  <a:cubicBezTo>
                    <a:pt x="1593" y="1515"/>
                    <a:pt x="1568" y="1518"/>
                    <a:pt x="1545" y="1518"/>
                  </a:cubicBezTo>
                  <a:cubicBezTo>
                    <a:pt x="1420" y="1518"/>
                    <a:pt x="1372" y="1425"/>
                    <a:pt x="1384" y="1271"/>
                  </a:cubicBezTo>
                  <a:lnTo>
                    <a:pt x="1384" y="559"/>
                  </a:lnTo>
                  <a:cubicBezTo>
                    <a:pt x="1384"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8"/>
            <p:cNvSpPr/>
            <p:nvPr/>
          </p:nvSpPr>
          <p:spPr>
            <a:xfrm>
              <a:off x="2760225" y="3078525"/>
              <a:ext cx="20275" cy="51800"/>
            </a:xfrm>
            <a:custGeom>
              <a:rect b="b" l="l" r="r" t="t"/>
              <a:pathLst>
                <a:path extrusionOk="0" h="2072" w="811">
                  <a:moveTo>
                    <a:pt x="294" y="1"/>
                  </a:moveTo>
                  <a:lnTo>
                    <a:pt x="210" y="378"/>
                  </a:lnTo>
                  <a:lnTo>
                    <a:pt x="0" y="378"/>
                  </a:lnTo>
                  <a:lnTo>
                    <a:pt x="0" y="588"/>
                  </a:lnTo>
                  <a:lnTo>
                    <a:pt x="196" y="588"/>
                  </a:lnTo>
                  <a:lnTo>
                    <a:pt x="196" y="1691"/>
                  </a:lnTo>
                  <a:cubicBezTo>
                    <a:pt x="196" y="1970"/>
                    <a:pt x="359" y="2071"/>
                    <a:pt x="558" y="2071"/>
                  </a:cubicBezTo>
                  <a:cubicBezTo>
                    <a:pt x="639" y="2071"/>
                    <a:pt x="726" y="2055"/>
                    <a:pt x="810" y="2026"/>
                  </a:cubicBezTo>
                  <a:lnTo>
                    <a:pt x="810" y="1817"/>
                  </a:lnTo>
                  <a:cubicBezTo>
                    <a:pt x="757" y="1837"/>
                    <a:pt x="706" y="1848"/>
                    <a:pt x="659" y="1848"/>
                  </a:cubicBezTo>
                  <a:cubicBezTo>
                    <a:pt x="547" y="1848"/>
                    <a:pt x="465" y="1784"/>
                    <a:pt x="475" y="1635"/>
                  </a:cubicBezTo>
                  <a:lnTo>
                    <a:pt x="475" y="588"/>
                  </a:lnTo>
                  <a:lnTo>
                    <a:pt x="782" y="588"/>
                  </a:lnTo>
                  <a:lnTo>
                    <a:pt x="782"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8"/>
            <p:cNvSpPr/>
            <p:nvPr/>
          </p:nvSpPr>
          <p:spPr>
            <a:xfrm>
              <a:off x="2783975" y="3087275"/>
              <a:ext cx="37725" cy="43325"/>
            </a:xfrm>
            <a:custGeom>
              <a:rect b="b" l="l" r="r" t="t"/>
              <a:pathLst>
                <a:path extrusionOk="0" h="1733" w="1509">
                  <a:moveTo>
                    <a:pt x="753" y="209"/>
                  </a:moveTo>
                  <a:cubicBezTo>
                    <a:pt x="994" y="209"/>
                    <a:pt x="1241" y="388"/>
                    <a:pt x="1215" y="699"/>
                  </a:cubicBezTo>
                  <a:lnTo>
                    <a:pt x="307" y="699"/>
                  </a:lnTo>
                  <a:cubicBezTo>
                    <a:pt x="307" y="615"/>
                    <a:pt x="335" y="517"/>
                    <a:pt x="363" y="461"/>
                  </a:cubicBezTo>
                  <a:cubicBezTo>
                    <a:pt x="436" y="288"/>
                    <a:pt x="593" y="209"/>
                    <a:pt x="753" y="209"/>
                  </a:cubicBezTo>
                  <a:close/>
                  <a:moveTo>
                    <a:pt x="754" y="0"/>
                  </a:moveTo>
                  <a:cubicBezTo>
                    <a:pt x="238" y="0"/>
                    <a:pt x="28" y="321"/>
                    <a:pt x="14" y="852"/>
                  </a:cubicBezTo>
                  <a:cubicBezTo>
                    <a:pt x="0" y="1397"/>
                    <a:pt x="265" y="1732"/>
                    <a:pt x="768" y="1732"/>
                  </a:cubicBezTo>
                  <a:cubicBezTo>
                    <a:pt x="1118" y="1732"/>
                    <a:pt x="1355" y="1579"/>
                    <a:pt x="1439" y="1327"/>
                  </a:cubicBezTo>
                  <a:lnTo>
                    <a:pt x="1201" y="1257"/>
                  </a:lnTo>
                  <a:cubicBezTo>
                    <a:pt x="1146" y="1411"/>
                    <a:pt x="1006" y="1523"/>
                    <a:pt x="768" y="1523"/>
                  </a:cubicBezTo>
                  <a:cubicBezTo>
                    <a:pt x="433" y="1509"/>
                    <a:pt x="307" y="1271"/>
                    <a:pt x="307" y="922"/>
                  </a:cubicBezTo>
                  <a:lnTo>
                    <a:pt x="1495" y="922"/>
                  </a:lnTo>
                  <a:cubicBezTo>
                    <a:pt x="1509" y="363"/>
                    <a:pt x="1299"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8"/>
            <p:cNvSpPr/>
            <p:nvPr/>
          </p:nvSpPr>
          <p:spPr>
            <a:xfrm>
              <a:off x="2025825" y="3215075"/>
              <a:ext cx="40850" cy="43325"/>
            </a:xfrm>
            <a:custGeom>
              <a:rect b="b" l="l" r="r" t="t"/>
              <a:pathLst>
                <a:path extrusionOk="0" h="1733" w="1634">
                  <a:moveTo>
                    <a:pt x="1103" y="867"/>
                  </a:moveTo>
                  <a:lnTo>
                    <a:pt x="1103" y="867"/>
                  </a:lnTo>
                  <a:cubicBezTo>
                    <a:pt x="1131" y="1272"/>
                    <a:pt x="935" y="1495"/>
                    <a:pt x="586" y="1523"/>
                  </a:cubicBezTo>
                  <a:cubicBezTo>
                    <a:pt x="404" y="1523"/>
                    <a:pt x="307" y="1412"/>
                    <a:pt x="307" y="1230"/>
                  </a:cubicBezTo>
                  <a:cubicBezTo>
                    <a:pt x="307" y="825"/>
                    <a:pt x="726" y="895"/>
                    <a:pt x="1103" y="867"/>
                  </a:cubicBezTo>
                  <a:close/>
                  <a:moveTo>
                    <a:pt x="754" y="1"/>
                  </a:moveTo>
                  <a:cubicBezTo>
                    <a:pt x="377" y="1"/>
                    <a:pt x="139" y="126"/>
                    <a:pt x="97" y="448"/>
                  </a:cubicBezTo>
                  <a:lnTo>
                    <a:pt x="377" y="476"/>
                  </a:lnTo>
                  <a:cubicBezTo>
                    <a:pt x="390" y="266"/>
                    <a:pt x="544" y="224"/>
                    <a:pt x="754" y="210"/>
                  </a:cubicBezTo>
                  <a:cubicBezTo>
                    <a:pt x="1033" y="210"/>
                    <a:pt x="1131" y="378"/>
                    <a:pt x="1103" y="685"/>
                  </a:cubicBezTo>
                  <a:cubicBezTo>
                    <a:pt x="1077" y="685"/>
                    <a:pt x="1051" y="685"/>
                    <a:pt x="1025" y="685"/>
                  </a:cubicBezTo>
                  <a:cubicBezTo>
                    <a:pt x="506" y="685"/>
                    <a:pt x="0" y="698"/>
                    <a:pt x="13" y="1230"/>
                  </a:cubicBezTo>
                  <a:cubicBezTo>
                    <a:pt x="13" y="1551"/>
                    <a:pt x="209" y="1719"/>
                    <a:pt x="516" y="1733"/>
                  </a:cubicBezTo>
                  <a:cubicBezTo>
                    <a:pt x="837" y="1733"/>
                    <a:pt x="977" y="1565"/>
                    <a:pt x="1117" y="1384"/>
                  </a:cubicBezTo>
                  <a:lnTo>
                    <a:pt x="1117" y="1384"/>
                  </a:lnTo>
                  <a:cubicBezTo>
                    <a:pt x="1106" y="1605"/>
                    <a:pt x="1262" y="1713"/>
                    <a:pt x="1466" y="1713"/>
                  </a:cubicBezTo>
                  <a:cubicBezTo>
                    <a:pt x="1519" y="1713"/>
                    <a:pt x="1576" y="1705"/>
                    <a:pt x="1634" y="1691"/>
                  </a:cubicBezTo>
                  <a:lnTo>
                    <a:pt x="1634" y="1509"/>
                  </a:lnTo>
                  <a:cubicBezTo>
                    <a:pt x="1606" y="1516"/>
                    <a:pt x="1580" y="1519"/>
                    <a:pt x="1557" y="1519"/>
                  </a:cubicBezTo>
                  <a:cubicBezTo>
                    <a:pt x="1432" y="1519"/>
                    <a:pt x="1382" y="1425"/>
                    <a:pt x="1382" y="1272"/>
                  </a:cubicBezTo>
                  <a:lnTo>
                    <a:pt x="1382" y="559"/>
                  </a:lnTo>
                  <a:cubicBezTo>
                    <a:pt x="1382"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8"/>
            <p:cNvSpPr/>
            <p:nvPr/>
          </p:nvSpPr>
          <p:spPr>
            <a:xfrm>
              <a:off x="2068425" y="3215350"/>
              <a:ext cx="35625" cy="43050"/>
            </a:xfrm>
            <a:custGeom>
              <a:rect b="b" l="l" r="r" t="t"/>
              <a:pathLst>
                <a:path extrusionOk="0" h="1722" w="1425">
                  <a:moveTo>
                    <a:pt x="783" y="1"/>
                  </a:moveTo>
                  <a:cubicBezTo>
                    <a:pt x="392" y="1"/>
                    <a:pt x="1" y="327"/>
                    <a:pt x="55" y="856"/>
                  </a:cubicBezTo>
                  <a:cubicBezTo>
                    <a:pt x="111" y="1359"/>
                    <a:pt x="251" y="1722"/>
                    <a:pt x="768" y="1722"/>
                  </a:cubicBezTo>
                  <a:cubicBezTo>
                    <a:pt x="1145" y="1722"/>
                    <a:pt x="1369" y="1512"/>
                    <a:pt x="1424" y="1191"/>
                  </a:cubicBezTo>
                  <a:lnTo>
                    <a:pt x="1145" y="1163"/>
                  </a:lnTo>
                  <a:cubicBezTo>
                    <a:pt x="1117" y="1373"/>
                    <a:pt x="977" y="1498"/>
                    <a:pt x="768" y="1498"/>
                  </a:cubicBezTo>
                  <a:cubicBezTo>
                    <a:pt x="419" y="1498"/>
                    <a:pt x="349" y="1191"/>
                    <a:pt x="349" y="842"/>
                  </a:cubicBezTo>
                  <a:cubicBezTo>
                    <a:pt x="349" y="493"/>
                    <a:pt x="419" y="213"/>
                    <a:pt x="768" y="213"/>
                  </a:cubicBezTo>
                  <a:cubicBezTo>
                    <a:pt x="977" y="213"/>
                    <a:pt x="1089" y="325"/>
                    <a:pt x="1117" y="507"/>
                  </a:cubicBezTo>
                  <a:lnTo>
                    <a:pt x="1396" y="493"/>
                  </a:lnTo>
                  <a:cubicBezTo>
                    <a:pt x="1382" y="423"/>
                    <a:pt x="1369" y="353"/>
                    <a:pt x="1341" y="297"/>
                  </a:cubicBezTo>
                  <a:cubicBezTo>
                    <a:pt x="1200" y="93"/>
                    <a:pt x="992" y="1"/>
                    <a:pt x="7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8"/>
            <p:cNvSpPr/>
            <p:nvPr/>
          </p:nvSpPr>
          <p:spPr>
            <a:xfrm>
              <a:off x="2106825" y="3206700"/>
              <a:ext cx="20275" cy="51550"/>
            </a:xfrm>
            <a:custGeom>
              <a:rect b="b" l="l" r="r" t="t"/>
              <a:pathLst>
                <a:path extrusionOk="0" h="2062" w="811">
                  <a:moveTo>
                    <a:pt x="294" y="0"/>
                  </a:moveTo>
                  <a:lnTo>
                    <a:pt x="210" y="378"/>
                  </a:lnTo>
                  <a:lnTo>
                    <a:pt x="0" y="378"/>
                  </a:lnTo>
                  <a:lnTo>
                    <a:pt x="0" y="573"/>
                  </a:lnTo>
                  <a:lnTo>
                    <a:pt x="196" y="573"/>
                  </a:lnTo>
                  <a:lnTo>
                    <a:pt x="196" y="1677"/>
                  </a:lnTo>
                  <a:cubicBezTo>
                    <a:pt x="196" y="1963"/>
                    <a:pt x="367" y="2062"/>
                    <a:pt x="574" y="2062"/>
                  </a:cubicBezTo>
                  <a:cubicBezTo>
                    <a:pt x="651" y="2062"/>
                    <a:pt x="731" y="2049"/>
                    <a:pt x="810" y="2026"/>
                  </a:cubicBezTo>
                  <a:lnTo>
                    <a:pt x="810" y="1816"/>
                  </a:lnTo>
                  <a:cubicBezTo>
                    <a:pt x="763" y="1831"/>
                    <a:pt x="716" y="1839"/>
                    <a:pt x="674" y="1839"/>
                  </a:cubicBezTo>
                  <a:cubicBezTo>
                    <a:pt x="554" y="1839"/>
                    <a:pt x="465" y="1776"/>
                    <a:pt x="475" y="1621"/>
                  </a:cubicBezTo>
                  <a:lnTo>
                    <a:pt x="475" y="573"/>
                  </a:lnTo>
                  <a:lnTo>
                    <a:pt x="782" y="573"/>
                  </a:lnTo>
                  <a:lnTo>
                    <a:pt x="782" y="378"/>
                  </a:lnTo>
                  <a:lnTo>
                    <a:pt x="475" y="378"/>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8"/>
            <p:cNvSpPr/>
            <p:nvPr/>
          </p:nvSpPr>
          <p:spPr>
            <a:xfrm>
              <a:off x="2133000" y="3200425"/>
              <a:ext cx="7025" cy="56925"/>
            </a:xfrm>
            <a:custGeom>
              <a:rect b="b" l="l" r="r" t="t"/>
              <a:pathLst>
                <a:path extrusionOk="0" h="2277" w="281">
                  <a:moveTo>
                    <a:pt x="1" y="0"/>
                  </a:moveTo>
                  <a:lnTo>
                    <a:pt x="1" y="265"/>
                  </a:lnTo>
                  <a:lnTo>
                    <a:pt x="280" y="265"/>
                  </a:lnTo>
                  <a:lnTo>
                    <a:pt x="280" y="0"/>
                  </a:lnTo>
                  <a:close/>
                  <a:moveTo>
                    <a:pt x="1" y="629"/>
                  </a:moveTo>
                  <a:lnTo>
                    <a:pt x="1" y="2277"/>
                  </a:lnTo>
                  <a:lnTo>
                    <a:pt x="280" y="2277"/>
                  </a:lnTo>
                  <a:lnTo>
                    <a:pt x="280" y="62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8"/>
            <p:cNvSpPr/>
            <p:nvPr/>
          </p:nvSpPr>
          <p:spPr>
            <a:xfrm>
              <a:off x="2145225" y="3216125"/>
              <a:ext cx="38800" cy="41225"/>
            </a:xfrm>
            <a:custGeom>
              <a:rect b="b" l="l" r="r" t="t"/>
              <a:pathLst>
                <a:path extrusionOk="0" h="1649" w="1552">
                  <a:moveTo>
                    <a:pt x="1" y="1"/>
                  </a:moveTo>
                  <a:lnTo>
                    <a:pt x="601" y="1649"/>
                  </a:lnTo>
                  <a:lnTo>
                    <a:pt x="937" y="1649"/>
                  </a:lnTo>
                  <a:lnTo>
                    <a:pt x="1551" y="1"/>
                  </a:lnTo>
                  <a:lnTo>
                    <a:pt x="1258" y="1"/>
                  </a:lnTo>
                  <a:lnTo>
                    <a:pt x="769" y="1439"/>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8"/>
            <p:cNvSpPr/>
            <p:nvPr/>
          </p:nvSpPr>
          <p:spPr>
            <a:xfrm>
              <a:off x="2187150" y="3215075"/>
              <a:ext cx="37725" cy="43325"/>
            </a:xfrm>
            <a:custGeom>
              <a:rect b="b" l="l" r="r" t="t"/>
              <a:pathLst>
                <a:path extrusionOk="0" h="1733" w="1509">
                  <a:moveTo>
                    <a:pt x="752" y="216"/>
                  </a:moveTo>
                  <a:cubicBezTo>
                    <a:pt x="993" y="216"/>
                    <a:pt x="1241" y="394"/>
                    <a:pt x="1215" y="713"/>
                  </a:cubicBezTo>
                  <a:lnTo>
                    <a:pt x="307" y="713"/>
                  </a:lnTo>
                  <a:cubicBezTo>
                    <a:pt x="307" y="615"/>
                    <a:pt x="335" y="518"/>
                    <a:pt x="363" y="462"/>
                  </a:cubicBezTo>
                  <a:cubicBezTo>
                    <a:pt x="436" y="295"/>
                    <a:pt x="593" y="216"/>
                    <a:pt x="752" y="216"/>
                  </a:cubicBezTo>
                  <a:close/>
                  <a:moveTo>
                    <a:pt x="754" y="1"/>
                  </a:moveTo>
                  <a:cubicBezTo>
                    <a:pt x="238" y="1"/>
                    <a:pt x="28" y="322"/>
                    <a:pt x="14" y="853"/>
                  </a:cubicBezTo>
                  <a:cubicBezTo>
                    <a:pt x="0" y="1412"/>
                    <a:pt x="265" y="1733"/>
                    <a:pt x="768" y="1733"/>
                  </a:cubicBezTo>
                  <a:cubicBezTo>
                    <a:pt x="1118" y="1733"/>
                    <a:pt x="1355" y="1579"/>
                    <a:pt x="1439" y="1342"/>
                  </a:cubicBezTo>
                  <a:lnTo>
                    <a:pt x="1201" y="1272"/>
                  </a:lnTo>
                  <a:cubicBezTo>
                    <a:pt x="1145" y="1412"/>
                    <a:pt x="1006" y="1523"/>
                    <a:pt x="768" y="1523"/>
                  </a:cubicBezTo>
                  <a:cubicBezTo>
                    <a:pt x="433" y="1509"/>
                    <a:pt x="307" y="1272"/>
                    <a:pt x="307" y="923"/>
                  </a:cubicBezTo>
                  <a:lnTo>
                    <a:pt x="1495" y="923"/>
                  </a:lnTo>
                  <a:cubicBezTo>
                    <a:pt x="1509" y="364"/>
                    <a:pt x="1299"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8"/>
            <p:cNvSpPr/>
            <p:nvPr/>
          </p:nvSpPr>
          <p:spPr>
            <a:xfrm>
              <a:off x="2676750" y="3200425"/>
              <a:ext cx="35650" cy="57975"/>
            </a:xfrm>
            <a:custGeom>
              <a:rect b="b" l="l" r="r" t="t"/>
              <a:pathLst>
                <a:path extrusionOk="0" h="2319" w="1426">
                  <a:moveTo>
                    <a:pt x="763" y="810"/>
                  </a:moveTo>
                  <a:cubicBezTo>
                    <a:pt x="1092" y="810"/>
                    <a:pt x="1132" y="1111"/>
                    <a:pt x="1132" y="1453"/>
                  </a:cubicBezTo>
                  <a:cubicBezTo>
                    <a:pt x="1132" y="1802"/>
                    <a:pt x="1090" y="2109"/>
                    <a:pt x="741" y="2109"/>
                  </a:cubicBezTo>
                  <a:cubicBezTo>
                    <a:pt x="378" y="2109"/>
                    <a:pt x="294" y="1844"/>
                    <a:pt x="294" y="1467"/>
                  </a:cubicBezTo>
                  <a:cubicBezTo>
                    <a:pt x="294" y="1090"/>
                    <a:pt x="378" y="810"/>
                    <a:pt x="741" y="810"/>
                  </a:cubicBezTo>
                  <a:cubicBezTo>
                    <a:pt x="749" y="810"/>
                    <a:pt x="756" y="810"/>
                    <a:pt x="763" y="810"/>
                  </a:cubicBezTo>
                  <a:close/>
                  <a:moveTo>
                    <a:pt x="15" y="0"/>
                  </a:moveTo>
                  <a:lnTo>
                    <a:pt x="1" y="2277"/>
                  </a:lnTo>
                  <a:lnTo>
                    <a:pt x="280" y="2277"/>
                  </a:lnTo>
                  <a:lnTo>
                    <a:pt x="294" y="2026"/>
                  </a:lnTo>
                  <a:cubicBezTo>
                    <a:pt x="378" y="2221"/>
                    <a:pt x="545" y="2305"/>
                    <a:pt x="811" y="2319"/>
                  </a:cubicBezTo>
                  <a:cubicBezTo>
                    <a:pt x="1216" y="2319"/>
                    <a:pt x="1425" y="2026"/>
                    <a:pt x="1425" y="1439"/>
                  </a:cubicBezTo>
                  <a:cubicBezTo>
                    <a:pt x="1411" y="922"/>
                    <a:pt x="1272" y="587"/>
                    <a:pt x="811" y="587"/>
                  </a:cubicBezTo>
                  <a:cubicBezTo>
                    <a:pt x="545" y="587"/>
                    <a:pt x="378" y="685"/>
                    <a:pt x="294" y="880"/>
                  </a:cubicBez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8"/>
            <p:cNvSpPr/>
            <p:nvPr/>
          </p:nvSpPr>
          <p:spPr>
            <a:xfrm>
              <a:off x="2718650" y="3215075"/>
              <a:ext cx="37400" cy="43325"/>
            </a:xfrm>
            <a:custGeom>
              <a:rect b="b" l="l" r="r" t="t"/>
              <a:pathLst>
                <a:path extrusionOk="0" h="1733" w="1496">
                  <a:moveTo>
                    <a:pt x="755" y="210"/>
                  </a:moveTo>
                  <a:cubicBezTo>
                    <a:pt x="1132" y="210"/>
                    <a:pt x="1202" y="490"/>
                    <a:pt x="1202" y="867"/>
                  </a:cubicBezTo>
                  <a:cubicBezTo>
                    <a:pt x="1202" y="1244"/>
                    <a:pt x="1118" y="1523"/>
                    <a:pt x="741" y="1523"/>
                  </a:cubicBezTo>
                  <a:cubicBezTo>
                    <a:pt x="378" y="1509"/>
                    <a:pt x="294" y="1244"/>
                    <a:pt x="294" y="867"/>
                  </a:cubicBezTo>
                  <a:cubicBezTo>
                    <a:pt x="294" y="490"/>
                    <a:pt x="378" y="210"/>
                    <a:pt x="755" y="210"/>
                  </a:cubicBezTo>
                  <a:close/>
                  <a:moveTo>
                    <a:pt x="787" y="0"/>
                  </a:moveTo>
                  <a:cubicBezTo>
                    <a:pt x="776" y="0"/>
                    <a:pt x="766" y="0"/>
                    <a:pt x="755" y="1"/>
                  </a:cubicBezTo>
                  <a:cubicBezTo>
                    <a:pt x="252" y="1"/>
                    <a:pt x="1" y="294"/>
                    <a:pt x="1" y="867"/>
                  </a:cubicBezTo>
                  <a:cubicBezTo>
                    <a:pt x="15" y="1384"/>
                    <a:pt x="224" y="1733"/>
                    <a:pt x="741" y="1733"/>
                  </a:cubicBezTo>
                  <a:cubicBezTo>
                    <a:pt x="1258" y="1733"/>
                    <a:pt x="1496" y="1412"/>
                    <a:pt x="1496" y="867"/>
                  </a:cubicBezTo>
                  <a:cubicBezTo>
                    <a:pt x="1496" y="333"/>
                    <a:pt x="1294" y="0"/>
                    <a:pt x="7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8"/>
            <p:cNvSpPr/>
            <p:nvPr/>
          </p:nvSpPr>
          <p:spPr>
            <a:xfrm>
              <a:off x="2762300" y="3215075"/>
              <a:ext cx="37400" cy="43325"/>
            </a:xfrm>
            <a:custGeom>
              <a:rect b="b" l="l" r="r" t="t"/>
              <a:pathLst>
                <a:path extrusionOk="0" h="1733" w="1496">
                  <a:moveTo>
                    <a:pt x="755" y="210"/>
                  </a:moveTo>
                  <a:cubicBezTo>
                    <a:pt x="1132" y="210"/>
                    <a:pt x="1202" y="490"/>
                    <a:pt x="1202" y="867"/>
                  </a:cubicBezTo>
                  <a:cubicBezTo>
                    <a:pt x="1202" y="1244"/>
                    <a:pt x="1119" y="1523"/>
                    <a:pt x="741" y="1523"/>
                  </a:cubicBezTo>
                  <a:cubicBezTo>
                    <a:pt x="378" y="1509"/>
                    <a:pt x="294" y="1244"/>
                    <a:pt x="294" y="867"/>
                  </a:cubicBezTo>
                  <a:cubicBezTo>
                    <a:pt x="294" y="490"/>
                    <a:pt x="378" y="210"/>
                    <a:pt x="755" y="210"/>
                  </a:cubicBezTo>
                  <a:close/>
                  <a:moveTo>
                    <a:pt x="787" y="0"/>
                  </a:moveTo>
                  <a:cubicBezTo>
                    <a:pt x="776" y="0"/>
                    <a:pt x="766" y="0"/>
                    <a:pt x="755" y="1"/>
                  </a:cubicBezTo>
                  <a:cubicBezTo>
                    <a:pt x="252" y="1"/>
                    <a:pt x="1" y="294"/>
                    <a:pt x="1" y="867"/>
                  </a:cubicBezTo>
                  <a:cubicBezTo>
                    <a:pt x="15" y="1384"/>
                    <a:pt x="224" y="1733"/>
                    <a:pt x="741" y="1733"/>
                  </a:cubicBezTo>
                  <a:cubicBezTo>
                    <a:pt x="1258" y="1733"/>
                    <a:pt x="1496" y="1412"/>
                    <a:pt x="1496" y="867"/>
                  </a:cubicBezTo>
                  <a:cubicBezTo>
                    <a:pt x="1496" y="333"/>
                    <a:pt x="1294" y="0"/>
                    <a:pt x="7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8"/>
            <p:cNvSpPr/>
            <p:nvPr/>
          </p:nvSpPr>
          <p:spPr>
            <a:xfrm>
              <a:off x="2808050" y="3200425"/>
              <a:ext cx="7025" cy="56925"/>
            </a:xfrm>
            <a:custGeom>
              <a:rect b="b" l="l" r="r" t="t"/>
              <a:pathLst>
                <a:path extrusionOk="0" h="2277" w="281">
                  <a:moveTo>
                    <a:pt x="1" y="0"/>
                  </a:moveTo>
                  <a:lnTo>
                    <a:pt x="1" y="2277"/>
                  </a:lnTo>
                  <a:lnTo>
                    <a:pt x="280" y="2277"/>
                  </a:ln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8"/>
            <p:cNvSpPr/>
            <p:nvPr/>
          </p:nvSpPr>
          <p:spPr>
            <a:xfrm>
              <a:off x="2823075" y="3215075"/>
              <a:ext cx="37750" cy="43325"/>
            </a:xfrm>
            <a:custGeom>
              <a:rect b="b" l="l" r="r" t="t"/>
              <a:pathLst>
                <a:path extrusionOk="0" h="1733" w="1510">
                  <a:moveTo>
                    <a:pt x="752" y="216"/>
                  </a:moveTo>
                  <a:cubicBezTo>
                    <a:pt x="991" y="216"/>
                    <a:pt x="1236" y="394"/>
                    <a:pt x="1202" y="713"/>
                  </a:cubicBezTo>
                  <a:lnTo>
                    <a:pt x="308" y="713"/>
                  </a:lnTo>
                  <a:cubicBezTo>
                    <a:pt x="308" y="615"/>
                    <a:pt x="336" y="518"/>
                    <a:pt x="364" y="462"/>
                  </a:cubicBezTo>
                  <a:cubicBezTo>
                    <a:pt x="436" y="295"/>
                    <a:pt x="593" y="216"/>
                    <a:pt x="752" y="216"/>
                  </a:cubicBezTo>
                  <a:close/>
                  <a:moveTo>
                    <a:pt x="755" y="1"/>
                  </a:moveTo>
                  <a:cubicBezTo>
                    <a:pt x="238" y="1"/>
                    <a:pt x="15" y="322"/>
                    <a:pt x="15" y="853"/>
                  </a:cubicBezTo>
                  <a:cubicBezTo>
                    <a:pt x="1" y="1412"/>
                    <a:pt x="266" y="1733"/>
                    <a:pt x="769" y="1733"/>
                  </a:cubicBezTo>
                  <a:cubicBezTo>
                    <a:pt x="1118" y="1733"/>
                    <a:pt x="1342" y="1579"/>
                    <a:pt x="1439" y="1342"/>
                  </a:cubicBezTo>
                  <a:lnTo>
                    <a:pt x="1202" y="1272"/>
                  </a:lnTo>
                  <a:cubicBezTo>
                    <a:pt x="1146" y="1412"/>
                    <a:pt x="992" y="1523"/>
                    <a:pt x="769" y="1523"/>
                  </a:cubicBezTo>
                  <a:cubicBezTo>
                    <a:pt x="434" y="1509"/>
                    <a:pt x="308" y="1272"/>
                    <a:pt x="308" y="923"/>
                  </a:cubicBezTo>
                  <a:lnTo>
                    <a:pt x="1481"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8"/>
            <p:cNvSpPr/>
            <p:nvPr/>
          </p:nvSpPr>
          <p:spPr>
            <a:xfrm>
              <a:off x="2866750" y="3215075"/>
              <a:ext cx="40525" cy="43325"/>
            </a:xfrm>
            <a:custGeom>
              <a:rect b="b" l="l" r="r" t="t"/>
              <a:pathLst>
                <a:path extrusionOk="0" h="1733" w="1621">
                  <a:moveTo>
                    <a:pt x="1103" y="867"/>
                  </a:moveTo>
                  <a:cubicBezTo>
                    <a:pt x="1131" y="1272"/>
                    <a:pt x="936" y="1495"/>
                    <a:pt x="572" y="1523"/>
                  </a:cubicBezTo>
                  <a:cubicBezTo>
                    <a:pt x="405" y="1523"/>
                    <a:pt x="293" y="1412"/>
                    <a:pt x="293" y="1230"/>
                  </a:cubicBezTo>
                  <a:cubicBezTo>
                    <a:pt x="293" y="825"/>
                    <a:pt x="726" y="895"/>
                    <a:pt x="1103" y="867"/>
                  </a:cubicBezTo>
                  <a:close/>
                  <a:moveTo>
                    <a:pt x="754" y="1"/>
                  </a:moveTo>
                  <a:cubicBezTo>
                    <a:pt x="377" y="1"/>
                    <a:pt x="139" y="126"/>
                    <a:pt x="84" y="448"/>
                  </a:cubicBezTo>
                  <a:lnTo>
                    <a:pt x="377" y="476"/>
                  </a:lnTo>
                  <a:cubicBezTo>
                    <a:pt x="391" y="266"/>
                    <a:pt x="531" y="224"/>
                    <a:pt x="740" y="210"/>
                  </a:cubicBezTo>
                  <a:cubicBezTo>
                    <a:pt x="1019" y="210"/>
                    <a:pt x="1131" y="378"/>
                    <a:pt x="1103" y="685"/>
                  </a:cubicBezTo>
                  <a:cubicBezTo>
                    <a:pt x="1077" y="685"/>
                    <a:pt x="1051" y="685"/>
                    <a:pt x="1025" y="685"/>
                  </a:cubicBezTo>
                  <a:cubicBezTo>
                    <a:pt x="507" y="685"/>
                    <a:pt x="0" y="698"/>
                    <a:pt x="14" y="1230"/>
                  </a:cubicBezTo>
                  <a:cubicBezTo>
                    <a:pt x="14" y="1551"/>
                    <a:pt x="209" y="1719"/>
                    <a:pt x="517" y="1733"/>
                  </a:cubicBezTo>
                  <a:cubicBezTo>
                    <a:pt x="838" y="1733"/>
                    <a:pt x="978" y="1565"/>
                    <a:pt x="1117" y="1384"/>
                  </a:cubicBezTo>
                  <a:lnTo>
                    <a:pt x="1117" y="1384"/>
                  </a:lnTo>
                  <a:cubicBezTo>
                    <a:pt x="1095" y="1605"/>
                    <a:pt x="1258" y="1713"/>
                    <a:pt x="1458" y="1713"/>
                  </a:cubicBezTo>
                  <a:cubicBezTo>
                    <a:pt x="1510" y="1713"/>
                    <a:pt x="1565" y="1705"/>
                    <a:pt x="1620" y="1691"/>
                  </a:cubicBezTo>
                  <a:lnTo>
                    <a:pt x="1620" y="1509"/>
                  </a:lnTo>
                  <a:cubicBezTo>
                    <a:pt x="1592" y="1516"/>
                    <a:pt x="1567" y="1519"/>
                    <a:pt x="1544" y="1519"/>
                  </a:cubicBezTo>
                  <a:cubicBezTo>
                    <a:pt x="1419" y="1519"/>
                    <a:pt x="1371" y="1425"/>
                    <a:pt x="1383" y="1272"/>
                  </a:cubicBezTo>
                  <a:lnTo>
                    <a:pt x="1383" y="559"/>
                  </a:lnTo>
                  <a:cubicBezTo>
                    <a:pt x="1383"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8"/>
            <p:cNvSpPr/>
            <p:nvPr/>
          </p:nvSpPr>
          <p:spPr>
            <a:xfrm>
              <a:off x="2912475" y="3215075"/>
              <a:ext cx="39650" cy="42275"/>
            </a:xfrm>
            <a:custGeom>
              <a:rect b="b" l="l" r="r" t="t"/>
              <a:pathLst>
                <a:path extrusionOk="0" h="1691" w="1586">
                  <a:moveTo>
                    <a:pt x="854" y="0"/>
                  </a:moveTo>
                  <a:cubicBezTo>
                    <a:pt x="845" y="0"/>
                    <a:pt x="835" y="0"/>
                    <a:pt x="825" y="1"/>
                  </a:cubicBezTo>
                  <a:cubicBezTo>
                    <a:pt x="545" y="15"/>
                    <a:pt x="378" y="126"/>
                    <a:pt x="280" y="322"/>
                  </a:cubicBezTo>
                  <a:cubicBezTo>
                    <a:pt x="266" y="252"/>
                    <a:pt x="280" y="126"/>
                    <a:pt x="266" y="43"/>
                  </a:cubicBezTo>
                  <a:lnTo>
                    <a:pt x="1" y="43"/>
                  </a:lnTo>
                  <a:lnTo>
                    <a:pt x="15" y="1691"/>
                  </a:lnTo>
                  <a:lnTo>
                    <a:pt x="294" y="1691"/>
                  </a:lnTo>
                  <a:cubicBezTo>
                    <a:pt x="336" y="1104"/>
                    <a:pt x="98" y="238"/>
                    <a:pt x="727" y="224"/>
                  </a:cubicBezTo>
                  <a:cubicBezTo>
                    <a:pt x="738" y="224"/>
                    <a:pt x="749" y="223"/>
                    <a:pt x="759" y="223"/>
                  </a:cubicBezTo>
                  <a:cubicBezTo>
                    <a:pt x="998" y="223"/>
                    <a:pt x="1062" y="376"/>
                    <a:pt x="1062" y="643"/>
                  </a:cubicBezTo>
                  <a:lnTo>
                    <a:pt x="1062" y="1691"/>
                  </a:lnTo>
                  <a:lnTo>
                    <a:pt x="1342" y="1691"/>
                  </a:lnTo>
                  <a:cubicBezTo>
                    <a:pt x="1287" y="1029"/>
                    <a:pt x="1585" y="0"/>
                    <a:pt x="8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8"/>
            <p:cNvSpPr/>
            <p:nvPr/>
          </p:nvSpPr>
          <p:spPr>
            <a:xfrm>
              <a:off x="3088850" y="2834425"/>
              <a:ext cx="711375" cy="436550"/>
            </a:xfrm>
            <a:custGeom>
              <a:rect b="b" l="l" r="r" t="t"/>
              <a:pathLst>
                <a:path extrusionOk="0" fill="none" h="17462" w="28455">
                  <a:moveTo>
                    <a:pt x="28455" y="17462"/>
                  </a:moveTo>
                  <a:lnTo>
                    <a:pt x="19724" y="17462"/>
                  </a:lnTo>
                  <a:cubicBezTo>
                    <a:pt x="18760" y="17462"/>
                    <a:pt x="17978" y="16680"/>
                    <a:pt x="17978" y="15716"/>
                  </a:cubicBezTo>
                  <a:lnTo>
                    <a:pt x="17978" y="1747"/>
                  </a:lnTo>
                  <a:cubicBezTo>
                    <a:pt x="17978" y="783"/>
                    <a:pt x="17196" y="1"/>
                    <a:pt x="16232" y="1"/>
                  </a:cubicBezTo>
                  <a:lnTo>
                    <a:pt x="0"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8"/>
            <p:cNvSpPr/>
            <p:nvPr/>
          </p:nvSpPr>
          <p:spPr>
            <a:xfrm>
              <a:off x="3008525" y="2790775"/>
              <a:ext cx="87325" cy="87325"/>
            </a:xfrm>
            <a:custGeom>
              <a:rect b="b" l="l" r="r" t="t"/>
              <a:pathLst>
                <a:path extrusionOk="0" h="3493" w="3493">
                  <a:moveTo>
                    <a:pt x="0" y="0"/>
                  </a:moveTo>
                  <a:lnTo>
                    <a:pt x="0" y="3493"/>
                  </a:lnTo>
                  <a:lnTo>
                    <a:pt x="3492" y="17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8"/>
            <p:cNvSpPr/>
            <p:nvPr/>
          </p:nvSpPr>
          <p:spPr>
            <a:xfrm>
              <a:off x="3008525" y="2790775"/>
              <a:ext cx="879025" cy="523850"/>
            </a:xfrm>
            <a:custGeom>
              <a:rect b="b" l="l" r="r" t="t"/>
              <a:pathLst>
                <a:path extrusionOk="0" fill="none" h="20954" w="35161">
                  <a:moveTo>
                    <a:pt x="31668" y="17462"/>
                  </a:moveTo>
                  <a:lnTo>
                    <a:pt x="31668" y="20954"/>
                  </a:lnTo>
                  <a:moveTo>
                    <a:pt x="35160" y="19208"/>
                  </a:moveTo>
                  <a:lnTo>
                    <a:pt x="31668" y="19208"/>
                  </a:lnTo>
                  <a:moveTo>
                    <a:pt x="0" y="0"/>
                  </a:moveTo>
                  <a:lnTo>
                    <a:pt x="3492" y="1747"/>
                  </a:lnTo>
                  <a:lnTo>
                    <a:pt x="0" y="3493"/>
                  </a:lnTo>
                  <a:moveTo>
                    <a:pt x="0" y="1747"/>
                  </a:moveTo>
                  <a:lnTo>
                    <a:pt x="3492"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8"/>
            <p:cNvSpPr/>
            <p:nvPr/>
          </p:nvSpPr>
          <p:spPr>
            <a:xfrm>
              <a:off x="3892050" y="1315300"/>
              <a:ext cx="1309625" cy="1152475"/>
            </a:xfrm>
            <a:custGeom>
              <a:rect b="b" l="l" r="r" t="t"/>
              <a:pathLst>
                <a:path extrusionOk="0" h="46099" w="52385">
                  <a:moveTo>
                    <a:pt x="1" y="0"/>
                  </a:moveTo>
                  <a:lnTo>
                    <a:pt x="1" y="46098"/>
                  </a:lnTo>
                  <a:lnTo>
                    <a:pt x="52384" y="46098"/>
                  </a:lnTo>
                  <a:lnTo>
                    <a:pt x="52384"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8"/>
            <p:cNvSpPr/>
            <p:nvPr/>
          </p:nvSpPr>
          <p:spPr>
            <a:xfrm>
              <a:off x="3892050" y="1629600"/>
              <a:ext cx="1309625" cy="698475"/>
            </a:xfrm>
            <a:custGeom>
              <a:rect b="b" l="l" r="r" t="t"/>
              <a:pathLst>
                <a:path extrusionOk="0" h="27939" w="52385">
                  <a:moveTo>
                    <a:pt x="1" y="1"/>
                  </a:moveTo>
                  <a:lnTo>
                    <a:pt x="1" y="5588"/>
                  </a:lnTo>
                  <a:lnTo>
                    <a:pt x="52384" y="5588"/>
                  </a:lnTo>
                  <a:lnTo>
                    <a:pt x="52384" y="1"/>
                  </a:lnTo>
                  <a:close/>
                  <a:moveTo>
                    <a:pt x="1" y="11176"/>
                  </a:moveTo>
                  <a:lnTo>
                    <a:pt x="1" y="16763"/>
                  </a:lnTo>
                  <a:lnTo>
                    <a:pt x="52384" y="16763"/>
                  </a:lnTo>
                  <a:lnTo>
                    <a:pt x="52384" y="11176"/>
                  </a:lnTo>
                  <a:close/>
                  <a:moveTo>
                    <a:pt x="1" y="22351"/>
                  </a:moveTo>
                  <a:lnTo>
                    <a:pt x="1" y="27939"/>
                  </a:lnTo>
                  <a:lnTo>
                    <a:pt x="52384" y="27939"/>
                  </a:lnTo>
                  <a:lnTo>
                    <a:pt x="52384" y="22351"/>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892050" y="1315300"/>
              <a:ext cx="1309625" cy="174625"/>
            </a:xfrm>
            <a:custGeom>
              <a:rect b="b" l="l" r="r" t="t"/>
              <a:pathLst>
                <a:path extrusionOk="0" h="6985" w="52385">
                  <a:moveTo>
                    <a:pt x="1" y="0"/>
                  </a:moveTo>
                  <a:lnTo>
                    <a:pt x="1" y="6985"/>
                  </a:lnTo>
                  <a:lnTo>
                    <a:pt x="52384" y="6985"/>
                  </a:lnTo>
                  <a:lnTo>
                    <a:pt x="52384"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892050" y="1315300"/>
              <a:ext cx="1309625" cy="1152475"/>
            </a:xfrm>
            <a:custGeom>
              <a:rect b="b" l="l" r="r" t="t"/>
              <a:pathLst>
                <a:path extrusionOk="0" fill="none" h="46099" w="52385">
                  <a:moveTo>
                    <a:pt x="1" y="0"/>
                  </a:moveTo>
                  <a:lnTo>
                    <a:pt x="52384" y="0"/>
                  </a:lnTo>
                  <a:lnTo>
                    <a:pt x="52384" y="46098"/>
                  </a:lnTo>
                  <a:lnTo>
                    <a:pt x="1" y="46098"/>
                  </a:lnTo>
                  <a:close/>
                  <a:moveTo>
                    <a:pt x="1" y="6985"/>
                  </a:moveTo>
                  <a:lnTo>
                    <a:pt x="52384" y="6985"/>
                  </a:lnTo>
                  <a:moveTo>
                    <a:pt x="10477" y="6985"/>
                  </a:moveTo>
                  <a:lnTo>
                    <a:pt x="10477" y="46098"/>
                  </a:lnTo>
                  <a:moveTo>
                    <a:pt x="35091" y="6985"/>
                  </a:moveTo>
                  <a:lnTo>
                    <a:pt x="35091" y="46098"/>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4413800" y="1364200"/>
              <a:ext cx="52400" cy="54150"/>
            </a:xfrm>
            <a:custGeom>
              <a:rect b="b" l="l" r="r" t="t"/>
              <a:pathLst>
                <a:path extrusionOk="0" h="2166" w="2096">
                  <a:moveTo>
                    <a:pt x="0" y="0"/>
                  </a:moveTo>
                  <a:lnTo>
                    <a:pt x="0" y="2165"/>
                  </a:lnTo>
                  <a:lnTo>
                    <a:pt x="252" y="2165"/>
                  </a:lnTo>
                  <a:lnTo>
                    <a:pt x="238" y="266"/>
                  </a:lnTo>
                  <a:lnTo>
                    <a:pt x="950" y="2165"/>
                  </a:lnTo>
                  <a:lnTo>
                    <a:pt x="1146" y="2165"/>
                  </a:lnTo>
                  <a:cubicBezTo>
                    <a:pt x="1383" y="1523"/>
                    <a:pt x="1649" y="922"/>
                    <a:pt x="1844" y="266"/>
                  </a:cubicBezTo>
                  <a:lnTo>
                    <a:pt x="1844" y="266"/>
                  </a:lnTo>
                  <a:lnTo>
                    <a:pt x="1830" y="2165"/>
                  </a:lnTo>
                  <a:lnTo>
                    <a:pt x="2096" y="2165"/>
                  </a:lnTo>
                  <a:lnTo>
                    <a:pt x="2096" y="0"/>
                  </a:lnTo>
                  <a:lnTo>
                    <a:pt x="1719" y="0"/>
                  </a:lnTo>
                  <a:cubicBezTo>
                    <a:pt x="1495" y="615"/>
                    <a:pt x="1244" y="1188"/>
                    <a:pt x="1048" y="1844"/>
                  </a:cubicBezTo>
                  <a:lnTo>
                    <a:pt x="3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4475600" y="1376075"/>
              <a:ext cx="37400" cy="42975"/>
            </a:xfrm>
            <a:custGeom>
              <a:rect b="b" l="l" r="r" t="t"/>
              <a:pathLst>
                <a:path extrusionOk="0" h="1719" w="1496">
                  <a:moveTo>
                    <a:pt x="750" y="209"/>
                  </a:moveTo>
                  <a:cubicBezTo>
                    <a:pt x="992" y="209"/>
                    <a:pt x="1236" y="388"/>
                    <a:pt x="1202" y="699"/>
                  </a:cubicBezTo>
                  <a:lnTo>
                    <a:pt x="308" y="699"/>
                  </a:lnTo>
                  <a:cubicBezTo>
                    <a:pt x="308" y="615"/>
                    <a:pt x="336" y="517"/>
                    <a:pt x="350" y="461"/>
                  </a:cubicBezTo>
                  <a:cubicBezTo>
                    <a:pt x="428" y="288"/>
                    <a:pt x="589" y="209"/>
                    <a:pt x="750" y="209"/>
                  </a:cubicBezTo>
                  <a:close/>
                  <a:moveTo>
                    <a:pt x="755" y="0"/>
                  </a:moveTo>
                  <a:cubicBezTo>
                    <a:pt x="238" y="0"/>
                    <a:pt x="15" y="321"/>
                    <a:pt x="1" y="852"/>
                  </a:cubicBezTo>
                  <a:cubicBezTo>
                    <a:pt x="1" y="1397"/>
                    <a:pt x="266" y="1718"/>
                    <a:pt x="769" y="1718"/>
                  </a:cubicBezTo>
                  <a:cubicBezTo>
                    <a:pt x="1118" y="1718"/>
                    <a:pt x="1342" y="1579"/>
                    <a:pt x="1440" y="1327"/>
                  </a:cubicBezTo>
                  <a:lnTo>
                    <a:pt x="1188" y="1257"/>
                  </a:lnTo>
                  <a:cubicBezTo>
                    <a:pt x="1146" y="1411"/>
                    <a:pt x="993" y="1523"/>
                    <a:pt x="769" y="1523"/>
                  </a:cubicBezTo>
                  <a:cubicBezTo>
                    <a:pt x="420" y="1509"/>
                    <a:pt x="308" y="1271"/>
                    <a:pt x="308" y="922"/>
                  </a:cubicBezTo>
                  <a:lnTo>
                    <a:pt x="1482" y="922"/>
                  </a:lnTo>
                  <a:cubicBezTo>
                    <a:pt x="1496"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4519275" y="1376075"/>
              <a:ext cx="37375" cy="42975"/>
            </a:xfrm>
            <a:custGeom>
              <a:rect b="b" l="l" r="r" t="t"/>
              <a:pathLst>
                <a:path extrusionOk="0" h="1719" w="1495">
                  <a:moveTo>
                    <a:pt x="749" y="209"/>
                  </a:moveTo>
                  <a:cubicBezTo>
                    <a:pt x="991" y="209"/>
                    <a:pt x="1235" y="388"/>
                    <a:pt x="1201" y="699"/>
                  </a:cubicBezTo>
                  <a:lnTo>
                    <a:pt x="307" y="699"/>
                  </a:lnTo>
                  <a:cubicBezTo>
                    <a:pt x="307" y="615"/>
                    <a:pt x="335" y="517"/>
                    <a:pt x="349" y="461"/>
                  </a:cubicBezTo>
                  <a:cubicBezTo>
                    <a:pt x="427" y="288"/>
                    <a:pt x="588" y="209"/>
                    <a:pt x="749" y="209"/>
                  </a:cubicBezTo>
                  <a:close/>
                  <a:moveTo>
                    <a:pt x="754" y="0"/>
                  </a:moveTo>
                  <a:cubicBezTo>
                    <a:pt x="238" y="0"/>
                    <a:pt x="14" y="321"/>
                    <a:pt x="0" y="852"/>
                  </a:cubicBezTo>
                  <a:cubicBezTo>
                    <a:pt x="0" y="1397"/>
                    <a:pt x="265" y="1718"/>
                    <a:pt x="768" y="1718"/>
                  </a:cubicBezTo>
                  <a:cubicBezTo>
                    <a:pt x="1118" y="1718"/>
                    <a:pt x="1341" y="1579"/>
                    <a:pt x="1439" y="1327"/>
                  </a:cubicBezTo>
                  <a:lnTo>
                    <a:pt x="1187" y="1257"/>
                  </a:lnTo>
                  <a:cubicBezTo>
                    <a:pt x="1146" y="1411"/>
                    <a:pt x="992" y="1523"/>
                    <a:pt x="768" y="1523"/>
                  </a:cubicBezTo>
                  <a:cubicBezTo>
                    <a:pt x="419" y="1509"/>
                    <a:pt x="307" y="1271"/>
                    <a:pt x="307" y="922"/>
                  </a:cubicBezTo>
                  <a:lnTo>
                    <a:pt x="1481" y="922"/>
                  </a:lnTo>
                  <a:cubicBezTo>
                    <a:pt x="1495" y="363"/>
                    <a:pt x="1299"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4560825" y="1367325"/>
              <a:ext cx="20275" cy="51725"/>
            </a:xfrm>
            <a:custGeom>
              <a:rect b="b" l="l" r="r" t="t"/>
              <a:pathLst>
                <a:path extrusionOk="0" h="2069" w="811">
                  <a:moveTo>
                    <a:pt x="294" y="1"/>
                  </a:moveTo>
                  <a:lnTo>
                    <a:pt x="210" y="378"/>
                  </a:lnTo>
                  <a:lnTo>
                    <a:pt x="0" y="378"/>
                  </a:lnTo>
                  <a:lnTo>
                    <a:pt x="0" y="588"/>
                  </a:lnTo>
                  <a:lnTo>
                    <a:pt x="196" y="588"/>
                  </a:lnTo>
                  <a:lnTo>
                    <a:pt x="196" y="1691"/>
                  </a:lnTo>
                  <a:cubicBezTo>
                    <a:pt x="196" y="1964"/>
                    <a:pt x="364" y="2069"/>
                    <a:pt x="568" y="2069"/>
                  </a:cubicBezTo>
                  <a:cubicBezTo>
                    <a:pt x="646" y="2069"/>
                    <a:pt x="729" y="2053"/>
                    <a:pt x="811" y="2026"/>
                  </a:cubicBezTo>
                  <a:lnTo>
                    <a:pt x="811" y="1817"/>
                  </a:lnTo>
                  <a:cubicBezTo>
                    <a:pt x="758" y="1837"/>
                    <a:pt x="706" y="1848"/>
                    <a:pt x="660" y="1848"/>
                  </a:cubicBezTo>
                  <a:cubicBezTo>
                    <a:pt x="547" y="1848"/>
                    <a:pt x="465" y="1784"/>
                    <a:pt x="475" y="1635"/>
                  </a:cubicBezTo>
                  <a:lnTo>
                    <a:pt x="475" y="588"/>
                  </a:lnTo>
                  <a:lnTo>
                    <a:pt x="783" y="588"/>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4587025" y="136140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4604125" y="1376025"/>
              <a:ext cx="39525" cy="42325"/>
            </a:xfrm>
            <a:custGeom>
              <a:rect b="b" l="l" r="r" t="t"/>
              <a:pathLst>
                <a:path extrusionOk="0" h="1693" w="1581">
                  <a:moveTo>
                    <a:pt x="855" y="1"/>
                  </a:moveTo>
                  <a:cubicBezTo>
                    <a:pt x="841" y="1"/>
                    <a:pt x="826" y="1"/>
                    <a:pt x="811" y="2"/>
                  </a:cubicBezTo>
                  <a:cubicBezTo>
                    <a:pt x="531" y="2"/>
                    <a:pt x="378" y="128"/>
                    <a:pt x="280" y="309"/>
                  </a:cubicBezTo>
                  <a:cubicBezTo>
                    <a:pt x="252" y="240"/>
                    <a:pt x="266" y="128"/>
                    <a:pt x="266" y="30"/>
                  </a:cubicBezTo>
                  <a:lnTo>
                    <a:pt x="1" y="30"/>
                  </a:lnTo>
                  <a:lnTo>
                    <a:pt x="14" y="1692"/>
                  </a:lnTo>
                  <a:lnTo>
                    <a:pt x="294" y="1692"/>
                  </a:lnTo>
                  <a:cubicBezTo>
                    <a:pt x="336" y="1106"/>
                    <a:pt x="84" y="240"/>
                    <a:pt x="713" y="212"/>
                  </a:cubicBezTo>
                  <a:cubicBezTo>
                    <a:pt x="992" y="212"/>
                    <a:pt x="1062" y="365"/>
                    <a:pt x="1062" y="631"/>
                  </a:cubicBezTo>
                  <a:lnTo>
                    <a:pt x="1062" y="1692"/>
                  </a:lnTo>
                  <a:lnTo>
                    <a:pt x="1342" y="1692"/>
                  </a:lnTo>
                  <a:cubicBezTo>
                    <a:pt x="1273"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4645675" y="1376075"/>
              <a:ext cx="42600" cy="58500"/>
            </a:xfrm>
            <a:custGeom>
              <a:rect b="b" l="l" r="r" t="t"/>
              <a:pathLst>
                <a:path extrusionOk="0" h="2340" w="1704">
                  <a:moveTo>
                    <a:pt x="699" y="210"/>
                  </a:moveTo>
                  <a:cubicBezTo>
                    <a:pt x="1007" y="210"/>
                    <a:pt x="1132" y="489"/>
                    <a:pt x="1132" y="866"/>
                  </a:cubicBezTo>
                  <a:cubicBezTo>
                    <a:pt x="1132" y="1215"/>
                    <a:pt x="1007" y="1495"/>
                    <a:pt x="699" y="1495"/>
                  </a:cubicBezTo>
                  <a:cubicBezTo>
                    <a:pt x="350" y="1495"/>
                    <a:pt x="294" y="1215"/>
                    <a:pt x="294" y="866"/>
                  </a:cubicBezTo>
                  <a:cubicBezTo>
                    <a:pt x="294" y="503"/>
                    <a:pt x="350" y="210"/>
                    <a:pt x="699" y="210"/>
                  </a:cubicBezTo>
                  <a:close/>
                  <a:moveTo>
                    <a:pt x="629" y="0"/>
                  </a:moveTo>
                  <a:cubicBezTo>
                    <a:pt x="141" y="14"/>
                    <a:pt x="1" y="377"/>
                    <a:pt x="1" y="866"/>
                  </a:cubicBezTo>
                  <a:cubicBezTo>
                    <a:pt x="1" y="1341"/>
                    <a:pt x="127" y="1704"/>
                    <a:pt x="602" y="1704"/>
                  </a:cubicBezTo>
                  <a:cubicBezTo>
                    <a:pt x="881" y="1704"/>
                    <a:pt x="1035" y="1565"/>
                    <a:pt x="1132" y="1383"/>
                  </a:cubicBezTo>
                  <a:lnTo>
                    <a:pt x="1132" y="1648"/>
                  </a:lnTo>
                  <a:cubicBezTo>
                    <a:pt x="1191" y="1958"/>
                    <a:pt x="949" y="2132"/>
                    <a:pt x="715" y="2132"/>
                  </a:cubicBezTo>
                  <a:cubicBezTo>
                    <a:pt x="559" y="2132"/>
                    <a:pt x="406" y="2054"/>
                    <a:pt x="350" y="1886"/>
                  </a:cubicBezTo>
                  <a:lnTo>
                    <a:pt x="71" y="1942"/>
                  </a:lnTo>
                  <a:cubicBezTo>
                    <a:pt x="127" y="2137"/>
                    <a:pt x="252" y="2263"/>
                    <a:pt x="462" y="2305"/>
                  </a:cubicBezTo>
                  <a:cubicBezTo>
                    <a:pt x="573" y="2329"/>
                    <a:pt x="671" y="2340"/>
                    <a:pt x="758" y="2340"/>
                  </a:cubicBezTo>
                  <a:cubicBezTo>
                    <a:pt x="1703" y="2340"/>
                    <a:pt x="1336" y="1026"/>
                    <a:pt x="1426" y="28"/>
                  </a:cubicBezTo>
                  <a:lnTo>
                    <a:pt x="1160" y="28"/>
                  </a:lnTo>
                  <a:cubicBezTo>
                    <a:pt x="1146" y="112"/>
                    <a:pt x="1146" y="224"/>
                    <a:pt x="1146" y="307"/>
                  </a:cubicBezTo>
                  <a:cubicBezTo>
                    <a:pt x="1049"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76925" y="1521300"/>
              <a:ext cx="41925" cy="54200"/>
            </a:xfrm>
            <a:custGeom>
              <a:rect b="b" l="l" r="r" t="t"/>
              <a:pathLst>
                <a:path extrusionOk="0" h="2168" w="1677">
                  <a:moveTo>
                    <a:pt x="687" y="238"/>
                  </a:moveTo>
                  <a:cubicBezTo>
                    <a:pt x="1050" y="238"/>
                    <a:pt x="1369" y="278"/>
                    <a:pt x="1369" y="659"/>
                  </a:cubicBezTo>
                  <a:cubicBezTo>
                    <a:pt x="1369" y="1047"/>
                    <a:pt x="1063" y="1099"/>
                    <a:pt x="702" y="1099"/>
                  </a:cubicBezTo>
                  <a:cubicBezTo>
                    <a:pt x="569" y="1099"/>
                    <a:pt x="429" y="1092"/>
                    <a:pt x="294" y="1092"/>
                  </a:cubicBezTo>
                  <a:lnTo>
                    <a:pt x="294" y="240"/>
                  </a:lnTo>
                  <a:cubicBezTo>
                    <a:pt x="328" y="241"/>
                    <a:pt x="363" y="241"/>
                    <a:pt x="398" y="241"/>
                  </a:cubicBezTo>
                  <a:cubicBezTo>
                    <a:pt x="494" y="241"/>
                    <a:pt x="592" y="238"/>
                    <a:pt x="687" y="238"/>
                  </a:cubicBezTo>
                  <a:close/>
                  <a:moveTo>
                    <a:pt x="537" y="1"/>
                  </a:moveTo>
                  <a:cubicBezTo>
                    <a:pt x="403" y="1"/>
                    <a:pt x="267" y="3"/>
                    <a:pt x="132" y="3"/>
                  </a:cubicBezTo>
                  <a:cubicBezTo>
                    <a:pt x="88" y="3"/>
                    <a:pt x="44" y="3"/>
                    <a:pt x="0" y="2"/>
                  </a:cubicBezTo>
                  <a:lnTo>
                    <a:pt x="0" y="2167"/>
                  </a:lnTo>
                  <a:lnTo>
                    <a:pt x="294" y="2167"/>
                  </a:lnTo>
                  <a:lnTo>
                    <a:pt x="294" y="1315"/>
                  </a:lnTo>
                  <a:cubicBezTo>
                    <a:pt x="426" y="1323"/>
                    <a:pt x="557" y="1329"/>
                    <a:pt x="682" y="1329"/>
                  </a:cubicBezTo>
                  <a:cubicBezTo>
                    <a:pt x="1232" y="1329"/>
                    <a:pt x="1676" y="1216"/>
                    <a:pt x="1676" y="659"/>
                  </a:cubicBezTo>
                  <a:cubicBezTo>
                    <a:pt x="1676" y="56"/>
                    <a:pt x="1137" y="1"/>
                    <a:pt x="5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4029300" y="1521350"/>
              <a:ext cx="45075" cy="54150"/>
            </a:xfrm>
            <a:custGeom>
              <a:rect b="b" l="l" r="r" t="t"/>
              <a:pathLst>
                <a:path extrusionOk="0" h="2166" w="1803">
                  <a:moveTo>
                    <a:pt x="1" y="0"/>
                  </a:moveTo>
                  <a:lnTo>
                    <a:pt x="1" y="2165"/>
                  </a:lnTo>
                  <a:lnTo>
                    <a:pt x="294" y="2165"/>
                  </a:lnTo>
                  <a:lnTo>
                    <a:pt x="294" y="1341"/>
                  </a:lnTo>
                  <a:lnTo>
                    <a:pt x="573" y="1118"/>
                  </a:lnTo>
                  <a:lnTo>
                    <a:pt x="1439"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4180875" y="151855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196225" y="1518550"/>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7"/>
                    <a:pt x="685" y="797"/>
                  </a:cubicBezTo>
                  <a:cubicBezTo>
                    <a:pt x="694" y="796"/>
                    <a:pt x="702" y="796"/>
                    <a:pt x="711" y="796"/>
                  </a:cubicBezTo>
                  <a:close/>
                  <a:moveTo>
                    <a:pt x="1118" y="0"/>
                  </a:moveTo>
                  <a:lnTo>
                    <a:pt x="1132" y="867"/>
                  </a:lnTo>
                  <a:cubicBezTo>
                    <a:pt x="1034" y="699"/>
                    <a:pt x="881" y="587"/>
                    <a:pt x="615" y="587"/>
                  </a:cubicBezTo>
                  <a:cubicBezTo>
                    <a:pt x="196" y="587"/>
                    <a:pt x="1" y="880"/>
                    <a:pt x="1" y="1453"/>
                  </a:cubicBezTo>
                  <a:cubicBezTo>
                    <a:pt x="1" y="1970"/>
                    <a:pt x="140" y="2319"/>
                    <a:pt x="615" y="2319"/>
                  </a:cubicBezTo>
                  <a:cubicBezTo>
                    <a:pt x="881" y="2319"/>
                    <a:pt x="1034" y="2208"/>
                    <a:pt x="1118" y="2012"/>
                  </a:cubicBezTo>
                  <a:cubicBezTo>
                    <a:pt x="1146" y="2082"/>
                    <a:pt x="1132" y="2194"/>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796200" y="1518550"/>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813650" y="1533175"/>
              <a:ext cx="39550" cy="42325"/>
            </a:xfrm>
            <a:custGeom>
              <a:rect b="b" l="l" r="r" t="t"/>
              <a:pathLst>
                <a:path extrusionOk="0" h="1693" w="1582">
                  <a:moveTo>
                    <a:pt x="856" y="1"/>
                  </a:moveTo>
                  <a:cubicBezTo>
                    <a:pt x="841" y="1"/>
                    <a:pt x="826" y="1"/>
                    <a:pt x="811" y="2"/>
                  </a:cubicBezTo>
                  <a:cubicBezTo>
                    <a:pt x="532" y="2"/>
                    <a:pt x="378" y="128"/>
                    <a:pt x="280" y="309"/>
                  </a:cubicBezTo>
                  <a:cubicBezTo>
                    <a:pt x="252" y="240"/>
                    <a:pt x="266" y="128"/>
                    <a:pt x="266" y="30"/>
                  </a:cubicBezTo>
                  <a:lnTo>
                    <a:pt x="1" y="30"/>
                  </a:lnTo>
                  <a:lnTo>
                    <a:pt x="1" y="1692"/>
                  </a:lnTo>
                  <a:lnTo>
                    <a:pt x="280" y="1692"/>
                  </a:lnTo>
                  <a:cubicBezTo>
                    <a:pt x="336" y="1106"/>
                    <a:pt x="85" y="240"/>
                    <a:pt x="713" y="212"/>
                  </a:cubicBezTo>
                  <a:cubicBezTo>
                    <a:pt x="979" y="212"/>
                    <a:pt x="1049" y="365"/>
                    <a:pt x="1049" y="631"/>
                  </a:cubicBezTo>
                  <a:lnTo>
                    <a:pt x="1049" y="1692"/>
                  </a:lnTo>
                  <a:lnTo>
                    <a:pt x="1328" y="1692"/>
                  </a:lnTo>
                  <a:cubicBezTo>
                    <a:pt x="1273" y="1021"/>
                    <a:pt x="1581" y="1"/>
                    <a:pt x="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8"/>
            <p:cNvSpPr/>
            <p:nvPr/>
          </p:nvSpPr>
          <p:spPr>
            <a:xfrm>
              <a:off x="4853125" y="1524475"/>
              <a:ext cx="19925" cy="51800"/>
            </a:xfrm>
            <a:custGeom>
              <a:rect b="b" l="l" r="r" t="t"/>
              <a:pathLst>
                <a:path extrusionOk="0" h="2072" w="797">
                  <a:moveTo>
                    <a:pt x="294" y="1"/>
                  </a:moveTo>
                  <a:lnTo>
                    <a:pt x="210" y="378"/>
                  </a:lnTo>
                  <a:lnTo>
                    <a:pt x="0" y="378"/>
                  </a:lnTo>
                  <a:lnTo>
                    <a:pt x="0" y="588"/>
                  </a:lnTo>
                  <a:lnTo>
                    <a:pt x="196" y="588"/>
                  </a:lnTo>
                  <a:lnTo>
                    <a:pt x="196" y="1691"/>
                  </a:lnTo>
                  <a:cubicBezTo>
                    <a:pt x="196" y="1970"/>
                    <a:pt x="359" y="2071"/>
                    <a:pt x="554" y="2071"/>
                  </a:cubicBezTo>
                  <a:cubicBezTo>
                    <a:pt x="632" y="2071"/>
                    <a:pt x="716" y="2055"/>
                    <a:pt x="797" y="2026"/>
                  </a:cubicBezTo>
                  <a:lnTo>
                    <a:pt x="797" y="1817"/>
                  </a:lnTo>
                  <a:cubicBezTo>
                    <a:pt x="748" y="1837"/>
                    <a:pt x="698" y="1848"/>
                    <a:pt x="652" y="1848"/>
                  </a:cubicBezTo>
                  <a:cubicBezTo>
                    <a:pt x="541" y="1848"/>
                    <a:pt x="456" y="1784"/>
                    <a:pt x="475" y="1635"/>
                  </a:cubicBezTo>
                  <a:lnTo>
                    <a:pt x="475" y="588"/>
                  </a:lnTo>
                  <a:lnTo>
                    <a:pt x="783" y="588"/>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8"/>
            <p:cNvSpPr/>
            <p:nvPr/>
          </p:nvSpPr>
          <p:spPr>
            <a:xfrm>
              <a:off x="4876875" y="1533225"/>
              <a:ext cx="37725" cy="43325"/>
            </a:xfrm>
            <a:custGeom>
              <a:rect b="b" l="l" r="r" t="t"/>
              <a:pathLst>
                <a:path extrusionOk="0" h="1733" w="1509">
                  <a:moveTo>
                    <a:pt x="752" y="209"/>
                  </a:moveTo>
                  <a:cubicBezTo>
                    <a:pt x="992" y="209"/>
                    <a:pt x="1235" y="388"/>
                    <a:pt x="1202" y="699"/>
                  </a:cubicBezTo>
                  <a:lnTo>
                    <a:pt x="308" y="699"/>
                  </a:lnTo>
                  <a:cubicBezTo>
                    <a:pt x="308" y="615"/>
                    <a:pt x="336" y="517"/>
                    <a:pt x="364" y="461"/>
                  </a:cubicBezTo>
                  <a:cubicBezTo>
                    <a:pt x="436" y="288"/>
                    <a:pt x="593" y="209"/>
                    <a:pt x="752" y="209"/>
                  </a:cubicBezTo>
                  <a:close/>
                  <a:moveTo>
                    <a:pt x="755" y="0"/>
                  </a:moveTo>
                  <a:cubicBezTo>
                    <a:pt x="238" y="0"/>
                    <a:pt x="14" y="321"/>
                    <a:pt x="14" y="852"/>
                  </a:cubicBezTo>
                  <a:cubicBezTo>
                    <a:pt x="0" y="1397"/>
                    <a:pt x="266" y="1732"/>
                    <a:pt x="769" y="1732"/>
                  </a:cubicBezTo>
                  <a:cubicBezTo>
                    <a:pt x="1118" y="1732"/>
                    <a:pt x="1341" y="1579"/>
                    <a:pt x="1439" y="1327"/>
                  </a:cubicBezTo>
                  <a:lnTo>
                    <a:pt x="1202" y="1257"/>
                  </a:lnTo>
                  <a:cubicBezTo>
                    <a:pt x="1146" y="1411"/>
                    <a:pt x="992" y="1523"/>
                    <a:pt x="769" y="1523"/>
                  </a:cubicBezTo>
                  <a:cubicBezTo>
                    <a:pt x="433" y="1509"/>
                    <a:pt x="308" y="1271"/>
                    <a:pt x="308" y="922"/>
                  </a:cubicBezTo>
                  <a:lnTo>
                    <a:pt x="1481" y="922"/>
                  </a:lnTo>
                  <a:cubicBezTo>
                    <a:pt x="1509" y="363"/>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8"/>
            <p:cNvSpPr/>
            <p:nvPr/>
          </p:nvSpPr>
          <p:spPr>
            <a:xfrm>
              <a:off x="4920875" y="1533225"/>
              <a:ext cx="42575" cy="58500"/>
            </a:xfrm>
            <a:custGeom>
              <a:rect b="b" l="l" r="r" t="t"/>
              <a:pathLst>
                <a:path extrusionOk="0" h="2340" w="1703">
                  <a:moveTo>
                    <a:pt x="685" y="210"/>
                  </a:moveTo>
                  <a:cubicBezTo>
                    <a:pt x="1006" y="210"/>
                    <a:pt x="1118" y="489"/>
                    <a:pt x="1118" y="866"/>
                  </a:cubicBezTo>
                  <a:cubicBezTo>
                    <a:pt x="1118" y="1215"/>
                    <a:pt x="1006" y="1495"/>
                    <a:pt x="685" y="1495"/>
                  </a:cubicBezTo>
                  <a:cubicBezTo>
                    <a:pt x="336" y="1495"/>
                    <a:pt x="280" y="1215"/>
                    <a:pt x="280" y="866"/>
                  </a:cubicBezTo>
                  <a:cubicBezTo>
                    <a:pt x="280" y="503"/>
                    <a:pt x="350" y="210"/>
                    <a:pt x="685" y="210"/>
                  </a:cubicBezTo>
                  <a:close/>
                  <a:moveTo>
                    <a:pt x="615" y="0"/>
                  </a:moveTo>
                  <a:cubicBezTo>
                    <a:pt x="140" y="14"/>
                    <a:pt x="0" y="377"/>
                    <a:pt x="0" y="866"/>
                  </a:cubicBezTo>
                  <a:cubicBezTo>
                    <a:pt x="0" y="1341"/>
                    <a:pt x="112" y="1704"/>
                    <a:pt x="587" y="1704"/>
                  </a:cubicBezTo>
                  <a:cubicBezTo>
                    <a:pt x="866" y="1704"/>
                    <a:pt x="1020" y="1565"/>
                    <a:pt x="1118" y="1383"/>
                  </a:cubicBezTo>
                  <a:lnTo>
                    <a:pt x="1118" y="1648"/>
                  </a:lnTo>
                  <a:cubicBezTo>
                    <a:pt x="1176" y="1958"/>
                    <a:pt x="934" y="2132"/>
                    <a:pt x="704" y="2132"/>
                  </a:cubicBezTo>
                  <a:cubicBezTo>
                    <a:pt x="549" y="2132"/>
                    <a:pt x="400" y="2054"/>
                    <a:pt x="350" y="1886"/>
                  </a:cubicBezTo>
                  <a:lnTo>
                    <a:pt x="70" y="1942"/>
                  </a:lnTo>
                  <a:cubicBezTo>
                    <a:pt x="112" y="2137"/>
                    <a:pt x="252" y="2263"/>
                    <a:pt x="447" y="2305"/>
                  </a:cubicBezTo>
                  <a:cubicBezTo>
                    <a:pt x="559" y="2329"/>
                    <a:pt x="659" y="2340"/>
                    <a:pt x="747" y="2340"/>
                  </a:cubicBezTo>
                  <a:cubicBezTo>
                    <a:pt x="1703" y="2340"/>
                    <a:pt x="1335" y="1026"/>
                    <a:pt x="1411" y="28"/>
                  </a:cubicBezTo>
                  <a:lnTo>
                    <a:pt x="1146" y="28"/>
                  </a:lnTo>
                  <a:cubicBezTo>
                    <a:pt x="1132" y="112"/>
                    <a:pt x="1146" y="224"/>
                    <a:pt x="1132" y="307"/>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4964175" y="1533225"/>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4" y="209"/>
                    <a:pt x="753" y="209"/>
                  </a:cubicBezTo>
                  <a:close/>
                  <a:moveTo>
                    <a:pt x="755" y="0"/>
                  </a:moveTo>
                  <a:cubicBezTo>
                    <a:pt x="238" y="0"/>
                    <a:pt x="15" y="321"/>
                    <a:pt x="15" y="852"/>
                  </a:cubicBezTo>
                  <a:cubicBezTo>
                    <a:pt x="1" y="1397"/>
                    <a:pt x="266" y="1732"/>
                    <a:pt x="769" y="1732"/>
                  </a:cubicBezTo>
                  <a:cubicBezTo>
                    <a:pt x="1118" y="1732"/>
                    <a:pt x="1342" y="1579"/>
                    <a:pt x="1439" y="1327"/>
                  </a:cubicBezTo>
                  <a:lnTo>
                    <a:pt x="1202" y="1257"/>
                  </a:lnTo>
                  <a:cubicBezTo>
                    <a:pt x="1146" y="1411"/>
                    <a:pt x="992" y="1523"/>
                    <a:pt x="769" y="1523"/>
                  </a:cubicBezTo>
                  <a:cubicBezTo>
                    <a:pt x="434"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5009925" y="1533200"/>
              <a:ext cx="19925" cy="42300"/>
            </a:xfrm>
            <a:custGeom>
              <a:rect b="b" l="l" r="r" t="t"/>
              <a:pathLst>
                <a:path extrusionOk="0" h="1692" w="797">
                  <a:moveTo>
                    <a:pt x="677" y="1"/>
                  </a:moveTo>
                  <a:cubicBezTo>
                    <a:pt x="448" y="1"/>
                    <a:pt x="328" y="174"/>
                    <a:pt x="280" y="378"/>
                  </a:cubicBezTo>
                  <a:cubicBezTo>
                    <a:pt x="252" y="281"/>
                    <a:pt x="280" y="141"/>
                    <a:pt x="266" y="29"/>
                  </a:cubicBezTo>
                  <a:lnTo>
                    <a:pt x="1" y="29"/>
                  </a:lnTo>
                  <a:lnTo>
                    <a:pt x="14" y="1691"/>
                  </a:lnTo>
                  <a:lnTo>
                    <a:pt x="294" y="1691"/>
                  </a:lnTo>
                  <a:cubicBezTo>
                    <a:pt x="320" y="1105"/>
                    <a:pt x="140" y="253"/>
                    <a:pt x="669" y="253"/>
                  </a:cubicBezTo>
                  <a:cubicBezTo>
                    <a:pt x="708" y="253"/>
                    <a:pt x="750" y="257"/>
                    <a:pt x="797" y="267"/>
                  </a:cubicBezTo>
                  <a:lnTo>
                    <a:pt x="797" y="15"/>
                  </a:lnTo>
                  <a:cubicBezTo>
                    <a:pt x="754" y="5"/>
                    <a:pt x="714" y="1"/>
                    <a:pt x="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957350" y="1661025"/>
              <a:ext cx="38450" cy="54150"/>
            </a:xfrm>
            <a:custGeom>
              <a:rect b="b" l="l" r="r" t="t"/>
              <a:pathLst>
                <a:path extrusionOk="0" h="2166" w="1538">
                  <a:moveTo>
                    <a:pt x="1" y="1"/>
                  </a:moveTo>
                  <a:lnTo>
                    <a:pt x="1" y="2166"/>
                  </a:lnTo>
                  <a:lnTo>
                    <a:pt x="294" y="2166"/>
                  </a:lnTo>
                  <a:lnTo>
                    <a:pt x="294" y="1300"/>
                  </a:lnTo>
                  <a:lnTo>
                    <a:pt x="1496" y="1300"/>
                  </a:lnTo>
                  <a:lnTo>
                    <a:pt x="1496" y="1048"/>
                  </a:lnTo>
                  <a:lnTo>
                    <a:pt x="294" y="1048"/>
                  </a:lnTo>
                  <a:lnTo>
                    <a:pt x="294" y="252"/>
                  </a:lnTo>
                  <a:lnTo>
                    <a:pt x="1538" y="252"/>
                  </a:lnTo>
                  <a:lnTo>
                    <a:pt x="15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8"/>
            <p:cNvSpPr/>
            <p:nvPr/>
          </p:nvSpPr>
          <p:spPr>
            <a:xfrm>
              <a:off x="4005200" y="1661025"/>
              <a:ext cx="45075" cy="54150"/>
            </a:xfrm>
            <a:custGeom>
              <a:rect b="b" l="l" r="r" t="t"/>
              <a:pathLst>
                <a:path extrusionOk="0" h="2166" w="1803">
                  <a:moveTo>
                    <a:pt x="1" y="1"/>
                  </a:moveTo>
                  <a:lnTo>
                    <a:pt x="1" y="2166"/>
                  </a:lnTo>
                  <a:lnTo>
                    <a:pt x="294" y="2166"/>
                  </a:lnTo>
                  <a:lnTo>
                    <a:pt x="294" y="1342"/>
                  </a:lnTo>
                  <a:lnTo>
                    <a:pt x="573" y="1118"/>
                  </a:lnTo>
                  <a:lnTo>
                    <a:pt x="1439" y="2166"/>
                  </a:lnTo>
                  <a:lnTo>
                    <a:pt x="1803" y="2166"/>
                  </a:lnTo>
                  <a:lnTo>
                    <a:pt x="769"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8"/>
            <p:cNvSpPr/>
            <p:nvPr/>
          </p:nvSpPr>
          <p:spPr>
            <a:xfrm>
              <a:off x="4056900" y="1661025"/>
              <a:ext cx="34250" cy="54150"/>
            </a:xfrm>
            <a:custGeom>
              <a:rect b="b" l="l" r="r" t="t"/>
              <a:pathLst>
                <a:path extrusionOk="0" h="2166" w="1370">
                  <a:moveTo>
                    <a:pt x="587" y="1"/>
                  </a:moveTo>
                  <a:lnTo>
                    <a:pt x="70" y="364"/>
                  </a:lnTo>
                  <a:lnTo>
                    <a:pt x="70" y="615"/>
                  </a:lnTo>
                  <a:lnTo>
                    <a:pt x="559" y="266"/>
                  </a:lnTo>
                  <a:lnTo>
                    <a:pt x="559" y="1929"/>
                  </a:lnTo>
                  <a:lnTo>
                    <a:pt x="0" y="1929"/>
                  </a:lnTo>
                  <a:lnTo>
                    <a:pt x="0" y="2166"/>
                  </a:lnTo>
                  <a:lnTo>
                    <a:pt x="1369" y="2166"/>
                  </a:lnTo>
                  <a:lnTo>
                    <a:pt x="1369" y="1929"/>
                  </a:lnTo>
                  <a:lnTo>
                    <a:pt x="838" y="1929"/>
                  </a:lnTo>
                  <a:lnTo>
                    <a:pt x="83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8"/>
            <p:cNvSpPr/>
            <p:nvPr/>
          </p:nvSpPr>
          <p:spPr>
            <a:xfrm>
              <a:off x="4178775" y="1672900"/>
              <a:ext cx="42575" cy="58525"/>
            </a:xfrm>
            <a:custGeom>
              <a:rect b="b" l="l" r="r" t="t"/>
              <a:pathLst>
                <a:path extrusionOk="0" h="2341" w="1703">
                  <a:moveTo>
                    <a:pt x="699" y="210"/>
                  </a:moveTo>
                  <a:cubicBezTo>
                    <a:pt x="1006" y="210"/>
                    <a:pt x="1132" y="490"/>
                    <a:pt x="1132" y="867"/>
                  </a:cubicBezTo>
                  <a:cubicBezTo>
                    <a:pt x="1132" y="1216"/>
                    <a:pt x="1006" y="1495"/>
                    <a:pt x="699" y="1495"/>
                  </a:cubicBezTo>
                  <a:cubicBezTo>
                    <a:pt x="350" y="1495"/>
                    <a:pt x="294" y="1216"/>
                    <a:pt x="294" y="867"/>
                  </a:cubicBezTo>
                  <a:cubicBezTo>
                    <a:pt x="294" y="504"/>
                    <a:pt x="350" y="210"/>
                    <a:pt x="699" y="210"/>
                  </a:cubicBezTo>
                  <a:close/>
                  <a:moveTo>
                    <a:pt x="629" y="1"/>
                  </a:moveTo>
                  <a:cubicBezTo>
                    <a:pt x="140" y="15"/>
                    <a:pt x="0" y="378"/>
                    <a:pt x="0" y="867"/>
                  </a:cubicBezTo>
                  <a:cubicBezTo>
                    <a:pt x="0" y="1342"/>
                    <a:pt x="126" y="1705"/>
                    <a:pt x="601" y="1705"/>
                  </a:cubicBezTo>
                  <a:cubicBezTo>
                    <a:pt x="880" y="1705"/>
                    <a:pt x="1034" y="1565"/>
                    <a:pt x="1132" y="1384"/>
                  </a:cubicBezTo>
                  <a:lnTo>
                    <a:pt x="1132" y="1649"/>
                  </a:lnTo>
                  <a:cubicBezTo>
                    <a:pt x="1190" y="1959"/>
                    <a:pt x="948" y="2133"/>
                    <a:pt x="715" y="2133"/>
                  </a:cubicBezTo>
                  <a:cubicBezTo>
                    <a:pt x="558" y="2133"/>
                    <a:pt x="406" y="2055"/>
                    <a:pt x="350" y="1887"/>
                  </a:cubicBezTo>
                  <a:lnTo>
                    <a:pt x="70" y="1942"/>
                  </a:lnTo>
                  <a:cubicBezTo>
                    <a:pt x="126" y="2138"/>
                    <a:pt x="266" y="2264"/>
                    <a:pt x="461" y="2306"/>
                  </a:cubicBezTo>
                  <a:cubicBezTo>
                    <a:pt x="572" y="2329"/>
                    <a:pt x="670" y="2340"/>
                    <a:pt x="757" y="2340"/>
                  </a:cubicBezTo>
                  <a:cubicBezTo>
                    <a:pt x="1703" y="2340"/>
                    <a:pt x="1336" y="1026"/>
                    <a:pt x="1425" y="29"/>
                  </a:cubicBezTo>
                  <a:lnTo>
                    <a:pt x="1160" y="29"/>
                  </a:lnTo>
                  <a:cubicBezTo>
                    <a:pt x="1146" y="112"/>
                    <a:pt x="1146" y="224"/>
                    <a:pt x="1146" y="308"/>
                  </a:cubicBezTo>
                  <a:cubicBezTo>
                    <a:pt x="1048" y="140"/>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4224525" y="1672900"/>
              <a:ext cx="19575" cy="42275"/>
            </a:xfrm>
            <a:custGeom>
              <a:rect b="b" l="l" r="r" t="t"/>
              <a:pathLst>
                <a:path extrusionOk="0" h="1691" w="783">
                  <a:moveTo>
                    <a:pt x="663" y="0"/>
                  </a:moveTo>
                  <a:cubicBezTo>
                    <a:pt x="438" y="0"/>
                    <a:pt x="328" y="174"/>
                    <a:pt x="280" y="378"/>
                  </a:cubicBezTo>
                  <a:cubicBezTo>
                    <a:pt x="252" y="280"/>
                    <a:pt x="266" y="140"/>
                    <a:pt x="266" y="29"/>
                  </a:cubicBezTo>
                  <a:lnTo>
                    <a:pt x="0" y="29"/>
                  </a:lnTo>
                  <a:lnTo>
                    <a:pt x="14" y="1691"/>
                  </a:lnTo>
                  <a:lnTo>
                    <a:pt x="294" y="1691"/>
                  </a:lnTo>
                  <a:cubicBezTo>
                    <a:pt x="320" y="1105"/>
                    <a:pt x="139" y="252"/>
                    <a:pt x="658" y="252"/>
                  </a:cubicBezTo>
                  <a:cubicBezTo>
                    <a:pt x="695" y="252"/>
                    <a:pt x="737" y="257"/>
                    <a:pt x="782" y="266"/>
                  </a:cubicBezTo>
                  <a:lnTo>
                    <a:pt x="782" y="15"/>
                  </a:lnTo>
                  <a:cubicBezTo>
                    <a:pt x="740" y="5"/>
                    <a:pt x="700" y="0"/>
                    <a:pt x="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8"/>
            <p:cNvSpPr/>
            <p:nvPr/>
          </p:nvSpPr>
          <p:spPr>
            <a:xfrm>
              <a:off x="4248625" y="1672900"/>
              <a:ext cx="37375" cy="43325"/>
            </a:xfrm>
            <a:custGeom>
              <a:rect b="b" l="l" r="r" t="t"/>
              <a:pathLst>
                <a:path extrusionOk="0" h="1733" w="1495">
                  <a:moveTo>
                    <a:pt x="754" y="210"/>
                  </a:moveTo>
                  <a:cubicBezTo>
                    <a:pt x="1118" y="210"/>
                    <a:pt x="1187" y="490"/>
                    <a:pt x="1187" y="867"/>
                  </a:cubicBezTo>
                  <a:cubicBezTo>
                    <a:pt x="1187" y="1244"/>
                    <a:pt x="1118" y="1523"/>
                    <a:pt x="726" y="1523"/>
                  </a:cubicBezTo>
                  <a:cubicBezTo>
                    <a:pt x="377" y="1509"/>
                    <a:pt x="279" y="1244"/>
                    <a:pt x="279" y="867"/>
                  </a:cubicBezTo>
                  <a:cubicBezTo>
                    <a:pt x="279" y="490"/>
                    <a:pt x="377" y="210"/>
                    <a:pt x="754" y="210"/>
                  </a:cubicBezTo>
                  <a:close/>
                  <a:moveTo>
                    <a:pt x="773" y="0"/>
                  </a:moveTo>
                  <a:cubicBezTo>
                    <a:pt x="762" y="0"/>
                    <a:pt x="751" y="0"/>
                    <a:pt x="740" y="1"/>
                  </a:cubicBezTo>
                  <a:cubicBezTo>
                    <a:pt x="238" y="1"/>
                    <a:pt x="0" y="280"/>
                    <a:pt x="0" y="867"/>
                  </a:cubicBezTo>
                  <a:cubicBezTo>
                    <a:pt x="0" y="1384"/>
                    <a:pt x="210" y="1733"/>
                    <a:pt x="726" y="1733"/>
                  </a:cubicBezTo>
                  <a:cubicBezTo>
                    <a:pt x="1243" y="1733"/>
                    <a:pt x="1495" y="1412"/>
                    <a:pt x="1481" y="867"/>
                  </a:cubicBezTo>
                  <a:cubicBezTo>
                    <a:pt x="1481" y="333"/>
                    <a:pt x="1293" y="0"/>
                    <a:pt x="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8"/>
            <p:cNvSpPr/>
            <p:nvPr/>
          </p:nvSpPr>
          <p:spPr>
            <a:xfrm>
              <a:off x="4287925" y="1673600"/>
              <a:ext cx="39300" cy="42650"/>
            </a:xfrm>
            <a:custGeom>
              <a:rect b="b" l="l" r="r" t="t"/>
              <a:pathLst>
                <a:path extrusionOk="0" h="1706" w="1572">
                  <a:moveTo>
                    <a:pt x="244" y="1"/>
                  </a:moveTo>
                  <a:cubicBezTo>
                    <a:pt x="299" y="676"/>
                    <a:pt x="1" y="1705"/>
                    <a:pt x="745" y="1705"/>
                  </a:cubicBezTo>
                  <a:cubicBezTo>
                    <a:pt x="755" y="1705"/>
                    <a:pt x="765" y="1705"/>
                    <a:pt x="775" y="1705"/>
                  </a:cubicBezTo>
                  <a:cubicBezTo>
                    <a:pt x="1054" y="1691"/>
                    <a:pt x="1208" y="1565"/>
                    <a:pt x="1292" y="1370"/>
                  </a:cubicBezTo>
                  <a:cubicBezTo>
                    <a:pt x="1320" y="1439"/>
                    <a:pt x="1306" y="1579"/>
                    <a:pt x="1320" y="1663"/>
                  </a:cubicBezTo>
                  <a:lnTo>
                    <a:pt x="1571" y="1663"/>
                  </a:lnTo>
                  <a:lnTo>
                    <a:pt x="1571" y="1"/>
                  </a:lnTo>
                  <a:lnTo>
                    <a:pt x="1292" y="1"/>
                  </a:lnTo>
                  <a:cubicBezTo>
                    <a:pt x="1250" y="601"/>
                    <a:pt x="1487" y="1467"/>
                    <a:pt x="859" y="1481"/>
                  </a:cubicBezTo>
                  <a:cubicBezTo>
                    <a:pt x="848" y="1482"/>
                    <a:pt x="837" y="1482"/>
                    <a:pt x="827" y="1482"/>
                  </a:cubicBezTo>
                  <a:cubicBezTo>
                    <a:pt x="575" y="1482"/>
                    <a:pt x="523" y="1317"/>
                    <a:pt x="523" y="1048"/>
                  </a:cubicBezTo>
                  <a:lnTo>
                    <a:pt x="5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8"/>
            <p:cNvSpPr/>
            <p:nvPr/>
          </p:nvSpPr>
          <p:spPr>
            <a:xfrm>
              <a:off x="4337675" y="1672900"/>
              <a:ext cx="35300" cy="58700"/>
            </a:xfrm>
            <a:custGeom>
              <a:rect b="b" l="l" r="r" t="t"/>
              <a:pathLst>
                <a:path extrusionOk="0" h="2348" w="1412">
                  <a:moveTo>
                    <a:pt x="727" y="210"/>
                  </a:moveTo>
                  <a:cubicBezTo>
                    <a:pt x="1076" y="224"/>
                    <a:pt x="1118" y="504"/>
                    <a:pt x="1118" y="867"/>
                  </a:cubicBezTo>
                  <a:cubicBezTo>
                    <a:pt x="1118" y="1216"/>
                    <a:pt x="1076" y="1523"/>
                    <a:pt x="727" y="1523"/>
                  </a:cubicBezTo>
                  <a:cubicBezTo>
                    <a:pt x="377" y="1523"/>
                    <a:pt x="280" y="1258"/>
                    <a:pt x="280" y="881"/>
                  </a:cubicBezTo>
                  <a:cubicBezTo>
                    <a:pt x="280" y="490"/>
                    <a:pt x="363" y="210"/>
                    <a:pt x="727" y="210"/>
                  </a:cubicBezTo>
                  <a:close/>
                  <a:moveTo>
                    <a:pt x="796" y="1"/>
                  </a:moveTo>
                  <a:cubicBezTo>
                    <a:pt x="531" y="1"/>
                    <a:pt x="377" y="112"/>
                    <a:pt x="280" y="294"/>
                  </a:cubicBezTo>
                  <a:lnTo>
                    <a:pt x="266" y="29"/>
                  </a:lnTo>
                  <a:lnTo>
                    <a:pt x="0" y="29"/>
                  </a:lnTo>
                  <a:lnTo>
                    <a:pt x="0" y="2348"/>
                  </a:lnTo>
                  <a:lnTo>
                    <a:pt x="280" y="2348"/>
                  </a:lnTo>
                  <a:lnTo>
                    <a:pt x="280" y="1426"/>
                  </a:lnTo>
                  <a:cubicBezTo>
                    <a:pt x="377" y="1607"/>
                    <a:pt x="531" y="1733"/>
                    <a:pt x="796" y="1733"/>
                  </a:cubicBezTo>
                  <a:cubicBezTo>
                    <a:pt x="1271" y="1705"/>
                    <a:pt x="1411" y="1356"/>
                    <a:pt x="1411" y="853"/>
                  </a:cubicBezTo>
                  <a:cubicBezTo>
                    <a:pt x="1411" y="350"/>
                    <a:pt x="1285" y="1"/>
                    <a:pt x="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8"/>
            <p:cNvSpPr/>
            <p:nvPr/>
          </p:nvSpPr>
          <p:spPr>
            <a:xfrm>
              <a:off x="4375025" y="1726000"/>
              <a:ext cx="45775" cy="4900"/>
            </a:xfrm>
            <a:custGeom>
              <a:rect b="b" l="l" r="r" t="t"/>
              <a:pathLst>
                <a:path extrusionOk="0" h="196" w="1831">
                  <a:moveTo>
                    <a:pt x="1" y="0"/>
                  </a:moveTo>
                  <a:lnTo>
                    <a:pt x="1" y="196"/>
                  </a:lnTo>
                  <a:lnTo>
                    <a:pt x="1831" y="196"/>
                  </a:lnTo>
                  <a:lnTo>
                    <a:pt x="183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8"/>
            <p:cNvSpPr/>
            <p:nvPr/>
          </p:nvSpPr>
          <p:spPr>
            <a:xfrm>
              <a:off x="4424975" y="1658250"/>
              <a:ext cx="7000" cy="56925"/>
            </a:xfrm>
            <a:custGeom>
              <a:rect b="b" l="l" r="r" t="t"/>
              <a:pathLst>
                <a:path extrusionOk="0" h="2277" w="280">
                  <a:moveTo>
                    <a:pt x="0" y="0"/>
                  </a:moveTo>
                  <a:lnTo>
                    <a:pt x="0" y="265"/>
                  </a:lnTo>
                  <a:lnTo>
                    <a:pt x="280" y="265"/>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8"/>
            <p:cNvSpPr/>
            <p:nvPr/>
          </p:nvSpPr>
          <p:spPr>
            <a:xfrm>
              <a:off x="4440350" y="1658250"/>
              <a:ext cx="35275" cy="57975"/>
            </a:xfrm>
            <a:custGeom>
              <a:rect b="b" l="l" r="r" t="t"/>
              <a:pathLst>
                <a:path extrusionOk="0" h="2319" w="1411">
                  <a:moveTo>
                    <a:pt x="723" y="796"/>
                  </a:moveTo>
                  <a:cubicBezTo>
                    <a:pt x="1052" y="796"/>
                    <a:pt x="1132" y="1070"/>
                    <a:pt x="1132" y="1425"/>
                  </a:cubicBezTo>
                  <a:cubicBezTo>
                    <a:pt x="1132" y="1816"/>
                    <a:pt x="1048" y="2095"/>
                    <a:pt x="685" y="2095"/>
                  </a:cubicBezTo>
                  <a:cubicBezTo>
                    <a:pt x="349" y="2095"/>
                    <a:pt x="293" y="1802"/>
                    <a:pt x="293" y="1453"/>
                  </a:cubicBezTo>
                  <a:cubicBezTo>
                    <a:pt x="293" y="1090"/>
                    <a:pt x="349" y="796"/>
                    <a:pt x="699" y="796"/>
                  </a:cubicBezTo>
                  <a:cubicBezTo>
                    <a:pt x="707" y="796"/>
                    <a:pt x="715" y="796"/>
                    <a:pt x="723" y="796"/>
                  </a:cubicBezTo>
                  <a:close/>
                  <a:moveTo>
                    <a:pt x="1132" y="0"/>
                  </a:moveTo>
                  <a:lnTo>
                    <a:pt x="1132" y="866"/>
                  </a:lnTo>
                  <a:cubicBezTo>
                    <a:pt x="1034" y="698"/>
                    <a:pt x="880" y="587"/>
                    <a:pt x="615" y="587"/>
                  </a:cubicBezTo>
                  <a:cubicBezTo>
                    <a:pt x="210" y="587"/>
                    <a:pt x="0" y="880"/>
                    <a:pt x="0" y="1453"/>
                  </a:cubicBezTo>
                  <a:cubicBezTo>
                    <a:pt x="14" y="1970"/>
                    <a:pt x="154" y="2319"/>
                    <a:pt x="615" y="2319"/>
                  </a:cubicBezTo>
                  <a:cubicBezTo>
                    <a:pt x="880" y="2319"/>
                    <a:pt x="1048" y="2207"/>
                    <a:pt x="1132" y="2012"/>
                  </a:cubicBezTo>
                  <a:cubicBezTo>
                    <a:pt x="1159" y="2081"/>
                    <a:pt x="1132" y="2193"/>
                    <a:pt x="1159" y="2277"/>
                  </a:cubicBezTo>
                  <a:lnTo>
                    <a:pt x="1411" y="2277"/>
                  </a:lnTo>
                  <a:lnTo>
                    <a:pt x="14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8"/>
            <p:cNvSpPr/>
            <p:nvPr/>
          </p:nvSpPr>
          <p:spPr>
            <a:xfrm>
              <a:off x="4796200" y="1658250"/>
              <a:ext cx="7000" cy="56925"/>
            </a:xfrm>
            <a:custGeom>
              <a:rect b="b" l="l" r="r" t="t"/>
              <a:pathLst>
                <a:path extrusionOk="0" h="2277" w="280">
                  <a:moveTo>
                    <a:pt x="0" y="0"/>
                  </a:moveTo>
                  <a:lnTo>
                    <a:pt x="0" y="265"/>
                  </a:lnTo>
                  <a:lnTo>
                    <a:pt x="280" y="265"/>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8"/>
            <p:cNvSpPr/>
            <p:nvPr/>
          </p:nvSpPr>
          <p:spPr>
            <a:xfrm>
              <a:off x="4813650" y="1672875"/>
              <a:ext cx="39550" cy="42300"/>
            </a:xfrm>
            <a:custGeom>
              <a:rect b="b" l="l" r="r" t="t"/>
              <a:pathLst>
                <a:path extrusionOk="0" h="1692" w="1582">
                  <a:moveTo>
                    <a:pt x="856" y="1"/>
                  </a:moveTo>
                  <a:cubicBezTo>
                    <a:pt x="841" y="1"/>
                    <a:pt x="826" y="1"/>
                    <a:pt x="811" y="2"/>
                  </a:cubicBezTo>
                  <a:cubicBezTo>
                    <a:pt x="532" y="2"/>
                    <a:pt x="378" y="127"/>
                    <a:pt x="280" y="309"/>
                  </a:cubicBezTo>
                  <a:cubicBezTo>
                    <a:pt x="252" y="239"/>
                    <a:pt x="266" y="127"/>
                    <a:pt x="266" y="30"/>
                  </a:cubicBezTo>
                  <a:lnTo>
                    <a:pt x="1" y="30"/>
                  </a:lnTo>
                  <a:lnTo>
                    <a:pt x="1" y="1692"/>
                  </a:lnTo>
                  <a:lnTo>
                    <a:pt x="280" y="1692"/>
                  </a:lnTo>
                  <a:cubicBezTo>
                    <a:pt x="336" y="1105"/>
                    <a:pt x="85" y="239"/>
                    <a:pt x="713" y="211"/>
                  </a:cubicBezTo>
                  <a:cubicBezTo>
                    <a:pt x="979" y="211"/>
                    <a:pt x="1049" y="365"/>
                    <a:pt x="1049" y="630"/>
                  </a:cubicBezTo>
                  <a:lnTo>
                    <a:pt x="1049" y="1692"/>
                  </a:lnTo>
                  <a:lnTo>
                    <a:pt x="1328" y="1692"/>
                  </a:lnTo>
                  <a:cubicBezTo>
                    <a:pt x="1273" y="1021"/>
                    <a:pt x="1581" y="1"/>
                    <a:pt x="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8"/>
            <p:cNvSpPr/>
            <p:nvPr/>
          </p:nvSpPr>
          <p:spPr>
            <a:xfrm>
              <a:off x="4853125" y="1664175"/>
              <a:ext cx="19925" cy="51775"/>
            </a:xfrm>
            <a:custGeom>
              <a:rect b="b" l="l" r="r" t="t"/>
              <a:pathLst>
                <a:path extrusionOk="0" h="2071" w="797">
                  <a:moveTo>
                    <a:pt x="294" y="1"/>
                  </a:moveTo>
                  <a:lnTo>
                    <a:pt x="210" y="378"/>
                  </a:lnTo>
                  <a:lnTo>
                    <a:pt x="0" y="378"/>
                  </a:lnTo>
                  <a:lnTo>
                    <a:pt x="0" y="587"/>
                  </a:lnTo>
                  <a:lnTo>
                    <a:pt x="196" y="587"/>
                  </a:lnTo>
                  <a:lnTo>
                    <a:pt x="196" y="1691"/>
                  </a:lnTo>
                  <a:cubicBezTo>
                    <a:pt x="196" y="1969"/>
                    <a:pt x="359" y="2071"/>
                    <a:pt x="554" y="2071"/>
                  </a:cubicBezTo>
                  <a:cubicBezTo>
                    <a:pt x="632" y="2071"/>
                    <a:pt x="716" y="2054"/>
                    <a:pt x="797" y="2026"/>
                  </a:cubicBezTo>
                  <a:lnTo>
                    <a:pt x="797" y="1816"/>
                  </a:lnTo>
                  <a:cubicBezTo>
                    <a:pt x="748" y="1837"/>
                    <a:pt x="698" y="1848"/>
                    <a:pt x="652" y="1848"/>
                  </a:cubicBezTo>
                  <a:cubicBezTo>
                    <a:pt x="541" y="1848"/>
                    <a:pt x="456" y="1783"/>
                    <a:pt x="475" y="1635"/>
                  </a:cubicBezTo>
                  <a:lnTo>
                    <a:pt x="475" y="587"/>
                  </a:lnTo>
                  <a:lnTo>
                    <a:pt x="783" y="587"/>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8"/>
            <p:cNvSpPr/>
            <p:nvPr/>
          </p:nvSpPr>
          <p:spPr>
            <a:xfrm>
              <a:off x="4876875" y="1672900"/>
              <a:ext cx="37725" cy="43325"/>
            </a:xfrm>
            <a:custGeom>
              <a:rect b="b" l="l" r="r" t="t"/>
              <a:pathLst>
                <a:path extrusionOk="0" h="1733" w="1509">
                  <a:moveTo>
                    <a:pt x="752" y="209"/>
                  </a:moveTo>
                  <a:cubicBezTo>
                    <a:pt x="992" y="209"/>
                    <a:pt x="1235" y="389"/>
                    <a:pt x="1202" y="699"/>
                  </a:cubicBezTo>
                  <a:lnTo>
                    <a:pt x="308" y="699"/>
                  </a:lnTo>
                  <a:cubicBezTo>
                    <a:pt x="308" y="615"/>
                    <a:pt x="336" y="518"/>
                    <a:pt x="364" y="462"/>
                  </a:cubicBezTo>
                  <a:cubicBezTo>
                    <a:pt x="436" y="289"/>
                    <a:pt x="593" y="209"/>
                    <a:pt x="752" y="209"/>
                  </a:cubicBezTo>
                  <a:close/>
                  <a:moveTo>
                    <a:pt x="755" y="1"/>
                  </a:moveTo>
                  <a:cubicBezTo>
                    <a:pt x="238" y="1"/>
                    <a:pt x="14" y="322"/>
                    <a:pt x="14" y="853"/>
                  </a:cubicBezTo>
                  <a:cubicBezTo>
                    <a:pt x="0" y="1398"/>
                    <a:pt x="266" y="1733"/>
                    <a:pt x="769" y="1733"/>
                  </a:cubicBezTo>
                  <a:cubicBezTo>
                    <a:pt x="1118" y="1733"/>
                    <a:pt x="1341" y="1579"/>
                    <a:pt x="1439" y="1328"/>
                  </a:cubicBezTo>
                  <a:lnTo>
                    <a:pt x="1202" y="1258"/>
                  </a:lnTo>
                  <a:cubicBezTo>
                    <a:pt x="1146" y="1412"/>
                    <a:pt x="992" y="1523"/>
                    <a:pt x="769" y="1523"/>
                  </a:cubicBezTo>
                  <a:cubicBezTo>
                    <a:pt x="433" y="1509"/>
                    <a:pt x="308" y="1272"/>
                    <a:pt x="308" y="923"/>
                  </a:cubicBezTo>
                  <a:lnTo>
                    <a:pt x="1481" y="923"/>
                  </a:lnTo>
                  <a:cubicBezTo>
                    <a:pt x="1509" y="364"/>
                    <a:pt x="1299"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8"/>
            <p:cNvSpPr/>
            <p:nvPr/>
          </p:nvSpPr>
          <p:spPr>
            <a:xfrm>
              <a:off x="4920875" y="1672900"/>
              <a:ext cx="42575" cy="58525"/>
            </a:xfrm>
            <a:custGeom>
              <a:rect b="b" l="l" r="r" t="t"/>
              <a:pathLst>
                <a:path extrusionOk="0" h="2341" w="1703">
                  <a:moveTo>
                    <a:pt x="685" y="210"/>
                  </a:moveTo>
                  <a:cubicBezTo>
                    <a:pt x="1006" y="210"/>
                    <a:pt x="1118" y="490"/>
                    <a:pt x="1118" y="867"/>
                  </a:cubicBezTo>
                  <a:cubicBezTo>
                    <a:pt x="1118" y="1216"/>
                    <a:pt x="1006" y="1495"/>
                    <a:pt x="685" y="1495"/>
                  </a:cubicBezTo>
                  <a:cubicBezTo>
                    <a:pt x="336" y="1495"/>
                    <a:pt x="280" y="1216"/>
                    <a:pt x="280" y="867"/>
                  </a:cubicBezTo>
                  <a:cubicBezTo>
                    <a:pt x="280" y="504"/>
                    <a:pt x="350" y="210"/>
                    <a:pt x="685" y="210"/>
                  </a:cubicBezTo>
                  <a:close/>
                  <a:moveTo>
                    <a:pt x="615" y="1"/>
                  </a:moveTo>
                  <a:cubicBezTo>
                    <a:pt x="140" y="15"/>
                    <a:pt x="0" y="378"/>
                    <a:pt x="0" y="867"/>
                  </a:cubicBezTo>
                  <a:cubicBezTo>
                    <a:pt x="0" y="1342"/>
                    <a:pt x="112" y="1705"/>
                    <a:pt x="587" y="1705"/>
                  </a:cubicBezTo>
                  <a:cubicBezTo>
                    <a:pt x="866" y="1705"/>
                    <a:pt x="1020" y="1565"/>
                    <a:pt x="1118" y="1384"/>
                  </a:cubicBezTo>
                  <a:lnTo>
                    <a:pt x="1118" y="1649"/>
                  </a:lnTo>
                  <a:cubicBezTo>
                    <a:pt x="1176" y="1959"/>
                    <a:pt x="934" y="2133"/>
                    <a:pt x="704" y="2133"/>
                  </a:cubicBezTo>
                  <a:cubicBezTo>
                    <a:pt x="549" y="2133"/>
                    <a:pt x="400" y="2055"/>
                    <a:pt x="350" y="1887"/>
                  </a:cubicBezTo>
                  <a:lnTo>
                    <a:pt x="70" y="1942"/>
                  </a:lnTo>
                  <a:cubicBezTo>
                    <a:pt x="112" y="2138"/>
                    <a:pt x="252" y="2264"/>
                    <a:pt x="447" y="2306"/>
                  </a:cubicBezTo>
                  <a:cubicBezTo>
                    <a:pt x="559" y="2329"/>
                    <a:pt x="659" y="2340"/>
                    <a:pt x="747" y="2340"/>
                  </a:cubicBezTo>
                  <a:cubicBezTo>
                    <a:pt x="1703" y="2340"/>
                    <a:pt x="1335" y="1026"/>
                    <a:pt x="1411" y="29"/>
                  </a:cubicBezTo>
                  <a:lnTo>
                    <a:pt x="1146" y="29"/>
                  </a:lnTo>
                  <a:cubicBezTo>
                    <a:pt x="1132" y="112"/>
                    <a:pt x="1146" y="224"/>
                    <a:pt x="1132" y="308"/>
                  </a:cubicBezTo>
                  <a:cubicBezTo>
                    <a:pt x="1034" y="140"/>
                    <a:pt x="866"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8"/>
            <p:cNvSpPr/>
            <p:nvPr/>
          </p:nvSpPr>
          <p:spPr>
            <a:xfrm>
              <a:off x="4964175" y="1672900"/>
              <a:ext cx="37750" cy="43325"/>
            </a:xfrm>
            <a:custGeom>
              <a:rect b="b" l="l" r="r" t="t"/>
              <a:pathLst>
                <a:path extrusionOk="0" h="1733" w="1510">
                  <a:moveTo>
                    <a:pt x="753" y="209"/>
                  </a:moveTo>
                  <a:cubicBezTo>
                    <a:pt x="992" y="209"/>
                    <a:pt x="1235" y="389"/>
                    <a:pt x="1202" y="699"/>
                  </a:cubicBezTo>
                  <a:lnTo>
                    <a:pt x="308" y="699"/>
                  </a:lnTo>
                  <a:cubicBezTo>
                    <a:pt x="308" y="615"/>
                    <a:pt x="336" y="518"/>
                    <a:pt x="364" y="462"/>
                  </a:cubicBezTo>
                  <a:cubicBezTo>
                    <a:pt x="436" y="289"/>
                    <a:pt x="594" y="209"/>
                    <a:pt x="753" y="209"/>
                  </a:cubicBezTo>
                  <a:close/>
                  <a:moveTo>
                    <a:pt x="755" y="1"/>
                  </a:moveTo>
                  <a:cubicBezTo>
                    <a:pt x="238" y="1"/>
                    <a:pt x="15" y="322"/>
                    <a:pt x="15" y="853"/>
                  </a:cubicBezTo>
                  <a:cubicBezTo>
                    <a:pt x="1" y="1398"/>
                    <a:pt x="266" y="1733"/>
                    <a:pt x="769" y="1733"/>
                  </a:cubicBezTo>
                  <a:cubicBezTo>
                    <a:pt x="1118" y="1733"/>
                    <a:pt x="1342" y="1579"/>
                    <a:pt x="1439" y="1328"/>
                  </a:cubicBezTo>
                  <a:lnTo>
                    <a:pt x="1202" y="1258"/>
                  </a:lnTo>
                  <a:cubicBezTo>
                    <a:pt x="1146" y="1412"/>
                    <a:pt x="992" y="1523"/>
                    <a:pt x="769" y="1523"/>
                  </a:cubicBezTo>
                  <a:cubicBezTo>
                    <a:pt x="434" y="1509"/>
                    <a:pt x="308" y="1272"/>
                    <a:pt x="308" y="923"/>
                  </a:cubicBezTo>
                  <a:lnTo>
                    <a:pt x="1481"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8"/>
            <p:cNvSpPr/>
            <p:nvPr/>
          </p:nvSpPr>
          <p:spPr>
            <a:xfrm>
              <a:off x="5009925" y="1672900"/>
              <a:ext cx="19925" cy="42275"/>
            </a:xfrm>
            <a:custGeom>
              <a:rect b="b" l="l" r="r" t="t"/>
              <a:pathLst>
                <a:path extrusionOk="0" h="1691" w="797">
                  <a:moveTo>
                    <a:pt x="677" y="0"/>
                  </a:moveTo>
                  <a:cubicBezTo>
                    <a:pt x="448" y="0"/>
                    <a:pt x="328" y="174"/>
                    <a:pt x="280" y="378"/>
                  </a:cubicBezTo>
                  <a:cubicBezTo>
                    <a:pt x="252" y="280"/>
                    <a:pt x="280" y="140"/>
                    <a:pt x="266" y="29"/>
                  </a:cubicBezTo>
                  <a:lnTo>
                    <a:pt x="1" y="29"/>
                  </a:lnTo>
                  <a:lnTo>
                    <a:pt x="14" y="1691"/>
                  </a:lnTo>
                  <a:lnTo>
                    <a:pt x="294" y="1691"/>
                  </a:lnTo>
                  <a:cubicBezTo>
                    <a:pt x="320" y="1105"/>
                    <a:pt x="140" y="252"/>
                    <a:pt x="669" y="252"/>
                  </a:cubicBezTo>
                  <a:cubicBezTo>
                    <a:pt x="708" y="252"/>
                    <a:pt x="750" y="257"/>
                    <a:pt x="797" y="266"/>
                  </a:cubicBezTo>
                  <a:lnTo>
                    <a:pt x="797" y="15"/>
                  </a:lnTo>
                  <a:cubicBezTo>
                    <a:pt x="754" y="5"/>
                    <a:pt x="714"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8"/>
            <p:cNvSpPr/>
            <p:nvPr/>
          </p:nvSpPr>
          <p:spPr>
            <a:xfrm>
              <a:off x="3957350" y="1800725"/>
              <a:ext cx="38450" cy="54150"/>
            </a:xfrm>
            <a:custGeom>
              <a:rect b="b" l="l" r="r" t="t"/>
              <a:pathLst>
                <a:path extrusionOk="0" h="2166" w="1538">
                  <a:moveTo>
                    <a:pt x="1" y="0"/>
                  </a:moveTo>
                  <a:lnTo>
                    <a:pt x="1" y="2166"/>
                  </a:lnTo>
                  <a:lnTo>
                    <a:pt x="294" y="2166"/>
                  </a:lnTo>
                  <a:lnTo>
                    <a:pt x="294" y="1299"/>
                  </a:lnTo>
                  <a:lnTo>
                    <a:pt x="1496" y="1299"/>
                  </a:lnTo>
                  <a:lnTo>
                    <a:pt x="1496" y="1048"/>
                  </a:lnTo>
                  <a:lnTo>
                    <a:pt x="294" y="1048"/>
                  </a:lnTo>
                  <a:lnTo>
                    <a:pt x="294" y="252"/>
                  </a:lnTo>
                  <a:lnTo>
                    <a:pt x="1538" y="252"/>
                  </a:lnTo>
                  <a:lnTo>
                    <a:pt x="15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8"/>
            <p:cNvSpPr/>
            <p:nvPr/>
          </p:nvSpPr>
          <p:spPr>
            <a:xfrm>
              <a:off x="4005200" y="1800725"/>
              <a:ext cx="45075" cy="54150"/>
            </a:xfrm>
            <a:custGeom>
              <a:rect b="b" l="l" r="r" t="t"/>
              <a:pathLst>
                <a:path extrusionOk="0" h="2166" w="1803">
                  <a:moveTo>
                    <a:pt x="1" y="0"/>
                  </a:moveTo>
                  <a:lnTo>
                    <a:pt x="1" y="2166"/>
                  </a:lnTo>
                  <a:lnTo>
                    <a:pt x="294" y="2166"/>
                  </a:lnTo>
                  <a:lnTo>
                    <a:pt x="294" y="1341"/>
                  </a:lnTo>
                  <a:lnTo>
                    <a:pt x="573" y="1118"/>
                  </a:lnTo>
                  <a:lnTo>
                    <a:pt x="1439" y="2166"/>
                  </a:lnTo>
                  <a:lnTo>
                    <a:pt x="1803" y="2166"/>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8"/>
            <p:cNvSpPr/>
            <p:nvPr/>
          </p:nvSpPr>
          <p:spPr>
            <a:xfrm>
              <a:off x="4055150" y="1799950"/>
              <a:ext cx="38075" cy="54925"/>
            </a:xfrm>
            <a:custGeom>
              <a:rect b="b" l="l" r="r" t="t"/>
              <a:pathLst>
                <a:path extrusionOk="0" h="2197" w="1523">
                  <a:moveTo>
                    <a:pt x="794" y="1"/>
                  </a:moveTo>
                  <a:cubicBezTo>
                    <a:pt x="772" y="1"/>
                    <a:pt x="750" y="2"/>
                    <a:pt x="727" y="3"/>
                  </a:cubicBezTo>
                  <a:cubicBezTo>
                    <a:pt x="308" y="45"/>
                    <a:pt x="70" y="213"/>
                    <a:pt x="14" y="562"/>
                  </a:cubicBezTo>
                  <a:lnTo>
                    <a:pt x="294" y="590"/>
                  </a:lnTo>
                  <a:cubicBezTo>
                    <a:pt x="322" y="367"/>
                    <a:pt x="461" y="227"/>
                    <a:pt x="727" y="227"/>
                  </a:cubicBezTo>
                  <a:cubicBezTo>
                    <a:pt x="978" y="227"/>
                    <a:pt x="1118" y="367"/>
                    <a:pt x="1118" y="604"/>
                  </a:cubicBezTo>
                  <a:cubicBezTo>
                    <a:pt x="1118" y="1372"/>
                    <a:pt x="14" y="1330"/>
                    <a:pt x="0" y="2197"/>
                  </a:cubicBezTo>
                  <a:lnTo>
                    <a:pt x="1425" y="2197"/>
                  </a:lnTo>
                  <a:lnTo>
                    <a:pt x="1425" y="1959"/>
                  </a:lnTo>
                  <a:lnTo>
                    <a:pt x="308" y="1959"/>
                  </a:lnTo>
                  <a:cubicBezTo>
                    <a:pt x="349" y="1833"/>
                    <a:pt x="461" y="1736"/>
                    <a:pt x="559" y="1638"/>
                  </a:cubicBezTo>
                  <a:lnTo>
                    <a:pt x="1090" y="1163"/>
                  </a:lnTo>
                  <a:cubicBezTo>
                    <a:pt x="1522" y="784"/>
                    <a:pt x="1445" y="1"/>
                    <a:pt x="7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8"/>
            <p:cNvSpPr/>
            <p:nvPr/>
          </p:nvSpPr>
          <p:spPr>
            <a:xfrm>
              <a:off x="4178775" y="1812600"/>
              <a:ext cx="40525" cy="43325"/>
            </a:xfrm>
            <a:custGeom>
              <a:rect b="b" l="l" r="r" t="t"/>
              <a:pathLst>
                <a:path extrusionOk="0" h="1733" w="1621">
                  <a:moveTo>
                    <a:pt x="1104" y="866"/>
                  </a:moveTo>
                  <a:lnTo>
                    <a:pt x="1104" y="866"/>
                  </a:lnTo>
                  <a:cubicBezTo>
                    <a:pt x="1118" y="1258"/>
                    <a:pt x="936" y="1495"/>
                    <a:pt x="573" y="1523"/>
                  </a:cubicBezTo>
                  <a:cubicBezTo>
                    <a:pt x="405" y="1523"/>
                    <a:pt x="294" y="1397"/>
                    <a:pt x="294" y="1230"/>
                  </a:cubicBezTo>
                  <a:cubicBezTo>
                    <a:pt x="294" y="824"/>
                    <a:pt x="727" y="894"/>
                    <a:pt x="1104" y="866"/>
                  </a:cubicBezTo>
                  <a:close/>
                  <a:moveTo>
                    <a:pt x="755" y="0"/>
                  </a:moveTo>
                  <a:cubicBezTo>
                    <a:pt x="377" y="0"/>
                    <a:pt x="126" y="126"/>
                    <a:pt x="84" y="447"/>
                  </a:cubicBezTo>
                  <a:lnTo>
                    <a:pt x="377" y="475"/>
                  </a:lnTo>
                  <a:cubicBezTo>
                    <a:pt x="377" y="266"/>
                    <a:pt x="531" y="210"/>
                    <a:pt x="741" y="210"/>
                  </a:cubicBezTo>
                  <a:cubicBezTo>
                    <a:pt x="1020" y="210"/>
                    <a:pt x="1118" y="377"/>
                    <a:pt x="1104" y="685"/>
                  </a:cubicBezTo>
                  <a:cubicBezTo>
                    <a:pt x="1078" y="685"/>
                    <a:pt x="1052" y="685"/>
                    <a:pt x="1026" y="685"/>
                  </a:cubicBezTo>
                  <a:cubicBezTo>
                    <a:pt x="507" y="685"/>
                    <a:pt x="0" y="697"/>
                    <a:pt x="0" y="1230"/>
                  </a:cubicBezTo>
                  <a:cubicBezTo>
                    <a:pt x="0" y="1537"/>
                    <a:pt x="196" y="1719"/>
                    <a:pt x="517" y="1732"/>
                  </a:cubicBezTo>
                  <a:cubicBezTo>
                    <a:pt x="838" y="1732"/>
                    <a:pt x="978" y="1565"/>
                    <a:pt x="1104" y="1383"/>
                  </a:cubicBezTo>
                  <a:lnTo>
                    <a:pt x="1104" y="1383"/>
                  </a:lnTo>
                  <a:cubicBezTo>
                    <a:pt x="1093" y="1598"/>
                    <a:pt x="1248" y="1706"/>
                    <a:pt x="1440" y="1706"/>
                  </a:cubicBezTo>
                  <a:cubicBezTo>
                    <a:pt x="1498" y="1706"/>
                    <a:pt x="1559" y="1696"/>
                    <a:pt x="1621" y="1677"/>
                  </a:cubicBezTo>
                  <a:lnTo>
                    <a:pt x="1621" y="1509"/>
                  </a:lnTo>
                  <a:cubicBezTo>
                    <a:pt x="1593" y="1515"/>
                    <a:pt x="1567" y="1519"/>
                    <a:pt x="1544" y="1519"/>
                  </a:cubicBezTo>
                  <a:cubicBezTo>
                    <a:pt x="1419" y="1519"/>
                    <a:pt x="1371" y="1425"/>
                    <a:pt x="1383" y="1271"/>
                  </a:cubicBezTo>
                  <a:lnTo>
                    <a:pt x="1383" y="559"/>
                  </a:lnTo>
                  <a:cubicBezTo>
                    <a:pt x="1383"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8"/>
            <p:cNvSpPr/>
            <p:nvPr/>
          </p:nvSpPr>
          <p:spPr>
            <a:xfrm>
              <a:off x="4222425" y="1797925"/>
              <a:ext cx="35650" cy="58000"/>
            </a:xfrm>
            <a:custGeom>
              <a:rect b="b" l="l" r="r" t="t"/>
              <a:pathLst>
                <a:path extrusionOk="0" h="2320" w="1426">
                  <a:moveTo>
                    <a:pt x="724"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7" y="797"/>
                    <a:pt x="715" y="796"/>
                    <a:pt x="724" y="796"/>
                  </a:cubicBezTo>
                  <a:close/>
                  <a:moveTo>
                    <a:pt x="1132" y="1"/>
                  </a:moveTo>
                  <a:lnTo>
                    <a:pt x="1146" y="867"/>
                  </a:lnTo>
                  <a:cubicBezTo>
                    <a:pt x="1034" y="699"/>
                    <a:pt x="894" y="587"/>
                    <a:pt x="615" y="587"/>
                  </a:cubicBezTo>
                  <a:cubicBezTo>
                    <a:pt x="210" y="587"/>
                    <a:pt x="0" y="881"/>
                    <a:pt x="0" y="1453"/>
                  </a:cubicBezTo>
                  <a:cubicBezTo>
                    <a:pt x="14" y="1970"/>
                    <a:pt x="154" y="2319"/>
                    <a:pt x="615" y="2319"/>
                  </a:cubicBezTo>
                  <a:cubicBezTo>
                    <a:pt x="894" y="2319"/>
                    <a:pt x="1048" y="2208"/>
                    <a:pt x="1132" y="2012"/>
                  </a:cubicBezTo>
                  <a:cubicBezTo>
                    <a:pt x="1160" y="2082"/>
                    <a:pt x="1146" y="2194"/>
                    <a:pt x="1160"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8"/>
            <p:cNvSpPr/>
            <p:nvPr/>
          </p:nvSpPr>
          <p:spPr>
            <a:xfrm>
              <a:off x="4266075" y="1797925"/>
              <a:ext cx="35650" cy="58000"/>
            </a:xfrm>
            <a:custGeom>
              <a:rect b="b" l="l" r="r" t="t"/>
              <a:pathLst>
                <a:path extrusionOk="0" h="2320" w="1426">
                  <a:moveTo>
                    <a:pt x="724" y="796"/>
                  </a:moveTo>
                  <a:cubicBezTo>
                    <a:pt x="1052" y="796"/>
                    <a:pt x="1132" y="1071"/>
                    <a:pt x="1132" y="1425"/>
                  </a:cubicBezTo>
                  <a:cubicBezTo>
                    <a:pt x="1132" y="1817"/>
                    <a:pt x="1048" y="2096"/>
                    <a:pt x="685" y="2096"/>
                  </a:cubicBezTo>
                  <a:cubicBezTo>
                    <a:pt x="350" y="2096"/>
                    <a:pt x="294" y="1803"/>
                    <a:pt x="294" y="1453"/>
                  </a:cubicBezTo>
                  <a:cubicBezTo>
                    <a:pt x="294" y="1090"/>
                    <a:pt x="350" y="797"/>
                    <a:pt x="699" y="797"/>
                  </a:cubicBezTo>
                  <a:cubicBezTo>
                    <a:pt x="707" y="797"/>
                    <a:pt x="716" y="796"/>
                    <a:pt x="724" y="796"/>
                  </a:cubicBezTo>
                  <a:close/>
                  <a:moveTo>
                    <a:pt x="1132" y="1"/>
                  </a:moveTo>
                  <a:lnTo>
                    <a:pt x="1146" y="867"/>
                  </a:lnTo>
                  <a:cubicBezTo>
                    <a:pt x="1034" y="699"/>
                    <a:pt x="895" y="587"/>
                    <a:pt x="615" y="587"/>
                  </a:cubicBezTo>
                  <a:cubicBezTo>
                    <a:pt x="210" y="587"/>
                    <a:pt x="1" y="881"/>
                    <a:pt x="1" y="1453"/>
                  </a:cubicBezTo>
                  <a:cubicBezTo>
                    <a:pt x="14" y="1970"/>
                    <a:pt x="154" y="2319"/>
                    <a:pt x="615" y="2319"/>
                  </a:cubicBezTo>
                  <a:cubicBezTo>
                    <a:pt x="895" y="2319"/>
                    <a:pt x="1048" y="2208"/>
                    <a:pt x="1132" y="2012"/>
                  </a:cubicBezTo>
                  <a:cubicBezTo>
                    <a:pt x="1160" y="2082"/>
                    <a:pt x="1146" y="2194"/>
                    <a:pt x="1160"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8"/>
            <p:cNvSpPr/>
            <p:nvPr/>
          </p:nvSpPr>
          <p:spPr>
            <a:xfrm>
              <a:off x="4311825" y="1812575"/>
              <a:ext cx="19575" cy="42300"/>
            </a:xfrm>
            <a:custGeom>
              <a:rect b="b" l="l" r="r" t="t"/>
              <a:pathLst>
                <a:path extrusionOk="0" h="1692" w="783">
                  <a:moveTo>
                    <a:pt x="663" y="1"/>
                  </a:moveTo>
                  <a:cubicBezTo>
                    <a:pt x="438" y="1"/>
                    <a:pt x="328" y="174"/>
                    <a:pt x="280" y="378"/>
                  </a:cubicBezTo>
                  <a:cubicBezTo>
                    <a:pt x="252" y="281"/>
                    <a:pt x="266" y="141"/>
                    <a:pt x="266" y="29"/>
                  </a:cubicBezTo>
                  <a:lnTo>
                    <a:pt x="0" y="29"/>
                  </a:lnTo>
                  <a:lnTo>
                    <a:pt x="14" y="1692"/>
                  </a:lnTo>
                  <a:lnTo>
                    <a:pt x="294" y="1692"/>
                  </a:lnTo>
                  <a:cubicBezTo>
                    <a:pt x="320" y="1106"/>
                    <a:pt x="140" y="253"/>
                    <a:pt x="658" y="253"/>
                  </a:cubicBezTo>
                  <a:cubicBezTo>
                    <a:pt x="696" y="253"/>
                    <a:pt x="737" y="257"/>
                    <a:pt x="783" y="267"/>
                  </a:cubicBezTo>
                  <a:lnTo>
                    <a:pt x="783" y="15"/>
                  </a:lnTo>
                  <a:cubicBezTo>
                    <a:pt x="740" y="6"/>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8"/>
            <p:cNvSpPr/>
            <p:nvPr/>
          </p:nvSpPr>
          <p:spPr>
            <a:xfrm>
              <a:off x="4335575" y="1812600"/>
              <a:ext cx="37725" cy="43325"/>
            </a:xfrm>
            <a:custGeom>
              <a:rect b="b" l="l" r="r" t="t"/>
              <a:pathLst>
                <a:path extrusionOk="0" h="1733" w="1509">
                  <a:moveTo>
                    <a:pt x="752" y="209"/>
                  </a:moveTo>
                  <a:cubicBezTo>
                    <a:pt x="992" y="209"/>
                    <a:pt x="1235" y="388"/>
                    <a:pt x="1202" y="699"/>
                  </a:cubicBezTo>
                  <a:lnTo>
                    <a:pt x="308" y="699"/>
                  </a:lnTo>
                  <a:cubicBezTo>
                    <a:pt x="308" y="615"/>
                    <a:pt x="336" y="517"/>
                    <a:pt x="364" y="461"/>
                  </a:cubicBezTo>
                  <a:cubicBezTo>
                    <a:pt x="436" y="288"/>
                    <a:pt x="593" y="209"/>
                    <a:pt x="752" y="209"/>
                  </a:cubicBezTo>
                  <a:close/>
                  <a:moveTo>
                    <a:pt x="755" y="0"/>
                  </a:moveTo>
                  <a:cubicBezTo>
                    <a:pt x="238" y="0"/>
                    <a:pt x="14" y="322"/>
                    <a:pt x="14" y="852"/>
                  </a:cubicBezTo>
                  <a:cubicBezTo>
                    <a:pt x="0" y="1397"/>
                    <a:pt x="266" y="1732"/>
                    <a:pt x="769" y="1732"/>
                  </a:cubicBezTo>
                  <a:cubicBezTo>
                    <a:pt x="1118" y="1732"/>
                    <a:pt x="1341" y="1579"/>
                    <a:pt x="1439" y="1327"/>
                  </a:cubicBezTo>
                  <a:lnTo>
                    <a:pt x="1202" y="1258"/>
                  </a:lnTo>
                  <a:cubicBezTo>
                    <a:pt x="1146" y="1411"/>
                    <a:pt x="992" y="1523"/>
                    <a:pt x="769" y="1523"/>
                  </a:cubicBezTo>
                  <a:cubicBezTo>
                    <a:pt x="433" y="1509"/>
                    <a:pt x="308" y="1271"/>
                    <a:pt x="308" y="922"/>
                  </a:cubicBezTo>
                  <a:lnTo>
                    <a:pt x="1481" y="922"/>
                  </a:lnTo>
                  <a:cubicBezTo>
                    <a:pt x="1509"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8"/>
            <p:cNvSpPr/>
            <p:nvPr/>
          </p:nvSpPr>
          <p:spPr>
            <a:xfrm>
              <a:off x="4378525" y="1812675"/>
              <a:ext cx="34600" cy="43350"/>
            </a:xfrm>
            <a:custGeom>
              <a:rect b="b" l="l" r="r" t="t"/>
              <a:pathLst>
                <a:path extrusionOk="0" h="1734" w="1384">
                  <a:moveTo>
                    <a:pt x="692" y="0"/>
                  </a:moveTo>
                  <a:cubicBezTo>
                    <a:pt x="368" y="0"/>
                    <a:pt x="42" y="137"/>
                    <a:pt x="70" y="472"/>
                  </a:cubicBezTo>
                  <a:cubicBezTo>
                    <a:pt x="112" y="1115"/>
                    <a:pt x="1006" y="766"/>
                    <a:pt x="1090" y="1255"/>
                  </a:cubicBezTo>
                  <a:cubicBezTo>
                    <a:pt x="1090" y="1438"/>
                    <a:pt x="911" y="1517"/>
                    <a:pt x="717" y="1517"/>
                  </a:cubicBezTo>
                  <a:cubicBezTo>
                    <a:pt x="498" y="1517"/>
                    <a:pt x="260" y="1417"/>
                    <a:pt x="238" y="1255"/>
                  </a:cubicBezTo>
                  <a:lnTo>
                    <a:pt x="1" y="1296"/>
                  </a:lnTo>
                  <a:cubicBezTo>
                    <a:pt x="28" y="1580"/>
                    <a:pt x="370" y="1733"/>
                    <a:pt x="705" y="1733"/>
                  </a:cubicBezTo>
                  <a:cubicBezTo>
                    <a:pt x="1048" y="1733"/>
                    <a:pt x="1384" y="1573"/>
                    <a:pt x="1370" y="1227"/>
                  </a:cubicBezTo>
                  <a:cubicBezTo>
                    <a:pt x="1328" y="542"/>
                    <a:pt x="462" y="905"/>
                    <a:pt x="322" y="444"/>
                  </a:cubicBezTo>
                  <a:cubicBezTo>
                    <a:pt x="329" y="280"/>
                    <a:pt x="506" y="203"/>
                    <a:pt x="689" y="203"/>
                  </a:cubicBezTo>
                  <a:cubicBezTo>
                    <a:pt x="879" y="203"/>
                    <a:pt x="1076" y="287"/>
                    <a:pt x="1090" y="444"/>
                  </a:cubicBezTo>
                  <a:lnTo>
                    <a:pt x="1342" y="402"/>
                  </a:lnTo>
                  <a:cubicBezTo>
                    <a:pt x="1314" y="263"/>
                    <a:pt x="1230" y="165"/>
                    <a:pt x="1132" y="95"/>
                  </a:cubicBezTo>
                  <a:cubicBezTo>
                    <a:pt x="1016" y="35"/>
                    <a:pt x="854" y="0"/>
                    <a:pt x="6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8"/>
            <p:cNvSpPr/>
            <p:nvPr/>
          </p:nvSpPr>
          <p:spPr>
            <a:xfrm>
              <a:off x="4417650" y="1812675"/>
              <a:ext cx="34775" cy="43350"/>
            </a:xfrm>
            <a:custGeom>
              <a:rect b="b" l="l" r="r" t="t"/>
              <a:pathLst>
                <a:path extrusionOk="0" h="1734" w="1391">
                  <a:moveTo>
                    <a:pt x="695" y="0"/>
                  </a:moveTo>
                  <a:cubicBezTo>
                    <a:pt x="374" y="0"/>
                    <a:pt x="51" y="137"/>
                    <a:pt x="70" y="472"/>
                  </a:cubicBezTo>
                  <a:cubicBezTo>
                    <a:pt x="112" y="1115"/>
                    <a:pt x="1020" y="766"/>
                    <a:pt x="1104" y="1255"/>
                  </a:cubicBezTo>
                  <a:cubicBezTo>
                    <a:pt x="1097" y="1438"/>
                    <a:pt x="914" y="1517"/>
                    <a:pt x="720" y="1517"/>
                  </a:cubicBezTo>
                  <a:cubicBezTo>
                    <a:pt x="501" y="1517"/>
                    <a:pt x="266" y="1417"/>
                    <a:pt x="252" y="1255"/>
                  </a:cubicBezTo>
                  <a:lnTo>
                    <a:pt x="0" y="1296"/>
                  </a:lnTo>
                  <a:cubicBezTo>
                    <a:pt x="35" y="1580"/>
                    <a:pt x="380" y="1733"/>
                    <a:pt x="715" y="1733"/>
                  </a:cubicBezTo>
                  <a:cubicBezTo>
                    <a:pt x="1058" y="1733"/>
                    <a:pt x="1390" y="1573"/>
                    <a:pt x="1369" y="1227"/>
                  </a:cubicBezTo>
                  <a:cubicBezTo>
                    <a:pt x="1341" y="542"/>
                    <a:pt x="461" y="905"/>
                    <a:pt x="335" y="444"/>
                  </a:cubicBezTo>
                  <a:cubicBezTo>
                    <a:pt x="342" y="280"/>
                    <a:pt x="516" y="203"/>
                    <a:pt x="695" y="203"/>
                  </a:cubicBezTo>
                  <a:cubicBezTo>
                    <a:pt x="882" y="203"/>
                    <a:pt x="1075" y="287"/>
                    <a:pt x="1090" y="444"/>
                  </a:cubicBezTo>
                  <a:lnTo>
                    <a:pt x="1341" y="402"/>
                  </a:lnTo>
                  <a:cubicBezTo>
                    <a:pt x="1327" y="263"/>
                    <a:pt x="1243" y="165"/>
                    <a:pt x="1132" y="95"/>
                  </a:cubicBezTo>
                  <a:cubicBezTo>
                    <a:pt x="1015" y="35"/>
                    <a:pt x="855" y="0"/>
                    <a:pt x="6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8"/>
            <p:cNvSpPr/>
            <p:nvPr/>
          </p:nvSpPr>
          <p:spPr>
            <a:xfrm>
              <a:off x="4453600" y="1865675"/>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8"/>
            <p:cNvSpPr/>
            <p:nvPr/>
          </p:nvSpPr>
          <p:spPr>
            <a:xfrm>
              <a:off x="4503550" y="179792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8"/>
            <p:cNvSpPr/>
            <p:nvPr/>
          </p:nvSpPr>
          <p:spPr>
            <a:xfrm>
              <a:off x="4518925" y="1797925"/>
              <a:ext cx="35275" cy="58000"/>
            </a:xfrm>
            <a:custGeom>
              <a:rect b="b" l="l" r="r" t="t"/>
              <a:pathLst>
                <a:path extrusionOk="0" h="2320" w="1411">
                  <a:moveTo>
                    <a:pt x="723" y="796"/>
                  </a:moveTo>
                  <a:cubicBezTo>
                    <a:pt x="1052" y="796"/>
                    <a:pt x="1132" y="1071"/>
                    <a:pt x="1132" y="1425"/>
                  </a:cubicBezTo>
                  <a:cubicBezTo>
                    <a:pt x="1132" y="1817"/>
                    <a:pt x="1048" y="2096"/>
                    <a:pt x="685" y="2096"/>
                  </a:cubicBezTo>
                  <a:cubicBezTo>
                    <a:pt x="349" y="2096"/>
                    <a:pt x="293" y="1803"/>
                    <a:pt x="293" y="1453"/>
                  </a:cubicBezTo>
                  <a:cubicBezTo>
                    <a:pt x="293" y="1090"/>
                    <a:pt x="349" y="797"/>
                    <a:pt x="699" y="797"/>
                  </a:cubicBezTo>
                  <a:cubicBezTo>
                    <a:pt x="707" y="797"/>
                    <a:pt x="715" y="796"/>
                    <a:pt x="723" y="796"/>
                  </a:cubicBezTo>
                  <a:close/>
                  <a:moveTo>
                    <a:pt x="1132" y="1"/>
                  </a:moveTo>
                  <a:lnTo>
                    <a:pt x="1132" y="867"/>
                  </a:lnTo>
                  <a:cubicBezTo>
                    <a:pt x="1034" y="699"/>
                    <a:pt x="880" y="587"/>
                    <a:pt x="615" y="587"/>
                  </a:cubicBezTo>
                  <a:cubicBezTo>
                    <a:pt x="210" y="587"/>
                    <a:pt x="0" y="881"/>
                    <a:pt x="0" y="1453"/>
                  </a:cubicBezTo>
                  <a:cubicBezTo>
                    <a:pt x="14" y="1970"/>
                    <a:pt x="154" y="2319"/>
                    <a:pt x="615" y="2319"/>
                  </a:cubicBezTo>
                  <a:cubicBezTo>
                    <a:pt x="880" y="2319"/>
                    <a:pt x="1048" y="2208"/>
                    <a:pt x="1132" y="2012"/>
                  </a:cubicBezTo>
                  <a:cubicBezTo>
                    <a:pt x="1160" y="2082"/>
                    <a:pt x="1132" y="2194"/>
                    <a:pt x="1160" y="2278"/>
                  </a:cubicBezTo>
                  <a:lnTo>
                    <a:pt x="1411"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8"/>
            <p:cNvSpPr/>
            <p:nvPr/>
          </p:nvSpPr>
          <p:spPr>
            <a:xfrm>
              <a:off x="4796200" y="1797925"/>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8"/>
            <p:cNvSpPr/>
            <p:nvPr/>
          </p:nvSpPr>
          <p:spPr>
            <a:xfrm>
              <a:off x="4813650" y="1812575"/>
              <a:ext cx="39550" cy="42300"/>
            </a:xfrm>
            <a:custGeom>
              <a:rect b="b" l="l" r="r" t="t"/>
              <a:pathLst>
                <a:path extrusionOk="0" h="1692" w="1582">
                  <a:moveTo>
                    <a:pt x="856" y="0"/>
                  </a:moveTo>
                  <a:cubicBezTo>
                    <a:pt x="841" y="0"/>
                    <a:pt x="826" y="1"/>
                    <a:pt x="811" y="1"/>
                  </a:cubicBezTo>
                  <a:cubicBezTo>
                    <a:pt x="532" y="1"/>
                    <a:pt x="378" y="127"/>
                    <a:pt x="280" y="309"/>
                  </a:cubicBezTo>
                  <a:cubicBezTo>
                    <a:pt x="252" y="239"/>
                    <a:pt x="266" y="127"/>
                    <a:pt x="266" y="29"/>
                  </a:cubicBezTo>
                  <a:lnTo>
                    <a:pt x="1" y="29"/>
                  </a:lnTo>
                  <a:lnTo>
                    <a:pt x="1" y="1692"/>
                  </a:lnTo>
                  <a:lnTo>
                    <a:pt x="280" y="1692"/>
                  </a:lnTo>
                  <a:cubicBezTo>
                    <a:pt x="336" y="1105"/>
                    <a:pt x="85" y="239"/>
                    <a:pt x="713" y="211"/>
                  </a:cubicBezTo>
                  <a:cubicBezTo>
                    <a:pt x="979" y="211"/>
                    <a:pt x="1049" y="365"/>
                    <a:pt x="1049" y="630"/>
                  </a:cubicBezTo>
                  <a:lnTo>
                    <a:pt x="1049" y="1692"/>
                  </a:lnTo>
                  <a:lnTo>
                    <a:pt x="1328" y="1692"/>
                  </a:lnTo>
                  <a:cubicBezTo>
                    <a:pt x="1273" y="1020"/>
                    <a:pt x="1581" y="0"/>
                    <a:pt x="8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8"/>
            <p:cNvSpPr/>
            <p:nvPr/>
          </p:nvSpPr>
          <p:spPr>
            <a:xfrm>
              <a:off x="4853125" y="1803875"/>
              <a:ext cx="19925" cy="51775"/>
            </a:xfrm>
            <a:custGeom>
              <a:rect b="b" l="l" r="r" t="t"/>
              <a:pathLst>
                <a:path extrusionOk="0" h="2071" w="797">
                  <a:moveTo>
                    <a:pt x="294" y="0"/>
                  </a:moveTo>
                  <a:lnTo>
                    <a:pt x="210" y="377"/>
                  </a:lnTo>
                  <a:lnTo>
                    <a:pt x="0" y="377"/>
                  </a:lnTo>
                  <a:lnTo>
                    <a:pt x="0" y="587"/>
                  </a:lnTo>
                  <a:lnTo>
                    <a:pt x="196" y="587"/>
                  </a:lnTo>
                  <a:lnTo>
                    <a:pt x="196" y="1690"/>
                  </a:lnTo>
                  <a:cubicBezTo>
                    <a:pt x="196" y="1969"/>
                    <a:pt x="359" y="2070"/>
                    <a:pt x="554" y="2070"/>
                  </a:cubicBezTo>
                  <a:cubicBezTo>
                    <a:pt x="632" y="2070"/>
                    <a:pt x="716" y="2054"/>
                    <a:pt x="797" y="2026"/>
                  </a:cubicBezTo>
                  <a:lnTo>
                    <a:pt x="797" y="1816"/>
                  </a:lnTo>
                  <a:cubicBezTo>
                    <a:pt x="748" y="1836"/>
                    <a:pt x="698" y="1847"/>
                    <a:pt x="652" y="1847"/>
                  </a:cubicBezTo>
                  <a:cubicBezTo>
                    <a:pt x="541" y="1847"/>
                    <a:pt x="456" y="1783"/>
                    <a:pt x="475" y="1634"/>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8"/>
            <p:cNvSpPr/>
            <p:nvPr/>
          </p:nvSpPr>
          <p:spPr>
            <a:xfrm>
              <a:off x="4876875" y="1812600"/>
              <a:ext cx="37725" cy="43325"/>
            </a:xfrm>
            <a:custGeom>
              <a:rect b="b" l="l" r="r" t="t"/>
              <a:pathLst>
                <a:path extrusionOk="0" h="1733" w="1509">
                  <a:moveTo>
                    <a:pt x="752" y="209"/>
                  </a:moveTo>
                  <a:cubicBezTo>
                    <a:pt x="992" y="209"/>
                    <a:pt x="1235" y="388"/>
                    <a:pt x="1202" y="699"/>
                  </a:cubicBezTo>
                  <a:lnTo>
                    <a:pt x="308" y="699"/>
                  </a:lnTo>
                  <a:cubicBezTo>
                    <a:pt x="308" y="615"/>
                    <a:pt x="336" y="517"/>
                    <a:pt x="364" y="461"/>
                  </a:cubicBezTo>
                  <a:cubicBezTo>
                    <a:pt x="436" y="288"/>
                    <a:pt x="593" y="209"/>
                    <a:pt x="752" y="209"/>
                  </a:cubicBezTo>
                  <a:close/>
                  <a:moveTo>
                    <a:pt x="755" y="0"/>
                  </a:moveTo>
                  <a:cubicBezTo>
                    <a:pt x="238" y="0"/>
                    <a:pt x="14" y="322"/>
                    <a:pt x="14" y="852"/>
                  </a:cubicBezTo>
                  <a:cubicBezTo>
                    <a:pt x="0" y="1397"/>
                    <a:pt x="266" y="1732"/>
                    <a:pt x="769" y="1732"/>
                  </a:cubicBezTo>
                  <a:cubicBezTo>
                    <a:pt x="1118" y="1732"/>
                    <a:pt x="1341" y="1579"/>
                    <a:pt x="1439" y="1327"/>
                  </a:cubicBezTo>
                  <a:lnTo>
                    <a:pt x="1202" y="1258"/>
                  </a:lnTo>
                  <a:cubicBezTo>
                    <a:pt x="1146" y="1411"/>
                    <a:pt x="992" y="1523"/>
                    <a:pt x="769" y="1523"/>
                  </a:cubicBezTo>
                  <a:cubicBezTo>
                    <a:pt x="433" y="1509"/>
                    <a:pt x="308" y="1271"/>
                    <a:pt x="308" y="922"/>
                  </a:cubicBezTo>
                  <a:lnTo>
                    <a:pt x="1481" y="922"/>
                  </a:lnTo>
                  <a:cubicBezTo>
                    <a:pt x="1509"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8"/>
            <p:cNvSpPr/>
            <p:nvPr/>
          </p:nvSpPr>
          <p:spPr>
            <a:xfrm>
              <a:off x="4920875" y="1812600"/>
              <a:ext cx="42575" cy="58500"/>
            </a:xfrm>
            <a:custGeom>
              <a:rect b="b" l="l" r="r" t="t"/>
              <a:pathLst>
                <a:path extrusionOk="0" h="2340" w="1703">
                  <a:moveTo>
                    <a:pt x="685" y="210"/>
                  </a:moveTo>
                  <a:cubicBezTo>
                    <a:pt x="1006" y="210"/>
                    <a:pt x="1118" y="489"/>
                    <a:pt x="1118" y="866"/>
                  </a:cubicBezTo>
                  <a:cubicBezTo>
                    <a:pt x="1118" y="1216"/>
                    <a:pt x="1006" y="1495"/>
                    <a:pt x="685" y="1495"/>
                  </a:cubicBezTo>
                  <a:cubicBezTo>
                    <a:pt x="336" y="1495"/>
                    <a:pt x="280" y="1216"/>
                    <a:pt x="280" y="866"/>
                  </a:cubicBezTo>
                  <a:cubicBezTo>
                    <a:pt x="280" y="503"/>
                    <a:pt x="350" y="210"/>
                    <a:pt x="685" y="210"/>
                  </a:cubicBezTo>
                  <a:close/>
                  <a:moveTo>
                    <a:pt x="615" y="0"/>
                  </a:moveTo>
                  <a:cubicBezTo>
                    <a:pt x="140" y="14"/>
                    <a:pt x="0" y="377"/>
                    <a:pt x="0" y="866"/>
                  </a:cubicBezTo>
                  <a:cubicBezTo>
                    <a:pt x="0" y="1341"/>
                    <a:pt x="112" y="1705"/>
                    <a:pt x="587" y="1705"/>
                  </a:cubicBezTo>
                  <a:cubicBezTo>
                    <a:pt x="866" y="1705"/>
                    <a:pt x="1020" y="1565"/>
                    <a:pt x="1118" y="1383"/>
                  </a:cubicBezTo>
                  <a:lnTo>
                    <a:pt x="1118" y="1649"/>
                  </a:lnTo>
                  <a:cubicBezTo>
                    <a:pt x="1176" y="1958"/>
                    <a:pt x="934" y="2132"/>
                    <a:pt x="704" y="2132"/>
                  </a:cubicBezTo>
                  <a:cubicBezTo>
                    <a:pt x="549" y="2132"/>
                    <a:pt x="400" y="2054"/>
                    <a:pt x="350" y="1886"/>
                  </a:cubicBezTo>
                  <a:lnTo>
                    <a:pt x="70" y="1942"/>
                  </a:lnTo>
                  <a:cubicBezTo>
                    <a:pt x="112" y="2138"/>
                    <a:pt x="252" y="2263"/>
                    <a:pt x="447" y="2305"/>
                  </a:cubicBezTo>
                  <a:cubicBezTo>
                    <a:pt x="559" y="2329"/>
                    <a:pt x="659" y="2340"/>
                    <a:pt x="747" y="2340"/>
                  </a:cubicBezTo>
                  <a:cubicBezTo>
                    <a:pt x="1703" y="2340"/>
                    <a:pt x="1335" y="1026"/>
                    <a:pt x="1411" y="28"/>
                  </a:cubicBezTo>
                  <a:lnTo>
                    <a:pt x="1146" y="28"/>
                  </a:lnTo>
                  <a:cubicBezTo>
                    <a:pt x="1132" y="112"/>
                    <a:pt x="1146" y="224"/>
                    <a:pt x="1132" y="308"/>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8"/>
            <p:cNvSpPr/>
            <p:nvPr/>
          </p:nvSpPr>
          <p:spPr>
            <a:xfrm>
              <a:off x="4964175" y="1812600"/>
              <a:ext cx="37750" cy="43325"/>
            </a:xfrm>
            <a:custGeom>
              <a:rect b="b" l="l" r="r" t="t"/>
              <a:pathLst>
                <a:path extrusionOk="0" h="1733" w="1510">
                  <a:moveTo>
                    <a:pt x="753" y="209"/>
                  </a:moveTo>
                  <a:cubicBezTo>
                    <a:pt x="992" y="209"/>
                    <a:pt x="1235" y="388"/>
                    <a:pt x="1202" y="699"/>
                  </a:cubicBezTo>
                  <a:lnTo>
                    <a:pt x="308" y="699"/>
                  </a:lnTo>
                  <a:cubicBezTo>
                    <a:pt x="308" y="615"/>
                    <a:pt x="336" y="517"/>
                    <a:pt x="364" y="461"/>
                  </a:cubicBezTo>
                  <a:cubicBezTo>
                    <a:pt x="436" y="288"/>
                    <a:pt x="594" y="209"/>
                    <a:pt x="753" y="209"/>
                  </a:cubicBezTo>
                  <a:close/>
                  <a:moveTo>
                    <a:pt x="755" y="0"/>
                  </a:moveTo>
                  <a:cubicBezTo>
                    <a:pt x="238" y="0"/>
                    <a:pt x="15" y="322"/>
                    <a:pt x="15" y="852"/>
                  </a:cubicBezTo>
                  <a:cubicBezTo>
                    <a:pt x="1" y="1397"/>
                    <a:pt x="266" y="1732"/>
                    <a:pt x="769" y="1732"/>
                  </a:cubicBezTo>
                  <a:cubicBezTo>
                    <a:pt x="1118" y="1732"/>
                    <a:pt x="1342" y="1579"/>
                    <a:pt x="1439" y="1327"/>
                  </a:cubicBezTo>
                  <a:lnTo>
                    <a:pt x="1202" y="1258"/>
                  </a:lnTo>
                  <a:cubicBezTo>
                    <a:pt x="1146" y="1411"/>
                    <a:pt x="992" y="1523"/>
                    <a:pt x="769" y="1523"/>
                  </a:cubicBezTo>
                  <a:cubicBezTo>
                    <a:pt x="434" y="1509"/>
                    <a:pt x="308" y="1271"/>
                    <a:pt x="308" y="922"/>
                  </a:cubicBezTo>
                  <a:lnTo>
                    <a:pt x="1481" y="922"/>
                  </a:lnTo>
                  <a:cubicBezTo>
                    <a:pt x="1509"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8"/>
            <p:cNvSpPr/>
            <p:nvPr/>
          </p:nvSpPr>
          <p:spPr>
            <a:xfrm>
              <a:off x="5009925" y="1812575"/>
              <a:ext cx="19925" cy="42300"/>
            </a:xfrm>
            <a:custGeom>
              <a:rect b="b" l="l" r="r" t="t"/>
              <a:pathLst>
                <a:path extrusionOk="0" h="1692" w="797">
                  <a:moveTo>
                    <a:pt x="677" y="1"/>
                  </a:moveTo>
                  <a:cubicBezTo>
                    <a:pt x="448" y="1"/>
                    <a:pt x="328" y="174"/>
                    <a:pt x="280" y="378"/>
                  </a:cubicBezTo>
                  <a:cubicBezTo>
                    <a:pt x="252" y="281"/>
                    <a:pt x="280" y="141"/>
                    <a:pt x="266" y="29"/>
                  </a:cubicBezTo>
                  <a:lnTo>
                    <a:pt x="1" y="29"/>
                  </a:lnTo>
                  <a:lnTo>
                    <a:pt x="14" y="1692"/>
                  </a:lnTo>
                  <a:lnTo>
                    <a:pt x="294" y="1692"/>
                  </a:lnTo>
                  <a:cubicBezTo>
                    <a:pt x="320" y="1106"/>
                    <a:pt x="140" y="253"/>
                    <a:pt x="669" y="253"/>
                  </a:cubicBezTo>
                  <a:cubicBezTo>
                    <a:pt x="708" y="253"/>
                    <a:pt x="750" y="257"/>
                    <a:pt x="797" y="267"/>
                  </a:cubicBezTo>
                  <a:lnTo>
                    <a:pt x="797" y="15"/>
                  </a:lnTo>
                  <a:cubicBezTo>
                    <a:pt x="754" y="6"/>
                    <a:pt x="714" y="1"/>
                    <a:pt x="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8"/>
            <p:cNvSpPr/>
            <p:nvPr/>
          </p:nvSpPr>
          <p:spPr>
            <a:xfrm>
              <a:off x="4177725" y="1952375"/>
              <a:ext cx="34775" cy="43325"/>
            </a:xfrm>
            <a:custGeom>
              <a:rect b="b" l="l" r="r" t="t"/>
              <a:pathLst>
                <a:path extrusionOk="0" h="1733" w="1391">
                  <a:moveTo>
                    <a:pt x="706" y="0"/>
                  </a:moveTo>
                  <a:cubicBezTo>
                    <a:pt x="381" y="0"/>
                    <a:pt x="52" y="137"/>
                    <a:pt x="70" y="472"/>
                  </a:cubicBezTo>
                  <a:cubicBezTo>
                    <a:pt x="112" y="1114"/>
                    <a:pt x="1020" y="765"/>
                    <a:pt x="1104" y="1254"/>
                  </a:cubicBezTo>
                  <a:cubicBezTo>
                    <a:pt x="1097" y="1438"/>
                    <a:pt x="915" y="1517"/>
                    <a:pt x="720" y="1517"/>
                  </a:cubicBezTo>
                  <a:cubicBezTo>
                    <a:pt x="501" y="1517"/>
                    <a:pt x="267" y="1417"/>
                    <a:pt x="252" y="1254"/>
                  </a:cubicBezTo>
                  <a:lnTo>
                    <a:pt x="0" y="1296"/>
                  </a:lnTo>
                  <a:cubicBezTo>
                    <a:pt x="35" y="1579"/>
                    <a:pt x="380" y="1733"/>
                    <a:pt x="715" y="1733"/>
                  </a:cubicBezTo>
                  <a:cubicBezTo>
                    <a:pt x="1058" y="1733"/>
                    <a:pt x="1391" y="1572"/>
                    <a:pt x="1369" y="1226"/>
                  </a:cubicBezTo>
                  <a:cubicBezTo>
                    <a:pt x="1341" y="542"/>
                    <a:pt x="461" y="905"/>
                    <a:pt x="336" y="444"/>
                  </a:cubicBezTo>
                  <a:cubicBezTo>
                    <a:pt x="342" y="280"/>
                    <a:pt x="520" y="203"/>
                    <a:pt x="701" y="203"/>
                  </a:cubicBezTo>
                  <a:cubicBezTo>
                    <a:pt x="890" y="203"/>
                    <a:pt x="1083" y="287"/>
                    <a:pt x="1090" y="444"/>
                  </a:cubicBezTo>
                  <a:lnTo>
                    <a:pt x="1355" y="402"/>
                  </a:lnTo>
                  <a:cubicBezTo>
                    <a:pt x="1327" y="262"/>
                    <a:pt x="1244" y="165"/>
                    <a:pt x="1146" y="95"/>
                  </a:cubicBezTo>
                  <a:cubicBezTo>
                    <a:pt x="1029" y="34"/>
                    <a:pt x="868"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8"/>
            <p:cNvSpPr/>
            <p:nvPr/>
          </p:nvSpPr>
          <p:spPr>
            <a:xfrm>
              <a:off x="4216125" y="1943550"/>
              <a:ext cx="19950" cy="51775"/>
            </a:xfrm>
            <a:custGeom>
              <a:rect b="b" l="l" r="r" t="t"/>
              <a:pathLst>
                <a:path extrusionOk="0" h="2071" w="798">
                  <a:moveTo>
                    <a:pt x="280" y="1"/>
                  </a:moveTo>
                  <a:lnTo>
                    <a:pt x="210" y="378"/>
                  </a:lnTo>
                  <a:lnTo>
                    <a:pt x="1" y="378"/>
                  </a:lnTo>
                  <a:lnTo>
                    <a:pt x="1" y="587"/>
                  </a:lnTo>
                  <a:lnTo>
                    <a:pt x="183" y="587"/>
                  </a:lnTo>
                  <a:lnTo>
                    <a:pt x="183" y="1691"/>
                  </a:lnTo>
                  <a:cubicBezTo>
                    <a:pt x="183" y="1969"/>
                    <a:pt x="353" y="2071"/>
                    <a:pt x="551" y="2071"/>
                  </a:cubicBezTo>
                  <a:cubicBezTo>
                    <a:pt x="632" y="2071"/>
                    <a:pt x="717" y="2054"/>
                    <a:pt x="797" y="2026"/>
                  </a:cubicBezTo>
                  <a:lnTo>
                    <a:pt x="797" y="1817"/>
                  </a:lnTo>
                  <a:cubicBezTo>
                    <a:pt x="748" y="1837"/>
                    <a:pt x="698" y="1848"/>
                    <a:pt x="652" y="1848"/>
                  </a:cubicBezTo>
                  <a:cubicBezTo>
                    <a:pt x="540" y="1848"/>
                    <a:pt x="452" y="1784"/>
                    <a:pt x="462" y="1635"/>
                  </a:cubicBezTo>
                  <a:lnTo>
                    <a:pt x="462" y="587"/>
                  </a:lnTo>
                  <a:lnTo>
                    <a:pt x="769" y="587"/>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8"/>
            <p:cNvSpPr/>
            <p:nvPr/>
          </p:nvSpPr>
          <p:spPr>
            <a:xfrm>
              <a:off x="4239875" y="1952275"/>
              <a:ext cx="40550" cy="43350"/>
            </a:xfrm>
            <a:custGeom>
              <a:rect b="b" l="l" r="r" t="t"/>
              <a:pathLst>
                <a:path extrusionOk="0" h="1734" w="1622">
                  <a:moveTo>
                    <a:pt x="1104" y="867"/>
                  </a:moveTo>
                  <a:cubicBezTo>
                    <a:pt x="1118" y="1258"/>
                    <a:pt x="937" y="1496"/>
                    <a:pt x="574" y="1524"/>
                  </a:cubicBezTo>
                  <a:cubicBezTo>
                    <a:pt x="406" y="1524"/>
                    <a:pt x="294" y="1398"/>
                    <a:pt x="294" y="1230"/>
                  </a:cubicBezTo>
                  <a:cubicBezTo>
                    <a:pt x="294" y="825"/>
                    <a:pt x="727" y="895"/>
                    <a:pt x="1104" y="867"/>
                  </a:cubicBezTo>
                  <a:close/>
                  <a:moveTo>
                    <a:pt x="755" y="1"/>
                  </a:moveTo>
                  <a:cubicBezTo>
                    <a:pt x="378" y="1"/>
                    <a:pt x="127" y="127"/>
                    <a:pt x="85" y="448"/>
                  </a:cubicBezTo>
                  <a:lnTo>
                    <a:pt x="378" y="476"/>
                  </a:lnTo>
                  <a:cubicBezTo>
                    <a:pt x="378" y="266"/>
                    <a:pt x="532" y="210"/>
                    <a:pt x="741" y="210"/>
                  </a:cubicBezTo>
                  <a:cubicBezTo>
                    <a:pt x="1021" y="210"/>
                    <a:pt x="1118" y="378"/>
                    <a:pt x="1104" y="685"/>
                  </a:cubicBezTo>
                  <a:cubicBezTo>
                    <a:pt x="1078" y="685"/>
                    <a:pt x="1052" y="685"/>
                    <a:pt x="1027" y="685"/>
                  </a:cubicBezTo>
                  <a:cubicBezTo>
                    <a:pt x="508" y="685"/>
                    <a:pt x="1" y="698"/>
                    <a:pt x="1" y="1230"/>
                  </a:cubicBezTo>
                  <a:cubicBezTo>
                    <a:pt x="1" y="1537"/>
                    <a:pt x="196" y="1719"/>
                    <a:pt x="518" y="1733"/>
                  </a:cubicBezTo>
                  <a:cubicBezTo>
                    <a:pt x="839" y="1733"/>
                    <a:pt x="979" y="1565"/>
                    <a:pt x="1104" y="1384"/>
                  </a:cubicBezTo>
                  <a:lnTo>
                    <a:pt x="1104" y="1384"/>
                  </a:lnTo>
                  <a:cubicBezTo>
                    <a:pt x="1094" y="1599"/>
                    <a:pt x="1248" y="1706"/>
                    <a:pt x="1441" y="1706"/>
                  </a:cubicBezTo>
                  <a:cubicBezTo>
                    <a:pt x="1499" y="1706"/>
                    <a:pt x="1560" y="1697"/>
                    <a:pt x="1621" y="1677"/>
                  </a:cubicBezTo>
                  <a:lnTo>
                    <a:pt x="1621" y="1510"/>
                  </a:lnTo>
                  <a:cubicBezTo>
                    <a:pt x="1593" y="1516"/>
                    <a:pt x="1568" y="1519"/>
                    <a:pt x="1545" y="1519"/>
                  </a:cubicBezTo>
                  <a:cubicBezTo>
                    <a:pt x="1420" y="1519"/>
                    <a:pt x="1372" y="1426"/>
                    <a:pt x="1384" y="1272"/>
                  </a:cubicBezTo>
                  <a:lnTo>
                    <a:pt x="1384" y="560"/>
                  </a:lnTo>
                  <a:cubicBezTo>
                    <a:pt x="1384" y="169"/>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8"/>
            <p:cNvSpPr/>
            <p:nvPr/>
          </p:nvSpPr>
          <p:spPr>
            <a:xfrm>
              <a:off x="4285625" y="1952275"/>
              <a:ext cx="19600" cy="42300"/>
            </a:xfrm>
            <a:custGeom>
              <a:rect b="b" l="l" r="r" t="t"/>
              <a:pathLst>
                <a:path extrusionOk="0" h="1692" w="784">
                  <a:moveTo>
                    <a:pt x="664" y="1"/>
                  </a:moveTo>
                  <a:cubicBezTo>
                    <a:pt x="438" y="1"/>
                    <a:pt x="328" y="174"/>
                    <a:pt x="280" y="378"/>
                  </a:cubicBezTo>
                  <a:cubicBezTo>
                    <a:pt x="252" y="280"/>
                    <a:pt x="266" y="141"/>
                    <a:pt x="266" y="29"/>
                  </a:cubicBezTo>
                  <a:lnTo>
                    <a:pt x="1" y="29"/>
                  </a:lnTo>
                  <a:lnTo>
                    <a:pt x="15" y="1691"/>
                  </a:lnTo>
                  <a:lnTo>
                    <a:pt x="294" y="1691"/>
                  </a:lnTo>
                  <a:cubicBezTo>
                    <a:pt x="320" y="1105"/>
                    <a:pt x="140" y="252"/>
                    <a:pt x="658" y="252"/>
                  </a:cubicBezTo>
                  <a:cubicBezTo>
                    <a:pt x="696" y="252"/>
                    <a:pt x="738" y="257"/>
                    <a:pt x="783" y="266"/>
                  </a:cubicBezTo>
                  <a:lnTo>
                    <a:pt x="783" y="15"/>
                  </a:lnTo>
                  <a:cubicBezTo>
                    <a:pt x="740" y="5"/>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8"/>
            <p:cNvSpPr/>
            <p:nvPr/>
          </p:nvSpPr>
          <p:spPr>
            <a:xfrm>
              <a:off x="4307625" y="1943550"/>
              <a:ext cx="19950" cy="51775"/>
            </a:xfrm>
            <a:custGeom>
              <a:rect b="b" l="l" r="r" t="t"/>
              <a:pathLst>
                <a:path extrusionOk="0" h="2071" w="798">
                  <a:moveTo>
                    <a:pt x="280" y="1"/>
                  </a:moveTo>
                  <a:lnTo>
                    <a:pt x="210" y="378"/>
                  </a:lnTo>
                  <a:lnTo>
                    <a:pt x="1" y="378"/>
                  </a:lnTo>
                  <a:lnTo>
                    <a:pt x="1" y="587"/>
                  </a:lnTo>
                  <a:lnTo>
                    <a:pt x="182" y="587"/>
                  </a:lnTo>
                  <a:lnTo>
                    <a:pt x="182" y="1691"/>
                  </a:lnTo>
                  <a:cubicBezTo>
                    <a:pt x="182" y="1969"/>
                    <a:pt x="345" y="2071"/>
                    <a:pt x="545" y="2071"/>
                  </a:cubicBezTo>
                  <a:cubicBezTo>
                    <a:pt x="626" y="2071"/>
                    <a:pt x="713" y="2054"/>
                    <a:pt x="797" y="2026"/>
                  </a:cubicBezTo>
                  <a:lnTo>
                    <a:pt x="797" y="1817"/>
                  </a:lnTo>
                  <a:cubicBezTo>
                    <a:pt x="748" y="1837"/>
                    <a:pt x="698" y="1848"/>
                    <a:pt x="652" y="1848"/>
                  </a:cubicBezTo>
                  <a:cubicBezTo>
                    <a:pt x="540" y="1848"/>
                    <a:pt x="452" y="1784"/>
                    <a:pt x="462" y="1635"/>
                  </a:cubicBezTo>
                  <a:lnTo>
                    <a:pt x="462" y="587"/>
                  </a:lnTo>
                  <a:lnTo>
                    <a:pt x="769" y="587"/>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8"/>
            <p:cNvSpPr/>
            <p:nvPr/>
          </p:nvSpPr>
          <p:spPr>
            <a:xfrm>
              <a:off x="4327200" y="2005375"/>
              <a:ext cx="45425" cy="4900"/>
            </a:xfrm>
            <a:custGeom>
              <a:rect b="b" l="l" r="r" t="t"/>
              <a:pathLst>
                <a:path extrusionOk="0" h="196" w="1817">
                  <a:moveTo>
                    <a:pt x="0" y="0"/>
                  </a:moveTo>
                  <a:lnTo>
                    <a:pt x="0" y="196"/>
                  </a:lnTo>
                  <a:lnTo>
                    <a:pt x="1816" y="196"/>
                  </a:lnTo>
                  <a:lnTo>
                    <a:pt x="18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8"/>
            <p:cNvSpPr/>
            <p:nvPr/>
          </p:nvSpPr>
          <p:spPr>
            <a:xfrm>
              <a:off x="4372950" y="1943550"/>
              <a:ext cx="20275" cy="51775"/>
            </a:xfrm>
            <a:custGeom>
              <a:rect b="b" l="l" r="r" t="t"/>
              <a:pathLst>
                <a:path extrusionOk="0" h="2071" w="811">
                  <a:moveTo>
                    <a:pt x="293" y="1"/>
                  </a:moveTo>
                  <a:lnTo>
                    <a:pt x="210" y="378"/>
                  </a:lnTo>
                  <a:lnTo>
                    <a:pt x="0" y="378"/>
                  </a:lnTo>
                  <a:lnTo>
                    <a:pt x="0" y="587"/>
                  </a:lnTo>
                  <a:lnTo>
                    <a:pt x="196" y="587"/>
                  </a:lnTo>
                  <a:lnTo>
                    <a:pt x="196" y="1691"/>
                  </a:lnTo>
                  <a:cubicBezTo>
                    <a:pt x="196" y="1969"/>
                    <a:pt x="359" y="2071"/>
                    <a:pt x="558" y="2071"/>
                  </a:cubicBezTo>
                  <a:cubicBezTo>
                    <a:pt x="639" y="2071"/>
                    <a:pt x="726" y="2054"/>
                    <a:pt x="810" y="2026"/>
                  </a:cubicBezTo>
                  <a:lnTo>
                    <a:pt x="810" y="1817"/>
                  </a:lnTo>
                  <a:cubicBezTo>
                    <a:pt x="757" y="1837"/>
                    <a:pt x="706" y="1848"/>
                    <a:pt x="659" y="1848"/>
                  </a:cubicBezTo>
                  <a:cubicBezTo>
                    <a:pt x="546" y="1848"/>
                    <a:pt x="465" y="1784"/>
                    <a:pt x="475" y="1635"/>
                  </a:cubicBezTo>
                  <a:lnTo>
                    <a:pt x="475" y="587"/>
                  </a:lnTo>
                  <a:lnTo>
                    <a:pt x="782" y="587"/>
                  </a:lnTo>
                  <a:lnTo>
                    <a:pt x="782"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8"/>
            <p:cNvSpPr/>
            <p:nvPr/>
          </p:nvSpPr>
          <p:spPr>
            <a:xfrm>
              <a:off x="4398775" y="19376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8"/>
            <p:cNvSpPr/>
            <p:nvPr/>
          </p:nvSpPr>
          <p:spPr>
            <a:xfrm>
              <a:off x="4416250" y="1952275"/>
              <a:ext cx="61375" cy="42300"/>
            </a:xfrm>
            <a:custGeom>
              <a:rect b="b" l="l" r="r" t="t"/>
              <a:pathLst>
                <a:path extrusionOk="0" h="1692" w="2455">
                  <a:moveTo>
                    <a:pt x="1733" y="1"/>
                  </a:moveTo>
                  <a:cubicBezTo>
                    <a:pt x="1728" y="1"/>
                    <a:pt x="1723" y="1"/>
                    <a:pt x="1718" y="1"/>
                  </a:cubicBezTo>
                  <a:cubicBezTo>
                    <a:pt x="1453" y="1"/>
                    <a:pt x="1313" y="127"/>
                    <a:pt x="1216" y="308"/>
                  </a:cubicBezTo>
                  <a:cubicBezTo>
                    <a:pt x="1182" y="99"/>
                    <a:pt x="982" y="4"/>
                    <a:pt x="775" y="4"/>
                  </a:cubicBezTo>
                  <a:cubicBezTo>
                    <a:pt x="553" y="4"/>
                    <a:pt x="323" y="113"/>
                    <a:pt x="280" y="308"/>
                  </a:cubicBezTo>
                  <a:cubicBezTo>
                    <a:pt x="252" y="238"/>
                    <a:pt x="266" y="127"/>
                    <a:pt x="266" y="29"/>
                  </a:cubicBezTo>
                  <a:lnTo>
                    <a:pt x="0" y="29"/>
                  </a:lnTo>
                  <a:lnTo>
                    <a:pt x="0" y="1691"/>
                  </a:lnTo>
                  <a:lnTo>
                    <a:pt x="280" y="1691"/>
                  </a:lnTo>
                  <a:cubicBezTo>
                    <a:pt x="335" y="1118"/>
                    <a:pt x="84" y="252"/>
                    <a:pt x="657" y="210"/>
                  </a:cubicBezTo>
                  <a:cubicBezTo>
                    <a:pt x="666" y="210"/>
                    <a:pt x="676" y="210"/>
                    <a:pt x="685" y="210"/>
                  </a:cubicBezTo>
                  <a:cubicBezTo>
                    <a:pt x="925" y="210"/>
                    <a:pt x="964" y="387"/>
                    <a:pt x="964" y="630"/>
                  </a:cubicBezTo>
                  <a:lnTo>
                    <a:pt x="964" y="1691"/>
                  </a:lnTo>
                  <a:lnTo>
                    <a:pt x="1243" y="1691"/>
                  </a:lnTo>
                  <a:cubicBezTo>
                    <a:pt x="1285" y="1132"/>
                    <a:pt x="1034" y="238"/>
                    <a:pt x="1621" y="210"/>
                  </a:cubicBezTo>
                  <a:cubicBezTo>
                    <a:pt x="1886" y="210"/>
                    <a:pt x="1928" y="378"/>
                    <a:pt x="1928" y="630"/>
                  </a:cubicBezTo>
                  <a:lnTo>
                    <a:pt x="1928" y="1691"/>
                  </a:lnTo>
                  <a:lnTo>
                    <a:pt x="2193" y="1691"/>
                  </a:lnTo>
                  <a:cubicBezTo>
                    <a:pt x="2124" y="1039"/>
                    <a:pt x="2454"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8"/>
            <p:cNvSpPr/>
            <p:nvPr/>
          </p:nvSpPr>
          <p:spPr>
            <a:xfrm>
              <a:off x="4479100" y="1952275"/>
              <a:ext cx="37750" cy="43350"/>
            </a:xfrm>
            <a:custGeom>
              <a:rect b="b" l="l" r="r" t="t"/>
              <a:pathLst>
                <a:path extrusionOk="0" h="1734" w="1510">
                  <a:moveTo>
                    <a:pt x="754" y="210"/>
                  </a:moveTo>
                  <a:cubicBezTo>
                    <a:pt x="994" y="210"/>
                    <a:pt x="1241" y="389"/>
                    <a:pt x="1216" y="699"/>
                  </a:cubicBezTo>
                  <a:lnTo>
                    <a:pt x="308" y="699"/>
                  </a:lnTo>
                  <a:cubicBezTo>
                    <a:pt x="308" y="616"/>
                    <a:pt x="336" y="518"/>
                    <a:pt x="364" y="462"/>
                  </a:cubicBezTo>
                  <a:cubicBezTo>
                    <a:pt x="436" y="289"/>
                    <a:pt x="594" y="210"/>
                    <a:pt x="754" y="210"/>
                  </a:cubicBezTo>
                  <a:close/>
                  <a:moveTo>
                    <a:pt x="755" y="1"/>
                  </a:moveTo>
                  <a:cubicBezTo>
                    <a:pt x="238" y="1"/>
                    <a:pt x="29" y="322"/>
                    <a:pt x="15" y="853"/>
                  </a:cubicBezTo>
                  <a:cubicBezTo>
                    <a:pt x="1" y="1398"/>
                    <a:pt x="266" y="1733"/>
                    <a:pt x="769" y="1733"/>
                  </a:cubicBezTo>
                  <a:cubicBezTo>
                    <a:pt x="1118" y="1733"/>
                    <a:pt x="1356" y="1579"/>
                    <a:pt x="1453" y="1328"/>
                  </a:cubicBezTo>
                  <a:lnTo>
                    <a:pt x="1202" y="1258"/>
                  </a:lnTo>
                  <a:cubicBezTo>
                    <a:pt x="1146" y="1412"/>
                    <a:pt x="1006" y="1524"/>
                    <a:pt x="769" y="1524"/>
                  </a:cubicBezTo>
                  <a:cubicBezTo>
                    <a:pt x="434" y="1510"/>
                    <a:pt x="308" y="1272"/>
                    <a:pt x="308" y="923"/>
                  </a:cubicBezTo>
                  <a:lnTo>
                    <a:pt x="1495" y="923"/>
                  </a:lnTo>
                  <a:cubicBezTo>
                    <a:pt x="1509"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8"/>
            <p:cNvSpPr/>
            <p:nvPr/>
          </p:nvSpPr>
          <p:spPr>
            <a:xfrm>
              <a:off x="4794450" y="1937625"/>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6"/>
                    <a:pt x="685" y="796"/>
                  </a:cubicBezTo>
                  <a:cubicBezTo>
                    <a:pt x="694" y="796"/>
                    <a:pt x="702" y="796"/>
                    <a:pt x="711" y="796"/>
                  </a:cubicBezTo>
                  <a:close/>
                  <a:moveTo>
                    <a:pt x="1118" y="0"/>
                  </a:moveTo>
                  <a:lnTo>
                    <a:pt x="1132" y="866"/>
                  </a:lnTo>
                  <a:cubicBezTo>
                    <a:pt x="1034" y="699"/>
                    <a:pt x="881" y="587"/>
                    <a:pt x="615" y="587"/>
                  </a:cubicBezTo>
                  <a:cubicBezTo>
                    <a:pt x="196" y="587"/>
                    <a:pt x="1" y="880"/>
                    <a:pt x="1" y="1453"/>
                  </a:cubicBezTo>
                  <a:cubicBezTo>
                    <a:pt x="1" y="1970"/>
                    <a:pt x="140" y="2319"/>
                    <a:pt x="615" y="2319"/>
                  </a:cubicBezTo>
                  <a:cubicBezTo>
                    <a:pt x="881" y="2319"/>
                    <a:pt x="1034" y="2207"/>
                    <a:pt x="1118" y="2012"/>
                  </a:cubicBezTo>
                  <a:cubicBezTo>
                    <a:pt x="1146" y="2082"/>
                    <a:pt x="1132" y="2193"/>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8"/>
            <p:cNvSpPr/>
            <p:nvPr/>
          </p:nvSpPr>
          <p:spPr>
            <a:xfrm>
              <a:off x="4837775" y="1952275"/>
              <a:ext cx="40525" cy="43350"/>
            </a:xfrm>
            <a:custGeom>
              <a:rect b="b" l="l" r="r" t="t"/>
              <a:pathLst>
                <a:path extrusionOk="0" h="1734" w="1621">
                  <a:moveTo>
                    <a:pt x="1103" y="867"/>
                  </a:moveTo>
                  <a:cubicBezTo>
                    <a:pt x="1131" y="1258"/>
                    <a:pt x="936" y="1496"/>
                    <a:pt x="573" y="1524"/>
                  </a:cubicBezTo>
                  <a:cubicBezTo>
                    <a:pt x="405" y="1524"/>
                    <a:pt x="293" y="1398"/>
                    <a:pt x="293" y="1230"/>
                  </a:cubicBezTo>
                  <a:cubicBezTo>
                    <a:pt x="293" y="825"/>
                    <a:pt x="726" y="895"/>
                    <a:pt x="1103" y="867"/>
                  </a:cubicBezTo>
                  <a:close/>
                  <a:moveTo>
                    <a:pt x="754" y="1"/>
                  </a:moveTo>
                  <a:cubicBezTo>
                    <a:pt x="377" y="1"/>
                    <a:pt x="139" y="127"/>
                    <a:pt x="84" y="448"/>
                  </a:cubicBezTo>
                  <a:lnTo>
                    <a:pt x="377" y="476"/>
                  </a:lnTo>
                  <a:cubicBezTo>
                    <a:pt x="391" y="266"/>
                    <a:pt x="531" y="210"/>
                    <a:pt x="740" y="210"/>
                  </a:cubicBezTo>
                  <a:cubicBezTo>
                    <a:pt x="1020" y="210"/>
                    <a:pt x="1131" y="378"/>
                    <a:pt x="1103" y="685"/>
                  </a:cubicBezTo>
                  <a:cubicBezTo>
                    <a:pt x="1077" y="685"/>
                    <a:pt x="1051" y="685"/>
                    <a:pt x="1025" y="685"/>
                  </a:cubicBezTo>
                  <a:cubicBezTo>
                    <a:pt x="507" y="685"/>
                    <a:pt x="0" y="698"/>
                    <a:pt x="14" y="1230"/>
                  </a:cubicBezTo>
                  <a:cubicBezTo>
                    <a:pt x="14" y="1537"/>
                    <a:pt x="209" y="1719"/>
                    <a:pt x="517" y="1733"/>
                  </a:cubicBezTo>
                  <a:cubicBezTo>
                    <a:pt x="838" y="1733"/>
                    <a:pt x="978" y="1565"/>
                    <a:pt x="1117" y="1384"/>
                  </a:cubicBezTo>
                  <a:lnTo>
                    <a:pt x="1117" y="1384"/>
                  </a:lnTo>
                  <a:cubicBezTo>
                    <a:pt x="1096" y="1599"/>
                    <a:pt x="1248" y="1706"/>
                    <a:pt x="1440" y="1706"/>
                  </a:cubicBezTo>
                  <a:cubicBezTo>
                    <a:pt x="1498" y="1706"/>
                    <a:pt x="1559" y="1697"/>
                    <a:pt x="1620" y="1677"/>
                  </a:cubicBezTo>
                  <a:lnTo>
                    <a:pt x="1620" y="1510"/>
                  </a:lnTo>
                  <a:cubicBezTo>
                    <a:pt x="1592" y="1516"/>
                    <a:pt x="1567" y="1519"/>
                    <a:pt x="1544" y="1519"/>
                  </a:cubicBezTo>
                  <a:cubicBezTo>
                    <a:pt x="1419" y="1519"/>
                    <a:pt x="1371" y="1426"/>
                    <a:pt x="1383" y="1272"/>
                  </a:cubicBezTo>
                  <a:lnTo>
                    <a:pt x="1383" y="560"/>
                  </a:lnTo>
                  <a:cubicBezTo>
                    <a:pt x="1383" y="169"/>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8"/>
            <p:cNvSpPr/>
            <p:nvPr/>
          </p:nvSpPr>
          <p:spPr>
            <a:xfrm>
              <a:off x="4879675" y="1943550"/>
              <a:ext cx="19925" cy="51775"/>
            </a:xfrm>
            <a:custGeom>
              <a:rect b="b" l="l" r="r" t="t"/>
              <a:pathLst>
                <a:path extrusionOk="0" h="2071" w="797">
                  <a:moveTo>
                    <a:pt x="279" y="1"/>
                  </a:moveTo>
                  <a:lnTo>
                    <a:pt x="210" y="378"/>
                  </a:lnTo>
                  <a:lnTo>
                    <a:pt x="0" y="378"/>
                  </a:lnTo>
                  <a:lnTo>
                    <a:pt x="0" y="587"/>
                  </a:lnTo>
                  <a:lnTo>
                    <a:pt x="182" y="587"/>
                  </a:lnTo>
                  <a:lnTo>
                    <a:pt x="182" y="1691"/>
                  </a:lnTo>
                  <a:cubicBezTo>
                    <a:pt x="182" y="1969"/>
                    <a:pt x="345" y="2071"/>
                    <a:pt x="544" y="2071"/>
                  </a:cubicBezTo>
                  <a:cubicBezTo>
                    <a:pt x="625" y="2071"/>
                    <a:pt x="712" y="2054"/>
                    <a:pt x="796" y="2026"/>
                  </a:cubicBezTo>
                  <a:lnTo>
                    <a:pt x="796" y="1817"/>
                  </a:lnTo>
                  <a:cubicBezTo>
                    <a:pt x="747" y="1837"/>
                    <a:pt x="697" y="1848"/>
                    <a:pt x="651" y="1848"/>
                  </a:cubicBezTo>
                  <a:cubicBezTo>
                    <a:pt x="539" y="1848"/>
                    <a:pt x="451" y="1784"/>
                    <a:pt x="461" y="1635"/>
                  </a:cubicBezTo>
                  <a:lnTo>
                    <a:pt x="461" y="587"/>
                  </a:lnTo>
                  <a:lnTo>
                    <a:pt x="768" y="587"/>
                  </a:lnTo>
                  <a:lnTo>
                    <a:pt x="768"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8"/>
            <p:cNvSpPr/>
            <p:nvPr/>
          </p:nvSpPr>
          <p:spPr>
            <a:xfrm>
              <a:off x="4903400" y="1952275"/>
              <a:ext cx="37400" cy="43350"/>
            </a:xfrm>
            <a:custGeom>
              <a:rect b="b" l="l" r="r" t="t"/>
              <a:pathLst>
                <a:path extrusionOk="0" h="1734" w="1496">
                  <a:moveTo>
                    <a:pt x="744" y="210"/>
                  </a:moveTo>
                  <a:cubicBezTo>
                    <a:pt x="987" y="210"/>
                    <a:pt x="1236" y="389"/>
                    <a:pt x="1202" y="699"/>
                  </a:cubicBezTo>
                  <a:lnTo>
                    <a:pt x="308" y="699"/>
                  </a:lnTo>
                  <a:cubicBezTo>
                    <a:pt x="308" y="616"/>
                    <a:pt x="322" y="518"/>
                    <a:pt x="350" y="462"/>
                  </a:cubicBezTo>
                  <a:cubicBezTo>
                    <a:pt x="423" y="289"/>
                    <a:pt x="582" y="210"/>
                    <a:pt x="744" y="210"/>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4"/>
                    <a:pt x="769" y="1524"/>
                  </a:cubicBezTo>
                  <a:cubicBezTo>
                    <a:pt x="420" y="1510"/>
                    <a:pt x="308" y="1272"/>
                    <a:pt x="308"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8"/>
            <p:cNvSpPr/>
            <p:nvPr/>
          </p:nvSpPr>
          <p:spPr>
            <a:xfrm>
              <a:off x="4944975" y="1943550"/>
              <a:ext cx="20275" cy="51775"/>
            </a:xfrm>
            <a:custGeom>
              <a:rect b="b" l="l" r="r" t="t"/>
              <a:pathLst>
                <a:path extrusionOk="0" h="2071" w="811">
                  <a:moveTo>
                    <a:pt x="294" y="1"/>
                  </a:moveTo>
                  <a:lnTo>
                    <a:pt x="210" y="378"/>
                  </a:lnTo>
                  <a:lnTo>
                    <a:pt x="0" y="378"/>
                  </a:lnTo>
                  <a:lnTo>
                    <a:pt x="0" y="587"/>
                  </a:lnTo>
                  <a:lnTo>
                    <a:pt x="196" y="587"/>
                  </a:lnTo>
                  <a:lnTo>
                    <a:pt x="196" y="1691"/>
                  </a:lnTo>
                  <a:cubicBezTo>
                    <a:pt x="196" y="1969"/>
                    <a:pt x="359" y="2071"/>
                    <a:pt x="559" y="2071"/>
                  </a:cubicBezTo>
                  <a:cubicBezTo>
                    <a:pt x="639" y="2071"/>
                    <a:pt x="726" y="2054"/>
                    <a:pt x="810" y="2026"/>
                  </a:cubicBezTo>
                  <a:lnTo>
                    <a:pt x="810" y="1817"/>
                  </a:lnTo>
                  <a:cubicBezTo>
                    <a:pt x="758" y="1837"/>
                    <a:pt x="706" y="1848"/>
                    <a:pt x="659" y="1848"/>
                  </a:cubicBezTo>
                  <a:cubicBezTo>
                    <a:pt x="547" y="1848"/>
                    <a:pt x="465" y="1784"/>
                    <a:pt x="475" y="1635"/>
                  </a:cubicBezTo>
                  <a:lnTo>
                    <a:pt x="475" y="587"/>
                  </a:lnTo>
                  <a:lnTo>
                    <a:pt x="783" y="587"/>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8"/>
            <p:cNvSpPr/>
            <p:nvPr/>
          </p:nvSpPr>
          <p:spPr>
            <a:xfrm>
              <a:off x="4970800" y="19376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8"/>
            <p:cNvSpPr/>
            <p:nvPr/>
          </p:nvSpPr>
          <p:spPr>
            <a:xfrm>
              <a:off x="4988275" y="1952275"/>
              <a:ext cx="61375" cy="42300"/>
            </a:xfrm>
            <a:custGeom>
              <a:rect b="b" l="l" r="r" t="t"/>
              <a:pathLst>
                <a:path extrusionOk="0" h="1692" w="2455">
                  <a:moveTo>
                    <a:pt x="1733" y="1"/>
                  </a:moveTo>
                  <a:cubicBezTo>
                    <a:pt x="1728" y="1"/>
                    <a:pt x="1724" y="1"/>
                    <a:pt x="1719" y="1"/>
                  </a:cubicBezTo>
                  <a:cubicBezTo>
                    <a:pt x="1453" y="1"/>
                    <a:pt x="1314" y="127"/>
                    <a:pt x="1216" y="308"/>
                  </a:cubicBezTo>
                  <a:cubicBezTo>
                    <a:pt x="1182" y="99"/>
                    <a:pt x="982" y="4"/>
                    <a:pt x="775" y="4"/>
                  </a:cubicBezTo>
                  <a:cubicBezTo>
                    <a:pt x="553" y="4"/>
                    <a:pt x="323" y="113"/>
                    <a:pt x="280" y="308"/>
                  </a:cubicBezTo>
                  <a:cubicBezTo>
                    <a:pt x="252" y="238"/>
                    <a:pt x="266" y="127"/>
                    <a:pt x="266" y="29"/>
                  </a:cubicBezTo>
                  <a:lnTo>
                    <a:pt x="0" y="29"/>
                  </a:lnTo>
                  <a:lnTo>
                    <a:pt x="0" y="1691"/>
                  </a:lnTo>
                  <a:lnTo>
                    <a:pt x="280" y="1691"/>
                  </a:lnTo>
                  <a:cubicBezTo>
                    <a:pt x="336" y="1118"/>
                    <a:pt x="84" y="252"/>
                    <a:pt x="657" y="210"/>
                  </a:cubicBezTo>
                  <a:cubicBezTo>
                    <a:pt x="667" y="210"/>
                    <a:pt x="676" y="210"/>
                    <a:pt x="685" y="210"/>
                  </a:cubicBezTo>
                  <a:cubicBezTo>
                    <a:pt x="925" y="210"/>
                    <a:pt x="964" y="387"/>
                    <a:pt x="964" y="630"/>
                  </a:cubicBezTo>
                  <a:lnTo>
                    <a:pt x="964" y="1691"/>
                  </a:lnTo>
                  <a:lnTo>
                    <a:pt x="1244" y="1691"/>
                  </a:lnTo>
                  <a:cubicBezTo>
                    <a:pt x="1286" y="1132"/>
                    <a:pt x="1034" y="238"/>
                    <a:pt x="1621" y="210"/>
                  </a:cubicBezTo>
                  <a:cubicBezTo>
                    <a:pt x="1886" y="210"/>
                    <a:pt x="1928" y="378"/>
                    <a:pt x="1928" y="630"/>
                  </a:cubicBezTo>
                  <a:lnTo>
                    <a:pt x="1928" y="1691"/>
                  </a:lnTo>
                  <a:lnTo>
                    <a:pt x="2194" y="1691"/>
                  </a:lnTo>
                  <a:cubicBezTo>
                    <a:pt x="2124" y="1039"/>
                    <a:pt x="2455"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8"/>
            <p:cNvSpPr/>
            <p:nvPr/>
          </p:nvSpPr>
          <p:spPr>
            <a:xfrm>
              <a:off x="5051125" y="1952275"/>
              <a:ext cx="37750" cy="43350"/>
            </a:xfrm>
            <a:custGeom>
              <a:rect b="b" l="l" r="r" t="t"/>
              <a:pathLst>
                <a:path extrusionOk="0" h="1734" w="1510">
                  <a:moveTo>
                    <a:pt x="754" y="210"/>
                  </a:moveTo>
                  <a:cubicBezTo>
                    <a:pt x="994" y="210"/>
                    <a:pt x="1241" y="389"/>
                    <a:pt x="1216" y="699"/>
                  </a:cubicBezTo>
                  <a:lnTo>
                    <a:pt x="308" y="699"/>
                  </a:lnTo>
                  <a:cubicBezTo>
                    <a:pt x="308" y="616"/>
                    <a:pt x="336" y="518"/>
                    <a:pt x="364" y="462"/>
                  </a:cubicBezTo>
                  <a:cubicBezTo>
                    <a:pt x="437" y="289"/>
                    <a:pt x="594" y="210"/>
                    <a:pt x="754" y="210"/>
                  </a:cubicBezTo>
                  <a:close/>
                  <a:moveTo>
                    <a:pt x="755" y="1"/>
                  </a:moveTo>
                  <a:cubicBezTo>
                    <a:pt x="238" y="1"/>
                    <a:pt x="29" y="322"/>
                    <a:pt x="15" y="853"/>
                  </a:cubicBezTo>
                  <a:cubicBezTo>
                    <a:pt x="1" y="1398"/>
                    <a:pt x="266" y="1733"/>
                    <a:pt x="769" y="1733"/>
                  </a:cubicBezTo>
                  <a:cubicBezTo>
                    <a:pt x="1118" y="1733"/>
                    <a:pt x="1356" y="1579"/>
                    <a:pt x="1454" y="1328"/>
                  </a:cubicBezTo>
                  <a:lnTo>
                    <a:pt x="1202" y="1258"/>
                  </a:lnTo>
                  <a:cubicBezTo>
                    <a:pt x="1146" y="1412"/>
                    <a:pt x="1007" y="1524"/>
                    <a:pt x="769" y="1524"/>
                  </a:cubicBezTo>
                  <a:cubicBezTo>
                    <a:pt x="434" y="1510"/>
                    <a:pt x="308" y="1272"/>
                    <a:pt x="308" y="923"/>
                  </a:cubicBezTo>
                  <a:lnTo>
                    <a:pt x="1496" y="923"/>
                  </a:lnTo>
                  <a:cubicBezTo>
                    <a:pt x="1510"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8"/>
            <p:cNvSpPr/>
            <p:nvPr/>
          </p:nvSpPr>
          <p:spPr>
            <a:xfrm>
              <a:off x="4177725" y="2092050"/>
              <a:ext cx="34775" cy="43350"/>
            </a:xfrm>
            <a:custGeom>
              <a:rect b="b" l="l" r="r" t="t"/>
              <a:pathLst>
                <a:path extrusionOk="0" h="1734" w="1391">
                  <a:moveTo>
                    <a:pt x="706" y="1"/>
                  </a:moveTo>
                  <a:cubicBezTo>
                    <a:pt x="381" y="1"/>
                    <a:pt x="52" y="137"/>
                    <a:pt x="70" y="472"/>
                  </a:cubicBezTo>
                  <a:cubicBezTo>
                    <a:pt x="112" y="1115"/>
                    <a:pt x="1020" y="766"/>
                    <a:pt x="1104" y="1255"/>
                  </a:cubicBezTo>
                  <a:cubicBezTo>
                    <a:pt x="1097" y="1439"/>
                    <a:pt x="915" y="1518"/>
                    <a:pt x="720" y="1518"/>
                  </a:cubicBezTo>
                  <a:cubicBezTo>
                    <a:pt x="501" y="1518"/>
                    <a:pt x="267" y="1417"/>
                    <a:pt x="252" y="1255"/>
                  </a:cubicBezTo>
                  <a:lnTo>
                    <a:pt x="0" y="1297"/>
                  </a:lnTo>
                  <a:cubicBezTo>
                    <a:pt x="35" y="1580"/>
                    <a:pt x="380" y="1733"/>
                    <a:pt x="715" y="1733"/>
                  </a:cubicBezTo>
                  <a:cubicBezTo>
                    <a:pt x="1058" y="1733"/>
                    <a:pt x="1391" y="1573"/>
                    <a:pt x="1369" y="1227"/>
                  </a:cubicBezTo>
                  <a:cubicBezTo>
                    <a:pt x="1341" y="542"/>
                    <a:pt x="461" y="905"/>
                    <a:pt x="336" y="445"/>
                  </a:cubicBezTo>
                  <a:cubicBezTo>
                    <a:pt x="342" y="281"/>
                    <a:pt x="520" y="203"/>
                    <a:pt x="701" y="203"/>
                  </a:cubicBezTo>
                  <a:cubicBezTo>
                    <a:pt x="890" y="203"/>
                    <a:pt x="1083" y="288"/>
                    <a:pt x="1090" y="445"/>
                  </a:cubicBezTo>
                  <a:lnTo>
                    <a:pt x="1355" y="403"/>
                  </a:lnTo>
                  <a:cubicBezTo>
                    <a:pt x="1327" y="263"/>
                    <a:pt x="1244" y="165"/>
                    <a:pt x="1146" y="95"/>
                  </a:cubicBezTo>
                  <a:cubicBezTo>
                    <a:pt x="1029" y="35"/>
                    <a:pt x="868" y="1"/>
                    <a:pt x="7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8"/>
            <p:cNvSpPr/>
            <p:nvPr/>
          </p:nvSpPr>
          <p:spPr>
            <a:xfrm>
              <a:off x="4216125" y="2083250"/>
              <a:ext cx="19950" cy="51775"/>
            </a:xfrm>
            <a:custGeom>
              <a:rect b="b" l="l" r="r" t="t"/>
              <a:pathLst>
                <a:path extrusionOk="0" h="2071" w="798">
                  <a:moveTo>
                    <a:pt x="280" y="0"/>
                  </a:moveTo>
                  <a:lnTo>
                    <a:pt x="210" y="377"/>
                  </a:lnTo>
                  <a:lnTo>
                    <a:pt x="1" y="377"/>
                  </a:lnTo>
                  <a:lnTo>
                    <a:pt x="1" y="587"/>
                  </a:lnTo>
                  <a:lnTo>
                    <a:pt x="183" y="587"/>
                  </a:lnTo>
                  <a:lnTo>
                    <a:pt x="183" y="1691"/>
                  </a:lnTo>
                  <a:cubicBezTo>
                    <a:pt x="183" y="1969"/>
                    <a:pt x="353" y="2070"/>
                    <a:pt x="551" y="2070"/>
                  </a:cubicBezTo>
                  <a:cubicBezTo>
                    <a:pt x="632" y="2070"/>
                    <a:pt x="717" y="2054"/>
                    <a:pt x="797" y="2026"/>
                  </a:cubicBezTo>
                  <a:lnTo>
                    <a:pt x="797" y="1816"/>
                  </a:lnTo>
                  <a:cubicBezTo>
                    <a:pt x="748" y="1837"/>
                    <a:pt x="698" y="1847"/>
                    <a:pt x="652" y="1847"/>
                  </a:cubicBezTo>
                  <a:cubicBezTo>
                    <a:pt x="540" y="1847"/>
                    <a:pt x="452" y="1783"/>
                    <a:pt x="462" y="1635"/>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8"/>
            <p:cNvSpPr/>
            <p:nvPr/>
          </p:nvSpPr>
          <p:spPr>
            <a:xfrm>
              <a:off x="4239875" y="2091975"/>
              <a:ext cx="37400" cy="43325"/>
            </a:xfrm>
            <a:custGeom>
              <a:rect b="b" l="l" r="r" t="t"/>
              <a:pathLst>
                <a:path extrusionOk="0" h="1733" w="1496">
                  <a:moveTo>
                    <a:pt x="755" y="210"/>
                  </a:moveTo>
                  <a:cubicBezTo>
                    <a:pt x="1132" y="210"/>
                    <a:pt x="1202" y="489"/>
                    <a:pt x="1202" y="867"/>
                  </a:cubicBezTo>
                  <a:cubicBezTo>
                    <a:pt x="1202" y="1244"/>
                    <a:pt x="1118" y="1523"/>
                    <a:pt x="741" y="1523"/>
                  </a:cubicBezTo>
                  <a:cubicBezTo>
                    <a:pt x="378" y="1509"/>
                    <a:pt x="294" y="1244"/>
                    <a:pt x="294" y="867"/>
                  </a:cubicBezTo>
                  <a:cubicBezTo>
                    <a:pt x="294" y="489"/>
                    <a:pt x="378" y="210"/>
                    <a:pt x="755" y="210"/>
                  </a:cubicBezTo>
                  <a:close/>
                  <a:moveTo>
                    <a:pt x="787" y="0"/>
                  </a:moveTo>
                  <a:cubicBezTo>
                    <a:pt x="776" y="0"/>
                    <a:pt x="766" y="0"/>
                    <a:pt x="755" y="1"/>
                  </a:cubicBezTo>
                  <a:cubicBezTo>
                    <a:pt x="252" y="1"/>
                    <a:pt x="1" y="280"/>
                    <a:pt x="1" y="867"/>
                  </a:cubicBezTo>
                  <a:cubicBezTo>
                    <a:pt x="15" y="1383"/>
                    <a:pt x="224" y="1733"/>
                    <a:pt x="741" y="1733"/>
                  </a:cubicBezTo>
                  <a:cubicBezTo>
                    <a:pt x="1258" y="1733"/>
                    <a:pt x="1496" y="1411"/>
                    <a:pt x="1496" y="867"/>
                  </a:cubicBezTo>
                  <a:cubicBezTo>
                    <a:pt x="1496" y="333"/>
                    <a:pt x="1294" y="0"/>
                    <a:pt x="7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8"/>
            <p:cNvSpPr/>
            <p:nvPr/>
          </p:nvSpPr>
          <p:spPr>
            <a:xfrm>
              <a:off x="4285275" y="2091975"/>
              <a:ext cx="35650" cy="58700"/>
            </a:xfrm>
            <a:custGeom>
              <a:rect b="b" l="l" r="r" t="t"/>
              <a:pathLst>
                <a:path extrusionOk="0" h="2348" w="1426">
                  <a:moveTo>
                    <a:pt x="741" y="210"/>
                  </a:moveTo>
                  <a:cubicBezTo>
                    <a:pt x="1076" y="224"/>
                    <a:pt x="1132" y="503"/>
                    <a:pt x="1132" y="867"/>
                  </a:cubicBezTo>
                  <a:cubicBezTo>
                    <a:pt x="1132" y="1216"/>
                    <a:pt x="1090" y="1523"/>
                    <a:pt x="741" y="1523"/>
                  </a:cubicBezTo>
                  <a:cubicBezTo>
                    <a:pt x="378" y="1523"/>
                    <a:pt x="294" y="1258"/>
                    <a:pt x="294" y="881"/>
                  </a:cubicBezTo>
                  <a:cubicBezTo>
                    <a:pt x="294" y="489"/>
                    <a:pt x="378" y="210"/>
                    <a:pt x="741" y="210"/>
                  </a:cubicBezTo>
                  <a:close/>
                  <a:moveTo>
                    <a:pt x="811" y="1"/>
                  </a:moveTo>
                  <a:cubicBezTo>
                    <a:pt x="546" y="1"/>
                    <a:pt x="378" y="112"/>
                    <a:pt x="294" y="294"/>
                  </a:cubicBezTo>
                  <a:lnTo>
                    <a:pt x="280" y="28"/>
                  </a:lnTo>
                  <a:lnTo>
                    <a:pt x="1" y="28"/>
                  </a:lnTo>
                  <a:lnTo>
                    <a:pt x="15" y="2347"/>
                  </a:lnTo>
                  <a:lnTo>
                    <a:pt x="294" y="2347"/>
                  </a:lnTo>
                  <a:lnTo>
                    <a:pt x="280" y="1425"/>
                  </a:lnTo>
                  <a:lnTo>
                    <a:pt x="280" y="1425"/>
                  </a:lnTo>
                  <a:cubicBezTo>
                    <a:pt x="378" y="1607"/>
                    <a:pt x="546" y="1733"/>
                    <a:pt x="811" y="1733"/>
                  </a:cubicBezTo>
                  <a:cubicBezTo>
                    <a:pt x="1286" y="1705"/>
                    <a:pt x="1426" y="1355"/>
                    <a:pt x="1426" y="853"/>
                  </a:cubicBezTo>
                  <a:cubicBezTo>
                    <a:pt x="1426"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8"/>
            <p:cNvSpPr/>
            <p:nvPr/>
          </p:nvSpPr>
          <p:spPr>
            <a:xfrm>
              <a:off x="4323000" y="2145050"/>
              <a:ext cx="45775" cy="4925"/>
            </a:xfrm>
            <a:custGeom>
              <a:rect b="b" l="l" r="r" t="t"/>
              <a:pathLst>
                <a:path extrusionOk="0" h="197" w="1831">
                  <a:moveTo>
                    <a:pt x="0" y="1"/>
                  </a:moveTo>
                  <a:lnTo>
                    <a:pt x="0" y="196"/>
                  </a:lnTo>
                  <a:lnTo>
                    <a:pt x="1830" y="196"/>
                  </a:lnTo>
                  <a:lnTo>
                    <a:pt x="18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8"/>
            <p:cNvSpPr/>
            <p:nvPr/>
          </p:nvSpPr>
          <p:spPr>
            <a:xfrm>
              <a:off x="4368750" y="2083250"/>
              <a:ext cx="20275" cy="51775"/>
            </a:xfrm>
            <a:custGeom>
              <a:rect b="b" l="l" r="r" t="t"/>
              <a:pathLst>
                <a:path extrusionOk="0" h="2071" w="811">
                  <a:moveTo>
                    <a:pt x="294" y="0"/>
                  </a:moveTo>
                  <a:lnTo>
                    <a:pt x="210" y="377"/>
                  </a:lnTo>
                  <a:lnTo>
                    <a:pt x="0" y="377"/>
                  </a:lnTo>
                  <a:lnTo>
                    <a:pt x="0" y="587"/>
                  </a:lnTo>
                  <a:lnTo>
                    <a:pt x="196" y="587"/>
                  </a:lnTo>
                  <a:lnTo>
                    <a:pt x="196" y="1691"/>
                  </a:lnTo>
                  <a:cubicBezTo>
                    <a:pt x="196" y="1969"/>
                    <a:pt x="359" y="2070"/>
                    <a:pt x="559" y="2070"/>
                  </a:cubicBezTo>
                  <a:cubicBezTo>
                    <a:pt x="639" y="2070"/>
                    <a:pt x="726" y="2054"/>
                    <a:pt x="811" y="2026"/>
                  </a:cubicBezTo>
                  <a:lnTo>
                    <a:pt x="811" y="1816"/>
                  </a:lnTo>
                  <a:cubicBezTo>
                    <a:pt x="758" y="1837"/>
                    <a:pt x="706" y="1847"/>
                    <a:pt x="660" y="1847"/>
                  </a:cubicBezTo>
                  <a:cubicBezTo>
                    <a:pt x="547" y="1847"/>
                    <a:pt x="465" y="1783"/>
                    <a:pt x="475" y="1635"/>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8"/>
            <p:cNvSpPr/>
            <p:nvPr/>
          </p:nvSpPr>
          <p:spPr>
            <a:xfrm>
              <a:off x="4394950" y="2077300"/>
              <a:ext cx="7000" cy="56950"/>
            </a:xfrm>
            <a:custGeom>
              <a:rect b="b" l="l" r="r" t="t"/>
              <a:pathLst>
                <a:path extrusionOk="0" h="2278" w="280">
                  <a:moveTo>
                    <a:pt x="0" y="1"/>
                  </a:moveTo>
                  <a:lnTo>
                    <a:pt x="0" y="266"/>
                  </a:lnTo>
                  <a:lnTo>
                    <a:pt x="279" y="266"/>
                  </a:lnTo>
                  <a:lnTo>
                    <a:pt x="279" y="1"/>
                  </a:lnTo>
                  <a:close/>
                  <a:moveTo>
                    <a:pt x="0" y="615"/>
                  </a:moveTo>
                  <a:lnTo>
                    <a:pt x="0" y="2278"/>
                  </a:lnTo>
                  <a:lnTo>
                    <a:pt x="279" y="2278"/>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8"/>
            <p:cNvSpPr/>
            <p:nvPr/>
          </p:nvSpPr>
          <p:spPr>
            <a:xfrm>
              <a:off x="4412050" y="2091975"/>
              <a:ext cx="61375" cy="42275"/>
            </a:xfrm>
            <a:custGeom>
              <a:rect b="b" l="l" r="r" t="t"/>
              <a:pathLst>
                <a:path extrusionOk="0" h="1691" w="2455">
                  <a:moveTo>
                    <a:pt x="1733" y="0"/>
                  </a:moveTo>
                  <a:cubicBezTo>
                    <a:pt x="1729" y="0"/>
                    <a:pt x="1724" y="0"/>
                    <a:pt x="1719" y="1"/>
                  </a:cubicBezTo>
                  <a:cubicBezTo>
                    <a:pt x="1453" y="1"/>
                    <a:pt x="1314" y="126"/>
                    <a:pt x="1216" y="308"/>
                  </a:cubicBezTo>
                  <a:cubicBezTo>
                    <a:pt x="1182" y="99"/>
                    <a:pt x="982" y="4"/>
                    <a:pt x="775" y="4"/>
                  </a:cubicBezTo>
                  <a:cubicBezTo>
                    <a:pt x="553" y="4"/>
                    <a:pt x="323" y="113"/>
                    <a:pt x="280" y="308"/>
                  </a:cubicBezTo>
                  <a:cubicBezTo>
                    <a:pt x="252" y="238"/>
                    <a:pt x="266" y="126"/>
                    <a:pt x="266" y="28"/>
                  </a:cubicBezTo>
                  <a:lnTo>
                    <a:pt x="1" y="28"/>
                  </a:lnTo>
                  <a:lnTo>
                    <a:pt x="15" y="1691"/>
                  </a:lnTo>
                  <a:lnTo>
                    <a:pt x="280" y="1691"/>
                  </a:lnTo>
                  <a:cubicBezTo>
                    <a:pt x="336" y="1118"/>
                    <a:pt x="84" y="252"/>
                    <a:pt x="657" y="210"/>
                  </a:cubicBezTo>
                  <a:cubicBezTo>
                    <a:pt x="667" y="210"/>
                    <a:pt x="676" y="209"/>
                    <a:pt x="685" y="209"/>
                  </a:cubicBezTo>
                  <a:cubicBezTo>
                    <a:pt x="926" y="209"/>
                    <a:pt x="964" y="387"/>
                    <a:pt x="964" y="629"/>
                  </a:cubicBezTo>
                  <a:lnTo>
                    <a:pt x="964" y="1691"/>
                  </a:lnTo>
                  <a:lnTo>
                    <a:pt x="1244" y="1691"/>
                  </a:lnTo>
                  <a:cubicBezTo>
                    <a:pt x="1286" y="1132"/>
                    <a:pt x="1034" y="238"/>
                    <a:pt x="1621" y="210"/>
                  </a:cubicBezTo>
                  <a:cubicBezTo>
                    <a:pt x="1886" y="210"/>
                    <a:pt x="1928" y="378"/>
                    <a:pt x="1928" y="629"/>
                  </a:cubicBezTo>
                  <a:lnTo>
                    <a:pt x="1928" y="1691"/>
                  </a:lnTo>
                  <a:lnTo>
                    <a:pt x="2194" y="1691"/>
                  </a:lnTo>
                  <a:cubicBezTo>
                    <a:pt x="2124" y="1039"/>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8"/>
            <p:cNvSpPr/>
            <p:nvPr/>
          </p:nvSpPr>
          <p:spPr>
            <a:xfrm>
              <a:off x="4475250" y="2091975"/>
              <a:ext cx="37400" cy="43325"/>
            </a:xfrm>
            <a:custGeom>
              <a:rect b="b" l="l" r="r" t="t"/>
              <a:pathLst>
                <a:path extrusionOk="0" h="1733" w="1496">
                  <a:moveTo>
                    <a:pt x="744" y="209"/>
                  </a:moveTo>
                  <a:cubicBezTo>
                    <a:pt x="987" y="209"/>
                    <a:pt x="1236" y="389"/>
                    <a:pt x="1202" y="699"/>
                  </a:cubicBezTo>
                  <a:lnTo>
                    <a:pt x="294" y="699"/>
                  </a:lnTo>
                  <a:cubicBezTo>
                    <a:pt x="294" y="615"/>
                    <a:pt x="322" y="517"/>
                    <a:pt x="350" y="461"/>
                  </a:cubicBezTo>
                  <a:cubicBezTo>
                    <a:pt x="423" y="289"/>
                    <a:pt x="582" y="209"/>
                    <a:pt x="744" y="209"/>
                  </a:cubicBezTo>
                  <a:close/>
                  <a:moveTo>
                    <a:pt x="741" y="1"/>
                  </a:moveTo>
                  <a:cubicBezTo>
                    <a:pt x="224" y="1"/>
                    <a:pt x="15" y="322"/>
                    <a:pt x="1" y="853"/>
                  </a:cubicBezTo>
                  <a:cubicBezTo>
                    <a:pt x="1" y="1397"/>
                    <a:pt x="252" y="1733"/>
                    <a:pt x="769" y="1733"/>
                  </a:cubicBezTo>
                  <a:cubicBezTo>
                    <a:pt x="1118" y="1733"/>
                    <a:pt x="1342" y="1579"/>
                    <a:pt x="1440" y="1328"/>
                  </a:cubicBezTo>
                  <a:lnTo>
                    <a:pt x="1188" y="1258"/>
                  </a:lnTo>
                  <a:cubicBezTo>
                    <a:pt x="1132" y="1411"/>
                    <a:pt x="993" y="1523"/>
                    <a:pt x="769" y="1523"/>
                  </a:cubicBezTo>
                  <a:cubicBezTo>
                    <a:pt x="420" y="1509"/>
                    <a:pt x="294" y="1272"/>
                    <a:pt x="294" y="922"/>
                  </a:cubicBezTo>
                  <a:lnTo>
                    <a:pt x="1482" y="922"/>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8"/>
            <p:cNvSpPr/>
            <p:nvPr/>
          </p:nvSpPr>
          <p:spPr>
            <a:xfrm>
              <a:off x="4794450" y="2077300"/>
              <a:ext cx="35300" cy="58000"/>
            </a:xfrm>
            <a:custGeom>
              <a:rect b="b" l="l" r="r" t="t"/>
              <a:pathLst>
                <a:path extrusionOk="0" h="2320" w="1412">
                  <a:moveTo>
                    <a:pt x="711" y="797"/>
                  </a:moveTo>
                  <a:cubicBezTo>
                    <a:pt x="1052" y="797"/>
                    <a:pt x="1118" y="1071"/>
                    <a:pt x="1118" y="1426"/>
                  </a:cubicBezTo>
                  <a:cubicBezTo>
                    <a:pt x="1118" y="1817"/>
                    <a:pt x="1048" y="2096"/>
                    <a:pt x="685" y="2096"/>
                  </a:cubicBezTo>
                  <a:cubicBezTo>
                    <a:pt x="336" y="2096"/>
                    <a:pt x="280" y="1803"/>
                    <a:pt x="280" y="1454"/>
                  </a:cubicBezTo>
                  <a:cubicBezTo>
                    <a:pt x="280" y="1090"/>
                    <a:pt x="336" y="797"/>
                    <a:pt x="685" y="797"/>
                  </a:cubicBezTo>
                  <a:cubicBezTo>
                    <a:pt x="694" y="797"/>
                    <a:pt x="702" y="797"/>
                    <a:pt x="711" y="797"/>
                  </a:cubicBezTo>
                  <a:close/>
                  <a:moveTo>
                    <a:pt x="1118" y="1"/>
                  </a:moveTo>
                  <a:lnTo>
                    <a:pt x="1132" y="867"/>
                  </a:lnTo>
                  <a:cubicBezTo>
                    <a:pt x="1034" y="699"/>
                    <a:pt x="881" y="588"/>
                    <a:pt x="615" y="588"/>
                  </a:cubicBezTo>
                  <a:cubicBezTo>
                    <a:pt x="196" y="588"/>
                    <a:pt x="1" y="881"/>
                    <a:pt x="1" y="1454"/>
                  </a:cubicBezTo>
                  <a:cubicBezTo>
                    <a:pt x="1" y="1970"/>
                    <a:pt x="140" y="2320"/>
                    <a:pt x="615" y="2320"/>
                  </a:cubicBezTo>
                  <a:cubicBezTo>
                    <a:pt x="881" y="2320"/>
                    <a:pt x="1034" y="2208"/>
                    <a:pt x="1118" y="2012"/>
                  </a:cubicBezTo>
                  <a:cubicBezTo>
                    <a:pt x="1146" y="2082"/>
                    <a:pt x="1132" y="2194"/>
                    <a:pt x="1146" y="2278"/>
                  </a:cubicBezTo>
                  <a:lnTo>
                    <a:pt x="1412" y="2278"/>
                  </a:lnTo>
                  <a:lnTo>
                    <a:pt x="139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8"/>
            <p:cNvSpPr/>
            <p:nvPr/>
          </p:nvSpPr>
          <p:spPr>
            <a:xfrm>
              <a:off x="4837775" y="2091975"/>
              <a:ext cx="40525" cy="43325"/>
            </a:xfrm>
            <a:custGeom>
              <a:rect b="b" l="l" r="r" t="t"/>
              <a:pathLst>
                <a:path extrusionOk="0" h="1733" w="1621">
                  <a:moveTo>
                    <a:pt x="1103" y="867"/>
                  </a:moveTo>
                  <a:cubicBezTo>
                    <a:pt x="1131" y="1258"/>
                    <a:pt x="936" y="1495"/>
                    <a:pt x="573" y="1523"/>
                  </a:cubicBezTo>
                  <a:cubicBezTo>
                    <a:pt x="405" y="1523"/>
                    <a:pt x="293" y="1397"/>
                    <a:pt x="293" y="1230"/>
                  </a:cubicBezTo>
                  <a:cubicBezTo>
                    <a:pt x="293" y="825"/>
                    <a:pt x="726" y="895"/>
                    <a:pt x="1103" y="867"/>
                  </a:cubicBezTo>
                  <a:close/>
                  <a:moveTo>
                    <a:pt x="754" y="1"/>
                  </a:moveTo>
                  <a:cubicBezTo>
                    <a:pt x="377" y="1"/>
                    <a:pt x="139" y="126"/>
                    <a:pt x="84" y="448"/>
                  </a:cubicBezTo>
                  <a:lnTo>
                    <a:pt x="377" y="475"/>
                  </a:lnTo>
                  <a:cubicBezTo>
                    <a:pt x="391" y="266"/>
                    <a:pt x="531" y="210"/>
                    <a:pt x="740" y="210"/>
                  </a:cubicBezTo>
                  <a:cubicBezTo>
                    <a:pt x="1020" y="210"/>
                    <a:pt x="1131" y="378"/>
                    <a:pt x="1103" y="685"/>
                  </a:cubicBezTo>
                  <a:cubicBezTo>
                    <a:pt x="1077" y="685"/>
                    <a:pt x="1051" y="685"/>
                    <a:pt x="1025" y="685"/>
                  </a:cubicBezTo>
                  <a:cubicBezTo>
                    <a:pt x="507" y="685"/>
                    <a:pt x="0" y="698"/>
                    <a:pt x="14" y="1230"/>
                  </a:cubicBezTo>
                  <a:cubicBezTo>
                    <a:pt x="14" y="1537"/>
                    <a:pt x="209" y="1719"/>
                    <a:pt x="517" y="1733"/>
                  </a:cubicBezTo>
                  <a:cubicBezTo>
                    <a:pt x="838" y="1733"/>
                    <a:pt x="978" y="1565"/>
                    <a:pt x="1117" y="1383"/>
                  </a:cubicBezTo>
                  <a:lnTo>
                    <a:pt x="1117" y="1383"/>
                  </a:lnTo>
                  <a:cubicBezTo>
                    <a:pt x="1096" y="1598"/>
                    <a:pt x="1248" y="1706"/>
                    <a:pt x="1440" y="1706"/>
                  </a:cubicBezTo>
                  <a:cubicBezTo>
                    <a:pt x="1498" y="1706"/>
                    <a:pt x="1559" y="1696"/>
                    <a:pt x="1620" y="1677"/>
                  </a:cubicBezTo>
                  <a:lnTo>
                    <a:pt x="1620" y="1509"/>
                  </a:lnTo>
                  <a:cubicBezTo>
                    <a:pt x="1592" y="1516"/>
                    <a:pt x="1567" y="1519"/>
                    <a:pt x="1544" y="1519"/>
                  </a:cubicBezTo>
                  <a:cubicBezTo>
                    <a:pt x="1419" y="1519"/>
                    <a:pt x="1371" y="1425"/>
                    <a:pt x="1383" y="1272"/>
                  </a:cubicBezTo>
                  <a:lnTo>
                    <a:pt x="1383" y="559"/>
                  </a:lnTo>
                  <a:cubicBezTo>
                    <a:pt x="1383" y="168"/>
                    <a:pt x="1145"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8"/>
            <p:cNvSpPr/>
            <p:nvPr/>
          </p:nvSpPr>
          <p:spPr>
            <a:xfrm>
              <a:off x="4879675" y="2083250"/>
              <a:ext cx="19925" cy="51775"/>
            </a:xfrm>
            <a:custGeom>
              <a:rect b="b" l="l" r="r" t="t"/>
              <a:pathLst>
                <a:path extrusionOk="0" h="2071" w="797">
                  <a:moveTo>
                    <a:pt x="279" y="0"/>
                  </a:moveTo>
                  <a:lnTo>
                    <a:pt x="210" y="377"/>
                  </a:lnTo>
                  <a:lnTo>
                    <a:pt x="0" y="377"/>
                  </a:lnTo>
                  <a:lnTo>
                    <a:pt x="0" y="587"/>
                  </a:lnTo>
                  <a:lnTo>
                    <a:pt x="182" y="587"/>
                  </a:lnTo>
                  <a:lnTo>
                    <a:pt x="182" y="1691"/>
                  </a:lnTo>
                  <a:cubicBezTo>
                    <a:pt x="182" y="1969"/>
                    <a:pt x="345" y="2070"/>
                    <a:pt x="544" y="2070"/>
                  </a:cubicBezTo>
                  <a:cubicBezTo>
                    <a:pt x="625" y="2070"/>
                    <a:pt x="712" y="2054"/>
                    <a:pt x="796" y="2026"/>
                  </a:cubicBezTo>
                  <a:lnTo>
                    <a:pt x="796" y="1816"/>
                  </a:lnTo>
                  <a:cubicBezTo>
                    <a:pt x="747" y="1837"/>
                    <a:pt x="697" y="1847"/>
                    <a:pt x="651" y="1847"/>
                  </a:cubicBezTo>
                  <a:cubicBezTo>
                    <a:pt x="539" y="1847"/>
                    <a:pt x="451" y="1783"/>
                    <a:pt x="461" y="1635"/>
                  </a:cubicBezTo>
                  <a:lnTo>
                    <a:pt x="461" y="587"/>
                  </a:lnTo>
                  <a:lnTo>
                    <a:pt x="768" y="587"/>
                  </a:lnTo>
                  <a:lnTo>
                    <a:pt x="768"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8"/>
            <p:cNvSpPr/>
            <p:nvPr/>
          </p:nvSpPr>
          <p:spPr>
            <a:xfrm>
              <a:off x="4903400" y="2091975"/>
              <a:ext cx="37400" cy="43325"/>
            </a:xfrm>
            <a:custGeom>
              <a:rect b="b" l="l" r="r" t="t"/>
              <a:pathLst>
                <a:path extrusionOk="0" h="1733" w="1496">
                  <a:moveTo>
                    <a:pt x="744" y="209"/>
                  </a:moveTo>
                  <a:cubicBezTo>
                    <a:pt x="987" y="209"/>
                    <a:pt x="1236" y="389"/>
                    <a:pt x="1202" y="699"/>
                  </a:cubicBezTo>
                  <a:lnTo>
                    <a:pt x="308" y="699"/>
                  </a:lnTo>
                  <a:cubicBezTo>
                    <a:pt x="308" y="615"/>
                    <a:pt x="322" y="517"/>
                    <a:pt x="350" y="461"/>
                  </a:cubicBezTo>
                  <a:cubicBezTo>
                    <a:pt x="423" y="289"/>
                    <a:pt x="582" y="209"/>
                    <a:pt x="744" y="209"/>
                  </a:cubicBezTo>
                  <a:close/>
                  <a:moveTo>
                    <a:pt x="741" y="1"/>
                  </a:moveTo>
                  <a:cubicBezTo>
                    <a:pt x="238" y="1"/>
                    <a:pt x="15" y="322"/>
                    <a:pt x="1" y="853"/>
                  </a:cubicBezTo>
                  <a:cubicBezTo>
                    <a:pt x="1" y="1397"/>
                    <a:pt x="252" y="1733"/>
                    <a:pt x="769" y="1733"/>
                  </a:cubicBezTo>
                  <a:cubicBezTo>
                    <a:pt x="1118" y="1733"/>
                    <a:pt x="1342" y="1579"/>
                    <a:pt x="1440" y="1328"/>
                  </a:cubicBezTo>
                  <a:lnTo>
                    <a:pt x="1188" y="1258"/>
                  </a:lnTo>
                  <a:cubicBezTo>
                    <a:pt x="1146" y="1411"/>
                    <a:pt x="993" y="1523"/>
                    <a:pt x="769" y="1523"/>
                  </a:cubicBezTo>
                  <a:cubicBezTo>
                    <a:pt x="420" y="1509"/>
                    <a:pt x="308" y="1272"/>
                    <a:pt x="308" y="922"/>
                  </a:cubicBezTo>
                  <a:lnTo>
                    <a:pt x="1482" y="922"/>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8"/>
            <p:cNvSpPr/>
            <p:nvPr/>
          </p:nvSpPr>
          <p:spPr>
            <a:xfrm>
              <a:off x="4944975" y="2083250"/>
              <a:ext cx="20275" cy="51775"/>
            </a:xfrm>
            <a:custGeom>
              <a:rect b="b" l="l" r="r" t="t"/>
              <a:pathLst>
                <a:path extrusionOk="0" h="2071" w="811">
                  <a:moveTo>
                    <a:pt x="294" y="0"/>
                  </a:moveTo>
                  <a:lnTo>
                    <a:pt x="210" y="377"/>
                  </a:lnTo>
                  <a:lnTo>
                    <a:pt x="0" y="377"/>
                  </a:lnTo>
                  <a:lnTo>
                    <a:pt x="0" y="587"/>
                  </a:lnTo>
                  <a:lnTo>
                    <a:pt x="196" y="587"/>
                  </a:lnTo>
                  <a:lnTo>
                    <a:pt x="196" y="1691"/>
                  </a:lnTo>
                  <a:cubicBezTo>
                    <a:pt x="196" y="1969"/>
                    <a:pt x="359" y="2070"/>
                    <a:pt x="559" y="2070"/>
                  </a:cubicBezTo>
                  <a:cubicBezTo>
                    <a:pt x="639" y="2070"/>
                    <a:pt x="726" y="2054"/>
                    <a:pt x="810" y="2026"/>
                  </a:cubicBezTo>
                  <a:lnTo>
                    <a:pt x="810" y="1816"/>
                  </a:lnTo>
                  <a:cubicBezTo>
                    <a:pt x="758" y="1837"/>
                    <a:pt x="706" y="1847"/>
                    <a:pt x="659" y="1847"/>
                  </a:cubicBezTo>
                  <a:cubicBezTo>
                    <a:pt x="547" y="1847"/>
                    <a:pt x="465" y="1783"/>
                    <a:pt x="475" y="1635"/>
                  </a:cubicBezTo>
                  <a:lnTo>
                    <a:pt x="475" y="587"/>
                  </a:lnTo>
                  <a:lnTo>
                    <a:pt x="783" y="587"/>
                  </a:lnTo>
                  <a:lnTo>
                    <a:pt x="783" y="377"/>
                  </a:lnTo>
                  <a:lnTo>
                    <a:pt x="475" y="377"/>
                  </a:lnTo>
                  <a:lnTo>
                    <a:pt x="47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8"/>
            <p:cNvSpPr/>
            <p:nvPr/>
          </p:nvSpPr>
          <p:spPr>
            <a:xfrm>
              <a:off x="4970800" y="207730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8"/>
            <p:cNvSpPr/>
            <p:nvPr/>
          </p:nvSpPr>
          <p:spPr>
            <a:xfrm>
              <a:off x="4988275" y="2091975"/>
              <a:ext cx="61375" cy="42275"/>
            </a:xfrm>
            <a:custGeom>
              <a:rect b="b" l="l" r="r" t="t"/>
              <a:pathLst>
                <a:path extrusionOk="0" h="1691" w="2455">
                  <a:moveTo>
                    <a:pt x="1733" y="0"/>
                  </a:moveTo>
                  <a:cubicBezTo>
                    <a:pt x="1728" y="0"/>
                    <a:pt x="1724" y="0"/>
                    <a:pt x="1719" y="1"/>
                  </a:cubicBezTo>
                  <a:cubicBezTo>
                    <a:pt x="1453" y="1"/>
                    <a:pt x="1314" y="126"/>
                    <a:pt x="1216" y="308"/>
                  </a:cubicBezTo>
                  <a:cubicBezTo>
                    <a:pt x="1182" y="99"/>
                    <a:pt x="982" y="4"/>
                    <a:pt x="775" y="4"/>
                  </a:cubicBezTo>
                  <a:cubicBezTo>
                    <a:pt x="553" y="4"/>
                    <a:pt x="323" y="113"/>
                    <a:pt x="280" y="308"/>
                  </a:cubicBezTo>
                  <a:cubicBezTo>
                    <a:pt x="252" y="238"/>
                    <a:pt x="266" y="126"/>
                    <a:pt x="266" y="28"/>
                  </a:cubicBezTo>
                  <a:lnTo>
                    <a:pt x="0" y="28"/>
                  </a:lnTo>
                  <a:lnTo>
                    <a:pt x="0" y="1691"/>
                  </a:lnTo>
                  <a:lnTo>
                    <a:pt x="280" y="1691"/>
                  </a:lnTo>
                  <a:cubicBezTo>
                    <a:pt x="336" y="1118"/>
                    <a:pt x="84" y="252"/>
                    <a:pt x="657" y="210"/>
                  </a:cubicBezTo>
                  <a:cubicBezTo>
                    <a:pt x="667" y="210"/>
                    <a:pt x="676" y="209"/>
                    <a:pt x="685" y="209"/>
                  </a:cubicBezTo>
                  <a:cubicBezTo>
                    <a:pt x="925" y="209"/>
                    <a:pt x="964" y="387"/>
                    <a:pt x="964" y="629"/>
                  </a:cubicBezTo>
                  <a:lnTo>
                    <a:pt x="964" y="1691"/>
                  </a:lnTo>
                  <a:lnTo>
                    <a:pt x="1244" y="1691"/>
                  </a:lnTo>
                  <a:cubicBezTo>
                    <a:pt x="1286" y="1132"/>
                    <a:pt x="1034" y="238"/>
                    <a:pt x="1621" y="210"/>
                  </a:cubicBezTo>
                  <a:cubicBezTo>
                    <a:pt x="1886" y="210"/>
                    <a:pt x="1928" y="378"/>
                    <a:pt x="1928" y="629"/>
                  </a:cubicBezTo>
                  <a:lnTo>
                    <a:pt x="1928" y="1691"/>
                  </a:lnTo>
                  <a:lnTo>
                    <a:pt x="2194" y="1691"/>
                  </a:lnTo>
                  <a:cubicBezTo>
                    <a:pt x="2124" y="1039"/>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8"/>
            <p:cNvSpPr/>
            <p:nvPr/>
          </p:nvSpPr>
          <p:spPr>
            <a:xfrm>
              <a:off x="5051125" y="2091975"/>
              <a:ext cx="37750" cy="43325"/>
            </a:xfrm>
            <a:custGeom>
              <a:rect b="b" l="l" r="r" t="t"/>
              <a:pathLst>
                <a:path extrusionOk="0" h="1733" w="1510">
                  <a:moveTo>
                    <a:pt x="754" y="209"/>
                  </a:moveTo>
                  <a:cubicBezTo>
                    <a:pt x="994" y="209"/>
                    <a:pt x="1241" y="389"/>
                    <a:pt x="1216" y="699"/>
                  </a:cubicBezTo>
                  <a:lnTo>
                    <a:pt x="308" y="699"/>
                  </a:lnTo>
                  <a:cubicBezTo>
                    <a:pt x="308" y="615"/>
                    <a:pt x="336" y="517"/>
                    <a:pt x="364" y="461"/>
                  </a:cubicBezTo>
                  <a:cubicBezTo>
                    <a:pt x="437" y="289"/>
                    <a:pt x="594" y="209"/>
                    <a:pt x="754" y="209"/>
                  </a:cubicBezTo>
                  <a:close/>
                  <a:moveTo>
                    <a:pt x="755" y="1"/>
                  </a:moveTo>
                  <a:cubicBezTo>
                    <a:pt x="238" y="1"/>
                    <a:pt x="29" y="322"/>
                    <a:pt x="15" y="853"/>
                  </a:cubicBezTo>
                  <a:cubicBezTo>
                    <a:pt x="1" y="1397"/>
                    <a:pt x="266" y="1733"/>
                    <a:pt x="769" y="1733"/>
                  </a:cubicBezTo>
                  <a:cubicBezTo>
                    <a:pt x="1118" y="1733"/>
                    <a:pt x="1356" y="1579"/>
                    <a:pt x="1454" y="1328"/>
                  </a:cubicBezTo>
                  <a:lnTo>
                    <a:pt x="1202" y="1258"/>
                  </a:lnTo>
                  <a:cubicBezTo>
                    <a:pt x="1146" y="1411"/>
                    <a:pt x="1007" y="1523"/>
                    <a:pt x="769" y="1523"/>
                  </a:cubicBezTo>
                  <a:cubicBezTo>
                    <a:pt x="434" y="1509"/>
                    <a:pt x="308" y="1272"/>
                    <a:pt x="308" y="922"/>
                  </a:cubicBezTo>
                  <a:lnTo>
                    <a:pt x="1496" y="922"/>
                  </a:lnTo>
                  <a:cubicBezTo>
                    <a:pt x="1510" y="364"/>
                    <a:pt x="131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8"/>
            <p:cNvSpPr/>
            <p:nvPr/>
          </p:nvSpPr>
          <p:spPr>
            <a:xfrm>
              <a:off x="4178775" y="2217000"/>
              <a:ext cx="35650" cy="58000"/>
            </a:xfrm>
            <a:custGeom>
              <a:rect b="b" l="l" r="r" t="t"/>
              <a:pathLst>
                <a:path extrusionOk="0" h="2320" w="1426">
                  <a:moveTo>
                    <a:pt x="723" y="796"/>
                  </a:moveTo>
                  <a:cubicBezTo>
                    <a:pt x="1052" y="796"/>
                    <a:pt x="1132" y="1071"/>
                    <a:pt x="1132" y="1425"/>
                  </a:cubicBezTo>
                  <a:cubicBezTo>
                    <a:pt x="1132" y="1816"/>
                    <a:pt x="1048" y="2096"/>
                    <a:pt x="685" y="2096"/>
                  </a:cubicBezTo>
                  <a:cubicBezTo>
                    <a:pt x="350" y="2096"/>
                    <a:pt x="294" y="1802"/>
                    <a:pt x="294" y="1453"/>
                  </a:cubicBezTo>
                  <a:cubicBezTo>
                    <a:pt x="294" y="1090"/>
                    <a:pt x="350" y="797"/>
                    <a:pt x="699" y="797"/>
                  </a:cubicBezTo>
                  <a:cubicBezTo>
                    <a:pt x="707" y="796"/>
                    <a:pt x="715" y="796"/>
                    <a:pt x="723" y="796"/>
                  </a:cubicBezTo>
                  <a:close/>
                  <a:moveTo>
                    <a:pt x="1132" y="0"/>
                  </a:moveTo>
                  <a:lnTo>
                    <a:pt x="1146" y="866"/>
                  </a:lnTo>
                  <a:cubicBezTo>
                    <a:pt x="1034" y="699"/>
                    <a:pt x="894" y="587"/>
                    <a:pt x="615" y="587"/>
                  </a:cubicBezTo>
                  <a:cubicBezTo>
                    <a:pt x="210" y="587"/>
                    <a:pt x="0" y="880"/>
                    <a:pt x="0" y="1453"/>
                  </a:cubicBezTo>
                  <a:cubicBezTo>
                    <a:pt x="14" y="1970"/>
                    <a:pt x="154" y="2319"/>
                    <a:pt x="615" y="2319"/>
                  </a:cubicBezTo>
                  <a:cubicBezTo>
                    <a:pt x="894" y="2319"/>
                    <a:pt x="1048" y="2207"/>
                    <a:pt x="1132" y="2012"/>
                  </a:cubicBezTo>
                  <a:cubicBezTo>
                    <a:pt x="1160" y="2082"/>
                    <a:pt x="1146" y="2194"/>
                    <a:pt x="1160" y="2277"/>
                  </a:cubicBezTo>
                  <a:lnTo>
                    <a:pt x="1425" y="2277"/>
                  </a:lnTo>
                  <a:lnTo>
                    <a:pt x="14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8"/>
            <p:cNvSpPr/>
            <p:nvPr/>
          </p:nvSpPr>
          <p:spPr>
            <a:xfrm>
              <a:off x="4222425" y="2231675"/>
              <a:ext cx="37400" cy="43325"/>
            </a:xfrm>
            <a:custGeom>
              <a:rect b="b" l="l" r="r" t="t"/>
              <a:pathLst>
                <a:path extrusionOk="0" h="1733" w="1496">
                  <a:moveTo>
                    <a:pt x="749" y="209"/>
                  </a:moveTo>
                  <a:cubicBezTo>
                    <a:pt x="992" y="209"/>
                    <a:pt x="1235" y="388"/>
                    <a:pt x="1202" y="699"/>
                  </a:cubicBezTo>
                  <a:lnTo>
                    <a:pt x="308" y="699"/>
                  </a:lnTo>
                  <a:cubicBezTo>
                    <a:pt x="308" y="615"/>
                    <a:pt x="336" y="517"/>
                    <a:pt x="350" y="461"/>
                  </a:cubicBezTo>
                  <a:cubicBezTo>
                    <a:pt x="428" y="288"/>
                    <a:pt x="588" y="209"/>
                    <a:pt x="749" y="209"/>
                  </a:cubicBezTo>
                  <a:close/>
                  <a:moveTo>
                    <a:pt x="755" y="0"/>
                  </a:moveTo>
                  <a:cubicBezTo>
                    <a:pt x="238" y="0"/>
                    <a:pt x="14" y="321"/>
                    <a:pt x="0" y="852"/>
                  </a:cubicBezTo>
                  <a:cubicBezTo>
                    <a:pt x="0" y="1397"/>
                    <a:pt x="266" y="1732"/>
                    <a:pt x="769" y="1732"/>
                  </a:cubicBezTo>
                  <a:cubicBezTo>
                    <a:pt x="1118" y="1732"/>
                    <a:pt x="1341" y="1579"/>
                    <a:pt x="1439" y="1327"/>
                  </a:cubicBezTo>
                  <a:lnTo>
                    <a:pt x="1188" y="1257"/>
                  </a:lnTo>
                  <a:cubicBezTo>
                    <a:pt x="1146" y="1411"/>
                    <a:pt x="992" y="1523"/>
                    <a:pt x="769" y="1523"/>
                  </a:cubicBezTo>
                  <a:cubicBezTo>
                    <a:pt x="419" y="1509"/>
                    <a:pt x="308" y="1271"/>
                    <a:pt x="308" y="922"/>
                  </a:cubicBezTo>
                  <a:lnTo>
                    <a:pt x="1481" y="922"/>
                  </a:lnTo>
                  <a:cubicBezTo>
                    <a:pt x="1495"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8"/>
            <p:cNvSpPr/>
            <p:nvPr/>
          </p:nvSpPr>
          <p:spPr>
            <a:xfrm>
              <a:off x="4265025" y="2231750"/>
              <a:ext cx="34775" cy="43325"/>
            </a:xfrm>
            <a:custGeom>
              <a:rect b="b" l="l" r="r" t="t"/>
              <a:pathLst>
                <a:path extrusionOk="0" h="1733" w="1391">
                  <a:moveTo>
                    <a:pt x="706" y="0"/>
                  </a:moveTo>
                  <a:cubicBezTo>
                    <a:pt x="381" y="0"/>
                    <a:pt x="52" y="137"/>
                    <a:pt x="70" y="472"/>
                  </a:cubicBezTo>
                  <a:cubicBezTo>
                    <a:pt x="112" y="1115"/>
                    <a:pt x="1020" y="765"/>
                    <a:pt x="1104" y="1254"/>
                  </a:cubicBezTo>
                  <a:cubicBezTo>
                    <a:pt x="1098" y="1438"/>
                    <a:pt x="915" y="1517"/>
                    <a:pt x="720" y="1517"/>
                  </a:cubicBezTo>
                  <a:cubicBezTo>
                    <a:pt x="501" y="1517"/>
                    <a:pt x="267" y="1417"/>
                    <a:pt x="252" y="1254"/>
                  </a:cubicBezTo>
                  <a:lnTo>
                    <a:pt x="1" y="1296"/>
                  </a:lnTo>
                  <a:cubicBezTo>
                    <a:pt x="35" y="1579"/>
                    <a:pt x="380" y="1733"/>
                    <a:pt x="716" y="1733"/>
                  </a:cubicBezTo>
                  <a:cubicBezTo>
                    <a:pt x="1058" y="1733"/>
                    <a:pt x="1391" y="1572"/>
                    <a:pt x="1370" y="1226"/>
                  </a:cubicBezTo>
                  <a:cubicBezTo>
                    <a:pt x="1342" y="542"/>
                    <a:pt x="462" y="905"/>
                    <a:pt x="336" y="444"/>
                  </a:cubicBezTo>
                  <a:cubicBezTo>
                    <a:pt x="343" y="280"/>
                    <a:pt x="520" y="203"/>
                    <a:pt x="701" y="203"/>
                  </a:cubicBezTo>
                  <a:cubicBezTo>
                    <a:pt x="890" y="203"/>
                    <a:pt x="1083" y="287"/>
                    <a:pt x="1090" y="444"/>
                  </a:cubicBezTo>
                  <a:lnTo>
                    <a:pt x="1356" y="402"/>
                  </a:lnTo>
                  <a:cubicBezTo>
                    <a:pt x="1328" y="263"/>
                    <a:pt x="1244" y="165"/>
                    <a:pt x="1146" y="95"/>
                  </a:cubicBezTo>
                  <a:cubicBezTo>
                    <a:pt x="1030" y="34"/>
                    <a:pt x="868"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8"/>
            <p:cNvSpPr/>
            <p:nvPr/>
          </p:nvSpPr>
          <p:spPr>
            <a:xfrm>
              <a:off x="4304175" y="2231950"/>
              <a:ext cx="35275" cy="43050"/>
            </a:xfrm>
            <a:custGeom>
              <a:rect b="b" l="l" r="r" t="t"/>
              <a:pathLst>
                <a:path extrusionOk="0" h="1722" w="1411">
                  <a:moveTo>
                    <a:pt x="783" y="0"/>
                  </a:moveTo>
                  <a:cubicBezTo>
                    <a:pt x="392" y="0"/>
                    <a:pt x="0" y="326"/>
                    <a:pt x="55" y="855"/>
                  </a:cubicBezTo>
                  <a:cubicBezTo>
                    <a:pt x="111" y="1358"/>
                    <a:pt x="251" y="1721"/>
                    <a:pt x="767" y="1721"/>
                  </a:cubicBezTo>
                  <a:cubicBezTo>
                    <a:pt x="1145" y="1721"/>
                    <a:pt x="1368" y="1512"/>
                    <a:pt x="1410" y="1176"/>
                  </a:cubicBezTo>
                  <a:lnTo>
                    <a:pt x="1131" y="1162"/>
                  </a:lnTo>
                  <a:cubicBezTo>
                    <a:pt x="1117" y="1372"/>
                    <a:pt x="977" y="1498"/>
                    <a:pt x="767" y="1498"/>
                  </a:cubicBezTo>
                  <a:cubicBezTo>
                    <a:pt x="418" y="1498"/>
                    <a:pt x="348" y="1190"/>
                    <a:pt x="348" y="841"/>
                  </a:cubicBezTo>
                  <a:cubicBezTo>
                    <a:pt x="348" y="492"/>
                    <a:pt x="418" y="199"/>
                    <a:pt x="767" y="199"/>
                  </a:cubicBezTo>
                  <a:cubicBezTo>
                    <a:pt x="977" y="199"/>
                    <a:pt x="1089" y="324"/>
                    <a:pt x="1117" y="506"/>
                  </a:cubicBezTo>
                  <a:lnTo>
                    <a:pt x="1396" y="478"/>
                  </a:lnTo>
                  <a:cubicBezTo>
                    <a:pt x="1382" y="408"/>
                    <a:pt x="1368" y="352"/>
                    <a:pt x="1340" y="296"/>
                  </a:cubicBezTo>
                  <a:cubicBezTo>
                    <a:pt x="1199" y="93"/>
                    <a:pt x="991"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8"/>
            <p:cNvSpPr/>
            <p:nvPr/>
          </p:nvSpPr>
          <p:spPr>
            <a:xfrm>
              <a:off x="4346750" y="2231650"/>
              <a:ext cx="19575" cy="42300"/>
            </a:xfrm>
            <a:custGeom>
              <a:rect b="b" l="l" r="r" t="t"/>
              <a:pathLst>
                <a:path extrusionOk="0" h="1692" w="783">
                  <a:moveTo>
                    <a:pt x="663" y="1"/>
                  </a:moveTo>
                  <a:cubicBezTo>
                    <a:pt x="438" y="1"/>
                    <a:pt x="328" y="174"/>
                    <a:pt x="280" y="378"/>
                  </a:cubicBezTo>
                  <a:cubicBezTo>
                    <a:pt x="252" y="280"/>
                    <a:pt x="266" y="141"/>
                    <a:pt x="266" y="29"/>
                  </a:cubicBezTo>
                  <a:lnTo>
                    <a:pt x="0" y="29"/>
                  </a:lnTo>
                  <a:lnTo>
                    <a:pt x="14" y="1691"/>
                  </a:lnTo>
                  <a:lnTo>
                    <a:pt x="294" y="1691"/>
                  </a:lnTo>
                  <a:cubicBezTo>
                    <a:pt x="320" y="1105"/>
                    <a:pt x="139" y="252"/>
                    <a:pt x="658" y="252"/>
                  </a:cubicBezTo>
                  <a:cubicBezTo>
                    <a:pt x="696" y="252"/>
                    <a:pt x="737" y="257"/>
                    <a:pt x="783" y="267"/>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8"/>
            <p:cNvSpPr/>
            <p:nvPr/>
          </p:nvSpPr>
          <p:spPr>
            <a:xfrm>
              <a:off x="4372600" y="2217000"/>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8"/>
            <p:cNvSpPr/>
            <p:nvPr/>
          </p:nvSpPr>
          <p:spPr>
            <a:xfrm>
              <a:off x="4389700" y="2231675"/>
              <a:ext cx="35300" cy="58675"/>
            </a:xfrm>
            <a:custGeom>
              <a:rect b="b" l="l" r="r" t="t"/>
              <a:pathLst>
                <a:path extrusionOk="0" h="2347" w="1412">
                  <a:moveTo>
                    <a:pt x="741" y="210"/>
                  </a:moveTo>
                  <a:cubicBezTo>
                    <a:pt x="1076" y="224"/>
                    <a:pt x="1132" y="503"/>
                    <a:pt x="1132" y="866"/>
                  </a:cubicBezTo>
                  <a:cubicBezTo>
                    <a:pt x="1132" y="1215"/>
                    <a:pt x="1090" y="1523"/>
                    <a:pt x="741" y="1523"/>
                  </a:cubicBezTo>
                  <a:cubicBezTo>
                    <a:pt x="378" y="1523"/>
                    <a:pt x="294" y="1257"/>
                    <a:pt x="294" y="880"/>
                  </a:cubicBezTo>
                  <a:cubicBezTo>
                    <a:pt x="294" y="489"/>
                    <a:pt x="364" y="210"/>
                    <a:pt x="741" y="210"/>
                  </a:cubicBezTo>
                  <a:close/>
                  <a:moveTo>
                    <a:pt x="811" y="0"/>
                  </a:moveTo>
                  <a:cubicBezTo>
                    <a:pt x="531" y="0"/>
                    <a:pt x="378" y="112"/>
                    <a:pt x="294" y="293"/>
                  </a:cubicBezTo>
                  <a:lnTo>
                    <a:pt x="280" y="28"/>
                  </a:lnTo>
                  <a:lnTo>
                    <a:pt x="1" y="28"/>
                  </a:lnTo>
                  <a:lnTo>
                    <a:pt x="15" y="2347"/>
                  </a:lnTo>
                  <a:lnTo>
                    <a:pt x="294" y="2347"/>
                  </a:lnTo>
                  <a:lnTo>
                    <a:pt x="280" y="1425"/>
                  </a:lnTo>
                  <a:lnTo>
                    <a:pt x="280" y="1425"/>
                  </a:lnTo>
                  <a:cubicBezTo>
                    <a:pt x="378" y="1607"/>
                    <a:pt x="531" y="1732"/>
                    <a:pt x="811" y="1732"/>
                  </a:cubicBezTo>
                  <a:cubicBezTo>
                    <a:pt x="1272" y="1704"/>
                    <a:pt x="1411" y="1355"/>
                    <a:pt x="1411" y="852"/>
                  </a:cubicBezTo>
                  <a:cubicBezTo>
                    <a:pt x="1411" y="349"/>
                    <a:pt x="1286" y="0"/>
                    <a:pt x="8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8"/>
            <p:cNvSpPr/>
            <p:nvPr/>
          </p:nvSpPr>
          <p:spPr>
            <a:xfrm>
              <a:off x="4429525" y="2222925"/>
              <a:ext cx="19925" cy="51800"/>
            </a:xfrm>
            <a:custGeom>
              <a:rect b="b" l="l" r="r" t="t"/>
              <a:pathLst>
                <a:path extrusionOk="0" h="2072" w="797">
                  <a:moveTo>
                    <a:pt x="293" y="1"/>
                  </a:moveTo>
                  <a:lnTo>
                    <a:pt x="210" y="378"/>
                  </a:lnTo>
                  <a:lnTo>
                    <a:pt x="0" y="378"/>
                  </a:lnTo>
                  <a:lnTo>
                    <a:pt x="0" y="588"/>
                  </a:lnTo>
                  <a:lnTo>
                    <a:pt x="196" y="588"/>
                  </a:lnTo>
                  <a:lnTo>
                    <a:pt x="196" y="1691"/>
                  </a:lnTo>
                  <a:cubicBezTo>
                    <a:pt x="196" y="1970"/>
                    <a:pt x="359" y="2071"/>
                    <a:pt x="553" y="2071"/>
                  </a:cubicBezTo>
                  <a:cubicBezTo>
                    <a:pt x="632" y="2071"/>
                    <a:pt x="716" y="2055"/>
                    <a:pt x="796" y="2026"/>
                  </a:cubicBezTo>
                  <a:lnTo>
                    <a:pt x="796" y="1817"/>
                  </a:lnTo>
                  <a:cubicBezTo>
                    <a:pt x="747" y="1837"/>
                    <a:pt x="697" y="1848"/>
                    <a:pt x="652" y="1848"/>
                  </a:cubicBezTo>
                  <a:cubicBezTo>
                    <a:pt x="541" y="1848"/>
                    <a:pt x="455" y="1784"/>
                    <a:pt x="475" y="1635"/>
                  </a:cubicBezTo>
                  <a:lnTo>
                    <a:pt x="475" y="588"/>
                  </a:lnTo>
                  <a:lnTo>
                    <a:pt x="782" y="588"/>
                  </a:lnTo>
                  <a:lnTo>
                    <a:pt x="782"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8"/>
            <p:cNvSpPr/>
            <p:nvPr/>
          </p:nvSpPr>
          <p:spPr>
            <a:xfrm>
              <a:off x="4455350" y="22170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8"/>
            <p:cNvSpPr/>
            <p:nvPr/>
          </p:nvSpPr>
          <p:spPr>
            <a:xfrm>
              <a:off x="4470725" y="2231650"/>
              <a:ext cx="37400" cy="43350"/>
            </a:xfrm>
            <a:custGeom>
              <a:rect b="b" l="l" r="r" t="t"/>
              <a:pathLst>
                <a:path extrusionOk="0" h="1734" w="1496">
                  <a:moveTo>
                    <a:pt x="755" y="211"/>
                  </a:moveTo>
                  <a:cubicBezTo>
                    <a:pt x="1132" y="211"/>
                    <a:pt x="1202" y="490"/>
                    <a:pt x="1202" y="867"/>
                  </a:cubicBezTo>
                  <a:cubicBezTo>
                    <a:pt x="1202" y="1244"/>
                    <a:pt x="1118" y="1524"/>
                    <a:pt x="741" y="1524"/>
                  </a:cubicBezTo>
                  <a:cubicBezTo>
                    <a:pt x="378" y="1510"/>
                    <a:pt x="294" y="1244"/>
                    <a:pt x="294" y="867"/>
                  </a:cubicBezTo>
                  <a:cubicBezTo>
                    <a:pt x="294" y="490"/>
                    <a:pt x="378" y="211"/>
                    <a:pt x="755" y="211"/>
                  </a:cubicBezTo>
                  <a:close/>
                  <a:moveTo>
                    <a:pt x="773" y="1"/>
                  </a:moveTo>
                  <a:cubicBezTo>
                    <a:pt x="762" y="1"/>
                    <a:pt x="752" y="1"/>
                    <a:pt x="741" y="1"/>
                  </a:cubicBezTo>
                  <a:cubicBezTo>
                    <a:pt x="252" y="1"/>
                    <a:pt x="0" y="280"/>
                    <a:pt x="0" y="867"/>
                  </a:cubicBezTo>
                  <a:cubicBezTo>
                    <a:pt x="14" y="1384"/>
                    <a:pt x="224" y="1733"/>
                    <a:pt x="741" y="1733"/>
                  </a:cubicBezTo>
                  <a:cubicBezTo>
                    <a:pt x="1244" y="1733"/>
                    <a:pt x="1495" y="1412"/>
                    <a:pt x="1481" y="867"/>
                  </a:cubicBezTo>
                  <a:cubicBezTo>
                    <a:pt x="1481" y="333"/>
                    <a:pt x="1293"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8"/>
            <p:cNvSpPr/>
            <p:nvPr/>
          </p:nvSpPr>
          <p:spPr>
            <a:xfrm>
              <a:off x="4516475" y="2231625"/>
              <a:ext cx="39175" cy="42325"/>
            </a:xfrm>
            <a:custGeom>
              <a:rect b="b" l="l" r="r" t="t"/>
              <a:pathLst>
                <a:path extrusionOk="0" h="1693" w="1567">
                  <a:moveTo>
                    <a:pt x="854" y="1"/>
                  </a:moveTo>
                  <a:cubicBezTo>
                    <a:pt x="840" y="1"/>
                    <a:pt x="825" y="1"/>
                    <a:pt x="811" y="2"/>
                  </a:cubicBezTo>
                  <a:cubicBezTo>
                    <a:pt x="531" y="2"/>
                    <a:pt x="377" y="128"/>
                    <a:pt x="280" y="309"/>
                  </a:cubicBezTo>
                  <a:cubicBezTo>
                    <a:pt x="252" y="240"/>
                    <a:pt x="266" y="128"/>
                    <a:pt x="252" y="30"/>
                  </a:cubicBezTo>
                  <a:lnTo>
                    <a:pt x="0" y="30"/>
                  </a:lnTo>
                  <a:lnTo>
                    <a:pt x="0" y="1692"/>
                  </a:lnTo>
                  <a:lnTo>
                    <a:pt x="280" y="1692"/>
                  </a:lnTo>
                  <a:cubicBezTo>
                    <a:pt x="322" y="1106"/>
                    <a:pt x="84" y="240"/>
                    <a:pt x="713" y="212"/>
                  </a:cubicBezTo>
                  <a:cubicBezTo>
                    <a:pt x="978" y="212"/>
                    <a:pt x="1048" y="365"/>
                    <a:pt x="1048" y="631"/>
                  </a:cubicBezTo>
                  <a:lnTo>
                    <a:pt x="1048" y="1692"/>
                  </a:lnTo>
                  <a:lnTo>
                    <a:pt x="1327" y="1692"/>
                  </a:lnTo>
                  <a:cubicBezTo>
                    <a:pt x="1273" y="1021"/>
                    <a:pt x="1567" y="1"/>
                    <a:pt x="8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8"/>
            <p:cNvSpPr/>
            <p:nvPr/>
          </p:nvSpPr>
          <p:spPr>
            <a:xfrm>
              <a:off x="4792350" y="2222925"/>
              <a:ext cx="19950" cy="51800"/>
            </a:xfrm>
            <a:custGeom>
              <a:rect b="b" l="l" r="r" t="t"/>
              <a:pathLst>
                <a:path extrusionOk="0" h="2072" w="798">
                  <a:moveTo>
                    <a:pt x="280" y="1"/>
                  </a:moveTo>
                  <a:lnTo>
                    <a:pt x="210" y="378"/>
                  </a:lnTo>
                  <a:lnTo>
                    <a:pt x="1" y="378"/>
                  </a:lnTo>
                  <a:lnTo>
                    <a:pt x="1" y="588"/>
                  </a:lnTo>
                  <a:lnTo>
                    <a:pt x="182" y="588"/>
                  </a:lnTo>
                  <a:lnTo>
                    <a:pt x="182" y="1691"/>
                  </a:lnTo>
                  <a:cubicBezTo>
                    <a:pt x="182" y="1970"/>
                    <a:pt x="345" y="2071"/>
                    <a:pt x="545" y="2071"/>
                  </a:cubicBezTo>
                  <a:cubicBezTo>
                    <a:pt x="626" y="2071"/>
                    <a:pt x="713"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8"/>
            <p:cNvSpPr/>
            <p:nvPr/>
          </p:nvSpPr>
          <p:spPr>
            <a:xfrm>
              <a:off x="4816100" y="2231675"/>
              <a:ext cx="37400" cy="43325"/>
            </a:xfrm>
            <a:custGeom>
              <a:rect b="b" l="l" r="r" t="t"/>
              <a:pathLst>
                <a:path extrusionOk="0" h="1733" w="1496">
                  <a:moveTo>
                    <a:pt x="744" y="209"/>
                  </a:moveTo>
                  <a:cubicBezTo>
                    <a:pt x="987" y="209"/>
                    <a:pt x="1236" y="388"/>
                    <a:pt x="1202" y="699"/>
                  </a:cubicBezTo>
                  <a:lnTo>
                    <a:pt x="308" y="699"/>
                  </a:lnTo>
                  <a:cubicBezTo>
                    <a:pt x="308" y="615"/>
                    <a:pt x="322" y="517"/>
                    <a:pt x="350" y="461"/>
                  </a:cubicBezTo>
                  <a:cubicBezTo>
                    <a:pt x="422" y="288"/>
                    <a:pt x="582" y="209"/>
                    <a:pt x="744" y="209"/>
                  </a:cubicBezTo>
                  <a:close/>
                  <a:moveTo>
                    <a:pt x="741" y="0"/>
                  </a:moveTo>
                  <a:cubicBezTo>
                    <a:pt x="238" y="0"/>
                    <a:pt x="15" y="321"/>
                    <a:pt x="1" y="852"/>
                  </a:cubicBezTo>
                  <a:cubicBezTo>
                    <a:pt x="1" y="1397"/>
                    <a:pt x="252" y="1732"/>
                    <a:pt x="769" y="1732"/>
                  </a:cubicBezTo>
                  <a:cubicBezTo>
                    <a:pt x="1118" y="1732"/>
                    <a:pt x="1342" y="1579"/>
                    <a:pt x="1440" y="1327"/>
                  </a:cubicBezTo>
                  <a:lnTo>
                    <a:pt x="1188" y="1257"/>
                  </a:lnTo>
                  <a:cubicBezTo>
                    <a:pt x="1146" y="1411"/>
                    <a:pt x="993" y="1523"/>
                    <a:pt x="769" y="1523"/>
                  </a:cubicBezTo>
                  <a:cubicBezTo>
                    <a:pt x="420" y="1509"/>
                    <a:pt x="308" y="1271"/>
                    <a:pt x="308"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8"/>
            <p:cNvSpPr/>
            <p:nvPr/>
          </p:nvSpPr>
          <p:spPr>
            <a:xfrm>
              <a:off x="4857325" y="2232375"/>
              <a:ext cx="37725" cy="41575"/>
            </a:xfrm>
            <a:custGeom>
              <a:rect b="b" l="l" r="r" t="t"/>
              <a:pathLst>
                <a:path extrusionOk="0" h="1663" w="1509">
                  <a:moveTo>
                    <a:pt x="28" y="0"/>
                  </a:moveTo>
                  <a:lnTo>
                    <a:pt x="601" y="810"/>
                  </a:lnTo>
                  <a:lnTo>
                    <a:pt x="0" y="1662"/>
                  </a:lnTo>
                  <a:lnTo>
                    <a:pt x="307" y="1662"/>
                  </a:lnTo>
                  <a:lnTo>
                    <a:pt x="754" y="978"/>
                  </a:lnTo>
                  <a:lnTo>
                    <a:pt x="1201" y="1662"/>
                  </a:lnTo>
                  <a:lnTo>
                    <a:pt x="1509" y="1662"/>
                  </a:lnTo>
                  <a:lnTo>
                    <a:pt x="908" y="810"/>
                  </a:lnTo>
                  <a:lnTo>
                    <a:pt x="1467" y="0"/>
                  </a:lnTo>
                  <a:lnTo>
                    <a:pt x="1173" y="0"/>
                  </a:lnTo>
                  <a:lnTo>
                    <a:pt x="754" y="657"/>
                  </a:lnTo>
                  <a:lnTo>
                    <a:pt x="3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8"/>
            <p:cNvSpPr/>
            <p:nvPr/>
          </p:nvSpPr>
          <p:spPr>
            <a:xfrm>
              <a:off x="4897125" y="2222925"/>
              <a:ext cx="19925" cy="51800"/>
            </a:xfrm>
            <a:custGeom>
              <a:rect b="b" l="l" r="r" t="t"/>
              <a:pathLst>
                <a:path extrusionOk="0" h="2072" w="797">
                  <a:moveTo>
                    <a:pt x="280" y="1"/>
                  </a:moveTo>
                  <a:lnTo>
                    <a:pt x="210" y="378"/>
                  </a:lnTo>
                  <a:lnTo>
                    <a:pt x="1" y="378"/>
                  </a:lnTo>
                  <a:lnTo>
                    <a:pt x="1" y="588"/>
                  </a:lnTo>
                  <a:lnTo>
                    <a:pt x="182" y="588"/>
                  </a:lnTo>
                  <a:lnTo>
                    <a:pt x="182" y="1691"/>
                  </a:lnTo>
                  <a:cubicBezTo>
                    <a:pt x="182" y="1970"/>
                    <a:pt x="345" y="2071"/>
                    <a:pt x="545" y="2071"/>
                  </a:cubicBezTo>
                  <a:cubicBezTo>
                    <a:pt x="626" y="2071"/>
                    <a:pt x="712"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8"/>
            <p:cNvSpPr/>
            <p:nvPr/>
          </p:nvSpPr>
          <p:spPr>
            <a:xfrm>
              <a:off x="4178775" y="2371350"/>
              <a:ext cx="40525" cy="43325"/>
            </a:xfrm>
            <a:custGeom>
              <a:rect b="b" l="l" r="r" t="t"/>
              <a:pathLst>
                <a:path extrusionOk="0" h="1733" w="1621">
                  <a:moveTo>
                    <a:pt x="1104" y="867"/>
                  </a:moveTo>
                  <a:lnTo>
                    <a:pt x="1104" y="867"/>
                  </a:lnTo>
                  <a:cubicBezTo>
                    <a:pt x="1118" y="1258"/>
                    <a:pt x="936" y="1495"/>
                    <a:pt x="573" y="1523"/>
                  </a:cubicBezTo>
                  <a:cubicBezTo>
                    <a:pt x="405" y="1523"/>
                    <a:pt x="294" y="1398"/>
                    <a:pt x="294" y="1230"/>
                  </a:cubicBezTo>
                  <a:cubicBezTo>
                    <a:pt x="294" y="825"/>
                    <a:pt x="727" y="895"/>
                    <a:pt x="1104" y="867"/>
                  </a:cubicBezTo>
                  <a:close/>
                  <a:moveTo>
                    <a:pt x="755" y="1"/>
                  </a:moveTo>
                  <a:cubicBezTo>
                    <a:pt x="377" y="1"/>
                    <a:pt x="126" y="126"/>
                    <a:pt x="84" y="448"/>
                  </a:cubicBezTo>
                  <a:lnTo>
                    <a:pt x="377" y="476"/>
                  </a:lnTo>
                  <a:cubicBezTo>
                    <a:pt x="377"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8" y="1733"/>
                    <a:pt x="978" y="1565"/>
                    <a:pt x="1104" y="1384"/>
                  </a:cubicBezTo>
                  <a:lnTo>
                    <a:pt x="1104" y="1384"/>
                  </a:lnTo>
                  <a:cubicBezTo>
                    <a:pt x="1093" y="1599"/>
                    <a:pt x="1248" y="1706"/>
                    <a:pt x="1440" y="1706"/>
                  </a:cubicBezTo>
                  <a:cubicBezTo>
                    <a:pt x="1498" y="1706"/>
                    <a:pt x="1559" y="1696"/>
                    <a:pt x="1621" y="1677"/>
                  </a:cubicBezTo>
                  <a:lnTo>
                    <a:pt x="1621" y="1509"/>
                  </a:lnTo>
                  <a:cubicBezTo>
                    <a:pt x="1593" y="1516"/>
                    <a:pt x="1567" y="1519"/>
                    <a:pt x="1544" y="1519"/>
                  </a:cubicBezTo>
                  <a:cubicBezTo>
                    <a:pt x="1419" y="1519"/>
                    <a:pt x="1371" y="1425"/>
                    <a:pt x="1383" y="1272"/>
                  </a:cubicBezTo>
                  <a:lnTo>
                    <a:pt x="1383" y="559"/>
                  </a:lnTo>
                  <a:cubicBezTo>
                    <a:pt x="1383" y="168"/>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8"/>
            <p:cNvSpPr/>
            <p:nvPr/>
          </p:nvSpPr>
          <p:spPr>
            <a:xfrm>
              <a:off x="4221050" y="2371625"/>
              <a:ext cx="35625" cy="43050"/>
            </a:xfrm>
            <a:custGeom>
              <a:rect b="b" l="l" r="r" t="t"/>
              <a:pathLst>
                <a:path extrusionOk="0" h="1722" w="1425">
                  <a:moveTo>
                    <a:pt x="790" y="1"/>
                  </a:moveTo>
                  <a:cubicBezTo>
                    <a:pt x="398" y="1"/>
                    <a:pt x="1" y="327"/>
                    <a:pt x="55" y="856"/>
                  </a:cubicBezTo>
                  <a:cubicBezTo>
                    <a:pt x="111" y="1359"/>
                    <a:pt x="265" y="1722"/>
                    <a:pt x="782" y="1722"/>
                  </a:cubicBezTo>
                  <a:cubicBezTo>
                    <a:pt x="1159" y="1722"/>
                    <a:pt x="1368" y="1512"/>
                    <a:pt x="1424" y="1177"/>
                  </a:cubicBezTo>
                  <a:lnTo>
                    <a:pt x="1145" y="1163"/>
                  </a:lnTo>
                  <a:cubicBezTo>
                    <a:pt x="1131" y="1373"/>
                    <a:pt x="977" y="1498"/>
                    <a:pt x="768" y="1498"/>
                  </a:cubicBezTo>
                  <a:cubicBezTo>
                    <a:pt x="433" y="1498"/>
                    <a:pt x="349" y="1191"/>
                    <a:pt x="349" y="842"/>
                  </a:cubicBezTo>
                  <a:cubicBezTo>
                    <a:pt x="349" y="493"/>
                    <a:pt x="419" y="199"/>
                    <a:pt x="768" y="199"/>
                  </a:cubicBezTo>
                  <a:cubicBezTo>
                    <a:pt x="991" y="199"/>
                    <a:pt x="1089" y="325"/>
                    <a:pt x="1131" y="507"/>
                  </a:cubicBezTo>
                  <a:lnTo>
                    <a:pt x="1410" y="479"/>
                  </a:lnTo>
                  <a:cubicBezTo>
                    <a:pt x="1382" y="409"/>
                    <a:pt x="1382" y="353"/>
                    <a:pt x="1341" y="297"/>
                  </a:cubicBezTo>
                  <a:cubicBezTo>
                    <a:pt x="1205" y="93"/>
                    <a:pt x="998"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8"/>
            <p:cNvSpPr/>
            <p:nvPr/>
          </p:nvSpPr>
          <p:spPr>
            <a:xfrm>
              <a:off x="4259800" y="2362625"/>
              <a:ext cx="19925" cy="51775"/>
            </a:xfrm>
            <a:custGeom>
              <a:rect b="b" l="l" r="r" t="t"/>
              <a:pathLst>
                <a:path extrusionOk="0" h="2071" w="797">
                  <a:moveTo>
                    <a:pt x="279" y="0"/>
                  </a:moveTo>
                  <a:lnTo>
                    <a:pt x="210" y="378"/>
                  </a:lnTo>
                  <a:lnTo>
                    <a:pt x="0" y="378"/>
                  </a:lnTo>
                  <a:lnTo>
                    <a:pt x="0" y="587"/>
                  </a:lnTo>
                  <a:lnTo>
                    <a:pt x="182" y="587"/>
                  </a:lnTo>
                  <a:lnTo>
                    <a:pt x="182" y="1691"/>
                  </a:lnTo>
                  <a:cubicBezTo>
                    <a:pt x="182" y="1969"/>
                    <a:pt x="352" y="2071"/>
                    <a:pt x="550" y="2071"/>
                  </a:cubicBezTo>
                  <a:cubicBezTo>
                    <a:pt x="631" y="2071"/>
                    <a:pt x="716" y="2054"/>
                    <a:pt x="796" y="2026"/>
                  </a:cubicBezTo>
                  <a:lnTo>
                    <a:pt x="796" y="1816"/>
                  </a:lnTo>
                  <a:cubicBezTo>
                    <a:pt x="747" y="1837"/>
                    <a:pt x="697" y="1848"/>
                    <a:pt x="651" y="1848"/>
                  </a:cubicBezTo>
                  <a:cubicBezTo>
                    <a:pt x="539" y="1848"/>
                    <a:pt x="451" y="1783"/>
                    <a:pt x="461" y="1635"/>
                  </a:cubicBezTo>
                  <a:lnTo>
                    <a:pt x="461" y="587"/>
                  </a:lnTo>
                  <a:lnTo>
                    <a:pt x="768" y="587"/>
                  </a:lnTo>
                  <a:lnTo>
                    <a:pt x="768" y="378"/>
                  </a:lnTo>
                  <a:lnTo>
                    <a:pt x="461" y="378"/>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8"/>
            <p:cNvSpPr/>
            <p:nvPr/>
          </p:nvSpPr>
          <p:spPr>
            <a:xfrm>
              <a:off x="4285625" y="2356675"/>
              <a:ext cx="7025" cy="56950"/>
            </a:xfrm>
            <a:custGeom>
              <a:rect b="b" l="l" r="r" t="t"/>
              <a:pathLst>
                <a:path extrusionOk="0" h="2278" w="281">
                  <a:moveTo>
                    <a:pt x="1" y="1"/>
                  </a:moveTo>
                  <a:lnTo>
                    <a:pt x="1" y="266"/>
                  </a:lnTo>
                  <a:lnTo>
                    <a:pt x="280" y="266"/>
                  </a:lnTo>
                  <a:lnTo>
                    <a:pt x="280" y="1"/>
                  </a:lnTo>
                  <a:close/>
                  <a:moveTo>
                    <a:pt x="1" y="616"/>
                  </a:moveTo>
                  <a:lnTo>
                    <a:pt x="1" y="2278"/>
                  </a:lnTo>
                  <a:lnTo>
                    <a:pt x="280" y="2278"/>
                  </a:lnTo>
                  <a:lnTo>
                    <a:pt x="280" y="61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8"/>
            <p:cNvSpPr/>
            <p:nvPr/>
          </p:nvSpPr>
          <p:spPr>
            <a:xfrm>
              <a:off x="4297850" y="2372050"/>
              <a:ext cx="38800" cy="41575"/>
            </a:xfrm>
            <a:custGeom>
              <a:rect b="b" l="l" r="r" t="t"/>
              <a:pathLst>
                <a:path extrusionOk="0" h="1663" w="1552">
                  <a:moveTo>
                    <a:pt x="1" y="1"/>
                  </a:moveTo>
                  <a:lnTo>
                    <a:pt x="601" y="1663"/>
                  </a:lnTo>
                  <a:lnTo>
                    <a:pt x="937" y="1663"/>
                  </a:lnTo>
                  <a:lnTo>
                    <a:pt x="1551" y="1"/>
                  </a:lnTo>
                  <a:lnTo>
                    <a:pt x="1258" y="1"/>
                  </a:lnTo>
                  <a:lnTo>
                    <a:pt x="769" y="1439"/>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8"/>
            <p:cNvSpPr/>
            <p:nvPr/>
          </p:nvSpPr>
          <p:spPr>
            <a:xfrm>
              <a:off x="4340100" y="2371350"/>
              <a:ext cx="37400" cy="43325"/>
            </a:xfrm>
            <a:custGeom>
              <a:rect b="b" l="l" r="r" t="t"/>
              <a:pathLst>
                <a:path extrusionOk="0" h="1733" w="1496">
                  <a:moveTo>
                    <a:pt x="744" y="209"/>
                  </a:moveTo>
                  <a:cubicBezTo>
                    <a:pt x="987" y="209"/>
                    <a:pt x="1236" y="389"/>
                    <a:pt x="1202" y="699"/>
                  </a:cubicBezTo>
                  <a:lnTo>
                    <a:pt x="308" y="699"/>
                  </a:lnTo>
                  <a:cubicBezTo>
                    <a:pt x="308" y="615"/>
                    <a:pt x="322" y="518"/>
                    <a:pt x="350" y="462"/>
                  </a:cubicBezTo>
                  <a:cubicBezTo>
                    <a:pt x="423" y="289"/>
                    <a:pt x="582" y="209"/>
                    <a:pt x="744" y="209"/>
                  </a:cubicBezTo>
                  <a:close/>
                  <a:moveTo>
                    <a:pt x="741" y="1"/>
                  </a:moveTo>
                  <a:cubicBezTo>
                    <a:pt x="238" y="1"/>
                    <a:pt x="15" y="322"/>
                    <a:pt x="1" y="853"/>
                  </a:cubicBezTo>
                  <a:cubicBezTo>
                    <a:pt x="1" y="1398"/>
                    <a:pt x="252" y="1733"/>
                    <a:pt x="769" y="1733"/>
                  </a:cubicBezTo>
                  <a:cubicBezTo>
                    <a:pt x="1118" y="1733"/>
                    <a:pt x="1342" y="1579"/>
                    <a:pt x="1440" y="1328"/>
                  </a:cubicBezTo>
                  <a:lnTo>
                    <a:pt x="1188" y="1258"/>
                  </a:lnTo>
                  <a:cubicBezTo>
                    <a:pt x="1146" y="1412"/>
                    <a:pt x="993" y="1523"/>
                    <a:pt x="769" y="1523"/>
                  </a:cubicBezTo>
                  <a:cubicBezTo>
                    <a:pt x="420" y="1509"/>
                    <a:pt x="308" y="1272"/>
                    <a:pt x="308"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8"/>
            <p:cNvSpPr/>
            <p:nvPr/>
          </p:nvSpPr>
          <p:spPr>
            <a:xfrm>
              <a:off x="4796200" y="2356675"/>
              <a:ext cx="35300" cy="58000"/>
            </a:xfrm>
            <a:custGeom>
              <a:rect b="b" l="l" r="r" t="t"/>
              <a:pathLst>
                <a:path extrusionOk="0" h="2320" w="1412">
                  <a:moveTo>
                    <a:pt x="727" y="797"/>
                  </a:moveTo>
                  <a:cubicBezTo>
                    <a:pt x="1076" y="797"/>
                    <a:pt x="1118" y="1105"/>
                    <a:pt x="1118" y="1454"/>
                  </a:cubicBezTo>
                  <a:cubicBezTo>
                    <a:pt x="1118" y="1803"/>
                    <a:pt x="1076" y="2110"/>
                    <a:pt x="727" y="2110"/>
                  </a:cubicBezTo>
                  <a:cubicBezTo>
                    <a:pt x="378" y="2110"/>
                    <a:pt x="280" y="1845"/>
                    <a:pt x="280" y="1468"/>
                  </a:cubicBezTo>
                  <a:cubicBezTo>
                    <a:pt x="280" y="1077"/>
                    <a:pt x="364" y="797"/>
                    <a:pt x="727" y="797"/>
                  </a:cubicBezTo>
                  <a:close/>
                  <a:moveTo>
                    <a:pt x="0" y="1"/>
                  </a:moveTo>
                  <a:lnTo>
                    <a:pt x="0" y="2278"/>
                  </a:lnTo>
                  <a:lnTo>
                    <a:pt x="266" y="2278"/>
                  </a:lnTo>
                  <a:lnTo>
                    <a:pt x="280" y="2013"/>
                  </a:lnTo>
                  <a:cubicBezTo>
                    <a:pt x="378" y="2222"/>
                    <a:pt x="531" y="2306"/>
                    <a:pt x="797" y="2320"/>
                  </a:cubicBezTo>
                  <a:cubicBezTo>
                    <a:pt x="1216" y="2320"/>
                    <a:pt x="1411" y="2013"/>
                    <a:pt x="1411" y="1440"/>
                  </a:cubicBezTo>
                  <a:cubicBezTo>
                    <a:pt x="1397" y="923"/>
                    <a:pt x="1258" y="588"/>
                    <a:pt x="797" y="588"/>
                  </a:cubicBezTo>
                  <a:cubicBezTo>
                    <a:pt x="531" y="588"/>
                    <a:pt x="378" y="685"/>
                    <a:pt x="280" y="881"/>
                  </a:cubicBez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8"/>
            <p:cNvSpPr/>
            <p:nvPr/>
          </p:nvSpPr>
          <p:spPr>
            <a:xfrm>
              <a:off x="4838100" y="2371350"/>
              <a:ext cx="37400" cy="43325"/>
            </a:xfrm>
            <a:custGeom>
              <a:rect b="b" l="l" r="r" t="t"/>
              <a:pathLst>
                <a:path extrusionOk="0" h="1733" w="1496">
                  <a:moveTo>
                    <a:pt x="755" y="210"/>
                  </a:moveTo>
                  <a:cubicBezTo>
                    <a:pt x="1118" y="210"/>
                    <a:pt x="1188" y="490"/>
                    <a:pt x="1188" y="867"/>
                  </a:cubicBezTo>
                  <a:cubicBezTo>
                    <a:pt x="1188" y="1244"/>
                    <a:pt x="1118" y="1523"/>
                    <a:pt x="727" y="1523"/>
                  </a:cubicBezTo>
                  <a:cubicBezTo>
                    <a:pt x="378" y="1509"/>
                    <a:pt x="280" y="1244"/>
                    <a:pt x="280" y="867"/>
                  </a:cubicBezTo>
                  <a:cubicBezTo>
                    <a:pt x="280" y="490"/>
                    <a:pt x="378" y="210"/>
                    <a:pt x="755" y="210"/>
                  </a:cubicBezTo>
                  <a:close/>
                  <a:moveTo>
                    <a:pt x="774" y="0"/>
                  </a:moveTo>
                  <a:cubicBezTo>
                    <a:pt x="763" y="0"/>
                    <a:pt x="752" y="0"/>
                    <a:pt x="741" y="1"/>
                  </a:cubicBezTo>
                  <a:cubicBezTo>
                    <a:pt x="238" y="1"/>
                    <a:pt x="1" y="280"/>
                    <a:pt x="1" y="867"/>
                  </a:cubicBezTo>
                  <a:cubicBezTo>
                    <a:pt x="1" y="1384"/>
                    <a:pt x="210" y="1733"/>
                    <a:pt x="727" y="1733"/>
                  </a:cubicBezTo>
                  <a:cubicBezTo>
                    <a:pt x="1244" y="1733"/>
                    <a:pt x="1495" y="1412"/>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8"/>
            <p:cNvSpPr/>
            <p:nvPr/>
          </p:nvSpPr>
          <p:spPr>
            <a:xfrm>
              <a:off x="4881750" y="2371350"/>
              <a:ext cx="37400" cy="43325"/>
            </a:xfrm>
            <a:custGeom>
              <a:rect b="b" l="l" r="r" t="t"/>
              <a:pathLst>
                <a:path extrusionOk="0" h="1733" w="1496">
                  <a:moveTo>
                    <a:pt x="755" y="210"/>
                  </a:moveTo>
                  <a:cubicBezTo>
                    <a:pt x="1118" y="210"/>
                    <a:pt x="1188" y="490"/>
                    <a:pt x="1188" y="867"/>
                  </a:cubicBezTo>
                  <a:cubicBezTo>
                    <a:pt x="1188" y="1244"/>
                    <a:pt x="1118" y="1523"/>
                    <a:pt x="727" y="1523"/>
                  </a:cubicBezTo>
                  <a:cubicBezTo>
                    <a:pt x="378" y="1509"/>
                    <a:pt x="280" y="1244"/>
                    <a:pt x="280" y="867"/>
                  </a:cubicBezTo>
                  <a:cubicBezTo>
                    <a:pt x="280" y="490"/>
                    <a:pt x="378" y="210"/>
                    <a:pt x="755" y="210"/>
                  </a:cubicBezTo>
                  <a:close/>
                  <a:moveTo>
                    <a:pt x="774" y="0"/>
                  </a:moveTo>
                  <a:cubicBezTo>
                    <a:pt x="763" y="0"/>
                    <a:pt x="752" y="0"/>
                    <a:pt x="741" y="1"/>
                  </a:cubicBezTo>
                  <a:cubicBezTo>
                    <a:pt x="238" y="1"/>
                    <a:pt x="1" y="280"/>
                    <a:pt x="1" y="867"/>
                  </a:cubicBezTo>
                  <a:cubicBezTo>
                    <a:pt x="1" y="1384"/>
                    <a:pt x="210" y="1733"/>
                    <a:pt x="727" y="1733"/>
                  </a:cubicBezTo>
                  <a:cubicBezTo>
                    <a:pt x="1244" y="1733"/>
                    <a:pt x="1496" y="1412"/>
                    <a:pt x="1482" y="867"/>
                  </a:cubicBezTo>
                  <a:cubicBezTo>
                    <a:pt x="1482"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8"/>
            <p:cNvSpPr/>
            <p:nvPr/>
          </p:nvSpPr>
          <p:spPr>
            <a:xfrm>
              <a:off x="4927150" y="2356675"/>
              <a:ext cx="7025" cy="56950"/>
            </a:xfrm>
            <a:custGeom>
              <a:rect b="b" l="l" r="r" t="t"/>
              <a:pathLst>
                <a:path extrusionOk="0" h="2278" w="281">
                  <a:moveTo>
                    <a:pt x="1" y="1"/>
                  </a:moveTo>
                  <a:lnTo>
                    <a:pt x="1" y="2278"/>
                  </a:lnTo>
                  <a:lnTo>
                    <a:pt x="280" y="2278"/>
                  </a:lnTo>
                  <a:lnTo>
                    <a:pt x="2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8"/>
            <p:cNvSpPr/>
            <p:nvPr/>
          </p:nvSpPr>
          <p:spPr>
            <a:xfrm>
              <a:off x="4942525" y="2371350"/>
              <a:ext cx="37400" cy="43325"/>
            </a:xfrm>
            <a:custGeom>
              <a:rect b="b" l="l" r="r" t="t"/>
              <a:pathLst>
                <a:path extrusionOk="0" h="1733" w="1496">
                  <a:moveTo>
                    <a:pt x="744" y="209"/>
                  </a:moveTo>
                  <a:cubicBezTo>
                    <a:pt x="987" y="209"/>
                    <a:pt x="1235" y="389"/>
                    <a:pt x="1202" y="699"/>
                  </a:cubicBezTo>
                  <a:lnTo>
                    <a:pt x="294" y="699"/>
                  </a:lnTo>
                  <a:cubicBezTo>
                    <a:pt x="294" y="615"/>
                    <a:pt x="322" y="518"/>
                    <a:pt x="350" y="462"/>
                  </a:cubicBezTo>
                  <a:cubicBezTo>
                    <a:pt x="422" y="289"/>
                    <a:pt x="582" y="209"/>
                    <a:pt x="744" y="209"/>
                  </a:cubicBezTo>
                  <a:close/>
                  <a:moveTo>
                    <a:pt x="741" y="1"/>
                  </a:moveTo>
                  <a:cubicBezTo>
                    <a:pt x="224" y="1"/>
                    <a:pt x="14" y="322"/>
                    <a:pt x="0" y="853"/>
                  </a:cubicBezTo>
                  <a:cubicBezTo>
                    <a:pt x="0" y="1398"/>
                    <a:pt x="252" y="1733"/>
                    <a:pt x="769" y="1733"/>
                  </a:cubicBezTo>
                  <a:cubicBezTo>
                    <a:pt x="1118" y="1733"/>
                    <a:pt x="1342" y="1579"/>
                    <a:pt x="1439" y="1328"/>
                  </a:cubicBezTo>
                  <a:lnTo>
                    <a:pt x="1188" y="1258"/>
                  </a:lnTo>
                  <a:cubicBezTo>
                    <a:pt x="1132" y="1412"/>
                    <a:pt x="992" y="1523"/>
                    <a:pt x="769" y="1523"/>
                  </a:cubicBezTo>
                  <a:cubicBezTo>
                    <a:pt x="420" y="1509"/>
                    <a:pt x="294" y="1272"/>
                    <a:pt x="294"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8"/>
            <p:cNvSpPr/>
            <p:nvPr/>
          </p:nvSpPr>
          <p:spPr>
            <a:xfrm>
              <a:off x="4986175" y="2371350"/>
              <a:ext cx="40550" cy="43325"/>
            </a:xfrm>
            <a:custGeom>
              <a:rect b="b" l="l" r="r" t="t"/>
              <a:pathLst>
                <a:path extrusionOk="0" h="1733" w="1622">
                  <a:moveTo>
                    <a:pt x="1090" y="867"/>
                  </a:moveTo>
                  <a:cubicBezTo>
                    <a:pt x="1118" y="1258"/>
                    <a:pt x="923" y="1495"/>
                    <a:pt x="573" y="1523"/>
                  </a:cubicBezTo>
                  <a:cubicBezTo>
                    <a:pt x="392" y="1523"/>
                    <a:pt x="294" y="1398"/>
                    <a:pt x="294" y="1230"/>
                  </a:cubicBezTo>
                  <a:cubicBezTo>
                    <a:pt x="294" y="825"/>
                    <a:pt x="713" y="895"/>
                    <a:pt x="1090" y="867"/>
                  </a:cubicBezTo>
                  <a:close/>
                  <a:moveTo>
                    <a:pt x="741" y="1"/>
                  </a:moveTo>
                  <a:cubicBezTo>
                    <a:pt x="364" y="1"/>
                    <a:pt x="126" y="126"/>
                    <a:pt x="84" y="448"/>
                  </a:cubicBezTo>
                  <a:lnTo>
                    <a:pt x="364" y="476"/>
                  </a:lnTo>
                  <a:cubicBezTo>
                    <a:pt x="378" y="266"/>
                    <a:pt x="531" y="210"/>
                    <a:pt x="741" y="210"/>
                  </a:cubicBezTo>
                  <a:cubicBezTo>
                    <a:pt x="1020" y="210"/>
                    <a:pt x="1118" y="378"/>
                    <a:pt x="1090" y="685"/>
                  </a:cubicBezTo>
                  <a:cubicBezTo>
                    <a:pt x="1065" y="685"/>
                    <a:pt x="1040" y="685"/>
                    <a:pt x="1014" y="685"/>
                  </a:cubicBezTo>
                  <a:cubicBezTo>
                    <a:pt x="507" y="685"/>
                    <a:pt x="1" y="698"/>
                    <a:pt x="1" y="1230"/>
                  </a:cubicBezTo>
                  <a:cubicBezTo>
                    <a:pt x="1" y="1537"/>
                    <a:pt x="196" y="1719"/>
                    <a:pt x="504" y="1733"/>
                  </a:cubicBezTo>
                  <a:cubicBezTo>
                    <a:pt x="839" y="1733"/>
                    <a:pt x="978" y="1565"/>
                    <a:pt x="1104" y="1384"/>
                  </a:cubicBezTo>
                  <a:lnTo>
                    <a:pt x="1104" y="1384"/>
                  </a:lnTo>
                  <a:cubicBezTo>
                    <a:pt x="1093" y="1599"/>
                    <a:pt x="1240" y="1706"/>
                    <a:pt x="1435" y="1706"/>
                  </a:cubicBezTo>
                  <a:cubicBezTo>
                    <a:pt x="1494" y="1706"/>
                    <a:pt x="1557" y="1696"/>
                    <a:pt x="1621" y="1677"/>
                  </a:cubicBezTo>
                  <a:lnTo>
                    <a:pt x="1621" y="1509"/>
                  </a:lnTo>
                  <a:cubicBezTo>
                    <a:pt x="1593" y="1516"/>
                    <a:pt x="1567" y="1519"/>
                    <a:pt x="1545" y="1519"/>
                  </a:cubicBezTo>
                  <a:cubicBezTo>
                    <a:pt x="1419" y="1519"/>
                    <a:pt x="1370" y="1425"/>
                    <a:pt x="1370" y="1272"/>
                  </a:cubicBezTo>
                  <a:lnTo>
                    <a:pt x="1370" y="559"/>
                  </a:lnTo>
                  <a:cubicBezTo>
                    <a:pt x="1370" y="168"/>
                    <a:pt x="1132"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8"/>
            <p:cNvSpPr/>
            <p:nvPr/>
          </p:nvSpPr>
          <p:spPr>
            <a:xfrm>
              <a:off x="5031925" y="2371325"/>
              <a:ext cx="39525" cy="42300"/>
            </a:xfrm>
            <a:custGeom>
              <a:rect b="b" l="l" r="r" t="t"/>
              <a:pathLst>
                <a:path extrusionOk="0" h="1692" w="1581">
                  <a:moveTo>
                    <a:pt x="855" y="0"/>
                  </a:moveTo>
                  <a:cubicBezTo>
                    <a:pt x="841" y="0"/>
                    <a:pt x="826" y="1"/>
                    <a:pt x="811" y="2"/>
                  </a:cubicBezTo>
                  <a:cubicBezTo>
                    <a:pt x="531" y="2"/>
                    <a:pt x="378" y="127"/>
                    <a:pt x="280" y="309"/>
                  </a:cubicBezTo>
                  <a:cubicBezTo>
                    <a:pt x="252" y="239"/>
                    <a:pt x="266" y="127"/>
                    <a:pt x="266" y="30"/>
                  </a:cubicBezTo>
                  <a:lnTo>
                    <a:pt x="1" y="30"/>
                  </a:lnTo>
                  <a:lnTo>
                    <a:pt x="1" y="1692"/>
                  </a:lnTo>
                  <a:lnTo>
                    <a:pt x="280" y="1692"/>
                  </a:lnTo>
                  <a:cubicBezTo>
                    <a:pt x="336" y="1105"/>
                    <a:pt x="84" y="239"/>
                    <a:pt x="713" y="211"/>
                  </a:cubicBezTo>
                  <a:cubicBezTo>
                    <a:pt x="978" y="211"/>
                    <a:pt x="1048" y="365"/>
                    <a:pt x="1048" y="630"/>
                  </a:cubicBezTo>
                  <a:lnTo>
                    <a:pt x="1048" y="1692"/>
                  </a:lnTo>
                  <a:lnTo>
                    <a:pt x="1328" y="1692"/>
                  </a:lnTo>
                  <a:cubicBezTo>
                    <a:pt x="1273" y="1021"/>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8"/>
            <p:cNvSpPr/>
            <p:nvPr/>
          </p:nvSpPr>
          <p:spPr>
            <a:xfrm>
              <a:off x="5287900" y="1699450"/>
              <a:ext cx="350300" cy="1571525"/>
            </a:xfrm>
            <a:custGeom>
              <a:rect b="b" l="l" r="r" t="t"/>
              <a:pathLst>
                <a:path extrusionOk="0" fill="none" h="62861" w="14012">
                  <a:moveTo>
                    <a:pt x="4052" y="62861"/>
                  </a:moveTo>
                  <a:lnTo>
                    <a:pt x="12266" y="62861"/>
                  </a:lnTo>
                  <a:cubicBezTo>
                    <a:pt x="13229" y="62861"/>
                    <a:pt x="14012" y="62079"/>
                    <a:pt x="14012" y="61115"/>
                  </a:cubicBezTo>
                  <a:lnTo>
                    <a:pt x="14012" y="1746"/>
                  </a:lnTo>
                  <a:cubicBezTo>
                    <a:pt x="14012" y="783"/>
                    <a:pt x="13229" y="0"/>
                    <a:pt x="12266" y="0"/>
                  </a:cubicBezTo>
                  <a:lnTo>
                    <a:pt x="1"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8"/>
            <p:cNvSpPr/>
            <p:nvPr/>
          </p:nvSpPr>
          <p:spPr>
            <a:xfrm>
              <a:off x="5207925" y="1655800"/>
              <a:ext cx="87350" cy="87325"/>
            </a:xfrm>
            <a:custGeom>
              <a:rect b="b" l="l" r="r" t="t"/>
              <a:pathLst>
                <a:path extrusionOk="0" h="3493" w="3494">
                  <a:moveTo>
                    <a:pt x="1" y="0"/>
                  </a:moveTo>
                  <a:lnTo>
                    <a:pt x="1" y="3492"/>
                  </a:lnTo>
                  <a:lnTo>
                    <a:pt x="3493" y="174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8"/>
            <p:cNvSpPr/>
            <p:nvPr/>
          </p:nvSpPr>
          <p:spPr>
            <a:xfrm>
              <a:off x="5207925" y="1655800"/>
              <a:ext cx="181275" cy="1658825"/>
            </a:xfrm>
            <a:custGeom>
              <a:rect b="b" l="l" r="r" t="t"/>
              <a:pathLst>
                <a:path extrusionOk="0" fill="none" h="66353" w="7251">
                  <a:moveTo>
                    <a:pt x="7251" y="66353"/>
                  </a:moveTo>
                  <a:lnTo>
                    <a:pt x="7251" y="62861"/>
                  </a:lnTo>
                  <a:moveTo>
                    <a:pt x="3759" y="64607"/>
                  </a:moveTo>
                  <a:lnTo>
                    <a:pt x="7251" y="64607"/>
                  </a:lnTo>
                  <a:moveTo>
                    <a:pt x="1" y="0"/>
                  </a:moveTo>
                  <a:lnTo>
                    <a:pt x="3493" y="1746"/>
                  </a:lnTo>
                  <a:lnTo>
                    <a:pt x="1" y="3492"/>
                  </a:lnTo>
                  <a:moveTo>
                    <a:pt x="1" y="1746"/>
                  </a:moveTo>
                  <a:lnTo>
                    <a:pt x="3493" y="174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8"/>
            <p:cNvSpPr/>
            <p:nvPr/>
          </p:nvSpPr>
          <p:spPr>
            <a:xfrm>
              <a:off x="1648975" y="1315300"/>
              <a:ext cx="1353275" cy="454025"/>
            </a:xfrm>
            <a:custGeom>
              <a:rect b="b" l="l" r="r" t="t"/>
              <a:pathLst>
                <a:path extrusionOk="0" h="18161" w="54131">
                  <a:moveTo>
                    <a:pt x="1" y="0"/>
                  </a:moveTo>
                  <a:lnTo>
                    <a:pt x="1" y="18160"/>
                  </a:lnTo>
                  <a:lnTo>
                    <a:pt x="54131" y="18160"/>
                  </a:lnTo>
                  <a:lnTo>
                    <a:pt x="54131"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8"/>
            <p:cNvSpPr/>
            <p:nvPr/>
          </p:nvSpPr>
          <p:spPr>
            <a:xfrm>
              <a:off x="1648975" y="1629600"/>
              <a:ext cx="1353275" cy="139725"/>
            </a:xfrm>
            <a:custGeom>
              <a:rect b="b" l="l" r="r" t="t"/>
              <a:pathLst>
                <a:path extrusionOk="0" h="5589" w="54131">
                  <a:moveTo>
                    <a:pt x="1" y="1"/>
                  </a:moveTo>
                  <a:lnTo>
                    <a:pt x="1" y="5588"/>
                  </a:lnTo>
                  <a:lnTo>
                    <a:pt x="54131" y="5588"/>
                  </a:lnTo>
                  <a:lnTo>
                    <a:pt x="54131" y="1"/>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8"/>
            <p:cNvSpPr/>
            <p:nvPr/>
          </p:nvSpPr>
          <p:spPr>
            <a:xfrm>
              <a:off x="1648975" y="1315300"/>
              <a:ext cx="1353275" cy="174625"/>
            </a:xfrm>
            <a:custGeom>
              <a:rect b="b" l="l" r="r" t="t"/>
              <a:pathLst>
                <a:path extrusionOk="0" h="6985" w="54131">
                  <a:moveTo>
                    <a:pt x="1" y="0"/>
                  </a:moveTo>
                  <a:lnTo>
                    <a:pt x="1" y="6985"/>
                  </a:lnTo>
                  <a:lnTo>
                    <a:pt x="54131" y="6985"/>
                  </a:lnTo>
                  <a:lnTo>
                    <a:pt x="54131"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8"/>
            <p:cNvSpPr/>
            <p:nvPr/>
          </p:nvSpPr>
          <p:spPr>
            <a:xfrm>
              <a:off x="1648975" y="1315300"/>
              <a:ext cx="1353275" cy="454025"/>
            </a:xfrm>
            <a:custGeom>
              <a:rect b="b" l="l" r="r" t="t"/>
              <a:pathLst>
                <a:path extrusionOk="0" fill="none" h="18161" w="54131">
                  <a:moveTo>
                    <a:pt x="1" y="0"/>
                  </a:moveTo>
                  <a:lnTo>
                    <a:pt x="54131" y="0"/>
                  </a:lnTo>
                  <a:lnTo>
                    <a:pt x="54131" y="18160"/>
                  </a:lnTo>
                  <a:lnTo>
                    <a:pt x="1" y="18160"/>
                  </a:lnTo>
                  <a:close/>
                  <a:moveTo>
                    <a:pt x="1" y="6985"/>
                  </a:moveTo>
                  <a:lnTo>
                    <a:pt x="54131" y="6985"/>
                  </a:lnTo>
                  <a:moveTo>
                    <a:pt x="14082" y="6985"/>
                  </a:moveTo>
                  <a:lnTo>
                    <a:pt x="14082" y="18160"/>
                  </a:lnTo>
                  <a:moveTo>
                    <a:pt x="40050" y="6985"/>
                  </a:moveTo>
                  <a:lnTo>
                    <a:pt x="40050" y="1816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8"/>
            <p:cNvSpPr/>
            <p:nvPr/>
          </p:nvSpPr>
          <p:spPr>
            <a:xfrm>
              <a:off x="2127075" y="1364200"/>
              <a:ext cx="52050" cy="54150"/>
            </a:xfrm>
            <a:custGeom>
              <a:rect b="b" l="l" r="r" t="t"/>
              <a:pathLst>
                <a:path extrusionOk="0" h="2166" w="2082">
                  <a:moveTo>
                    <a:pt x="1048" y="224"/>
                  </a:moveTo>
                  <a:lnTo>
                    <a:pt x="1453" y="1299"/>
                  </a:lnTo>
                  <a:lnTo>
                    <a:pt x="643" y="1299"/>
                  </a:lnTo>
                  <a:cubicBezTo>
                    <a:pt x="769" y="950"/>
                    <a:pt x="936" y="615"/>
                    <a:pt x="1048" y="224"/>
                  </a:cubicBezTo>
                  <a:close/>
                  <a:moveTo>
                    <a:pt x="880" y="0"/>
                  </a:moveTo>
                  <a:lnTo>
                    <a:pt x="0" y="2165"/>
                  </a:lnTo>
                  <a:lnTo>
                    <a:pt x="308" y="2165"/>
                  </a:lnTo>
                  <a:lnTo>
                    <a:pt x="559" y="1537"/>
                  </a:lnTo>
                  <a:lnTo>
                    <a:pt x="1537" y="1537"/>
                  </a:lnTo>
                  <a:lnTo>
                    <a:pt x="1788" y="2165"/>
                  </a:lnTo>
                  <a:lnTo>
                    <a:pt x="2082" y="2165"/>
                  </a:lnTo>
                  <a:lnTo>
                    <a:pt x="12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8"/>
            <p:cNvSpPr/>
            <p:nvPr/>
          </p:nvSpPr>
          <p:spPr>
            <a:xfrm>
              <a:off x="2180500" y="1367325"/>
              <a:ext cx="19925" cy="51725"/>
            </a:xfrm>
            <a:custGeom>
              <a:rect b="b" l="l" r="r" t="t"/>
              <a:pathLst>
                <a:path extrusionOk="0" h="2069" w="797">
                  <a:moveTo>
                    <a:pt x="280" y="1"/>
                  </a:moveTo>
                  <a:lnTo>
                    <a:pt x="210" y="378"/>
                  </a:lnTo>
                  <a:lnTo>
                    <a:pt x="1" y="378"/>
                  </a:lnTo>
                  <a:lnTo>
                    <a:pt x="1" y="588"/>
                  </a:lnTo>
                  <a:lnTo>
                    <a:pt x="196" y="588"/>
                  </a:lnTo>
                  <a:lnTo>
                    <a:pt x="196" y="1691"/>
                  </a:lnTo>
                  <a:cubicBezTo>
                    <a:pt x="196" y="1964"/>
                    <a:pt x="364" y="2069"/>
                    <a:pt x="563" y="2069"/>
                  </a:cubicBezTo>
                  <a:cubicBezTo>
                    <a:pt x="639" y="2069"/>
                    <a:pt x="720" y="2053"/>
                    <a:pt x="797" y="2026"/>
                  </a:cubicBezTo>
                  <a:lnTo>
                    <a:pt x="797" y="1817"/>
                  </a:lnTo>
                  <a:cubicBezTo>
                    <a:pt x="748" y="1837"/>
                    <a:pt x="698" y="1848"/>
                    <a:pt x="652" y="1848"/>
                  </a:cubicBezTo>
                  <a:cubicBezTo>
                    <a:pt x="541" y="1848"/>
                    <a:pt x="456" y="1784"/>
                    <a:pt x="476" y="1635"/>
                  </a:cubicBezTo>
                  <a:lnTo>
                    <a:pt x="476" y="588"/>
                  </a:lnTo>
                  <a:lnTo>
                    <a:pt x="769" y="588"/>
                  </a:lnTo>
                  <a:lnTo>
                    <a:pt x="769"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8"/>
            <p:cNvSpPr/>
            <p:nvPr/>
          </p:nvSpPr>
          <p:spPr>
            <a:xfrm>
              <a:off x="2202150" y="1367325"/>
              <a:ext cx="20275" cy="51725"/>
            </a:xfrm>
            <a:custGeom>
              <a:rect b="b" l="l" r="r" t="t"/>
              <a:pathLst>
                <a:path extrusionOk="0" h="2069" w="811">
                  <a:moveTo>
                    <a:pt x="294" y="1"/>
                  </a:moveTo>
                  <a:lnTo>
                    <a:pt x="210" y="378"/>
                  </a:lnTo>
                  <a:lnTo>
                    <a:pt x="1" y="378"/>
                  </a:lnTo>
                  <a:lnTo>
                    <a:pt x="1" y="588"/>
                  </a:lnTo>
                  <a:lnTo>
                    <a:pt x="196" y="588"/>
                  </a:lnTo>
                  <a:lnTo>
                    <a:pt x="196" y="1691"/>
                  </a:lnTo>
                  <a:cubicBezTo>
                    <a:pt x="196" y="1964"/>
                    <a:pt x="364" y="2069"/>
                    <a:pt x="569" y="2069"/>
                  </a:cubicBezTo>
                  <a:cubicBezTo>
                    <a:pt x="647" y="2069"/>
                    <a:pt x="730" y="2053"/>
                    <a:pt x="811" y="2026"/>
                  </a:cubicBezTo>
                  <a:lnTo>
                    <a:pt x="811" y="1817"/>
                  </a:lnTo>
                  <a:cubicBezTo>
                    <a:pt x="758" y="1837"/>
                    <a:pt x="706" y="1848"/>
                    <a:pt x="660" y="1848"/>
                  </a:cubicBezTo>
                  <a:cubicBezTo>
                    <a:pt x="547" y="1848"/>
                    <a:pt x="466" y="1784"/>
                    <a:pt x="476" y="1635"/>
                  </a:cubicBezTo>
                  <a:lnTo>
                    <a:pt x="476" y="588"/>
                  </a:lnTo>
                  <a:lnTo>
                    <a:pt x="783" y="588"/>
                  </a:lnTo>
                  <a:lnTo>
                    <a:pt x="783"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8"/>
            <p:cNvSpPr/>
            <p:nvPr/>
          </p:nvSpPr>
          <p:spPr>
            <a:xfrm>
              <a:off x="2225900" y="1376075"/>
              <a:ext cx="37750" cy="42975"/>
            </a:xfrm>
            <a:custGeom>
              <a:rect b="b" l="l" r="r" t="t"/>
              <a:pathLst>
                <a:path extrusionOk="0" h="1719" w="1510">
                  <a:moveTo>
                    <a:pt x="754" y="209"/>
                  </a:moveTo>
                  <a:cubicBezTo>
                    <a:pt x="994" y="209"/>
                    <a:pt x="1241" y="388"/>
                    <a:pt x="1216" y="699"/>
                  </a:cubicBezTo>
                  <a:lnTo>
                    <a:pt x="308" y="699"/>
                  </a:lnTo>
                  <a:cubicBezTo>
                    <a:pt x="308" y="615"/>
                    <a:pt x="336" y="517"/>
                    <a:pt x="364" y="461"/>
                  </a:cubicBezTo>
                  <a:cubicBezTo>
                    <a:pt x="436" y="288"/>
                    <a:pt x="594" y="209"/>
                    <a:pt x="754" y="209"/>
                  </a:cubicBezTo>
                  <a:close/>
                  <a:moveTo>
                    <a:pt x="755" y="0"/>
                  </a:moveTo>
                  <a:cubicBezTo>
                    <a:pt x="238" y="0"/>
                    <a:pt x="29" y="321"/>
                    <a:pt x="15" y="852"/>
                  </a:cubicBezTo>
                  <a:cubicBezTo>
                    <a:pt x="1" y="1397"/>
                    <a:pt x="266" y="1718"/>
                    <a:pt x="769" y="1718"/>
                  </a:cubicBezTo>
                  <a:cubicBezTo>
                    <a:pt x="1118" y="1718"/>
                    <a:pt x="1356" y="1579"/>
                    <a:pt x="1453" y="1327"/>
                  </a:cubicBezTo>
                  <a:lnTo>
                    <a:pt x="1202" y="1257"/>
                  </a:lnTo>
                  <a:cubicBezTo>
                    <a:pt x="1146" y="1411"/>
                    <a:pt x="1006" y="1523"/>
                    <a:pt x="769" y="1523"/>
                  </a:cubicBezTo>
                  <a:cubicBezTo>
                    <a:pt x="434" y="1509"/>
                    <a:pt x="308" y="1271"/>
                    <a:pt x="308" y="922"/>
                  </a:cubicBezTo>
                  <a:lnTo>
                    <a:pt x="1495" y="922"/>
                  </a:lnTo>
                  <a:cubicBezTo>
                    <a:pt x="1509" y="363"/>
                    <a:pt x="1314"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8"/>
            <p:cNvSpPr/>
            <p:nvPr/>
          </p:nvSpPr>
          <p:spPr>
            <a:xfrm>
              <a:off x="2272000" y="1376025"/>
              <a:ext cx="39200" cy="42325"/>
            </a:xfrm>
            <a:custGeom>
              <a:rect b="b" l="l" r="r" t="t"/>
              <a:pathLst>
                <a:path extrusionOk="0" h="1693" w="1568">
                  <a:moveTo>
                    <a:pt x="854" y="1"/>
                  </a:moveTo>
                  <a:cubicBezTo>
                    <a:pt x="840" y="1"/>
                    <a:pt x="826" y="1"/>
                    <a:pt x="811" y="2"/>
                  </a:cubicBezTo>
                  <a:cubicBezTo>
                    <a:pt x="531" y="2"/>
                    <a:pt x="378" y="128"/>
                    <a:pt x="280" y="309"/>
                  </a:cubicBezTo>
                  <a:cubicBezTo>
                    <a:pt x="252" y="240"/>
                    <a:pt x="266" y="128"/>
                    <a:pt x="252" y="30"/>
                  </a:cubicBezTo>
                  <a:lnTo>
                    <a:pt x="0" y="30"/>
                  </a:lnTo>
                  <a:lnTo>
                    <a:pt x="0" y="1692"/>
                  </a:lnTo>
                  <a:lnTo>
                    <a:pt x="280" y="1692"/>
                  </a:lnTo>
                  <a:cubicBezTo>
                    <a:pt x="322" y="1106"/>
                    <a:pt x="84" y="240"/>
                    <a:pt x="713" y="212"/>
                  </a:cubicBezTo>
                  <a:cubicBezTo>
                    <a:pt x="978" y="212"/>
                    <a:pt x="1048" y="365"/>
                    <a:pt x="1048" y="631"/>
                  </a:cubicBezTo>
                  <a:lnTo>
                    <a:pt x="1048" y="1692"/>
                  </a:lnTo>
                  <a:lnTo>
                    <a:pt x="1328" y="1692"/>
                  </a:lnTo>
                  <a:cubicBezTo>
                    <a:pt x="1273" y="1021"/>
                    <a:pt x="1567" y="1"/>
                    <a:pt x="8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8"/>
            <p:cNvSpPr/>
            <p:nvPr/>
          </p:nvSpPr>
          <p:spPr>
            <a:xfrm>
              <a:off x="2313550" y="1361400"/>
              <a:ext cx="35300" cy="57650"/>
            </a:xfrm>
            <a:custGeom>
              <a:rect b="b" l="l" r="r" t="t"/>
              <a:pathLst>
                <a:path extrusionOk="0" h="2306" w="1412">
                  <a:moveTo>
                    <a:pt x="711" y="796"/>
                  </a:moveTo>
                  <a:cubicBezTo>
                    <a:pt x="1052" y="796"/>
                    <a:pt x="1132" y="1071"/>
                    <a:pt x="1132" y="1425"/>
                  </a:cubicBezTo>
                  <a:cubicBezTo>
                    <a:pt x="1132" y="1816"/>
                    <a:pt x="1048" y="2096"/>
                    <a:pt x="685" y="2096"/>
                  </a:cubicBezTo>
                  <a:cubicBezTo>
                    <a:pt x="336" y="2096"/>
                    <a:pt x="294" y="1802"/>
                    <a:pt x="294" y="1453"/>
                  </a:cubicBezTo>
                  <a:cubicBezTo>
                    <a:pt x="294" y="1090"/>
                    <a:pt x="336" y="797"/>
                    <a:pt x="685" y="797"/>
                  </a:cubicBezTo>
                  <a:cubicBezTo>
                    <a:pt x="694" y="796"/>
                    <a:pt x="703" y="796"/>
                    <a:pt x="711" y="796"/>
                  </a:cubicBezTo>
                  <a:close/>
                  <a:moveTo>
                    <a:pt x="1132" y="0"/>
                  </a:moveTo>
                  <a:lnTo>
                    <a:pt x="1132" y="866"/>
                  </a:lnTo>
                  <a:cubicBezTo>
                    <a:pt x="1035" y="699"/>
                    <a:pt x="881" y="587"/>
                    <a:pt x="615" y="587"/>
                  </a:cubicBezTo>
                  <a:cubicBezTo>
                    <a:pt x="196" y="587"/>
                    <a:pt x="1" y="880"/>
                    <a:pt x="1" y="1453"/>
                  </a:cubicBezTo>
                  <a:cubicBezTo>
                    <a:pt x="15" y="1970"/>
                    <a:pt x="154" y="2305"/>
                    <a:pt x="615" y="2305"/>
                  </a:cubicBezTo>
                  <a:cubicBezTo>
                    <a:pt x="881" y="2305"/>
                    <a:pt x="1035" y="2207"/>
                    <a:pt x="1132" y="2012"/>
                  </a:cubicBezTo>
                  <a:cubicBezTo>
                    <a:pt x="1160" y="2082"/>
                    <a:pt x="1132" y="2194"/>
                    <a:pt x="1160" y="2277"/>
                  </a:cubicBezTo>
                  <a:lnTo>
                    <a:pt x="1412"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8"/>
            <p:cNvSpPr/>
            <p:nvPr/>
          </p:nvSpPr>
          <p:spPr>
            <a:xfrm>
              <a:off x="2356850" y="1376075"/>
              <a:ext cx="40900" cy="43000"/>
            </a:xfrm>
            <a:custGeom>
              <a:rect b="b" l="l" r="r" t="t"/>
              <a:pathLst>
                <a:path extrusionOk="0" h="1720" w="1636">
                  <a:moveTo>
                    <a:pt x="1105" y="866"/>
                  </a:moveTo>
                  <a:cubicBezTo>
                    <a:pt x="1132" y="1257"/>
                    <a:pt x="937" y="1495"/>
                    <a:pt x="588" y="1523"/>
                  </a:cubicBezTo>
                  <a:cubicBezTo>
                    <a:pt x="406" y="1523"/>
                    <a:pt x="308" y="1397"/>
                    <a:pt x="308" y="1229"/>
                  </a:cubicBezTo>
                  <a:cubicBezTo>
                    <a:pt x="308" y="824"/>
                    <a:pt x="727" y="894"/>
                    <a:pt x="1105" y="866"/>
                  </a:cubicBezTo>
                  <a:close/>
                  <a:moveTo>
                    <a:pt x="755" y="0"/>
                  </a:moveTo>
                  <a:cubicBezTo>
                    <a:pt x="378" y="0"/>
                    <a:pt x="141" y="126"/>
                    <a:pt x="99" y="447"/>
                  </a:cubicBezTo>
                  <a:lnTo>
                    <a:pt x="378" y="475"/>
                  </a:lnTo>
                  <a:cubicBezTo>
                    <a:pt x="392" y="266"/>
                    <a:pt x="546" y="210"/>
                    <a:pt x="755" y="210"/>
                  </a:cubicBezTo>
                  <a:cubicBezTo>
                    <a:pt x="1035" y="210"/>
                    <a:pt x="1132" y="377"/>
                    <a:pt x="1105" y="671"/>
                  </a:cubicBezTo>
                  <a:cubicBezTo>
                    <a:pt x="560" y="671"/>
                    <a:pt x="1" y="671"/>
                    <a:pt x="15" y="1229"/>
                  </a:cubicBezTo>
                  <a:cubicBezTo>
                    <a:pt x="15" y="1537"/>
                    <a:pt x="211" y="1718"/>
                    <a:pt x="518" y="1718"/>
                  </a:cubicBezTo>
                  <a:cubicBezTo>
                    <a:pt x="530" y="1719"/>
                    <a:pt x="543" y="1719"/>
                    <a:pt x="555" y="1719"/>
                  </a:cubicBezTo>
                  <a:cubicBezTo>
                    <a:pt x="850" y="1719"/>
                    <a:pt x="984" y="1557"/>
                    <a:pt x="1118" y="1369"/>
                  </a:cubicBezTo>
                  <a:lnTo>
                    <a:pt x="1118" y="1369"/>
                  </a:lnTo>
                  <a:cubicBezTo>
                    <a:pt x="1108" y="1595"/>
                    <a:pt x="1255" y="1705"/>
                    <a:pt x="1451" y="1705"/>
                  </a:cubicBezTo>
                  <a:cubicBezTo>
                    <a:pt x="1509" y="1705"/>
                    <a:pt x="1571" y="1696"/>
                    <a:pt x="1635" y="1676"/>
                  </a:cubicBezTo>
                  <a:lnTo>
                    <a:pt x="1635" y="1509"/>
                  </a:lnTo>
                  <a:cubicBezTo>
                    <a:pt x="1609" y="1515"/>
                    <a:pt x="1586" y="1518"/>
                    <a:pt x="1564" y="1518"/>
                  </a:cubicBezTo>
                  <a:cubicBezTo>
                    <a:pt x="1435" y="1518"/>
                    <a:pt x="1384" y="1415"/>
                    <a:pt x="1384" y="1271"/>
                  </a:cubicBezTo>
                  <a:lnTo>
                    <a:pt x="1384" y="559"/>
                  </a:lnTo>
                  <a:cubicBezTo>
                    <a:pt x="1384"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8"/>
            <p:cNvSpPr/>
            <p:nvPr/>
          </p:nvSpPr>
          <p:spPr>
            <a:xfrm>
              <a:off x="2402950" y="1376025"/>
              <a:ext cx="39200" cy="42325"/>
            </a:xfrm>
            <a:custGeom>
              <a:rect b="b" l="l" r="r" t="t"/>
              <a:pathLst>
                <a:path extrusionOk="0" h="1693" w="1568">
                  <a:moveTo>
                    <a:pt x="855" y="1"/>
                  </a:moveTo>
                  <a:cubicBezTo>
                    <a:pt x="841" y="1"/>
                    <a:pt x="826" y="1"/>
                    <a:pt x="811" y="2"/>
                  </a:cubicBezTo>
                  <a:cubicBezTo>
                    <a:pt x="532" y="2"/>
                    <a:pt x="378" y="128"/>
                    <a:pt x="280" y="309"/>
                  </a:cubicBezTo>
                  <a:cubicBezTo>
                    <a:pt x="252" y="240"/>
                    <a:pt x="266" y="128"/>
                    <a:pt x="252" y="30"/>
                  </a:cubicBezTo>
                  <a:lnTo>
                    <a:pt x="1" y="30"/>
                  </a:lnTo>
                  <a:lnTo>
                    <a:pt x="1" y="1692"/>
                  </a:lnTo>
                  <a:lnTo>
                    <a:pt x="280" y="1692"/>
                  </a:lnTo>
                  <a:cubicBezTo>
                    <a:pt x="322" y="1106"/>
                    <a:pt x="85" y="240"/>
                    <a:pt x="713" y="212"/>
                  </a:cubicBezTo>
                  <a:cubicBezTo>
                    <a:pt x="979" y="212"/>
                    <a:pt x="1049" y="365"/>
                    <a:pt x="1049" y="631"/>
                  </a:cubicBezTo>
                  <a:lnTo>
                    <a:pt x="1049" y="1692"/>
                  </a:lnTo>
                  <a:lnTo>
                    <a:pt x="1328" y="1692"/>
                  </a:lnTo>
                  <a:cubicBezTo>
                    <a:pt x="1273" y="1021"/>
                    <a:pt x="1568"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8"/>
            <p:cNvSpPr/>
            <p:nvPr/>
          </p:nvSpPr>
          <p:spPr>
            <a:xfrm>
              <a:off x="2443150" y="1376250"/>
              <a:ext cx="35625" cy="42800"/>
            </a:xfrm>
            <a:custGeom>
              <a:rect b="b" l="l" r="r" t="t"/>
              <a:pathLst>
                <a:path extrusionOk="0" h="1712" w="1425">
                  <a:moveTo>
                    <a:pt x="778" y="1"/>
                  </a:moveTo>
                  <a:cubicBezTo>
                    <a:pt x="388" y="1"/>
                    <a:pt x="1" y="324"/>
                    <a:pt x="55" y="859"/>
                  </a:cubicBezTo>
                  <a:cubicBezTo>
                    <a:pt x="111" y="1362"/>
                    <a:pt x="251" y="1711"/>
                    <a:pt x="768" y="1711"/>
                  </a:cubicBezTo>
                  <a:cubicBezTo>
                    <a:pt x="1145" y="1711"/>
                    <a:pt x="1368" y="1516"/>
                    <a:pt x="1424" y="1180"/>
                  </a:cubicBezTo>
                  <a:lnTo>
                    <a:pt x="1145" y="1166"/>
                  </a:lnTo>
                  <a:cubicBezTo>
                    <a:pt x="1117" y="1376"/>
                    <a:pt x="977" y="1502"/>
                    <a:pt x="768" y="1502"/>
                  </a:cubicBezTo>
                  <a:cubicBezTo>
                    <a:pt x="418" y="1502"/>
                    <a:pt x="349" y="1194"/>
                    <a:pt x="349" y="845"/>
                  </a:cubicBezTo>
                  <a:cubicBezTo>
                    <a:pt x="349" y="496"/>
                    <a:pt x="418" y="203"/>
                    <a:pt x="768" y="203"/>
                  </a:cubicBezTo>
                  <a:cubicBezTo>
                    <a:pt x="977" y="203"/>
                    <a:pt x="1089" y="328"/>
                    <a:pt x="1117" y="510"/>
                  </a:cubicBezTo>
                  <a:lnTo>
                    <a:pt x="1396" y="482"/>
                  </a:lnTo>
                  <a:cubicBezTo>
                    <a:pt x="1382" y="412"/>
                    <a:pt x="1368" y="356"/>
                    <a:pt x="1340" y="300"/>
                  </a:cubicBezTo>
                  <a:cubicBezTo>
                    <a:pt x="1198" y="95"/>
                    <a:pt x="988" y="1"/>
                    <a:pt x="7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8"/>
            <p:cNvSpPr/>
            <p:nvPr/>
          </p:nvSpPr>
          <p:spPr>
            <a:xfrm>
              <a:off x="2483625" y="1376075"/>
              <a:ext cx="37400" cy="42975"/>
            </a:xfrm>
            <a:custGeom>
              <a:rect b="b" l="l" r="r" t="t"/>
              <a:pathLst>
                <a:path extrusionOk="0" h="1719" w="1496">
                  <a:moveTo>
                    <a:pt x="753" y="209"/>
                  </a:moveTo>
                  <a:cubicBezTo>
                    <a:pt x="992" y="209"/>
                    <a:pt x="1236" y="388"/>
                    <a:pt x="1202" y="699"/>
                  </a:cubicBezTo>
                  <a:lnTo>
                    <a:pt x="308" y="699"/>
                  </a:lnTo>
                  <a:cubicBezTo>
                    <a:pt x="308" y="615"/>
                    <a:pt x="336" y="517"/>
                    <a:pt x="364" y="461"/>
                  </a:cubicBezTo>
                  <a:cubicBezTo>
                    <a:pt x="436" y="288"/>
                    <a:pt x="594" y="209"/>
                    <a:pt x="753" y="209"/>
                  </a:cubicBezTo>
                  <a:close/>
                  <a:moveTo>
                    <a:pt x="755" y="0"/>
                  </a:moveTo>
                  <a:cubicBezTo>
                    <a:pt x="238" y="0"/>
                    <a:pt x="15" y="321"/>
                    <a:pt x="15" y="852"/>
                  </a:cubicBezTo>
                  <a:cubicBezTo>
                    <a:pt x="1" y="1397"/>
                    <a:pt x="266" y="1718"/>
                    <a:pt x="769" y="1718"/>
                  </a:cubicBezTo>
                  <a:cubicBezTo>
                    <a:pt x="1118" y="1718"/>
                    <a:pt x="1342" y="1579"/>
                    <a:pt x="1440" y="1327"/>
                  </a:cubicBezTo>
                  <a:lnTo>
                    <a:pt x="1202" y="1257"/>
                  </a:lnTo>
                  <a:cubicBezTo>
                    <a:pt x="1146" y="1411"/>
                    <a:pt x="993" y="1523"/>
                    <a:pt x="769" y="1523"/>
                  </a:cubicBezTo>
                  <a:cubicBezTo>
                    <a:pt x="434" y="1509"/>
                    <a:pt x="308" y="1271"/>
                    <a:pt x="308" y="922"/>
                  </a:cubicBezTo>
                  <a:lnTo>
                    <a:pt x="1481" y="922"/>
                  </a:lnTo>
                  <a:cubicBezTo>
                    <a:pt x="1495"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8"/>
            <p:cNvSpPr/>
            <p:nvPr/>
          </p:nvSpPr>
          <p:spPr>
            <a:xfrm>
              <a:off x="1686000" y="1521300"/>
              <a:ext cx="41925" cy="54200"/>
            </a:xfrm>
            <a:custGeom>
              <a:rect b="b" l="l" r="r" t="t"/>
              <a:pathLst>
                <a:path extrusionOk="0" h="2168" w="1677">
                  <a:moveTo>
                    <a:pt x="690" y="238"/>
                  </a:moveTo>
                  <a:cubicBezTo>
                    <a:pt x="1057" y="238"/>
                    <a:pt x="1383" y="278"/>
                    <a:pt x="1383" y="659"/>
                  </a:cubicBezTo>
                  <a:cubicBezTo>
                    <a:pt x="1383" y="1047"/>
                    <a:pt x="1070" y="1099"/>
                    <a:pt x="705" y="1099"/>
                  </a:cubicBezTo>
                  <a:cubicBezTo>
                    <a:pt x="571" y="1099"/>
                    <a:pt x="429" y="1092"/>
                    <a:pt x="294" y="1092"/>
                  </a:cubicBezTo>
                  <a:lnTo>
                    <a:pt x="294" y="240"/>
                  </a:lnTo>
                  <a:cubicBezTo>
                    <a:pt x="328" y="241"/>
                    <a:pt x="363" y="241"/>
                    <a:pt x="399" y="241"/>
                  </a:cubicBezTo>
                  <a:cubicBezTo>
                    <a:pt x="495" y="241"/>
                    <a:pt x="594" y="238"/>
                    <a:pt x="690" y="238"/>
                  </a:cubicBezTo>
                  <a:close/>
                  <a:moveTo>
                    <a:pt x="538" y="1"/>
                  </a:moveTo>
                  <a:cubicBezTo>
                    <a:pt x="404" y="1"/>
                    <a:pt x="267" y="3"/>
                    <a:pt x="132" y="3"/>
                  </a:cubicBezTo>
                  <a:cubicBezTo>
                    <a:pt x="88" y="3"/>
                    <a:pt x="44" y="3"/>
                    <a:pt x="1" y="2"/>
                  </a:cubicBezTo>
                  <a:lnTo>
                    <a:pt x="1" y="2167"/>
                  </a:lnTo>
                  <a:lnTo>
                    <a:pt x="294" y="2167"/>
                  </a:lnTo>
                  <a:lnTo>
                    <a:pt x="294" y="1315"/>
                  </a:lnTo>
                  <a:cubicBezTo>
                    <a:pt x="426" y="1323"/>
                    <a:pt x="557" y="1329"/>
                    <a:pt x="682" y="1329"/>
                  </a:cubicBezTo>
                  <a:cubicBezTo>
                    <a:pt x="1232" y="1329"/>
                    <a:pt x="1677" y="1216"/>
                    <a:pt x="1677" y="659"/>
                  </a:cubicBezTo>
                  <a:cubicBezTo>
                    <a:pt x="1677" y="56"/>
                    <a:pt x="1137" y="1"/>
                    <a:pt x="5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8"/>
            <p:cNvSpPr/>
            <p:nvPr/>
          </p:nvSpPr>
          <p:spPr>
            <a:xfrm>
              <a:off x="1738375" y="1521350"/>
              <a:ext cx="45075" cy="54150"/>
            </a:xfrm>
            <a:custGeom>
              <a:rect b="b" l="l" r="r" t="t"/>
              <a:pathLst>
                <a:path extrusionOk="0" h="2166" w="1803">
                  <a:moveTo>
                    <a:pt x="1" y="0"/>
                  </a:moveTo>
                  <a:lnTo>
                    <a:pt x="1" y="2165"/>
                  </a:lnTo>
                  <a:lnTo>
                    <a:pt x="294" y="2165"/>
                  </a:lnTo>
                  <a:lnTo>
                    <a:pt x="294" y="1341"/>
                  </a:lnTo>
                  <a:lnTo>
                    <a:pt x="574" y="1118"/>
                  </a:lnTo>
                  <a:lnTo>
                    <a:pt x="1440"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8"/>
            <p:cNvSpPr/>
            <p:nvPr/>
          </p:nvSpPr>
          <p:spPr>
            <a:xfrm>
              <a:off x="1791475" y="1567100"/>
              <a:ext cx="8050" cy="18525"/>
            </a:xfrm>
            <a:custGeom>
              <a:rect b="b" l="l" r="r" t="t"/>
              <a:pathLst>
                <a:path extrusionOk="0" h="741" w="322">
                  <a:moveTo>
                    <a:pt x="0" y="0"/>
                  </a:moveTo>
                  <a:lnTo>
                    <a:pt x="0" y="335"/>
                  </a:lnTo>
                  <a:lnTo>
                    <a:pt x="140" y="335"/>
                  </a:lnTo>
                  <a:cubicBezTo>
                    <a:pt x="140" y="517"/>
                    <a:pt x="70" y="629"/>
                    <a:pt x="0" y="740"/>
                  </a:cubicBezTo>
                  <a:lnTo>
                    <a:pt x="182" y="740"/>
                  </a:lnTo>
                  <a:cubicBezTo>
                    <a:pt x="307" y="573"/>
                    <a:pt x="321" y="307"/>
                    <a:pt x="3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8"/>
            <p:cNvSpPr/>
            <p:nvPr/>
          </p:nvSpPr>
          <p:spPr>
            <a:xfrm>
              <a:off x="1834425" y="1521350"/>
              <a:ext cx="38425" cy="54150"/>
            </a:xfrm>
            <a:custGeom>
              <a:rect b="b" l="l" r="r" t="t"/>
              <a:pathLst>
                <a:path extrusionOk="0" h="2166" w="1537">
                  <a:moveTo>
                    <a:pt x="0" y="0"/>
                  </a:moveTo>
                  <a:lnTo>
                    <a:pt x="0" y="2165"/>
                  </a:lnTo>
                  <a:lnTo>
                    <a:pt x="294" y="2165"/>
                  </a:lnTo>
                  <a:lnTo>
                    <a:pt x="294" y="1299"/>
                  </a:lnTo>
                  <a:lnTo>
                    <a:pt x="1495" y="1299"/>
                  </a:lnTo>
                  <a:lnTo>
                    <a:pt x="1495" y="1048"/>
                  </a:lnTo>
                  <a:lnTo>
                    <a:pt x="294" y="1048"/>
                  </a:lnTo>
                  <a:lnTo>
                    <a:pt x="294" y="252"/>
                  </a:lnTo>
                  <a:lnTo>
                    <a:pt x="1537" y="252"/>
                  </a:lnTo>
                  <a:lnTo>
                    <a:pt x="15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8"/>
            <p:cNvSpPr/>
            <p:nvPr/>
          </p:nvSpPr>
          <p:spPr>
            <a:xfrm>
              <a:off x="1882275" y="1521350"/>
              <a:ext cx="45075" cy="54150"/>
            </a:xfrm>
            <a:custGeom>
              <a:rect b="b" l="l" r="r" t="t"/>
              <a:pathLst>
                <a:path extrusionOk="0" h="2166" w="1803">
                  <a:moveTo>
                    <a:pt x="0" y="0"/>
                  </a:moveTo>
                  <a:lnTo>
                    <a:pt x="0" y="2165"/>
                  </a:lnTo>
                  <a:lnTo>
                    <a:pt x="293" y="2165"/>
                  </a:lnTo>
                  <a:lnTo>
                    <a:pt x="293" y="1341"/>
                  </a:lnTo>
                  <a:lnTo>
                    <a:pt x="573" y="1118"/>
                  </a:lnTo>
                  <a:lnTo>
                    <a:pt x="1439" y="2165"/>
                  </a:lnTo>
                  <a:lnTo>
                    <a:pt x="1802" y="2165"/>
                  </a:lnTo>
                  <a:lnTo>
                    <a:pt x="768" y="950"/>
                  </a:lnTo>
                  <a:lnTo>
                    <a:pt x="1676" y="0"/>
                  </a:lnTo>
                  <a:lnTo>
                    <a:pt x="1327" y="0"/>
                  </a:lnTo>
                  <a:lnTo>
                    <a:pt x="293" y="1090"/>
                  </a:lnTo>
                  <a:lnTo>
                    <a:pt x="29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8"/>
            <p:cNvSpPr/>
            <p:nvPr/>
          </p:nvSpPr>
          <p:spPr>
            <a:xfrm>
              <a:off x="1933950" y="1521350"/>
              <a:ext cx="34250" cy="54150"/>
            </a:xfrm>
            <a:custGeom>
              <a:rect b="b" l="l" r="r" t="t"/>
              <a:pathLst>
                <a:path extrusionOk="0" h="2166" w="1370">
                  <a:moveTo>
                    <a:pt x="587" y="0"/>
                  </a:moveTo>
                  <a:lnTo>
                    <a:pt x="70" y="363"/>
                  </a:lnTo>
                  <a:lnTo>
                    <a:pt x="70" y="615"/>
                  </a:lnTo>
                  <a:lnTo>
                    <a:pt x="559" y="266"/>
                  </a:lnTo>
                  <a:lnTo>
                    <a:pt x="559" y="1928"/>
                  </a:lnTo>
                  <a:lnTo>
                    <a:pt x="1" y="1928"/>
                  </a:lnTo>
                  <a:lnTo>
                    <a:pt x="1" y="2165"/>
                  </a:lnTo>
                  <a:lnTo>
                    <a:pt x="1369" y="2165"/>
                  </a:lnTo>
                  <a:lnTo>
                    <a:pt x="1369" y="1928"/>
                  </a:lnTo>
                  <a:lnTo>
                    <a:pt x="839" y="1928"/>
                  </a:lnTo>
                  <a:lnTo>
                    <a:pt x="8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8"/>
            <p:cNvSpPr/>
            <p:nvPr/>
          </p:nvSpPr>
          <p:spPr>
            <a:xfrm>
              <a:off x="2028250" y="1533200"/>
              <a:ext cx="61375" cy="42300"/>
            </a:xfrm>
            <a:custGeom>
              <a:rect b="b" l="l" r="r" t="t"/>
              <a:pathLst>
                <a:path extrusionOk="0" h="1692" w="2455">
                  <a:moveTo>
                    <a:pt x="1733" y="1"/>
                  </a:moveTo>
                  <a:cubicBezTo>
                    <a:pt x="1728" y="1"/>
                    <a:pt x="1723" y="1"/>
                    <a:pt x="1718" y="1"/>
                  </a:cubicBezTo>
                  <a:cubicBezTo>
                    <a:pt x="1439" y="1"/>
                    <a:pt x="1299" y="127"/>
                    <a:pt x="1215" y="308"/>
                  </a:cubicBezTo>
                  <a:cubicBezTo>
                    <a:pt x="1182" y="99"/>
                    <a:pt x="982" y="4"/>
                    <a:pt x="775" y="4"/>
                  </a:cubicBezTo>
                  <a:cubicBezTo>
                    <a:pt x="553" y="4"/>
                    <a:pt x="323" y="113"/>
                    <a:pt x="280" y="308"/>
                  </a:cubicBezTo>
                  <a:cubicBezTo>
                    <a:pt x="252" y="239"/>
                    <a:pt x="266" y="127"/>
                    <a:pt x="252" y="29"/>
                  </a:cubicBezTo>
                  <a:lnTo>
                    <a:pt x="0" y="29"/>
                  </a:lnTo>
                  <a:lnTo>
                    <a:pt x="0" y="1691"/>
                  </a:lnTo>
                  <a:lnTo>
                    <a:pt x="280" y="1691"/>
                  </a:lnTo>
                  <a:cubicBezTo>
                    <a:pt x="321" y="1119"/>
                    <a:pt x="84" y="253"/>
                    <a:pt x="657" y="211"/>
                  </a:cubicBezTo>
                  <a:cubicBezTo>
                    <a:pt x="666" y="210"/>
                    <a:pt x="676" y="210"/>
                    <a:pt x="685" y="210"/>
                  </a:cubicBezTo>
                  <a:cubicBezTo>
                    <a:pt x="925" y="210"/>
                    <a:pt x="964" y="387"/>
                    <a:pt x="964" y="630"/>
                  </a:cubicBezTo>
                  <a:lnTo>
                    <a:pt x="964" y="1691"/>
                  </a:lnTo>
                  <a:lnTo>
                    <a:pt x="1229" y="1691"/>
                  </a:lnTo>
                  <a:cubicBezTo>
                    <a:pt x="1285" y="1133"/>
                    <a:pt x="1034" y="239"/>
                    <a:pt x="1621" y="211"/>
                  </a:cubicBezTo>
                  <a:cubicBezTo>
                    <a:pt x="1886" y="211"/>
                    <a:pt x="1928" y="378"/>
                    <a:pt x="1928" y="630"/>
                  </a:cubicBezTo>
                  <a:lnTo>
                    <a:pt x="1928" y="1691"/>
                  </a:lnTo>
                  <a:lnTo>
                    <a:pt x="2193" y="1691"/>
                  </a:lnTo>
                  <a:cubicBezTo>
                    <a:pt x="2124" y="1039"/>
                    <a:pt x="2454"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8"/>
            <p:cNvSpPr/>
            <p:nvPr/>
          </p:nvSpPr>
          <p:spPr>
            <a:xfrm>
              <a:off x="2091100" y="1533225"/>
              <a:ext cx="37750" cy="43325"/>
            </a:xfrm>
            <a:custGeom>
              <a:rect b="b" l="l" r="r" t="t"/>
              <a:pathLst>
                <a:path extrusionOk="0" h="1733" w="1510">
                  <a:moveTo>
                    <a:pt x="754" y="209"/>
                  </a:moveTo>
                  <a:cubicBezTo>
                    <a:pt x="994" y="209"/>
                    <a:pt x="1241" y="388"/>
                    <a:pt x="1216" y="699"/>
                  </a:cubicBezTo>
                  <a:lnTo>
                    <a:pt x="308" y="699"/>
                  </a:lnTo>
                  <a:cubicBezTo>
                    <a:pt x="308" y="615"/>
                    <a:pt x="336" y="517"/>
                    <a:pt x="364" y="461"/>
                  </a:cubicBezTo>
                  <a:cubicBezTo>
                    <a:pt x="436" y="288"/>
                    <a:pt x="594" y="209"/>
                    <a:pt x="754" y="209"/>
                  </a:cubicBezTo>
                  <a:close/>
                  <a:moveTo>
                    <a:pt x="755" y="0"/>
                  </a:moveTo>
                  <a:cubicBezTo>
                    <a:pt x="238" y="0"/>
                    <a:pt x="28" y="321"/>
                    <a:pt x="15" y="852"/>
                  </a:cubicBezTo>
                  <a:cubicBezTo>
                    <a:pt x="1" y="1397"/>
                    <a:pt x="266" y="1732"/>
                    <a:pt x="769" y="1732"/>
                  </a:cubicBezTo>
                  <a:cubicBezTo>
                    <a:pt x="1118" y="1732"/>
                    <a:pt x="1356" y="1579"/>
                    <a:pt x="1439" y="1327"/>
                  </a:cubicBezTo>
                  <a:lnTo>
                    <a:pt x="1202" y="1257"/>
                  </a:lnTo>
                  <a:cubicBezTo>
                    <a:pt x="1146" y="1411"/>
                    <a:pt x="1006" y="1523"/>
                    <a:pt x="769" y="1523"/>
                  </a:cubicBezTo>
                  <a:cubicBezTo>
                    <a:pt x="434" y="1509"/>
                    <a:pt x="308" y="1271"/>
                    <a:pt x="308" y="922"/>
                  </a:cubicBezTo>
                  <a:lnTo>
                    <a:pt x="1495"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8"/>
            <p:cNvSpPr/>
            <p:nvPr/>
          </p:nvSpPr>
          <p:spPr>
            <a:xfrm>
              <a:off x="2134750" y="1533225"/>
              <a:ext cx="37750" cy="43325"/>
            </a:xfrm>
            <a:custGeom>
              <a:rect b="b" l="l" r="r" t="t"/>
              <a:pathLst>
                <a:path extrusionOk="0" h="1733" w="1510">
                  <a:moveTo>
                    <a:pt x="754" y="209"/>
                  </a:moveTo>
                  <a:cubicBezTo>
                    <a:pt x="994" y="209"/>
                    <a:pt x="1241" y="388"/>
                    <a:pt x="1216" y="699"/>
                  </a:cubicBezTo>
                  <a:lnTo>
                    <a:pt x="308" y="699"/>
                  </a:lnTo>
                  <a:cubicBezTo>
                    <a:pt x="308" y="615"/>
                    <a:pt x="336" y="517"/>
                    <a:pt x="364" y="461"/>
                  </a:cubicBezTo>
                  <a:cubicBezTo>
                    <a:pt x="436" y="288"/>
                    <a:pt x="594" y="209"/>
                    <a:pt x="754" y="209"/>
                  </a:cubicBezTo>
                  <a:close/>
                  <a:moveTo>
                    <a:pt x="755" y="0"/>
                  </a:moveTo>
                  <a:cubicBezTo>
                    <a:pt x="238" y="0"/>
                    <a:pt x="29" y="321"/>
                    <a:pt x="15" y="852"/>
                  </a:cubicBezTo>
                  <a:cubicBezTo>
                    <a:pt x="1" y="1397"/>
                    <a:pt x="266" y="1732"/>
                    <a:pt x="769" y="1732"/>
                  </a:cubicBezTo>
                  <a:cubicBezTo>
                    <a:pt x="1118" y="1732"/>
                    <a:pt x="1356" y="1579"/>
                    <a:pt x="1439" y="1327"/>
                  </a:cubicBezTo>
                  <a:lnTo>
                    <a:pt x="1202" y="1257"/>
                  </a:lnTo>
                  <a:cubicBezTo>
                    <a:pt x="1146" y="1411"/>
                    <a:pt x="1006" y="1523"/>
                    <a:pt x="769" y="1523"/>
                  </a:cubicBezTo>
                  <a:cubicBezTo>
                    <a:pt x="434" y="1509"/>
                    <a:pt x="308" y="1271"/>
                    <a:pt x="308" y="922"/>
                  </a:cubicBezTo>
                  <a:lnTo>
                    <a:pt x="1495"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8"/>
            <p:cNvSpPr/>
            <p:nvPr/>
          </p:nvSpPr>
          <p:spPr>
            <a:xfrm>
              <a:off x="2176650" y="1524475"/>
              <a:ext cx="19950" cy="51800"/>
            </a:xfrm>
            <a:custGeom>
              <a:rect b="b" l="l" r="r" t="t"/>
              <a:pathLst>
                <a:path extrusionOk="0" h="2072" w="798">
                  <a:moveTo>
                    <a:pt x="280" y="1"/>
                  </a:moveTo>
                  <a:lnTo>
                    <a:pt x="210" y="378"/>
                  </a:lnTo>
                  <a:lnTo>
                    <a:pt x="1" y="378"/>
                  </a:lnTo>
                  <a:lnTo>
                    <a:pt x="1" y="588"/>
                  </a:lnTo>
                  <a:lnTo>
                    <a:pt x="183" y="588"/>
                  </a:lnTo>
                  <a:lnTo>
                    <a:pt x="183" y="1691"/>
                  </a:lnTo>
                  <a:cubicBezTo>
                    <a:pt x="183" y="1970"/>
                    <a:pt x="353" y="2071"/>
                    <a:pt x="551" y="2071"/>
                  </a:cubicBezTo>
                  <a:cubicBezTo>
                    <a:pt x="632" y="2071"/>
                    <a:pt x="717"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8"/>
            <p:cNvSpPr/>
            <p:nvPr/>
          </p:nvSpPr>
          <p:spPr>
            <a:xfrm>
              <a:off x="2202500" y="151855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8"/>
            <p:cNvSpPr/>
            <p:nvPr/>
          </p:nvSpPr>
          <p:spPr>
            <a:xfrm>
              <a:off x="2219625" y="1533175"/>
              <a:ext cx="39525" cy="42325"/>
            </a:xfrm>
            <a:custGeom>
              <a:rect b="b" l="l" r="r" t="t"/>
              <a:pathLst>
                <a:path extrusionOk="0" h="1693" w="1581">
                  <a:moveTo>
                    <a:pt x="868" y="1"/>
                  </a:moveTo>
                  <a:cubicBezTo>
                    <a:pt x="854" y="1"/>
                    <a:pt x="839" y="1"/>
                    <a:pt x="824" y="2"/>
                  </a:cubicBezTo>
                  <a:cubicBezTo>
                    <a:pt x="545" y="2"/>
                    <a:pt x="377" y="128"/>
                    <a:pt x="280" y="309"/>
                  </a:cubicBezTo>
                  <a:cubicBezTo>
                    <a:pt x="266" y="240"/>
                    <a:pt x="280" y="128"/>
                    <a:pt x="266" y="30"/>
                  </a:cubicBezTo>
                  <a:lnTo>
                    <a:pt x="0" y="30"/>
                  </a:lnTo>
                  <a:lnTo>
                    <a:pt x="14" y="1692"/>
                  </a:lnTo>
                  <a:lnTo>
                    <a:pt x="293" y="1692"/>
                  </a:lnTo>
                  <a:cubicBezTo>
                    <a:pt x="335" y="1106"/>
                    <a:pt x="98" y="240"/>
                    <a:pt x="727" y="212"/>
                  </a:cubicBezTo>
                  <a:cubicBezTo>
                    <a:pt x="992" y="212"/>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8"/>
            <p:cNvSpPr/>
            <p:nvPr/>
          </p:nvSpPr>
          <p:spPr>
            <a:xfrm>
              <a:off x="2261525" y="1533225"/>
              <a:ext cx="42575" cy="58500"/>
            </a:xfrm>
            <a:custGeom>
              <a:rect b="b" l="l" r="r" t="t"/>
              <a:pathLst>
                <a:path extrusionOk="0" h="2340" w="1703">
                  <a:moveTo>
                    <a:pt x="685" y="210"/>
                  </a:moveTo>
                  <a:cubicBezTo>
                    <a:pt x="1006" y="210"/>
                    <a:pt x="1118" y="489"/>
                    <a:pt x="1118" y="866"/>
                  </a:cubicBezTo>
                  <a:cubicBezTo>
                    <a:pt x="1118" y="1215"/>
                    <a:pt x="1006" y="1495"/>
                    <a:pt x="685" y="1495"/>
                  </a:cubicBezTo>
                  <a:cubicBezTo>
                    <a:pt x="336" y="1495"/>
                    <a:pt x="280" y="1215"/>
                    <a:pt x="280" y="866"/>
                  </a:cubicBezTo>
                  <a:cubicBezTo>
                    <a:pt x="280" y="503"/>
                    <a:pt x="350" y="210"/>
                    <a:pt x="685" y="210"/>
                  </a:cubicBezTo>
                  <a:close/>
                  <a:moveTo>
                    <a:pt x="615" y="0"/>
                  </a:moveTo>
                  <a:cubicBezTo>
                    <a:pt x="140" y="14"/>
                    <a:pt x="0" y="377"/>
                    <a:pt x="0" y="866"/>
                  </a:cubicBezTo>
                  <a:cubicBezTo>
                    <a:pt x="0" y="1341"/>
                    <a:pt x="126" y="1704"/>
                    <a:pt x="587" y="1704"/>
                  </a:cubicBezTo>
                  <a:cubicBezTo>
                    <a:pt x="867" y="1704"/>
                    <a:pt x="1034" y="1565"/>
                    <a:pt x="1118" y="1383"/>
                  </a:cubicBezTo>
                  <a:lnTo>
                    <a:pt x="1118" y="1648"/>
                  </a:lnTo>
                  <a:cubicBezTo>
                    <a:pt x="1177" y="1958"/>
                    <a:pt x="934" y="2132"/>
                    <a:pt x="704" y="2132"/>
                  </a:cubicBezTo>
                  <a:cubicBezTo>
                    <a:pt x="549" y="2132"/>
                    <a:pt x="400" y="2054"/>
                    <a:pt x="350" y="1886"/>
                  </a:cubicBezTo>
                  <a:lnTo>
                    <a:pt x="70" y="1942"/>
                  </a:lnTo>
                  <a:cubicBezTo>
                    <a:pt x="126" y="2137"/>
                    <a:pt x="252" y="2263"/>
                    <a:pt x="447" y="2305"/>
                  </a:cubicBezTo>
                  <a:cubicBezTo>
                    <a:pt x="559" y="2329"/>
                    <a:pt x="659" y="2340"/>
                    <a:pt x="747" y="2340"/>
                  </a:cubicBezTo>
                  <a:cubicBezTo>
                    <a:pt x="1703" y="2340"/>
                    <a:pt x="1335" y="1026"/>
                    <a:pt x="1411" y="28"/>
                  </a:cubicBezTo>
                  <a:lnTo>
                    <a:pt x="1146" y="28"/>
                  </a:lnTo>
                  <a:cubicBezTo>
                    <a:pt x="1132" y="112"/>
                    <a:pt x="1146" y="224"/>
                    <a:pt x="1132" y="307"/>
                  </a:cubicBezTo>
                  <a:cubicBezTo>
                    <a:pt x="1034" y="140"/>
                    <a:pt x="867"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8"/>
            <p:cNvSpPr/>
            <p:nvPr/>
          </p:nvSpPr>
          <p:spPr>
            <a:xfrm>
              <a:off x="2300625" y="1586300"/>
              <a:ext cx="45775" cy="4900"/>
            </a:xfrm>
            <a:custGeom>
              <a:rect b="b" l="l" r="r" t="t"/>
              <a:pathLst>
                <a:path extrusionOk="0" h="196" w="1831">
                  <a:moveTo>
                    <a:pt x="1" y="0"/>
                  </a:moveTo>
                  <a:lnTo>
                    <a:pt x="1" y="196"/>
                  </a:lnTo>
                  <a:lnTo>
                    <a:pt x="1831" y="196"/>
                  </a:lnTo>
                  <a:lnTo>
                    <a:pt x="183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8"/>
            <p:cNvSpPr/>
            <p:nvPr/>
          </p:nvSpPr>
          <p:spPr>
            <a:xfrm>
              <a:off x="2350575" y="1518550"/>
              <a:ext cx="7000" cy="56950"/>
            </a:xfrm>
            <a:custGeom>
              <a:rect b="b" l="l" r="r" t="t"/>
              <a:pathLst>
                <a:path extrusionOk="0" h="2278" w="280">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8"/>
            <p:cNvSpPr/>
            <p:nvPr/>
          </p:nvSpPr>
          <p:spPr>
            <a:xfrm>
              <a:off x="2365950" y="1518550"/>
              <a:ext cx="35300" cy="58000"/>
            </a:xfrm>
            <a:custGeom>
              <a:rect b="b" l="l" r="r" t="t"/>
              <a:pathLst>
                <a:path extrusionOk="0" h="2320" w="1412">
                  <a:moveTo>
                    <a:pt x="723" y="796"/>
                  </a:moveTo>
                  <a:cubicBezTo>
                    <a:pt x="1052" y="796"/>
                    <a:pt x="1132" y="1071"/>
                    <a:pt x="1132" y="1425"/>
                  </a:cubicBezTo>
                  <a:cubicBezTo>
                    <a:pt x="1132" y="1816"/>
                    <a:pt x="1048" y="2096"/>
                    <a:pt x="685" y="2096"/>
                  </a:cubicBezTo>
                  <a:cubicBezTo>
                    <a:pt x="349" y="2096"/>
                    <a:pt x="294" y="1802"/>
                    <a:pt x="294" y="1453"/>
                  </a:cubicBezTo>
                  <a:cubicBezTo>
                    <a:pt x="294" y="1090"/>
                    <a:pt x="349" y="797"/>
                    <a:pt x="699" y="797"/>
                  </a:cubicBezTo>
                  <a:cubicBezTo>
                    <a:pt x="707" y="796"/>
                    <a:pt x="715" y="796"/>
                    <a:pt x="723" y="796"/>
                  </a:cubicBezTo>
                  <a:close/>
                  <a:moveTo>
                    <a:pt x="1132" y="0"/>
                  </a:moveTo>
                  <a:lnTo>
                    <a:pt x="1132" y="867"/>
                  </a:lnTo>
                  <a:cubicBezTo>
                    <a:pt x="1034" y="699"/>
                    <a:pt x="880" y="587"/>
                    <a:pt x="615" y="587"/>
                  </a:cubicBezTo>
                  <a:cubicBezTo>
                    <a:pt x="210" y="587"/>
                    <a:pt x="0" y="880"/>
                    <a:pt x="0" y="1453"/>
                  </a:cubicBezTo>
                  <a:cubicBezTo>
                    <a:pt x="14" y="1970"/>
                    <a:pt x="154" y="2319"/>
                    <a:pt x="615" y="2319"/>
                  </a:cubicBezTo>
                  <a:cubicBezTo>
                    <a:pt x="880" y="2319"/>
                    <a:pt x="1048" y="2208"/>
                    <a:pt x="1132" y="2012"/>
                  </a:cubicBezTo>
                  <a:cubicBezTo>
                    <a:pt x="1160" y="2082"/>
                    <a:pt x="1132" y="2194"/>
                    <a:pt x="1160" y="2277"/>
                  </a:cubicBezTo>
                  <a:lnTo>
                    <a:pt x="1411" y="2277"/>
                  </a:lnTo>
                  <a:lnTo>
                    <a:pt x="14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8"/>
            <p:cNvSpPr/>
            <p:nvPr/>
          </p:nvSpPr>
          <p:spPr>
            <a:xfrm>
              <a:off x="2677100" y="1518550"/>
              <a:ext cx="7000" cy="56950"/>
            </a:xfrm>
            <a:custGeom>
              <a:rect b="b" l="l" r="r" t="t"/>
              <a:pathLst>
                <a:path extrusionOk="0" h="2278" w="280">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8"/>
            <p:cNvSpPr/>
            <p:nvPr/>
          </p:nvSpPr>
          <p:spPr>
            <a:xfrm>
              <a:off x="2694225" y="1533175"/>
              <a:ext cx="39525" cy="42325"/>
            </a:xfrm>
            <a:custGeom>
              <a:rect b="b" l="l" r="r" t="t"/>
              <a:pathLst>
                <a:path extrusionOk="0" h="1693" w="1581">
                  <a:moveTo>
                    <a:pt x="868" y="1"/>
                  </a:moveTo>
                  <a:cubicBezTo>
                    <a:pt x="854" y="1"/>
                    <a:pt x="839" y="1"/>
                    <a:pt x="824" y="2"/>
                  </a:cubicBezTo>
                  <a:cubicBezTo>
                    <a:pt x="545" y="2"/>
                    <a:pt x="377" y="128"/>
                    <a:pt x="279" y="309"/>
                  </a:cubicBezTo>
                  <a:cubicBezTo>
                    <a:pt x="265" y="240"/>
                    <a:pt x="279" y="128"/>
                    <a:pt x="265" y="30"/>
                  </a:cubicBezTo>
                  <a:lnTo>
                    <a:pt x="0" y="30"/>
                  </a:lnTo>
                  <a:lnTo>
                    <a:pt x="14" y="1692"/>
                  </a:lnTo>
                  <a:lnTo>
                    <a:pt x="293" y="1692"/>
                  </a:lnTo>
                  <a:cubicBezTo>
                    <a:pt x="335" y="1106"/>
                    <a:pt x="98" y="240"/>
                    <a:pt x="726" y="212"/>
                  </a:cubicBezTo>
                  <a:cubicBezTo>
                    <a:pt x="992" y="212"/>
                    <a:pt x="1062" y="365"/>
                    <a:pt x="1062" y="631"/>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8"/>
            <p:cNvSpPr/>
            <p:nvPr/>
          </p:nvSpPr>
          <p:spPr>
            <a:xfrm>
              <a:off x="2734025" y="1524475"/>
              <a:ext cx="19925" cy="51800"/>
            </a:xfrm>
            <a:custGeom>
              <a:rect b="b" l="l" r="r" t="t"/>
              <a:pathLst>
                <a:path extrusionOk="0" h="2072" w="797">
                  <a:moveTo>
                    <a:pt x="280" y="1"/>
                  </a:moveTo>
                  <a:lnTo>
                    <a:pt x="210" y="378"/>
                  </a:lnTo>
                  <a:lnTo>
                    <a:pt x="0" y="378"/>
                  </a:lnTo>
                  <a:lnTo>
                    <a:pt x="0" y="588"/>
                  </a:lnTo>
                  <a:lnTo>
                    <a:pt x="182" y="588"/>
                  </a:lnTo>
                  <a:lnTo>
                    <a:pt x="182" y="1691"/>
                  </a:lnTo>
                  <a:cubicBezTo>
                    <a:pt x="182" y="1970"/>
                    <a:pt x="345" y="2071"/>
                    <a:pt x="545" y="2071"/>
                  </a:cubicBezTo>
                  <a:cubicBezTo>
                    <a:pt x="626" y="2071"/>
                    <a:pt x="712" y="2055"/>
                    <a:pt x="797" y="2026"/>
                  </a:cubicBezTo>
                  <a:lnTo>
                    <a:pt x="797" y="1817"/>
                  </a:lnTo>
                  <a:cubicBezTo>
                    <a:pt x="748" y="1837"/>
                    <a:pt x="698" y="1848"/>
                    <a:pt x="652" y="1848"/>
                  </a:cubicBezTo>
                  <a:cubicBezTo>
                    <a:pt x="540" y="1848"/>
                    <a:pt x="452" y="1784"/>
                    <a:pt x="461" y="1635"/>
                  </a:cubicBezTo>
                  <a:lnTo>
                    <a:pt x="461" y="588"/>
                  </a:lnTo>
                  <a:lnTo>
                    <a:pt x="769" y="588"/>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8"/>
            <p:cNvSpPr/>
            <p:nvPr/>
          </p:nvSpPr>
          <p:spPr>
            <a:xfrm>
              <a:off x="2757775" y="1533225"/>
              <a:ext cx="37400" cy="43325"/>
            </a:xfrm>
            <a:custGeom>
              <a:rect b="b" l="l" r="r" t="t"/>
              <a:pathLst>
                <a:path extrusionOk="0" h="1733" w="1496">
                  <a:moveTo>
                    <a:pt x="743" y="209"/>
                  </a:moveTo>
                  <a:cubicBezTo>
                    <a:pt x="987" y="209"/>
                    <a:pt x="1235" y="388"/>
                    <a:pt x="1202" y="699"/>
                  </a:cubicBezTo>
                  <a:lnTo>
                    <a:pt x="308" y="699"/>
                  </a:lnTo>
                  <a:cubicBezTo>
                    <a:pt x="308" y="615"/>
                    <a:pt x="322" y="517"/>
                    <a:pt x="350" y="461"/>
                  </a:cubicBezTo>
                  <a:cubicBezTo>
                    <a:pt x="422" y="288"/>
                    <a:pt x="582" y="209"/>
                    <a:pt x="743" y="209"/>
                  </a:cubicBezTo>
                  <a:close/>
                  <a:moveTo>
                    <a:pt x="741" y="0"/>
                  </a:moveTo>
                  <a:cubicBezTo>
                    <a:pt x="238" y="0"/>
                    <a:pt x="14" y="321"/>
                    <a:pt x="0" y="852"/>
                  </a:cubicBezTo>
                  <a:cubicBezTo>
                    <a:pt x="0" y="1397"/>
                    <a:pt x="252" y="1732"/>
                    <a:pt x="769" y="1732"/>
                  </a:cubicBezTo>
                  <a:cubicBezTo>
                    <a:pt x="1118" y="1732"/>
                    <a:pt x="1341" y="1579"/>
                    <a:pt x="1439" y="1327"/>
                  </a:cubicBezTo>
                  <a:lnTo>
                    <a:pt x="1188" y="1257"/>
                  </a:lnTo>
                  <a:cubicBezTo>
                    <a:pt x="1146" y="1411"/>
                    <a:pt x="992" y="1523"/>
                    <a:pt x="769" y="1523"/>
                  </a:cubicBezTo>
                  <a:cubicBezTo>
                    <a:pt x="419" y="1509"/>
                    <a:pt x="308" y="1271"/>
                    <a:pt x="308"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8"/>
            <p:cNvSpPr/>
            <p:nvPr/>
          </p:nvSpPr>
          <p:spPr>
            <a:xfrm>
              <a:off x="2801425" y="1533225"/>
              <a:ext cx="42600" cy="58500"/>
            </a:xfrm>
            <a:custGeom>
              <a:rect b="b" l="l" r="r" t="t"/>
              <a:pathLst>
                <a:path extrusionOk="0" h="2340" w="1704">
                  <a:moveTo>
                    <a:pt x="699" y="210"/>
                  </a:moveTo>
                  <a:cubicBezTo>
                    <a:pt x="1006" y="210"/>
                    <a:pt x="1132" y="489"/>
                    <a:pt x="1132" y="866"/>
                  </a:cubicBezTo>
                  <a:cubicBezTo>
                    <a:pt x="1132" y="1215"/>
                    <a:pt x="1006" y="1495"/>
                    <a:pt x="699" y="1495"/>
                  </a:cubicBezTo>
                  <a:cubicBezTo>
                    <a:pt x="350" y="1495"/>
                    <a:pt x="294" y="1215"/>
                    <a:pt x="294" y="866"/>
                  </a:cubicBezTo>
                  <a:cubicBezTo>
                    <a:pt x="294" y="503"/>
                    <a:pt x="350" y="210"/>
                    <a:pt x="699" y="210"/>
                  </a:cubicBezTo>
                  <a:close/>
                  <a:moveTo>
                    <a:pt x="629" y="0"/>
                  </a:moveTo>
                  <a:cubicBezTo>
                    <a:pt x="140" y="14"/>
                    <a:pt x="1" y="377"/>
                    <a:pt x="1" y="866"/>
                  </a:cubicBezTo>
                  <a:cubicBezTo>
                    <a:pt x="1" y="1341"/>
                    <a:pt x="126" y="1704"/>
                    <a:pt x="601" y="1704"/>
                  </a:cubicBezTo>
                  <a:cubicBezTo>
                    <a:pt x="881" y="1704"/>
                    <a:pt x="1034" y="1565"/>
                    <a:pt x="1132" y="1383"/>
                  </a:cubicBezTo>
                  <a:lnTo>
                    <a:pt x="1132" y="1648"/>
                  </a:lnTo>
                  <a:cubicBezTo>
                    <a:pt x="1191" y="1958"/>
                    <a:pt x="949" y="2132"/>
                    <a:pt x="715" y="2132"/>
                  </a:cubicBezTo>
                  <a:cubicBezTo>
                    <a:pt x="558" y="2132"/>
                    <a:pt x="406" y="2054"/>
                    <a:pt x="350" y="1886"/>
                  </a:cubicBezTo>
                  <a:lnTo>
                    <a:pt x="70" y="1942"/>
                  </a:lnTo>
                  <a:cubicBezTo>
                    <a:pt x="126" y="2137"/>
                    <a:pt x="252" y="2263"/>
                    <a:pt x="461" y="2305"/>
                  </a:cubicBezTo>
                  <a:cubicBezTo>
                    <a:pt x="572" y="2329"/>
                    <a:pt x="670" y="2340"/>
                    <a:pt x="757" y="2340"/>
                  </a:cubicBezTo>
                  <a:cubicBezTo>
                    <a:pt x="1703" y="2340"/>
                    <a:pt x="1336" y="1026"/>
                    <a:pt x="1425" y="28"/>
                  </a:cubicBezTo>
                  <a:lnTo>
                    <a:pt x="1160" y="28"/>
                  </a:lnTo>
                  <a:cubicBezTo>
                    <a:pt x="1146" y="112"/>
                    <a:pt x="1146" y="224"/>
                    <a:pt x="1146" y="307"/>
                  </a:cubicBezTo>
                  <a:cubicBezTo>
                    <a:pt x="1048"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8"/>
            <p:cNvSpPr/>
            <p:nvPr/>
          </p:nvSpPr>
          <p:spPr>
            <a:xfrm>
              <a:off x="2845075" y="1533225"/>
              <a:ext cx="37400" cy="43325"/>
            </a:xfrm>
            <a:custGeom>
              <a:rect b="b" l="l" r="r" t="t"/>
              <a:pathLst>
                <a:path extrusionOk="0" h="1733" w="1496">
                  <a:moveTo>
                    <a:pt x="744" y="209"/>
                  </a:moveTo>
                  <a:cubicBezTo>
                    <a:pt x="987" y="209"/>
                    <a:pt x="1236" y="388"/>
                    <a:pt x="1202" y="699"/>
                  </a:cubicBezTo>
                  <a:lnTo>
                    <a:pt x="308" y="699"/>
                  </a:lnTo>
                  <a:cubicBezTo>
                    <a:pt x="308" y="615"/>
                    <a:pt x="322" y="517"/>
                    <a:pt x="350" y="461"/>
                  </a:cubicBezTo>
                  <a:cubicBezTo>
                    <a:pt x="422" y="288"/>
                    <a:pt x="582" y="209"/>
                    <a:pt x="744" y="209"/>
                  </a:cubicBezTo>
                  <a:close/>
                  <a:moveTo>
                    <a:pt x="741" y="0"/>
                  </a:moveTo>
                  <a:cubicBezTo>
                    <a:pt x="238" y="0"/>
                    <a:pt x="15" y="321"/>
                    <a:pt x="1" y="852"/>
                  </a:cubicBezTo>
                  <a:cubicBezTo>
                    <a:pt x="1" y="1397"/>
                    <a:pt x="252" y="1732"/>
                    <a:pt x="769" y="1732"/>
                  </a:cubicBezTo>
                  <a:cubicBezTo>
                    <a:pt x="1118" y="1732"/>
                    <a:pt x="1342" y="1579"/>
                    <a:pt x="1439" y="1327"/>
                  </a:cubicBezTo>
                  <a:lnTo>
                    <a:pt x="1188" y="1257"/>
                  </a:lnTo>
                  <a:cubicBezTo>
                    <a:pt x="1146" y="1411"/>
                    <a:pt x="992" y="1523"/>
                    <a:pt x="769" y="1523"/>
                  </a:cubicBezTo>
                  <a:cubicBezTo>
                    <a:pt x="420" y="1509"/>
                    <a:pt x="308" y="1271"/>
                    <a:pt x="308"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8"/>
            <p:cNvSpPr/>
            <p:nvPr/>
          </p:nvSpPr>
          <p:spPr>
            <a:xfrm>
              <a:off x="2890825" y="1533200"/>
              <a:ext cx="19575" cy="42300"/>
            </a:xfrm>
            <a:custGeom>
              <a:rect b="b" l="l" r="r" t="t"/>
              <a:pathLst>
                <a:path extrusionOk="0" h="1692" w="783">
                  <a:moveTo>
                    <a:pt x="664" y="1"/>
                  </a:moveTo>
                  <a:cubicBezTo>
                    <a:pt x="438" y="1"/>
                    <a:pt x="328" y="174"/>
                    <a:pt x="280" y="378"/>
                  </a:cubicBezTo>
                  <a:cubicBezTo>
                    <a:pt x="252" y="281"/>
                    <a:pt x="266" y="141"/>
                    <a:pt x="266" y="29"/>
                  </a:cubicBezTo>
                  <a:lnTo>
                    <a:pt x="1" y="29"/>
                  </a:lnTo>
                  <a:lnTo>
                    <a:pt x="15" y="1691"/>
                  </a:lnTo>
                  <a:lnTo>
                    <a:pt x="294" y="1691"/>
                  </a:lnTo>
                  <a:cubicBezTo>
                    <a:pt x="320" y="1105"/>
                    <a:pt x="128" y="253"/>
                    <a:pt x="656" y="253"/>
                  </a:cubicBezTo>
                  <a:cubicBezTo>
                    <a:pt x="694" y="253"/>
                    <a:pt x="736" y="257"/>
                    <a:pt x="783" y="267"/>
                  </a:cubicBezTo>
                  <a:lnTo>
                    <a:pt x="783" y="15"/>
                  </a:lnTo>
                  <a:cubicBezTo>
                    <a:pt x="740" y="5"/>
                    <a:pt x="700"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8"/>
            <p:cNvSpPr/>
            <p:nvPr/>
          </p:nvSpPr>
          <p:spPr>
            <a:xfrm>
              <a:off x="1686000" y="1661000"/>
              <a:ext cx="41925" cy="54175"/>
            </a:xfrm>
            <a:custGeom>
              <a:rect b="b" l="l" r="r" t="t"/>
              <a:pathLst>
                <a:path extrusionOk="0" h="2167" w="1677">
                  <a:moveTo>
                    <a:pt x="690" y="238"/>
                  </a:moveTo>
                  <a:cubicBezTo>
                    <a:pt x="1057" y="238"/>
                    <a:pt x="1383" y="277"/>
                    <a:pt x="1383" y="658"/>
                  </a:cubicBezTo>
                  <a:cubicBezTo>
                    <a:pt x="1383" y="1046"/>
                    <a:pt x="1070" y="1098"/>
                    <a:pt x="705" y="1098"/>
                  </a:cubicBezTo>
                  <a:cubicBezTo>
                    <a:pt x="571" y="1098"/>
                    <a:pt x="429" y="1091"/>
                    <a:pt x="294" y="1091"/>
                  </a:cubicBezTo>
                  <a:lnTo>
                    <a:pt x="294" y="239"/>
                  </a:lnTo>
                  <a:cubicBezTo>
                    <a:pt x="328" y="240"/>
                    <a:pt x="363" y="241"/>
                    <a:pt x="399" y="241"/>
                  </a:cubicBezTo>
                  <a:cubicBezTo>
                    <a:pt x="495" y="241"/>
                    <a:pt x="594" y="238"/>
                    <a:pt x="690" y="238"/>
                  </a:cubicBezTo>
                  <a:close/>
                  <a:moveTo>
                    <a:pt x="538" y="0"/>
                  </a:moveTo>
                  <a:cubicBezTo>
                    <a:pt x="404" y="0"/>
                    <a:pt x="267" y="3"/>
                    <a:pt x="132" y="3"/>
                  </a:cubicBezTo>
                  <a:cubicBezTo>
                    <a:pt x="88" y="3"/>
                    <a:pt x="44" y="3"/>
                    <a:pt x="1" y="2"/>
                  </a:cubicBezTo>
                  <a:lnTo>
                    <a:pt x="1" y="2167"/>
                  </a:lnTo>
                  <a:lnTo>
                    <a:pt x="294" y="2167"/>
                  </a:lnTo>
                  <a:lnTo>
                    <a:pt x="294" y="1315"/>
                  </a:lnTo>
                  <a:cubicBezTo>
                    <a:pt x="426" y="1323"/>
                    <a:pt x="557" y="1328"/>
                    <a:pt x="682" y="1328"/>
                  </a:cubicBezTo>
                  <a:cubicBezTo>
                    <a:pt x="1232" y="1328"/>
                    <a:pt x="1677" y="1216"/>
                    <a:pt x="1677" y="658"/>
                  </a:cubicBezTo>
                  <a:cubicBezTo>
                    <a:pt x="1677" y="55"/>
                    <a:pt x="1137" y="0"/>
                    <a:pt x="5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8"/>
            <p:cNvSpPr/>
            <p:nvPr/>
          </p:nvSpPr>
          <p:spPr>
            <a:xfrm>
              <a:off x="1738375" y="1661025"/>
              <a:ext cx="45075" cy="54150"/>
            </a:xfrm>
            <a:custGeom>
              <a:rect b="b" l="l" r="r" t="t"/>
              <a:pathLst>
                <a:path extrusionOk="0" h="2166" w="1803">
                  <a:moveTo>
                    <a:pt x="1" y="1"/>
                  </a:moveTo>
                  <a:lnTo>
                    <a:pt x="1" y="2166"/>
                  </a:lnTo>
                  <a:lnTo>
                    <a:pt x="294" y="2166"/>
                  </a:lnTo>
                  <a:lnTo>
                    <a:pt x="294" y="1342"/>
                  </a:lnTo>
                  <a:lnTo>
                    <a:pt x="574" y="1118"/>
                  </a:lnTo>
                  <a:lnTo>
                    <a:pt x="1440" y="2166"/>
                  </a:lnTo>
                  <a:lnTo>
                    <a:pt x="1803" y="2166"/>
                  </a:lnTo>
                  <a:lnTo>
                    <a:pt x="769"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8"/>
            <p:cNvSpPr/>
            <p:nvPr/>
          </p:nvSpPr>
          <p:spPr>
            <a:xfrm>
              <a:off x="1791475" y="1706775"/>
              <a:ext cx="8050" cy="18550"/>
            </a:xfrm>
            <a:custGeom>
              <a:rect b="b" l="l" r="r" t="t"/>
              <a:pathLst>
                <a:path extrusionOk="0" h="742" w="322">
                  <a:moveTo>
                    <a:pt x="0" y="1"/>
                  </a:moveTo>
                  <a:lnTo>
                    <a:pt x="0" y="336"/>
                  </a:lnTo>
                  <a:lnTo>
                    <a:pt x="140" y="336"/>
                  </a:lnTo>
                  <a:cubicBezTo>
                    <a:pt x="140" y="518"/>
                    <a:pt x="70" y="629"/>
                    <a:pt x="0" y="741"/>
                  </a:cubicBezTo>
                  <a:lnTo>
                    <a:pt x="182" y="741"/>
                  </a:lnTo>
                  <a:cubicBezTo>
                    <a:pt x="307" y="573"/>
                    <a:pt x="321" y="308"/>
                    <a:pt x="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8"/>
            <p:cNvSpPr/>
            <p:nvPr/>
          </p:nvSpPr>
          <p:spPr>
            <a:xfrm>
              <a:off x="1834425" y="1661025"/>
              <a:ext cx="38425" cy="54150"/>
            </a:xfrm>
            <a:custGeom>
              <a:rect b="b" l="l" r="r" t="t"/>
              <a:pathLst>
                <a:path extrusionOk="0" h="2166" w="1537">
                  <a:moveTo>
                    <a:pt x="0" y="1"/>
                  </a:moveTo>
                  <a:lnTo>
                    <a:pt x="0" y="2166"/>
                  </a:lnTo>
                  <a:lnTo>
                    <a:pt x="294" y="2166"/>
                  </a:lnTo>
                  <a:lnTo>
                    <a:pt x="294" y="1300"/>
                  </a:lnTo>
                  <a:lnTo>
                    <a:pt x="1495" y="1300"/>
                  </a:lnTo>
                  <a:lnTo>
                    <a:pt x="1495" y="1048"/>
                  </a:lnTo>
                  <a:lnTo>
                    <a:pt x="294" y="1048"/>
                  </a:lnTo>
                  <a:lnTo>
                    <a:pt x="294" y="252"/>
                  </a:lnTo>
                  <a:lnTo>
                    <a:pt x="1537" y="252"/>
                  </a:lnTo>
                  <a:lnTo>
                    <a:pt x="15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8"/>
            <p:cNvSpPr/>
            <p:nvPr/>
          </p:nvSpPr>
          <p:spPr>
            <a:xfrm>
              <a:off x="1882275" y="1661025"/>
              <a:ext cx="45075" cy="54150"/>
            </a:xfrm>
            <a:custGeom>
              <a:rect b="b" l="l" r="r" t="t"/>
              <a:pathLst>
                <a:path extrusionOk="0" h="2166" w="1803">
                  <a:moveTo>
                    <a:pt x="0" y="1"/>
                  </a:moveTo>
                  <a:lnTo>
                    <a:pt x="0" y="2166"/>
                  </a:lnTo>
                  <a:lnTo>
                    <a:pt x="293" y="2166"/>
                  </a:lnTo>
                  <a:lnTo>
                    <a:pt x="293" y="1342"/>
                  </a:lnTo>
                  <a:lnTo>
                    <a:pt x="573" y="1118"/>
                  </a:lnTo>
                  <a:lnTo>
                    <a:pt x="1439" y="2166"/>
                  </a:lnTo>
                  <a:lnTo>
                    <a:pt x="1802" y="2166"/>
                  </a:lnTo>
                  <a:lnTo>
                    <a:pt x="768" y="951"/>
                  </a:lnTo>
                  <a:lnTo>
                    <a:pt x="1676" y="1"/>
                  </a:lnTo>
                  <a:lnTo>
                    <a:pt x="1327" y="1"/>
                  </a:lnTo>
                  <a:lnTo>
                    <a:pt x="293" y="1090"/>
                  </a:lnTo>
                  <a:lnTo>
                    <a:pt x="2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8"/>
            <p:cNvSpPr/>
            <p:nvPr/>
          </p:nvSpPr>
          <p:spPr>
            <a:xfrm>
              <a:off x="1932200" y="1660275"/>
              <a:ext cx="38100" cy="54900"/>
            </a:xfrm>
            <a:custGeom>
              <a:rect b="b" l="l" r="r" t="t"/>
              <a:pathLst>
                <a:path extrusionOk="0" h="2196" w="1524">
                  <a:moveTo>
                    <a:pt x="795" y="0"/>
                  </a:moveTo>
                  <a:cubicBezTo>
                    <a:pt x="773" y="0"/>
                    <a:pt x="750" y="1"/>
                    <a:pt x="727" y="3"/>
                  </a:cubicBezTo>
                  <a:cubicBezTo>
                    <a:pt x="308" y="45"/>
                    <a:pt x="71" y="212"/>
                    <a:pt x="15" y="562"/>
                  </a:cubicBezTo>
                  <a:lnTo>
                    <a:pt x="294" y="590"/>
                  </a:lnTo>
                  <a:cubicBezTo>
                    <a:pt x="322" y="366"/>
                    <a:pt x="476" y="226"/>
                    <a:pt x="727" y="226"/>
                  </a:cubicBezTo>
                  <a:cubicBezTo>
                    <a:pt x="978" y="226"/>
                    <a:pt x="1118" y="366"/>
                    <a:pt x="1118" y="604"/>
                  </a:cubicBezTo>
                  <a:cubicBezTo>
                    <a:pt x="1118" y="1372"/>
                    <a:pt x="15" y="1330"/>
                    <a:pt x="1" y="2196"/>
                  </a:cubicBezTo>
                  <a:lnTo>
                    <a:pt x="1425" y="2196"/>
                  </a:lnTo>
                  <a:lnTo>
                    <a:pt x="1425" y="1959"/>
                  </a:lnTo>
                  <a:lnTo>
                    <a:pt x="308" y="1959"/>
                  </a:lnTo>
                  <a:cubicBezTo>
                    <a:pt x="350" y="1833"/>
                    <a:pt x="462" y="1735"/>
                    <a:pt x="559" y="1637"/>
                  </a:cubicBezTo>
                  <a:lnTo>
                    <a:pt x="1104" y="1162"/>
                  </a:lnTo>
                  <a:cubicBezTo>
                    <a:pt x="1523" y="784"/>
                    <a:pt x="1445" y="0"/>
                    <a:pt x="7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8"/>
            <p:cNvSpPr/>
            <p:nvPr/>
          </p:nvSpPr>
          <p:spPr>
            <a:xfrm>
              <a:off x="2028250" y="1672900"/>
              <a:ext cx="61375" cy="42275"/>
            </a:xfrm>
            <a:custGeom>
              <a:rect b="b" l="l" r="r" t="t"/>
              <a:pathLst>
                <a:path extrusionOk="0" h="1691" w="2455">
                  <a:moveTo>
                    <a:pt x="1733" y="1"/>
                  </a:moveTo>
                  <a:cubicBezTo>
                    <a:pt x="1728" y="1"/>
                    <a:pt x="1723" y="1"/>
                    <a:pt x="1718" y="1"/>
                  </a:cubicBezTo>
                  <a:cubicBezTo>
                    <a:pt x="1439" y="1"/>
                    <a:pt x="1299" y="126"/>
                    <a:pt x="1215" y="308"/>
                  </a:cubicBezTo>
                  <a:cubicBezTo>
                    <a:pt x="1182" y="99"/>
                    <a:pt x="982" y="4"/>
                    <a:pt x="775" y="4"/>
                  </a:cubicBezTo>
                  <a:cubicBezTo>
                    <a:pt x="553" y="4"/>
                    <a:pt x="323" y="113"/>
                    <a:pt x="280" y="308"/>
                  </a:cubicBezTo>
                  <a:cubicBezTo>
                    <a:pt x="252" y="238"/>
                    <a:pt x="266" y="126"/>
                    <a:pt x="252" y="29"/>
                  </a:cubicBezTo>
                  <a:lnTo>
                    <a:pt x="0" y="29"/>
                  </a:lnTo>
                  <a:lnTo>
                    <a:pt x="0" y="1691"/>
                  </a:lnTo>
                  <a:lnTo>
                    <a:pt x="280" y="1691"/>
                  </a:lnTo>
                  <a:cubicBezTo>
                    <a:pt x="321" y="1118"/>
                    <a:pt x="84" y="252"/>
                    <a:pt x="657" y="210"/>
                  </a:cubicBezTo>
                  <a:cubicBezTo>
                    <a:pt x="666" y="210"/>
                    <a:pt x="676" y="210"/>
                    <a:pt x="685" y="210"/>
                  </a:cubicBezTo>
                  <a:cubicBezTo>
                    <a:pt x="925" y="210"/>
                    <a:pt x="964" y="387"/>
                    <a:pt x="964" y="629"/>
                  </a:cubicBezTo>
                  <a:lnTo>
                    <a:pt x="964" y="1691"/>
                  </a:lnTo>
                  <a:lnTo>
                    <a:pt x="1229" y="1691"/>
                  </a:lnTo>
                  <a:cubicBezTo>
                    <a:pt x="1285" y="1132"/>
                    <a:pt x="1034" y="238"/>
                    <a:pt x="1621" y="210"/>
                  </a:cubicBezTo>
                  <a:cubicBezTo>
                    <a:pt x="1886" y="210"/>
                    <a:pt x="1928" y="378"/>
                    <a:pt x="1928" y="629"/>
                  </a:cubicBezTo>
                  <a:lnTo>
                    <a:pt x="1928" y="1691"/>
                  </a:lnTo>
                  <a:lnTo>
                    <a:pt x="2193" y="1691"/>
                  </a:lnTo>
                  <a:cubicBezTo>
                    <a:pt x="2124" y="1039"/>
                    <a:pt x="2454"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8"/>
            <p:cNvSpPr/>
            <p:nvPr/>
          </p:nvSpPr>
          <p:spPr>
            <a:xfrm>
              <a:off x="2091100" y="1672900"/>
              <a:ext cx="37750" cy="43325"/>
            </a:xfrm>
            <a:custGeom>
              <a:rect b="b" l="l" r="r" t="t"/>
              <a:pathLst>
                <a:path extrusionOk="0" h="1733" w="1510">
                  <a:moveTo>
                    <a:pt x="754" y="209"/>
                  </a:moveTo>
                  <a:cubicBezTo>
                    <a:pt x="994" y="209"/>
                    <a:pt x="1241" y="389"/>
                    <a:pt x="1216" y="699"/>
                  </a:cubicBezTo>
                  <a:lnTo>
                    <a:pt x="308" y="699"/>
                  </a:lnTo>
                  <a:cubicBezTo>
                    <a:pt x="308" y="615"/>
                    <a:pt x="336" y="518"/>
                    <a:pt x="364" y="462"/>
                  </a:cubicBezTo>
                  <a:cubicBezTo>
                    <a:pt x="436" y="289"/>
                    <a:pt x="594" y="209"/>
                    <a:pt x="754" y="209"/>
                  </a:cubicBezTo>
                  <a:close/>
                  <a:moveTo>
                    <a:pt x="755" y="1"/>
                  </a:moveTo>
                  <a:cubicBezTo>
                    <a:pt x="238" y="1"/>
                    <a:pt x="28" y="322"/>
                    <a:pt x="15" y="853"/>
                  </a:cubicBezTo>
                  <a:cubicBezTo>
                    <a:pt x="1" y="1398"/>
                    <a:pt x="266" y="1733"/>
                    <a:pt x="769" y="1733"/>
                  </a:cubicBezTo>
                  <a:cubicBezTo>
                    <a:pt x="1118" y="1733"/>
                    <a:pt x="1356" y="1579"/>
                    <a:pt x="1439" y="1328"/>
                  </a:cubicBezTo>
                  <a:lnTo>
                    <a:pt x="1202" y="1258"/>
                  </a:lnTo>
                  <a:cubicBezTo>
                    <a:pt x="1146" y="1412"/>
                    <a:pt x="1006" y="1523"/>
                    <a:pt x="769" y="1523"/>
                  </a:cubicBezTo>
                  <a:cubicBezTo>
                    <a:pt x="434" y="1509"/>
                    <a:pt x="308" y="1272"/>
                    <a:pt x="308" y="923"/>
                  </a:cubicBezTo>
                  <a:lnTo>
                    <a:pt x="1495"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8"/>
            <p:cNvSpPr/>
            <p:nvPr/>
          </p:nvSpPr>
          <p:spPr>
            <a:xfrm>
              <a:off x="2137200" y="1672900"/>
              <a:ext cx="61375" cy="42275"/>
            </a:xfrm>
            <a:custGeom>
              <a:rect b="b" l="l" r="r" t="t"/>
              <a:pathLst>
                <a:path extrusionOk="0" h="1691" w="2455">
                  <a:moveTo>
                    <a:pt x="1733" y="1"/>
                  </a:moveTo>
                  <a:cubicBezTo>
                    <a:pt x="1728" y="1"/>
                    <a:pt x="1724" y="1"/>
                    <a:pt x="1719" y="1"/>
                  </a:cubicBezTo>
                  <a:cubicBezTo>
                    <a:pt x="1439" y="1"/>
                    <a:pt x="1300" y="126"/>
                    <a:pt x="1202" y="308"/>
                  </a:cubicBezTo>
                  <a:cubicBezTo>
                    <a:pt x="1168" y="99"/>
                    <a:pt x="972" y="4"/>
                    <a:pt x="768" y="4"/>
                  </a:cubicBezTo>
                  <a:cubicBezTo>
                    <a:pt x="550" y="4"/>
                    <a:pt x="323" y="113"/>
                    <a:pt x="280" y="308"/>
                  </a:cubicBezTo>
                  <a:cubicBezTo>
                    <a:pt x="252" y="238"/>
                    <a:pt x="266" y="126"/>
                    <a:pt x="252" y="29"/>
                  </a:cubicBezTo>
                  <a:lnTo>
                    <a:pt x="0" y="29"/>
                  </a:lnTo>
                  <a:lnTo>
                    <a:pt x="0" y="1691"/>
                  </a:lnTo>
                  <a:lnTo>
                    <a:pt x="280" y="1691"/>
                  </a:lnTo>
                  <a:cubicBezTo>
                    <a:pt x="322" y="1118"/>
                    <a:pt x="84" y="252"/>
                    <a:pt x="657" y="210"/>
                  </a:cubicBezTo>
                  <a:cubicBezTo>
                    <a:pt x="667" y="210"/>
                    <a:pt x="676" y="210"/>
                    <a:pt x="685" y="210"/>
                  </a:cubicBezTo>
                  <a:cubicBezTo>
                    <a:pt x="925" y="210"/>
                    <a:pt x="964" y="387"/>
                    <a:pt x="964" y="629"/>
                  </a:cubicBezTo>
                  <a:lnTo>
                    <a:pt x="964" y="1691"/>
                  </a:lnTo>
                  <a:lnTo>
                    <a:pt x="1230" y="1691"/>
                  </a:lnTo>
                  <a:cubicBezTo>
                    <a:pt x="1286" y="1132"/>
                    <a:pt x="1034" y="238"/>
                    <a:pt x="1621" y="210"/>
                  </a:cubicBezTo>
                  <a:cubicBezTo>
                    <a:pt x="1886" y="210"/>
                    <a:pt x="1928" y="378"/>
                    <a:pt x="1928" y="629"/>
                  </a:cubicBezTo>
                  <a:lnTo>
                    <a:pt x="1928" y="1691"/>
                  </a:lnTo>
                  <a:lnTo>
                    <a:pt x="2194" y="1691"/>
                  </a:lnTo>
                  <a:cubicBezTo>
                    <a:pt x="2124" y="1039"/>
                    <a:pt x="2455"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8"/>
            <p:cNvSpPr/>
            <p:nvPr/>
          </p:nvSpPr>
          <p:spPr>
            <a:xfrm>
              <a:off x="2202150" y="1658250"/>
              <a:ext cx="35300" cy="57975"/>
            </a:xfrm>
            <a:custGeom>
              <a:rect b="b" l="l" r="r" t="t"/>
              <a:pathLst>
                <a:path extrusionOk="0" h="2319" w="1412">
                  <a:moveTo>
                    <a:pt x="727" y="796"/>
                  </a:moveTo>
                  <a:cubicBezTo>
                    <a:pt x="1076" y="796"/>
                    <a:pt x="1118" y="1104"/>
                    <a:pt x="1118" y="1453"/>
                  </a:cubicBezTo>
                  <a:cubicBezTo>
                    <a:pt x="1118" y="1802"/>
                    <a:pt x="1076" y="2109"/>
                    <a:pt x="727" y="2109"/>
                  </a:cubicBezTo>
                  <a:cubicBezTo>
                    <a:pt x="378" y="2109"/>
                    <a:pt x="280" y="1844"/>
                    <a:pt x="280" y="1467"/>
                  </a:cubicBezTo>
                  <a:cubicBezTo>
                    <a:pt x="280" y="1076"/>
                    <a:pt x="364" y="796"/>
                    <a:pt x="727" y="796"/>
                  </a:cubicBezTo>
                  <a:close/>
                  <a:moveTo>
                    <a:pt x="1" y="0"/>
                  </a:moveTo>
                  <a:lnTo>
                    <a:pt x="1" y="2277"/>
                  </a:lnTo>
                  <a:lnTo>
                    <a:pt x="266" y="2277"/>
                  </a:lnTo>
                  <a:lnTo>
                    <a:pt x="280" y="2012"/>
                  </a:lnTo>
                  <a:cubicBezTo>
                    <a:pt x="378" y="2221"/>
                    <a:pt x="532" y="2305"/>
                    <a:pt x="797" y="2319"/>
                  </a:cubicBezTo>
                  <a:cubicBezTo>
                    <a:pt x="1216" y="2319"/>
                    <a:pt x="1412" y="2012"/>
                    <a:pt x="1412" y="1439"/>
                  </a:cubicBezTo>
                  <a:cubicBezTo>
                    <a:pt x="1398" y="922"/>
                    <a:pt x="1258" y="587"/>
                    <a:pt x="797" y="587"/>
                  </a:cubicBezTo>
                  <a:cubicBezTo>
                    <a:pt x="532" y="587"/>
                    <a:pt x="378" y="685"/>
                    <a:pt x="280" y="880"/>
                  </a:cubicBez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8"/>
            <p:cNvSpPr/>
            <p:nvPr/>
          </p:nvSpPr>
          <p:spPr>
            <a:xfrm>
              <a:off x="2243725" y="1672900"/>
              <a:ext cx="37725" cy="43325"/>
            </a:xfrm>
            <a:custGeom>
              <a:rect b="b" l="l" r="r" t="t"/>
              <a:pathLst>
                <a:path extrusionOk="0" h="1733" w="1509">
                  <a:moveTo>
                    <a:pt x="752" y="209"/>
                  </a:moveTo>
                  <a:cubicBezTo>
                    <a:pt x="991" y="209"/>
                    <a:pt x="1235" y="389"/>
                    <a:pt x="1201" y="699"/>
                  </a:cubicBezTo>
                  <a:lnTo>
                    <a:pt x="307" y="699"/>
                  </a:lnTo>
                  <a:cubicBezTo>
                    <a:pt x="307" y="615"/>
                    <a:pt x="335" y="518"/>
                    <a:pt x="363" y="462"/>
                  </a:cubicBezTo>
                  <a:cubicBezTo>
                    <a:pt x="436" y="289"/>
                    <a:pt x="593" y="209"/>
                    <a:pt x="752" y="209"/>
                  </a:cubicBezTo>
                  <a:close/>
                  <a:moveTo>
                    <a:pt x="754" y="1"/>
                  </a:moveTo>
                  <a:cubicBezTo>
                    <a:pt x="237" y="1"/>
                    <a:pt x="14" y="322"/>
                    <a:pt x="14" y="853"/>
                  </a:cubicBezTo>
                  <a:cubicBezTo>
                    <a:pt x="0" y="1398"/>
                    <a:pt x="265" y="1733"/>
                    <a:pt x="768" y="1733"/>
                  </a:cubicBezTo>
                  <a:cubicBezTo>
                    <a:pt x="1118" y="1733"/>
                    <a:pt x="1341" y="1579"/>
                    <a:pt x="1439" y="1328"/>
                  </a:cubicBezTo>
                  <a:lnTo>
                    <a:pt x="1201" y="1258"/>
                  </a:lnTo>
                  <a:cubicBezTo>
                    <a:pt x="1145" y="1412"/>
                    <a:pt x="992" y="1523"/>
                    <a:pt x="768" y="1523"/>
                  </a:cubicBezTo>
                  <a:cubicBezTo>
                    <a:pt x="433" y="1509"/>
                    <a:pt x="307" y="1272"/>
                    <a:pt x="307" y="923"/>
                  </a:cubicBezTo>
                  <a:lnTo>
                    <a:pt x="1481" y="923"/>
                  </a:lnTo>
                  <a:cubicBezTo>
                    <a:pt x="1509" y="364"/>
                    <a:pt x="1299"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8"/>
            <p:cNvSpPr/>
            <p:nvPr/>
          </p:nvSpPr>
          <p:spPr>
            <a:xfrm>
              <a:off x="2289450" y="1672900"/>
              <a:ext cx="19950" cy="42275"/>
            </a:xfrm>
            <a:custGeom>
              <a:rect b="b" l="l" r="r" t="t"/>
              <a:pathLst>
                <a:path extrusionOk="0" h="1691" w="798">
                  <a:moveTo>
                    <a:pt x="677" y="0"/>
                  </a:moveTo>
                  <a:cubicBezTo>
                    <a:pt x="449" y="0"/>
                    <a:pt x="328" y="174"/>
                    <a:pt x="280" y="378"/>
                  </a:cubicBezTo>
                  <a:cubicBezTo>
                    <a:pt x="266" y="280"/>
                    <a:pt x="280" y="140"/>
                    <a:pt x="266" y="29"/>
                  </a:cubicBezTo>
                  <a:lnTo>
                    <a:pt x="1" y="29"/>
                  </a:lnTo>
                  <a:lnTo>
                    <a:pt x="15" y="1691"/>
                  </a:lnTo>
                  <a:lnTo>
                    <a:pt x="294" y="1691"/>
                  </a:lnTo>
                  <a:cubicBezTo>
                    <a:pt x="333" y="1105"/>
                    <a:pt x="142" y="252"/>
                    <a:pt x="670" y="252"/>
                  </a:cubicBezTo>
                  <a:cubicBezTo>
                    <a:pt x="708" y="252"/>
                    <a:pt x="751" y="257"/>
                    <a:pt x="797" y="266"/>
                  </a:cubicBezTo>
                  <a:lnTo>
                    <a:pt x="797" y="15"/>
                  </a:lnTo>
                  <a:cubicBezTo>
                    <a:pt x="754" y="5"/>
                    <a:pt x="714"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8"/>
            <p:cNvSpPr/>
            <p:nvPr/>
          </p:nvSpPr>
          <p:spPr>
            <a:xfrm>
              <a:off x="2312500" y="1672975"/>
              <a:ext cx="34800" cy="43350"/>
            </a:xfrm>
            <a:custGeom>
              <a:rect b="b" l="l" r="r" t="t"/>
              <a:pathLst>
                <a:path extrusionOk="0" h="1734" w="1392">
                  <a:moveTo>
                    <a:pt x="696" y="1"/>
                  </a:moveTo>
                  <a:cubicBezTo>
                    <a:pt x="375" y="1"/>
                    <a:pt x="52" y="137"/>
                    <a:pt x="71" y="473"/>
                  </a:cubicBezTo>
                  <a:cubicBezTo>
                    <a:pt x="113" y="1115"/>
                    <a:pt x="1021" y="766"/>
                    <a:pt x="1104" y="1255"/>
                  </a:cubicBezTo>
                  <a:cubicBezTo>
                    <a:pt x="1098" y="1439"/>
                    <a:pt x="915" y="1518"/>
                    <a:pt x="721" y="1518"/>
                  </a:cubicBezTo>
                  <a:cubicBezTo>
                    <a:pt x="501" y="1518"/>
                    <a:pt x="267" y="1418"/>
                    <a:pt x="252" y="1255"/>
                  </a:cubicBezTo>
                  <a:lnTo>
                    <a:pt x="1" y="1297"/>
                  </a:lnTo>
                  <a:cubicBezTo>
                    <a:pt x="29" y="1580"/>
                    <a:pt x="374" y="1733"/>
                    <a:pt x="711" y="1733"/>
                  </a:cubicBezTo>
                  <a:cubicBezTo>
                    <a:pt x="1055" y="1733"/>
                    <a:pt x="1391" y="1573"/>
                    <a:pt x="1370" y="1227"/>
                  </a:cubicBezTo>
                  <a:cubicBezTo>
                    <a:pt x="1342" y="543"/>
                    <a:pt x="462" y="906"/>
                    <a:pt x="336" y="445"/>
                  </a:cubicBezTo>
                  <a:cubicBezTo>
                    <a:pt x="336" y="281"/>
                    <a:pt x="510" y="204"/>
                    <a:pt x="691" y="204"/>
                  </a:cubicBezTo>
                  <a:cubicBezTo>
                    <a:pt x="880" y="204"/>
                    <a:pt x="1076" y="288"/>
                    <a:pt x="1090" y="445"/>
                  </a:cubicBezTo>
                  <a:lnTo>
                    <a:pt x="1342" y="403"/>
                  </a:lnTo>
                  <a:cubicBezTo>
                    <a:pt x="1314" y="263"/>
                    <a:pt x="1244" y="165"/>
                    <a:pt x="1132" y="96"/>
                  </a:cubicBezTo>
                  <a:cubicBezTo>
                    <a:pt x="1016" y="35"/>
                    <a:pt x="856" y="1"/>
                    <a:pt x="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8"/>
            <p:cNvSpPr/>
            <p:nvPr/>
          </p:nvSpPr>
          <p:spPr>
            <a:xfrm>
              <a:off x="2355125" y="1658250"/>
              <a:ext cx="39475" cy="56925"/>
            </a:xfrm>
            <a:custGeom>
              <a:rect b="b" l="l" r="r" t="t"/>
              <a:pathLst>
                <a:path extrusionOk="0" h="2277" w="1579">
                  <a:moveTo>
                    <a:pt x="0" y="0"/>
                  </a:moveTo>
                  <a:lnTo>
                    <a:pt x="0" y="2277"/>
                  </a:lnTo>
                  <a:lnTo>
                    <a:pt x="280" y="2277"/>
                  </a:lnTo>
                  <a:cubicBezTo>
                    <a:pt x="321" y="1690"/>
                    <a:pt x="84" y="796"/>
                    <a:pt x="713" y="796"/>
                  </a:cubicBezTo>
                  <a:cubicBezTo>
                    <a:pt x="978" y="796"/>
                    <a:pt x="1062" y="936"/>
                    <a:pt x="1048" y="1215"/>
                  </a:cubicBezTo>
                  <a:lnTo>
                    <a:pt x="1048" y="2277"/>
                  </a:lnTo>
                  <a:lnTo>
                    <a:pt x="1327" y="2277"/>
                  </a:lnTo>
                  <a:cubicBezTo>
                    <a:pt x="1271" y="1592"/>
                    <a:pt x="1579" y="587"/>
                    <a:pt x="796" y="587"/>
                  </a:cubicBezTo>
                  <a:cubicBezTo>
                    <a:pt x="517" y="587"/>
                    <a:pt x="377" y="712"/>
                    <a:pt x="266" y="894"/>
                  </a:cubicBez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8"/>
            <p:cNvSpPr/>
            <p:nvPr/>
          </p:nvSpPr>
          <p:spPr>
            <a:xfrm>
              <a:off x="2398425" y="1658250"/>
              <a:ext cx="7000" cy="56925"/>
            </a:xfrm>
            <a:custGeom>
              <a:rect b="b" l="l" r="r" t="t"/>
              <a:pathLst>
                <a:path extrusionOk="0" h="2277" w="280">
                  <a:moveTo>
                    <a:pt x="0" y="0"/>
                  </a:moveTo>
                  <a:lnTo>
                    <a:pt x="0" y="265"/>
                  </a:lnTo>
                  <a:lnTo>
                    <a:pt x="280" y="265"/>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8"/>
            <p:cNvSpPr/>
            <p:nvPr/>
          </p:nvSpPr>
          <p:spPr>
            <a:xfrm>
              <a:off x="2415525" y="1672900"/>
              <a:ext cx="35300" cy="58700"/>
            </a:xfrm>
            <a:custGeom>
              <a:rect b="b" l="l" r="r" t="t"/>
              <a:pathLst>
                <a:path extrusionOk="0" h="2348" w="1412">
                  <a:moveTo>
                    <a:pt x="741" y="210"/>
                  </a:moveTo>
                  <a:cubicBezTo>
                    <a:pt x="1076" y="224"/>
                    <a:pt x="1132" y="504"/>
                    <a:pt x="1132" y="867"/>
                  </a:cubicBezTo>
                  <a:cubicBezTo>
                    <a:pt x="1132" y="1216"/>
                    <a:pt x="1090" y="1523"/>
                    <a:pt x="741" y="1523"/>
                  </a:cubicBezTo>
                  <a:cubicBezTo>
                    <a:pt x="378" y="1523"/>
                    <a:pt x="294" y="1258"/>
                    <a:pt x="294" y="881"/>
                  </a:cubicBezTo>
                  <a:cubicBezTo>
                    <a:pt x="294" y="490"/>
                    <a:pt x="364" y="210"/>
                    <a:pt x="741" y="210"/>
                  </a:cubicBezTo>
                  <a:close/>
                  <a:moveTo>
                    <a:pt x="811" y="1"/>
                  </a:moveTo>
                  <a:cubicBezTo>
                    <a:pt x="532" y="1"/>
                    <a:pt x="378" y="112"/>
                    <a:pt x="294" y="294"/>
                  </a:cubicBezTo>
                  <a:lnTo>
                    <a:pt x="266" y="29"/>
                  </a:lnTo>
                  <a:lnTo>
                    <a:pt x="1" y="29"/>
                  </a:lnTo>
                  <a:lnTo>
                    <a:pt x="15" y="2348"/>
                  </a:lnTo>
                  <a:lnTo>
                    <a:pt x="294" y="2348"/>
                  </a:lnTo>
                  <a:lnTo>
                    <a:pt x="280" y="1426"/>
                  </a:lnTo>
                  <a:lnTo>
                    <a:pt x="280" y="1426"/>
                  </a:lnTo>
                  <a:cubicBezTo>
                    <a:pt x="378" y="1607"/>
                    <a:pt x="532" y="1733"/>
                    <a:pt x="811" y="1733"/>
                  </a:cubicBezTo>
                  <a:cubicBezTo>
                    <a:pt x="1272" y="1705"/>
                    <a:pt x="1412" y="1356"/>
                    <a:pt x="1412" y="853"/>
                  </a:cubicBezTo>
                  <a:cubicBezTo>
                    <a:pt x="1412"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8"/>
            <p:cNvSpPr/>
            <p:nvPr/>
          </p:nvSpPr>
          <p:spPr>
            <a:xfrm>
              <a:off x="2453250" y="1726000"/>
              <a:ext cx="45425" cy="4900"/>
            </a:xfrm>
            <a:custGeom>
              <a:rect b="b" l="l" r="r" t="t"/>
              <a:pathLst>
                <a:path extrusionOk="0" h="196" w="1817">
                  <a:moveTo>
                    <a:pt x="0" y="0"/>
                  </a:moveTo>
                  <a:lnTo>
                    <a:pt x="0" y="196"/>
                  </a:lnTo>
                  <a:lnTo>
                    <a:pt x="1816" y="196"/>
                  </a:lnTo>
                  <a:lnTo>
                    <a:pt x="18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8"/>
            <p:cNvSpPr/>
            <p:nvPr/>
          </p:nvSpPr>
          <p:spPr>
            <a:xfrm>
              <a:off x="2503175" y="1658250"/>
              <a:ext cx="7025" cy="56925"/>
            </a:xfrm>
            <a:custGeom>
              <a:rect b="b" l="l" r="r" t="t"/>
              <a:pathLst>
                <a:path extrusionOk="0" h="2277" w="281">
                  <a:moveTo>
                    <a:pt x="1" y="0"/>
                  </a:moveTo>
                  <a:lnTo>
                    <a:pt x="1" y="265"/>
                  </a:lnTo>
                  <a:lnTo>
                    <a:pt x="280" y="265"/>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8"/>
            <p:cNvSpPr/>
            <p:nvPr/>
          </p:nvSpPr>
          <p:spPr>
            <a:xfrm>
              <a:off x="2518200" y="1658250"/>
              <a:ext cx="35650" cy="57975"/>
            </a:xfrm>
            <a:custGeom>
              <a:rect b="b" l="l" r="r" t="t"/>
              <a:pathLst>
                <a:path extrusionOk="0" h="2319" w="1426">
                  <a:moveTo>
                    <a:pt x="724" y="796"/>
                  </a:moveTo>
                  <a:cubicBezTo>
                    <a:pt x="1052" y="796"/>
                    <a:pt x="1132" y="1070"/>
                    <a:pt x="1132" y="1425"/>
                  </a:cubicBezTo>
                  <a:cubicBezTo>
                    <a:pt x="1132" y="1816"/>
                    <a:pt x="1048" y="2095"/>
                    <a:pt x="685" y="2095"/>
                  </a:cubicBezTo>
                  <a:cubicBezTo>
                    <a:pt x="350" y="2095"/>
                    <a:pt x="294" y="1802"/>
                    <a:pt x="294" y="1453"/>
                  </a:cubicBezTo>
                  <a:cubicBezTo>
                    <a:pt x="294" y="1090"/>
                    <a:pt x="350" y="796"/>
                    <a:pt x="699" y="796"/>
                  </a:cubicBezTo>
                  <a:cubicBezTo>
                    <a:pt x="707" y="796"/>
                    <a:pt x="716" y="796"/>
                    <a:pt x="724" y="796"/>
                  </a:cubicBezTo>
                  <a:close/>
                  <a:moveTo>
                    <a:pt x="1132" y="0"/>
                  </a:moveTo>
                  <a:lnTo>
                    <a:pt x="1146" y="866"/>
                  </a:lnTo>
                  <a:cubicBezTo>
                    <a:pt x="1034" y="698"/>
                    <a:pt x="895" y="587"/>
                    <a:pt x="615" y="587"/>
                  </a:cubicBezTo>
                  <a:cubicBezTo>
                    <a:pt x="210" y="587"/>
                    <a:pt x="1" y="880"/>
                    <a:pt x="1" y="1453"/>
                  </a:cubicBezTo>
                  <a:cubicBezTo>
                    <a:pt x="15" y="1970"/>
                    <a:pt x="154" y="2319"/>
                    <a:pt x="615" y="2319"/>
                  </a:cubicBezTo>
                  <a:cubicBezTo>
                    <a:pt x="895" y="2319"/>
                    <a:pt x="1048" y="2207"/>
                    <a:pt x="1132" y="2012"/>
                  </a:cubicBezTo>
                  <a:cubicBezTo>
                    <a:pt x="1160" y="2081"/>
                    <a:pt x="1146" y="2193"/>
                    <a:pt x="1160" y="2277"/>
                  </a:cubicBezTo>
                  <a:lnTo>
                    <a:pt x="1425"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8"/>
            <p:cNvSpPr/>
            <p:nvPr/>
          </p:nvSpPr>
          <p:spPr>
            <a:xfrm>
              <a:off x="2677100" y="1658250"/>
              <a:ext cx="7000" cy="56925"/>
            </a:xfrm>
            <a:custGeom>
              <a:rect b="b" l="l" r="r" t="t"/>
              <a:pathLst>
                <a:path extrusionOk="0" h="2277" w="280">
                  <a:moveTo>
                    <a:pt x="1" y="0"/>
                  </a:moveTo>
                  <a:lnTo>
                    <a:pt x="1" y="265"/>
                  </a:lnTo>
                  <a:lnTo>
                    <a:pt x="280" y="265"/>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8"/>
            <p:cNvSpPr/>
            <p:nvPr/>
          </p:nvSpPr>
          <p:spPr>
            <a:xfrm>
              <a:off x="2694225" y="1672875"/>
              <a:ext cx="39525" cy="42300"/>
            </a:xfrm>
            <a:custGeom>
              <a:rect b="b" l="l" r="r" t="t"/>
              <a:pathLst>
                <a:path extrusionOk="0" h="1692" w="1581">
                  <a:moveTo>
                    <a:pt x="868" y="1"/>
                  </a:moveTo>
                  <a:cubicBezTo>
                    <a:pt x="854" y="1"/>
                    <a:pt x="839" y="1"/>
                    <a:pt x="824" y="2"/>
                  </a:cubicBezTo>
                  <a:cubicBezTo>
                    <a:pt x="545" y="2"/>
                    <a:pt x="377" y="127"/>
                    <a:pt x="279" y="309"/>
                  </a:cubicBezTo>
                  <a:cubicBezTo>
                    <a:pt x="265" y="239"/>
                    <a:pt x="279" y="127"/>
                    <a:pt x="265" y="30"/>
                  </a:cubicBezTo>
                  <a:lnTo>
                    <a:pt x="0" y="30"/>
                  </a:lnTo>
                  <a:lnTo>
                    <a:pt x="14" y="1692"/>
                  </a:lnTo>
                  <a:lnTo>
                    <a:pt x="293" y="1692"/>
                  </a:lnTo>
                  <a:cubicBezTo>
                    <a:pt x="335" y="1105"/>
                    <a:pt x="98" y="239"/>
                    <a:pt x="726" y="211"/>
                  </a:cubicBezTo>
                  <a:cubicBezTo>
                    <a:pt x="992" y="211"/>
                    <a:pt x="1062" y="365"/>
                    <a:pt x="1062" y="630"/>
                  </a:cubicBezTo>
                  <a:lnTo>
                    <a:pt x="1062" y="1692"/>
                  </a:lnTo>
                  <a:lnTo>
                    <a:pt x="1341" y="1692"/>
                  </a:lnTo>
                  <a:cubicBezTo>
                    <a:pt x="1286" y="1021"/>
                    <a:pt x="1581"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8"/>
            <p:cNvSpPr/>
            <p:nvPr/>
          </p:nvSpPr>
          <p:spPr>
            <a:xfrm>
              <a:off x="2734025" y="1664175"/>
              <a:ext cx="19925" cy="51775"/>
            </a:xfrm>
            <a:custGeom>
              <a:rect b="b" l="l" r="r" t="t"/>
              <a:pathLst>
                <a:path extrusionOk="0" h="2071" w="797">
                  <a:moveTo>
                    <a:pt x="280" y="1"/>
                  </a:moveTo>
                  <a:lnTo>
                    <a:pt x="210" y="378"/>
                  </a:lnTo>
                  <a:lnTo>
                    <a:pt x="0" y="378"/>
                  </a:lnTo>
                  <a:lnTo>
                    <a:pt x="0" y="587"/>
                  </a:lnTo>
                  <a:lnTo>
                    <a:pt x="182" y="587"/>
                  </a:lnTo>
                  <a:lnTo>
                    <a:pt x="182" y="1691"/>
                  </a:lnTo>
                  <a:cubicBezTo>
                    <a:pt x="182" y="1969"/>
                    <a:pt x="345" y="2071"/>
                    <a:pt x="545" y="2071"/>
                  </a:cubicBezTo>
                  <a:cubicBezTo>
                    <a:pt x="626" y="2071"/>
                    <a:pt x="712" y="2054"/>
                    <a:pt x="797" y="2026"/>
                  </a:cubicBezTo>
                  <a:lnTo>
                    <a:pt x="797" y="1816"/>
                  </a:lnTo>
                  <a:cubicBezTo>
                    <a:pt x="748" y="1837"/>
                    <a:pt x="698" y="1848"/>
                    <a:pt x="652" y="1848"/>
                  </a:cubicBezTo>
                  <a:cubicBezTo>
                    <a:pt x="540" y="1848"/>
                    <a:pt x="452" y="1783"/>
                    <a:pt x="461" y="1635"/>
                  </a:cubicBezTo>
                  <a:lnTo>
                    <a:pt x="461" y="587"/>
                  </a:lnTo>
                  <a:lnTo>
                    <a:pt x="769" y="587"/>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8"/>
            <p:cNvSpPr/>
            <p:nvPr/>
          </p:nvSpPr>
          <p:spPr>
            <a:xfrm>
              <a:off x="2757775" y="1672900"/>
              <a:ext cx="37400" cy="43325"/>
            </a:xfrm>
            <a:custGeom>
              <a:rect b="b" l="l" r="r" t="t"/>
              <a:pathLst>
                <a:path extrusionOk="0" h="1733" w="1496">
                  <a:moveTo>
                    <a:pt x="743" y="209"/>
                  </a:moveTo>
                  <a:cubicBezTo>
                    <a:pt x="987" y="209"/>
                    <a:pt x="1235" y="389"/>
                    <a:pt x="1202" y="699"/>
                  </a:cubicBezTo>
                  <a:lnTo>
                    <a:pt x="308" y="699"/>
                  </a:lnTo>
                  <a:cubicBezTo>
                    <a:pt x="308" y="615"/>
                    <a:pt x="322" y="518"/>
                    <a:pt x="350" y="462"/>
                  </a:cubicBezTo>
                  <a:cubicBezTo>
                    <a:pt x="422" y="289"/>
                    <a:pt x="582" y="209"/>
                    <a:pt x="743" y="209"/>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3"/>
                    <a:pt x="769" y="1523"/>
                  </a:cubicBezTo>
                  <a:cubicBezTo>
                    <a:pt x="419"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8"/>
            <p:cNvSpPr/>
            <p:nvPr/>
          </p:nvSpPr>
          <p:spPr>
            <a:xfrm>
              <a:off x="2801425" y="1672900"/>
              <a:ext cx="42600" cy="58525"/>
            </a:xfrm>
            <a:custGeom>
              <a:rect b="b" l="l" r="r" t="t"/>
              <a:pathLst>
                <a:path extrusionOk="0" h="2341" w="1704">
                  <a:moveTo>
                    <a:pt x="699" y="210"/>
                  </a:moveTo>
                  <a:cubicBezTo>
                    <a:pt x="1006" y="210"/>
                    <a:pt x="1132" y="490"/>
                    <a:pt x="1132" y="867"/>
                  </a:cubicBezTo>
                  <a:cubicBezTo>
                    <a:pt x="1132" y="1216"/>
                    <a:pt x="1006" y="1495"/>
                    <a:pt x="699" y="1495"/>
                  </a:cubicBezTo>
                  <a:cubicBezTo>
                    <a:pt x="350" y="1495"/>
                    <a:pt x="294" y="1216"/>
                    <a:pt x="294" y="867"/>
                  </a:cubicBezTo>
                  <a:cubicBezTo>
                    <a:pt x="294" y="504"/>
                    <a:pt x="350" y="210"/>
                    <a:pt x="699" y="210"/>
                  </a:cubicBezTo>
                  <a:close/>
                  <a:moveTo>
                    <a:pt x="629" y="1"/>
                  </a:moveTo>
                  <a:cubicBezTo>
                    <a:pt x="140" y="15"/>
                    <a:pt x="1" y="378"/>
                    <a:pt x="1" y="867"/>
                  </a:cubicBezTo>
                  <a:cubicBezTo>
                    <a:pt x="1" y="1342"/>
                    <a:pt x="126" y="1705"/>
                    <a:pt x="601" y="1705"/>
                  </a:cubicBezTo>
                  <a:cubicBezTo>
                    <a:pt x="881" y="1705"/>
                    <a:pt x="1034" y="1565"/>
                    <a:pt x="1132" y="1384"/>
                  </a:cubicBezTo>
                  <a:lnTo>
                    <a:pt x="1132" y="1649"/>
                  </a:lnTo>
                  <a:cubicBezTo>
                    <a:pt x="1191" y="1959"/>
                    <a:pt x="949" y="2133"/>
                    <a:pt x="715" y="2133"/>
                  </a:cubicBezTo>
                  <a:cubicBezTo>
                    <a:pt x="558" y="2133"/>
                    <a:pt x="406" y="2055"/>
                    <a:pt x="350" y="1887"/>
                  </a:cubicBezTo>
                  <a:lnTo>
                    <a:pt x="70" y="1942"/>
                  </a:lnTo>
                  <a:cubicBezTo>
                    <a:pt x="126" y="2138"/>
                    <a:pt x="252" y="2264"/>
                    <a:pt x="461" y="2306"/>
                  </a:cubicBezTo>
                  <a:cubicBezTo>
                    <a:pt x="572" y="2329"/>
                    <a:pt x="670" y="2340"/>
                    <a:pt x="757" y="2340"/>
                  </a:cubicBezTo>
                  <a:cubicBezTo>
                    <a:pt x="1703" y="2340"/>
                    <a:pt x="1336" y="1026"/>
                    <a:pt x="1425" y="29"/>
                  </a:cubicBezTo>
                  <a:lnTo>
                    <a:pt x="1160" y="29"/>
                  </a:lnTo>
                  <a:cubicBezTo>
                    <a:pt x="1146" y="112"/>
                    <a:pt x="1146" y="224"/>
                    <a:pt x="1146" y="308"/>
                  </a:cubicBezTo>
                  <a:cubicBezTo>
                    <a:pt x="1048" y="140"/>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8"/>
            <p:cNvSpPr/>
            <p:nvPr/>
          </p:nvSpPr>
          <p:spPr>
            <a:xfrm>
              <a:off x="2845075" y="1672900"/>
              <a:ext cx="37400" cy="43325"/>
            </a:xfrm>
            <a:custGeom>
              <a:rect b="b" l="l" r="r" t="t"/>
              <a:pathLst>
                <a:path extrusionOk="0" h="1733" w="1496">
                  <a:moveTo>
                    <a:pt x="744" y="209"/>
                  </a:moveTo>
                  <a:cubicBezTo>
                    <a:pt x="987" y="209"/>
                    <a:pt x="1236" y="389"/>
                    <a:pt x="1202" y="699"/>
                  </a:cubicBezTo>
                  <a:lnTo>
                    <a:pt x="308" y="699"/>
                  </a:lnTo>
                  <a:cubicBezTo>
                    <a:pt x="308" y="615"/>
                    <a:pt x="322" y="518"/>
                    <a:pt x="350" y="462"/>
                  </a:cubicBezTo>
                  <a:cubicBezTo>
                    <a:pt x="422" y="289"/>
                    <a:pt x="582" y="209"/>
                    <a:pt x="744" y="209"/>
                  </a:cubicBezTo>
                  <a:close/>
                  <a:moveTo>
                    <a:pt x="741" y="1"/>
                  </a:moveTo>
                  <a:cubicBezTo>
                    <a:pt x="238" y="1"/>
                    <a:pt x="15" y="322"/>
                    <a:pt x="1" y="853"/>
                  </a:cubicBezTo>
                  <a:cubicBezTo>
                    <a:pt x="1" y="1398"/>
                    <a:pt x="252" y="1733"/>
                    <a:pt x="769" y="1733"/>
                  </a:cubicBezTo>
                  <a:cubicBezTo>
                    <a:pt x="1118" y="1733"/>
                    <a:pt x="1342" y="1579"/>
                    <a:pt x="1439" y="1328"/>
                  </a:cubicBezTo>
                  <a:lnTo>
                    <a:pt x="1188" y="1258"/>
                  </a:lnTo>
                  <a:cubicBezTo>
                    <a:pt x="1146" y="1412"/>
                    <a:pt x="992"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8"/>
            <p:cNvSpPr/>
            <p:nvPr/>
          </p:nvSpPr>
          <p:spPr>
            <a:xfrm>
              <a:off x="2890825" y="1672900"/>
              <a:ext cx="19575" cy="42275"/>
            </a:xfrm>
            <a:custGeom>
              <a:rect b="b" l="l" r="r" t="t"/>
              <a:pathLst>
                <a:path extrusionOk="0" h="1691" w="783">
                  <a:moveTo>
                    <a:pt x="664" y="0"/>
                  </a:moveTo>
                  <a:cubicBezTo>
                    <a:pt x="438" y="0"/>
                    <a:pt x="328" y="174"/>
                    <a:pt x="280" y="378"/>
                  </a:cubicBezTo>
                  <a:cubicBezTo>
                    <a:pt x="252" y="280"/>
                    <a:pt x="266" y="140"/>
                    <a:pt x="266" y="29"/>
                  </a:cubicBezTo>
                  <a:lnTo>
                    <a:pt x="1" y="29"/>
                  </a:lnTo>
                  <a:lnTo>
                    <a:pt x="15" y="1691"/>
                  </a:lnTo>
                  <a:lnTo>
                    <a:pt x="294" y="1691"/>
                  </a:lnTo>
                  <a:cubicBezTo>
                    <a:pt x="320" y="1105"/>
                    <a:pt x="128" y="252"/>
                    <a:pt x="656" y="252"/>
                  </a:cubicBezTo>
                  <a:cubicBezTo>
                    <a:pt x="694" y="252"/>
                    <a:pt x="736" y="257"/>
                    <a:pt x="783" y="266"/>
                  </a:cubicBezTo>
                  <a:lnTo>
                    <a:pt x="783" y="15"/>
                  </a:lnTo>
                  <a:cubicBezTo>
                    <a:pt x="740" y="5"/>
                    <a:pt x="700"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8"/>
            <p:cNvSpPr/>
            <p:nvPr/>
          </p:nvSpPr>
          <p:spPr>
            <a:xfrm>
              <a:off x="3088850" y="1559750"/>
              <a:ext cx="711375" cy="25"/>
            </a:xfrm>
            <a:custGeom>
              <a:rect b="b" l="l" r="r" t="t"/>
              <a:pathLst>
                <a:path extrusionOk="0" fill="none" h="1" w="28455">
                  <a:moveTo>
                    <a:pt x="28455" y="1"/>
                  </a:moveTo>
                  <a:lnTo>
                    <a:pt x="0"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8"/>
            <p:cNvSpPr/>
            <p:nvPr/>
          </p:nvSpPr>
          <p:spPr>
            <a:xfrm>
              <a:off x="3008525" y="1516100"/>
              <a:ext cx="87325" cy="87325"/>
            </a:xfrm>
            <a:custGeom>
              <a:rect b="b" l="l" r="r" t="t"/>
              <a:pathLst>
                <a:path extrusionOk="0" h="3493" w="3493">
                  <a:moveTo>
                    <a:pt x="0" y="1"/>
                  </a:moveTo>
                  <a:lnTo>
                    <a:pt x="0" y="3493"/>
                  </a:lnTo>
                  <a:lnTo>
                    <a:pt x="3492" y="174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8"/>
            <p:cNvSpPr/>
            <p:nvPr/>
          </p:nvSpPr>
          <p:spPr>
            <a:xfrm>
              <a:off x="3008525" y="1516100"/>
              <a:ext cx="879025" cy="87325"/>
            </a:xfrm>
            <a:custGeom>
              <a:rect b="b" l="l" r="r" t="t"/>
              <a:pathLst>
                <a:path extrusionOk="0" fill="none" h="3493" w="35161">
                  <a:moveTo>
                    <a:pt x="31668" y="1"/>
                  </a:moveTo>
                  <a:lnTo>
                    <a:pt x="31668" y="3493"/>
                  </a:lnTo>
                  <a:moveTo>
                    <a:pt x="35160" y="1747"/>
                  </a:moveTo>
                  <a:lnTo>
                    <a:pt x="31668" y="1747"/>
                  </a:lnTo>
                  <a:moveTo>
                    <a:pt x="0" y="1"/>
                  </a:moveTo>
                  <a:lnTo>
                    <a:pt x="3492" y="1747"/>
                  </a:lnTo>
                  <a:lnTo>
                    <a:pt x="0" y="3493"/>
                  </a:lnTo>
                  <a:moveTo>
                    <a:pt x="0" y="1747"/>
                  </a:moveTo>
                  <a:lnTo>
                    <a:pt x="3492"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8"/>
            <p:cNvSpPr/>
            <p:nvPr/>
          </p:nvSpPr>
          <p:spPr>
            <a:xfrm>
              <a:off x="1470175" y="1699450"/>
              <a:ext cx="92225" cy="995300"/>
            </a:xfrm>
            <a:custGeom>
              <a:rect b="b" l="l" r="r" t="t"/>
              <a:pathLst>
                <a:path extrusionOk="0" fill="none" h="39812" w="3689">
                  <a:moveTo>
                    <a:pt x="3493" y="39812"/>
                  </a:moveTo>
                  <a:lnTo>
                    <a:pt x="1747" y="39812"/>
                  </a:lnTo>
                  <a:cubicBezTo>
                    <a:pt x="769" y="39812"/>
                    <a:pt x="1" y="39030"/>
                    <a:pt x="1" y="38066"/>
                  </a:cubicBezTo>
                  <a:lnTo>
                    <a:pt x="1" y="1746"/>
                  </a:lnTo>
                  <a:cubicBezTo>
                    <a:pt x="1" y="783"/>
                    <a:pt x="769" y="0"/>
                    <a:pt x="1747" y="0"/>
                  </a:cubicBezTo>
                  <a:lnTo>
                    <a:pt x="3688"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8"/>
            <p:cNvSpPr/>
            <p:nvPr/>
          </p:nvSpPr>
          <p:spPr>
            <a:xfrm>
              <a:off x="1555400" y="1655800"/>
              <a:ext cx="87325" cy="87325"/>
            </a:xfrm>
            <a:custGeom>
              <a:rect b="b" l="l" r="r" t="t"/>
              <a:pathLst>
                <a:path extrusionOk="0" h="3493" w="3493">
                  <a:moveTo>
                    <a:pt x="3492" y="0"/>
                  </a:moveTo>
                  <a:lnTo>
                    <a:pt x="0" y="1746"/>
                  </a:lnTo>
                  <a:lnTo>
                    <a:pt x="3492" y="3492"/>
                  </a:lnTo>
                  <a:lnTo>
                    <a:pt x="34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8"/>
            <p:cNvSpPr/>
            <p:nvPr/>
          </p:nvSpPr>
          <p:spPr>
            <a:xfrm>
              <a:off x="1555400" y="1655800"/>
              <a:ext cx="89425" cy="1082625"/>
            </a:xfrm>
            <a:custGeom>
              <a:rect b="b" l="l" r="r" t="t"/>
              <a:pathLst>
                <a:path extrusionOk="0" fill="none" h="43305" w="3577">
                  <a:moveTo>
                    <a:pt x="84" y="39812"/>
                  </a:moveTo>
                  <a:lnTo>
                    <a:pt x="84" y="43304"/>
                  </a:lnTo>
                  <a:moveTo>
                    <a:pt x="3576" y="41558"/>
                  </a:moveTo>
                  <a:lnTo>
                    <a:pt x="84" y="41558"/>
                  </a:lnTo>
                  <a:moveTo>
                    <a:pt x="3492" y="3492"/>
                  </a:moveTo>
                  <a:lnTo>
                    <a:pt x="0" y="1746"/>
                  </a:lnTo>
                  <a:lnTo>
                    <a:pt x="3492" y="0"/>
                  </a:lnTo>
                  <a:moveTo>
                    <a:pt x="3492" y="1746"/>
                  </a:moveTo>
                  <a:lnTo>
                    <a:pt x="0" y="174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8"/>
            <p:cNvSpPr/>
            <p:nvPr/>
          </p:nvSpPr>
          <p:spPr>
            <a:xfrm>
              <a:off x="3554350" y="1839125"/>
              <a:ext cx="251125" cy="202225"/>
            </a:xfrm>
            <a:custGeom>
              <a:rect b="b" l="l" r="r" t="t"/>
              <a:pathLst>
                <a:path extrusionOk="0" fill="none" h="8089" w="10045">
                  <a:moveTo>
                    <a:pt x="1" y="8089"/>
                  </a:moveTo>
                  <a:lnTo>
                    <a:pt x="3172" y="8089"/>
                  </a:lnTo>
                  <a:cubicBezTo>
                    <a:pt x="4136" y="8089"/>
                    <a:pt x="4918" y="7307"/>
                    <a:pt x="4918" y="6343"/>
                  </a:cubicBezTo>
                  <a:lnTo>
                    <a:pt x="4918" y="1747"/>
                  </a:lnTo>
                  <a:cubicBezTo>
                    <a:pt x="4918" y="783"/>
                    <a:pt x="5700" y="1"/>
                    <a:pt x="6664" y="1"/>
                  </a:cubicBezTo>
                  <a:lnTo>
                    <a:pt x="10044"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8"/>
            <p:cNvSpPr/>
            <p:nvPr/>
          </p:nvSpPr>
          <p:spPr>
            <a:xfrm>
              <a:off x="3798125" y="1795475"/>
              <a:ext cx="87325" cy="87350"/>
            </a:xfrm>
            <a:custGeom>
              <a:rect b="b" l="l" r="r" t="t"/>
              <a:pathLst>
                <a:path extrusionOk="0" h="3494" w="3493">
                  <a:moveTo>
                    <a:pt x="3492" y="1"/>
                  </a:moveTo>
                  <a:lnTo>
                    <a:pt x="0" y="1747"/>
                  </a:lnTo>
                  <a:lnTo>
                    <a:pt x="3492" y="3493"/>
                  </a:lnTo>
                  <a:lnTo>
                    <a:pt x="34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8"/>
            <p:cNvSpPr/>
            <p:nvPr/>
          </p:nvSpPr>
          <p:spPr>
            <a:xfrm>
              <a:off x="3467050" y="1795475"/>
              <a:ext cx="418400" cy="289550"/>
            </a:xfrm>
            <a:custGeom>
              <a:rect b="b" l="l" r="r" t="t"/>
              <a:pathLst>
                <a:path extrusionOk="0" fill="none" h="11582" w="16736">
                  <a:moveTo>
                    <a:pt x="3493" y="11581"/>
                  </a:moveTo>
                  <a:lnTo>
                    <a:pt x="3493" y="8089"/>
                  </a:lnTo>
                  <a:moveTo>
                    <a:pt x="0" y="9835"/>
                  </a:moveTo>
                  <a:lnTo>
                    <a:pt x="3493" y="9835"/>
                  </a:lnTo>
                  <a:moveTo>
                    <a:pt x="16735" y="3493"/>
                  </a:moveTo>
                  <a:lnTo>
                    <a:pt x="13243" y="1747"/>
                  </a:lnTo>
                  <a:lnTo>
                    <a:pt x="16735" y="1"/>
                  </a:lnTo>
                  <a:moveTo>
                    <a:pt x="16735" y="1747"/>
                  </a:moveTo>
                  <a:lnTo>
                    <a:pt x="13243"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8"/>
            <p:cNvSpPr/>
            <p:nvPr/>
          </p:nvSpPr>
          <p:spPr>
            <a:xfrm>
              <a:off x="3113275" y="1926450"/>
              <a:ext cx="349250" cy="229800"/>
            </a:xfrm>
            <a:custGeom>
              <a:rect b="b" l="l" r="r" t="t"/>
              <a:pathLst>
                <a:path extrusionOk="0" h="9192" w="13970">
                  <a:moveTo>
                    <a:pt x="1" y="0"/>
                  </a:moveTo>
                  <a:lnTo>
                    <a:pt x="1" y="9192"/>
                  </a:lnTo>
                  <a:lnTo>
                    <a:pt x="13970" y="9192"/>
                  </a:lnTo>
                  <a:lnTo>
                    <a:pt x="13970" y="0"/>
                  </a:lnTo>
                  <a:close/>
                </a:path>
              </a:pathLst>
            </a:custGeom>
            <a:solidFill>
              <a:srgbClr val="C7E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8"/>
            <p:cNvSpPr/>
            <p:nvPr/>
          </p:nvSpPr>
          <p:spPr>
            <a:xfrm>
              <a:off x="3113275" y="1926450"/>
              <a:ext cx="349250" cy="229800"/>
            </a:xfrm>
            <a:custGeom>
              <a:rect b="b" l="l" r="r" t="t"/>
              <a:pathLst>
                <a:path extrusionOk="0" fill="none" h="9192" w="13970">
                  <a:moveTo>
                    <a:pt x="1230" y="0"/>
                  </a:moveTo>
                  <a:lnTo>
                    <a:pt x="2278" y="0"/>
                  </a:lnTo>
                  <a:moveTo>
                    <a:pt x="2976" y="0"/>
                  </a:moveTo>
                  <a:lnTo>
                    <a:pt x="4024" y="0"/>
                  </a:lnTo>
                  <a:moveTo>
                    <a:pt x="4722" y="0"/>
                  </a:moveTo>
                  <a:lnTo>
                    <a:pt x="5770" y="0"/>
                  </a:lnTo>
                  <a:moveTo>
                    <a:pt x="6468" y="0"/>
                  </a:moveTo>
                  <a:lnTo>
                    <a:pt x="7516" y="0"/>
                  </a:lnTo>
                  <a:moveTo>
                    <a:pt x="8215" y="0"/>
                  </a:moveTo>
                  <a:lnTo>
                    <a:pt x="9262" y="0"/>
                  </a:lnTo>
                  <a:moveTo>
                    <a:pt x="9961" y="0"/>
                  </a:moveTo>
                  <a:lnTo>
                    <a:pt x="11008" y="0"/>
                  </a:lnTo>
                  <a:moveTo>
                    <a:pt x="11707" y="0"/>
                  </a:moveTo>
                  <a:lnTo>
                    <a:pt x="12755" y="0"/>
                  </a:lnTo>
                  <a:moveTo>
                    <a:pt x="13453" y="0"/>
                  </a:moveTo>
                  <a:lnTo>
                    <a:pt x="13970" y="0"/>
                  </a:lnTo>
                  <a:lnTo>
                    <a:pt x="13970" y="559"/>
                  </a:lnTo>
                  <a:moveTo>
                    <a:pt x="13970" y="1285"/>
                  </a:moveTo>
                  <a:lnTo>
                    <a:pt x="13970" y="2389"/>
                  </a:lnTo>
                  <a:moveTo>
                    <a:pt x="13970" y="3129"/>
                  </a:moveTo>
                  <a:lnTo>
                    <a:pt x="13970" y="4233"/>
                  </a:lnTo>
                  <a:moveTo>
                    <a:pt x="13970" y="4959"/>
                  </a:moveTo>
                  <a:lnTo>
                    <a:pt x="13970" y="6063"/>
                  </a:lnTo>
                  <a:moveTo>
                    <a:pt x="13970" y="6803"/>
                  </a:moveTo>
                  <a:lnTo>
                    <a:pt x="13970" y="7907"/>
                  </a:lnTo>
                  <a:moveTo>
                    <a:pt x="13970" y="8633"/>
                  </a:moveTo>
                  <a:lnTo>
                    <a:pt x="13970" y="9192"/>
                  </a:lnTo>
                  <a:lnTo>
                    <a:pt x="13453" y="9192"/>
                  </a:lnTo>
                  <a:moveTo>
                    <a:pt x="12755" y="9192"/>
                  </a:moveTo>
                  <a:lnTo>
                    <a:pt x="11707" y="9192"/>
                  </a:lnTo>
                  <a:moveTo>
                    <a:pt x="11008" y="9192"/>
                  </a:moveTo>
                  <a:lnTo>
                    <a:pt x="9961" y="9192"/>
                  </a:lnTo>
                  <a:moveTo>
                    <a:pt x="9262" y="9192"/>
                  </a:moveTo>
                  <a:lnTo>
                    <a:pt x="8215" y="9192"/>
                  </a:lnTo>
                  <a:moveTo>
                    <a:pt x="7516" y="9192"/>
                  </a:moveTo>
                  <a:lnTo>
                    <a:pt x="6468" y="9192"/>
                  </a:lnTo>
                  <a:moveTo>
                    <a:pt x="5770" y="9192"/>
                  </a:moveTo>
                  <a:lnTo>
                    <a:pt x="4722" y="9192"/>
                  </a:lnTo>
                  <a:moveTo>
                    <a:pt x="4024" y="9192"/>
                  </a:moveTo>
                  <a:lnTo>
                    <a:pt x="2976" y="9192"/>
                  </a:lnTo>
                  <a:moveTo>
                    <a:pt x="2278" y="9192"/>
                  </a:moveTo>
                  <a:lnTo>
                    <a:pt x="1230" y="9192"/>
                  </a:lnTo>
                  <a:moveTo>
                    <a:pt x="532" y="9192"/>
                  </a:moveTo>
                  <a:lnTo>
                    <a:pt x="1" y="9192"/>
                  </a:lnTo>
                  <a:lnTo>
                    <a:pt x="1" y="8647"/>
                  </a:lnTo>
                  <a:moveTo>
                    <a:pt x="1" y="7907"/>
                  </a:moveTo>
                  <a:lnTo>
                    <a:pt x="1" y="6803"/>
                  </a:lnTo>
                  <a:moveTo>
                    <a:pt x="1" y="6063"/>
                  </a:moveTo>
                  <a:lnTo>
                    <a:pt x="1" y="4959"/>
                  </a:lnTo>
                  <a:moveTo>
                    <a:pt x="1" y="4233"/>
                  </a:moveTo>
                  <a:lnTo>
                    <a:pt x="1" y="3129"/>
                  </a:lnTo>
                  <a:moveTo>
                    <a:pt x="1" y="2389"/>
                  </a:moveTo>
                  <a:lnTo>
                    <a:pt x="1" y="1285"/>
                  </a:lnTo>
                  <a:moveTo>
                    <a:pt x="1" y="559"/>
                  </a:moveTo>
                  <a:lnTo>
                    <a:pt x="1" y="0"/>
                  </a:lnTo>
                  <a:lnTo>
                    <a:pt x="532"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8"/>
            <p:cNvSpPr/>
            <p:nvPr/>
          </p:nvSpPr>
          <p:spPr>
            <a:xfrm>
              <a:off x="3134925" y="2004325"/>
              <a:ext cx="52075" cy="53450"/>
            </a:xfrm>
            <a:custGeom>
              <a:rect b="b" l="l" r="r" t="t"/>
              <a:pathLst>
                <a:path extrusionOk="0" h="2138" w="2083">
                  <a:moveTo>
                    <a:pt x="1049" y="322"/>
                  </a:moveTo>
                  <a:lnTo>
                    <a:pt x="1356" y="1257"/>
                  </a:lnTo>
                  <a:lnTo>
                    <a:pt x="741" y="1257"/>
                  </a:lnTo>
                  <a:cubicBezTo>
                    <a:pt x="839" y="950"/>
                    <a:pt x="965" y="657"/>
                    <a:pt x="1049" y="322"/>
                  </a:cubicBezTo>
                  <a:close/>
                  <a:moveTo>
                    <a:pt x="783" y="0"/>
                  </a:moveTo>
                  <a:lnTo>
                    <a:pt x="1" y="2138"/>
                  </a:lnTo>
                  <a:lnTo>
                    <a:pt x="448" y="2138"/>
                  </a:lnTo>
                  <a:lnTo>
                    <a:pt x="643" y="1593"/>
                  </a:lnTo>
                  <a:lnTo>
                    <a:pt x="1454" y="1593"/>
                  </a:lnTo>
                  <a:lnTo>
                    <a:pt x="1649" y="2138"/>
                  </a:lnTo>
                  <a:lnTo>
                    <a:pt x="2082" y="2138"/>
                  </a:lnTo>
                  <a:lnTo>
                    <a:pt x="13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8"/>
            <p:cNvSpPr/>
            <p:nvPr/>
          </p:nvSpPr>
          <p:spPr>
            <a:xfrm>
              <a:off x="3192200" y="2001525"/>
              <a:ext cx="39150" cy="56950"/>
            </a:xfrm>
            <a:custGeom>
              <a:rect b="b" l="l" r="r" t="t"/>
              <a:pathLst>
                <a:path extrusionOk="0" h="2278" w="1566">
                  <a:moveTo>
                    <a:pt x="769" y="867"/>
                  </a:moveTo>
                  <a:cubicBezTo>
                    <a:pt x="1049" y="867"/>
                    <a:pt x="1132" y="1104"/>
                    <a:pt x="1132" y="1411"/>
                  </a:cubicBezTo>
                  <a:cubicBezTo>
                    <a:pt x="1118" y="1733"/>
                    <a:pt x="1062" y="1984"/>
                    <a:pt x="769" y="1984"/>
                  </a:cubicBezTo>
                  <a:cubicBezTo>
                    <a:pt x="546" y="1984"/>
                    <a:pt x="434" y="1803"/>
                    <a:pt x="434" y="1425"/>
                  </a:cubicBezTo>
                  <a:cubicBezTo>
                    <a:pt x="448" y="1118"/>
                    <a:pt x="504" y="867"/>
                    <a:pt x="769" y="867"/>
                  </a:cubicBezTo>
                  <a:close/>
                  <a:moveTo>
                    <a:pt x="1118" y="1"/>
                  </a:moveTo>
                  <a:lnTo>
                    <a:pt x="1132" y="867"/>
                  </a:lnTo>
                  <a:cubicBezTo>
                    <a:pt x="1026" y="707"/>
                    <a:pt x="906" y="572"/>
                    <a:pt x="665" y="572"/>
                  </a:cubicBezTo>
                  <a:cubicBezTo>
                    <a:pt x="654" y="572"/>
                    <a:pt x="642" y="573"/>
                    <a:pt x="629" y="573"/>
                  </a:cubicBezTo>
                  <a:cubicBezTo>
                    <a:pt x="168" y="587"/>
                    <a:pt x="1" y="936"/>
                    <a:pt x="1" y="1425"/>
                  </a:cubicBezTo>
                  <a:cubicBezTo>
                    <a:pt x="15" y="1886"/>
                    <a:pt x="141" y="2277"/>
                    <a:pt x="601" y="2277"/>
                  </a:cubicBezTo>
                  <a:cubicBezTo>
                    <a:pt x="867" y="2277"/>
                    <a:pt x="1021" y="2180"/>
                    <a:pt x="1118" y="1984"/>
                  </a:cubicBezTo>
                  <a:cubicBezTo>
                    <a:pt x="1146" y="2040"/>
                    <a:pt x="1132" y="2166"/>
                    <a:pt x="1146" y="2250"/>
                  </a:cubicBezTo>
                  <a:lnTo>
                    <a:pt x="1565" y="2250"/>
                  </a:lnTo>
                  <a:lnTo>
                    <a:pt x="15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8"/>
            <p:cNvSpPr/>
            <p:nvPr/>
          </p:nvSpPr>
          <p:spPr>
            <a:xfrm>
              <a:off x="3239350" y="2001525"/>
              <a:ext cx="39150" cy="56950"/>
            </a:xfrm>
            <a:custGeom>
              <a:rect b="b" l="l" r="r" t="t"/>
              <a:pathLst>
                <a:path extrusionOk="0" h="2278" w="1566">
                  <a:moveTo>
                    <a:pt x="783" y="867"/>
                  </a:moveTo>
                  <a:cubicBezTo>
                    <a:pt x="1048" y="867"/>
                    <a:pt x="1146" y="1104"/>
                    <a:pt x="1132" y="1411"/>
                  </a:cubicBezTo>
                  <a:cubicBezTo>
                    <a:pt x="1118" y="1733"/>
                    <a:pt x="1062" y="1984"/>
                    <a:pt x="783" y="1984"/>
                  </a:cubicBezTo>
                  <a:cubicBezTo>
                    <a:pt x="559" y="1984"/>
                    <a:pt x="448" y="1803"/>
                    <a:pt x="448" y="1425"/>
                  </a:cubicBezTo>
                  <a:cubicBezTo>
                    <a:pt x="448" y="1118"/>
                    <a:pt x="504" y="867"/>
                    <a:pt x="783" y="867"/>
                  </a:cubicBezTo>
                  <a:close/>
                  <a:moveTo>
                    <a:pt x="1118" y="1"/>
                  </a:moveTo>
                  <a:lnTo>
                    <a:pt x="1132" y="867"/>
                  </a:lnTo>
                  <a:cubicBezTo>
                    <a:pt x="1039" y="707"/>
                    <a:pt x="908" y="572"/>
                    <a:pt x="665" y="572"/>
                  </a:cubicBezTo>
                  <a:cubicBezTo>
                    <a:pt x="654" y="572"/>
                    <a:pt x="642" y="573"/>
                    <a:pt x="629" y="573"/>
                  </a:cubicBezTo>
                  <a:cubicBezTo>
                    <a:pt x="168" y="587"/>
                    <a:pt x="1" y="936"/>
                    <a:pt x="1" y="1425"/>
                  </a:cubicBezTo>
                  <a:cubicBezTo>
                    <a:pt x="15" y="1886"/>
                    <a:pt x="154" y="2277"/>
                    <a:pt x="601" y="2277"/>
                  </a:cubicBezTo>
                  <a:cubicBezTo>
                    <a:pt x="867" y="2277"/>
                    <a:pt x="1034" y="2180"/>
                    <a:pt x="1118" y="1984"/>
                  </a:cubicBezTo>
                  <a:cubicBezTo>
                    <a:pt x="1146" y="2040"/>
                    <a:pt x="1132" y="2166"/>
                    <a:pt x="1146" y="2250"/>
                  </a:cubicBezTo>
                  <a:lnTo>
                    <a:pt x="1565" y="2250"/>
                  </a:lnTo>
                  <a:lnTo>
                    <a:pt x="15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8"/>
            <p:cNvSpPr/>
            <p:nvPr/>
          </p:nvSpPr>
          <p:spPr>
            <a:xfrm>
              <a:off x="3288600" y="2015800"/>
              <a:ext cx="23775" cy="41975"/>
            </a:xfrm>
            <a:custGeom>
              <a:rect b="b" l="l" r="r" t="t"/>
              <a:pathLst>
                <a:path extrusionOk="0" h="1679" w="951">
                  <a:moveTo>
                    <a:pt x="801" y="1"/>
                  </a:moveTo>
                  <a:cubicBezTo>
                    <a:pt x="595" y="1"/>
                    <a:pt x="468" y="185"/>
                    <a:pt x="433" y="379"/>
                  </a:cubicBezTo>
                  <a:cubicBezTo>
                    <a:pt x="391" y="282"/>
                    <a:pt x="419" y="142"/>
                    <a:pt x="405" y="30"/>
                  </a:cubicBezTo>
                  <a:lnTo>
                    <a:pt x="0" y="30"/>
                  </a:lnTo>
                  <a:lnTo>
                    <a:pt x="0" y="1679"/>
                  </a:lnTo>
                  <a:lnTo>
                    <a:pt x="433" y="1679"/>
                  </a:lnTo>
                  <a:lnTo>
                    <a:pt x="433" y="868"/>
                  </a:lnTo>
                  <a:cubicBezTo>
                    <a:pt x="433" y="554"/>
                    <a:pt x="560" y="355"/>
                    <a:pt x="797" y="355"/>
                  </a:cubicBezTo>
                  <a:cubicBezTo>
                    <a:pt x="844" y="355"/>
                    <a:pt x="895" y="363"/>
                    <a:pt x="950" y="379"/>
                  </a:cubicBezTo>
                  <a:lnTo>
                    <a:pt x="950" y="30"/>
                  </a:lnTo>
                  <a:cubicBezTo>
                    <a:pt x="897" y="10"/>
                    <a:pt x="847" y="1"/>
                    <a:pt x="8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8"/>
            <p:cNvSpPr/>
            <p:nvPr/>
          </p:nvSpPr>
          <p:spPr>
            <a:xfrm>
              <a:off x="3316525" y="2015850"/>
              <a:ext cx="37400" cy="42650"/>
            </a:xfrm>
            <a:custGeom>
              <a:rect b="b" l="l" r="r" t="t"/>
              <a:pathLst>
                <a:path extrusionOk="0" h="1706" w="1496">
                  <a:moveTo>
                    <a:pt x="763" y="279"/>
                  </a:moveTo>
                  <a:cubicBezTo>
                    <a:pt x="935" y="279"/>
                    <a:pt x="1115" y="423"/>
                    <a:pt x="1090" y="657"/>
                  </a:cubicBezTo>
                  <a:lnTo>
                    <a:pt x="448" y="657"/>
                  </a:lnTo>
                  <a:cubicBezTo>
                    <a:pt x="448" y="601"/>
                    <a:pt x="462" y="531"/>
                    <a:pt x="490" y="489"/>
                  </a:cubicBezTo>
                  <a:cubicBezTo>
                    <a:pt x="535" y="343"/>
                    <a:pt x="647" y="279"/>
                    <a:pt x="763" y="279"/>
                  </a:cubicBezTo>
                  <a:close/>
                  <a:moveTo>
                    <a:pt x="783" y="0"/>
                  </a:moveTo>
                  <a:cubicBezTo>
                    <a:pt x="266" y="0"/>
                    <a:pt x="1" y="308"/>
                    <a:pt x="1" y="838"/>
                  </a:cubicBezTo>
                  <a:cubicBezTo>
                    <a:pt x="1" y="1383"/>
                    <a:pt x="252" y="1691"/>
                    <a:pt x="769" y="1704"/>
                  </a:cubicBezTo>
                  <a:cubicBezTo>
                    <a:pt x="782" y="1705"/>
                    <a:pt x="795" y="1705"/>
                    <a:pt x="808" y="1705"/>
                  </a:cubicBezTo>
                  <a:cubicBezTo>
                    <a:pt x="1174" y="1705"/>
                    <a:pt x="1374" y="1514"/>
                    <a:pt x="1482" y="1257"/>
                  </a:cubicBezTo>
                  <a:lnTo>
                    <a:pt x="1076" y="1230"/>
                  </a:lnTo>
                  <a:cubicBezTo>
                    <a:pt x="1048" y="1355"/>
                    <a:pt x="937" y="1411"/>
                    <a:pt x="783" y="1411"/>
                  </a:cubicBezTo>
                  <a:cubicBezTo>
                    <a:pt x="518" y="1411"/>
                    <a:pt x="448" y="1202"/>
                    <a:pt x="448" y="936"/>
                  </a:cubicBezTo>
                  <a:lnTo>
                    <a:pt x="1495" y="936"/>
                  </a:lnTo>
                  <a:cubicBezTo>
                    <a:pt x="1495" y="391"/>
                    <a:pt x="1314"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8"/>
            <p:cNvSpPr/>
            <p:nvPr/>
          </p:nvSpPr>
          <p:spPr>
            <a:xfrm>
              <a:off x="3359475" y="2015625"/>
              <a:ext cx="37225" cy="43025"/>
            </a:xfrm>
            <a:custGeom>
              <a:rect b="b" l="l" r="r" t="t"/>
              <a:pathLst>
                <a:path extrusionOk="0" h="1721" w="1489">
                  <a:moveTo>
                    <a:pt x="730" y="1"/>
                  </a:moveTo>
                  <a:cubicBezTo>
                    <a:pt x="385" y="1"/>
                    <a:pt x="50" y="161"/>
                    <a:pt x="57" y="512"/>
                  </a:cubicBezTo>
                  <a:cubicBezTo>
                    <a:pt x="71" y="987"/>
                    <a:pt x="588" y="959"/>
                    <a:pt x="951" y="1071"/>
                  </a:cubicBezTo>
                  <a:cubicBezTo>
                    <a:pt x="1217" y="1160"/>
                    <a:pt x="1069" y="1444"/>
                    <a:pt x="831" y="1444"/>
                  </a:cubicBezTo>
                  <a:cubicBezTo>
                    <a:pt x="807" y="1444"/>
                    <a:pt x="781" y="1441"/>
                    <a:pt x="755" y="1434"/>
                  </a:cubicBezTo>
                  <a:cubicBezTo>
                    <a:pt x="546" y="1434"/>
                    <a:pt x="406" y="1378"/>
                    <a:pt x="364" y="1211"/>
                  </a:cubicBezTo>
                  <a:lnTo>
                    <a:pt x="1" y="1280"/>
                  </a:lnTo>
                  <a:cubicBezTo>
                    <a:pt x="36" y="1564"/>
                    <a:pt x="401" y="1721"/>
                    <a:pt x="761" y="1721"/>
                  </a:cubicBezTo>
                  <a:cubicBezTo>
                    <a:pt x="1128" y="1721"/>
                    <a:pt x="1489" y="1557"/>
                    <a:pt x="1482" y="1197"/>
                  </a:cubicBezTo>
                  <a:cubicBezTo>
                    <a:pt x="1468" y="512"/>
                    <a:pt x="588" y="847"/>
                    <a:pt x="462" y="456"/>
                  </a:cubicBezTo>
                  <a:cubicBezTo>
                    <a:pt x="462" y="341"/>
                    <a:pt x="591" y="287"/>
                    <a:pt x="730" y="287"/>
                  </a:cubicBezTo>
                  <a:cubicBezTo>
                    <a:pt x="894" y="287"/>
                    <a:pt x="1070" y="362"/>
                    <a:pt x="1063" y="498"/>
                  </a:cubicBezTo>
                  <a:lnTo>
                    <a:pt x="1454" y="442"/>
                  </a:lnTo>
                  <a:cubicBezTo>
                    <a:pt x="1419" y="158"/>
                    <a:pt x="1070" y="1"/>
                    <a:pt x="7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8"/>
            <p:cNvSpPr/>
            <p:nvPr/>
          </p:nvSpPr>
          <p:spPr>
            <a:xfrm>
              <a:off x="3402450" y="2015625"/>
              <a:ext cx="37375" cy="43025"/>
            </a:xfrm>
            <a:custGeom>
              <a:rect b="b" l="l" r="r" t="t"/>
              <a:pathLst>
                <a:path extrusionOk="0" h="1721" w="1495">
                  <a:moveTo>
                    <a:pt x="736" y="1"/>
                  </a:moveTo>
                  <a:cubicBezTo>
                    <a:pt x="391" y="1"/>
                    <a:pt x="56" y="161"/>
                    <a:pt x="70" y="512"/>
                  </a:cubicBezTo>
                  <a:cubicBezTo>
                    <a:pt x="84" y="987"/>
                    <a:pt x="587" y="959"/>
                    <a:pt x="964" y="1071"/>
                  </a:cubicBezTo>
                  <a:cubicBezTo>
                    <a:pt x="1217" y="1160"/>
                    <a:pt x="1069" y="1444"/>
                    <a:pt x="830" y="1444"/>
                  </a:cubicBezTo>
                  <a:cubicBezTo>
                    <a:pt x="806" y="1444"/>
                    <a:pt x="781" y="1441"/>
                    <a:pt x="755" y="1434"/>
                  </a:cubicBezTo>
                  <a:cubicBezTo>
                    <a:pt x="545" y="1434"/>
                    <a:pt x="405" y="1378"/>
                    <a:pt x="377" y="1211"/>
                  </a:cubicBezTo>
                  <a:lnTo>
                    <a:pt x="0" y="1280"/>
                  </a:lnTo>
                  <a:cubicBezTo>
                    <a:pt x="35" y="1564"/>
                    <a:pt x="401" y="1721"/>
                    <a:pt x="762" y="1721"/>
                  </a:cubicBezTo>
                  <a:cubicBezTo>
                    <a:pt x="1131" y="1721"/>
                    <a:pt x="1495" y="1557"/>
                    <a:pt x="1495" y="1197"/>
                  </a:cubicBezTo>
                  <a:cubicBezTo>
                    <a:pt x="1481" y="512"/>
                    <a:pt x="587" y="847"/>
                    <a:pt x="461" y="456"/>
                  </a:cubicBezTo>
                  <a:cubicBezTo>
                    <a:pt x="468" y="341"/>
                    <a:pt x="600" y="287"/>
                    <a:pt x="741" y="287"/>
                  </a:cubicBezTo>
                  <a:cubicBezTo>
                    <a:pt x="907" y="287"/>
                    <a:pt x="1083" y="362"/>
                    <a:pt x="1076" y="498"/>
                  </a:cubicBezTo>
                  <a:lnTo>
                    <a:pt x="1453" y="442"/>
                  </a:lnTo>
                  <a:cubicBezTo>
                    <a:pt x="1425" y="158"/>
                    <a:pt x="1076" y="1"/>
                    <a:pt x="7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8"/>
            <p:cNvSpPr/>
            <p:nvPr/>
          </p:nvSpPr>
          <p:spPr>
            <a:xfrm>
              <a:off x="312500" y="3410650"/>
              <a:ext cx="349250" cy="229800"/>
            </a:xfrm>
            <a:custGeom>
              <a:rect b="b" l="l" r="r" t="t"/>
              <a:pathLst>
                <a:path extrusionOk="0" h="9192" w="13970">
                  <a:moveTo>
                    <a:pt x="0" y="0"/>
                  </a:moveTo>
                  <a:lnTo>
                    <a:pt x="0" y="9192"/>
                  </a:lnTo>
                  <a:lnTo>
                    <a:pt x="13969" y="9192"/>
                  </a:lnTo>
                  <a:lnTo>
                    <a:pt x="13969" y="0"/>
                  </a:lnTo>
                  <a:close/>
                </a:path>
              </a:pathLst>
            </a:custGeom>
            <a:solidFill>
              <a:srgbClr val="FFC3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8"/>
            <p:cNvSpPr/>
            <p:nvPr/>
          </p:nvSpPr>
          <p:spPr>
            <a:xfrm>
              <a:off x="312500" y="3410650"/>
              <a:ext cx="349250" cy="229800"/>
            </a:xfrm>
            <a:custGeom>
              <a:rect b="b" l="l" r="r" t="t"/>
              <a:pathLst>
                <a:path extrusionOk="0" fill="none" h="9192" w="13970">
                  <a:moveTo>
                    <a:pt x="1216" y="0"/>
                  </a:moveTo>
                  <a:lnTo>
                    <a:pt x="2263" y="0"/>
                  </a:lnTo>
                  <a:moveTo>
                    <a:pt x="2962" y="0"/>
                  </a:moveTo>
                  <a:lnTo>
                    <a:pt x="4010" y="0"/>
                  </a:lnTo>
                  <a:moveTo>
                    <a:pt x="4708" y="0"/>
                  </a:moveTo>
                  <a:lnTo>
                    <a:pt x="5756" y="0"/>
                  </a:lnTo>
                  <a:moveTo>
                    <a:pt x="6454" y="0"/>
                  </a:moveTo>
                  <a:lnTo>
                    <a:pt x="7502" y="0"/>
                  </a:lnTo>
                  <a:moveTo>
                    <a:pt x="8200" y="0"/>
                  </a:moveTo>
                  <a:lnTo>
                    <a:pt x="9248" y="0"/>
                  </a:lnTo>
                  <a:moveTo>
                    <a:pt x="9946" y="0"/>
                  </a:moveTo>
                  <a:lnTo>
                    <a:pt x="10994" y="0"/>
                  </a:lnTo>
                  <a:moveTo>
                    <a:pt x="11692" y="0"/>
                  </a:moveTo>
                  <a:lnTo>
                    <a:pt x="12740" y="0"/>
                  </a:lnTo>
                  <a:moveTo>
                    <a:pt x="13439" y="0"/>
                  </a:moveTo>
                  <a:lnTo>
                    <a:pt x="13969" y="0"/>
                  </a:lnTo>
                  <a:lnTo>
                    <a:pt x="13969" y="559"/>
                  </a:lnTo>
                  <a:moveTo>
                    <a:pt x="13969" y="1286"/>
                  </a:moveTo>
                  <a:lnTo>
                    <a:pt x="13969" y="2389"/>
                  </a:lnTo>
                  <a:moveTo>
                    <a:pt x="13969" y="3129"/>
                  </a:moveTo>
                  <a:lnTo>
                    <a:pt x="13969" y="4233"/>
                  </a:lnTo>
                  <a:moveTo>
                    <a:pt x="13969" y="4959"/>
                  </a:moveTo>
                  <a:lnTo>
                    <a:pt x="13969" y="6063"/>
                  </a:lnTo>
                  <a:moveTo>
                    <a:pt x="13969" y="6803"/>
                  </a:moveTo>
                  <a:lnTo>
                    <a:pt x="13969" y="7907"/>
                  </a:lnTo>
                  <a:moveTo>
                    <a:pt x="13969" y="8647"/>
                  </a:moveTo>
                  <a:lnTo>
                    <a:pt x="13969" y="9192"/>
                  </a:lnTo>
                  <a:lnTo>
                    <a:pt x="13439" y="9192"/>
                  </a:lnTo>
                  <a:moveTo>
                    <a:pt x="12740" y="9192"/>
                  </a:moveTo>
                  <a:lnTo>
                    <a:pt x="11692" y="9192"/>
                  </a:lnTo>
                  <a:moveTo>
                    <a:pt x="10994" y="9192"/>
                  </a:moveTo>
                  <a:lnTo>
                    <a:pt x="9946" y="9192"/>
                  </a:lnTo>
                  <a:moveTo>
                    <a:pt x="9248" y="9192"/>
                  </a:moveTo>
                  <a:lnTo>
                    <a:pt x="8200" y="9192"/>
                  </a:lnTo>
                  <a:moveTo>
                    <a:pt x="7502" y="9192"/>
                  </a:moveTo>
                  <a:lnTo>
                    <a:pt x="6454" y="9192"/>
                  </a:lnTo>
                  <a:moveTo>
                    <a:pt x="5756" y="9192"/>
                  </a:moveTo>
                  <a:lnTo>
                    <a:pt x="4708" y="9192"/>
                  </a:lnTo>
                  <a:moveTo>
                    <a:pt x="4010" y="9192"/>
                  </a:moveTo>
                  <a:lnTo>
                    <a:pt x="2962" y="9192"/>
                  </a:lnTo>
                  <a:moveTo>
                    <a:pt x="2263" y="9192"/>
                  </a:moveTo>
                  <a:lnTo>
                    <a:pt x="1216" y="9192"/>
                  </a:lnTo>
                  <a:moveTo>
                    <a:pt x="517" y="9192"/>
                  </a:moveTo>
                  <a:lnTo>
                    <a:pt x="0" y="9192"/>
                  </a:lnTo>
                  <a:lnTo>
                    <a:pt x="0" y="8647"/>
                  </a:lnTo>
                  <a:moveTo>
                    <a:pt x="0" y="7907"/>
                  </a:moveTo>
                  <a:lnTo>
                    <a:pt x="0" y="6803"/>
                  </a:lnTo>
                  <a:moveTo>
                    <a:pt x="0" y="6077"/>
                  </a:moveTo>
                  <a:lnTo>
                    <a:pt x="0" y="4959"/>
                  </a:lnTo>
                  <a:moveTo>
                    <a:pt x="0" y="4233"/>
                  </a:moveTo>
                  <a:lnTo>
                    <a:pt x="0" y="3129"/>
                  </a:lnTo>
                  <a:moveTo>
                    <a:pt x="0" y="2389"/>
                  </a:moveTo>
                  <a:lnTo>
                    <a:pt x="0" y="1286"/>
                  </a:lnTo>
                  <a:moveTo>
                    <a:pt x="0" y="559"/>
                  </a:moveTo>
                  <a:lnTo>
                    <a:pt x="0" y="0"/>
                  </a:lnTo>
                  <a:lnTo>
                    <a:pt x="517"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8"/>
            <p:cNvSpPr/>
            <p:nvPr/>
          </p:nvSpPr>
          <p:spPr>
            <a:xfrm>
              <a:off x="360700" y="3488300"/>
              <a:ext cx="44525" cy="53675"/>
            </a:xfrm>
            <a:custGeom>
              <a:rect b="b" l="l" r="r" t="t"/>
              <a:pathLst>
                <a:path extrusionOk="0" h="2147" w="1781">
                  <a:moveTo>
                    <a:pt x="761" y="354"/>
                  </a:moveTo>
                  <a:cubicBezTo>
                    <a:pt x="1058" y="354"/>
                    <a:pt x="1313" y="393"/>
                    <a:pt x="1313" y="694"/>
                  </a:cubicBezTo>
                  <a:cubicBezTo>
                    <a:pt x="1313" y="1008"/>
                    <a:pt x="1062" y="1048"/>
                    <a:pt x="759" y="1048"/>
                  </a:cubicBezTo>
                  <a:cubicBezTo>
                    <a:pt x="658" y="1048"/>
                    <a:pt x="552" y="1043"/>
                    <a:pt x="447" y="1043"/>
                  </a:cubicBezTo>
                  <a:lnTo>
                    <a:pt x="447" y="359"/>
                  </a:lnTo>
                  <a:cubicBezTo>
                    <a:pt x="551" y="359"/>
                    <a:pt x="659" y="354"/>
                    <a:pt x="761" y="354"/>
                  </a:cubicBezTo>
                  <a:close/>
                  <a:moveTo>
                    <a:pt x="637" y="0"/>
                  </a:moveTo>
                  <a:cubicBezTo>
                    <a:pt x="427" y="0"/>
                    <a:pt x="208" y="9"/>
                    <a:pt x="0" y="9"/>
                  </a:cubicBezTo>
                  <a:lnTo>
                    <a:pt x="0" y="2147"/>
                  </a:lnTo>
                  <a:lnTo>
                    <a:pt x="447" y="2147"/>
                  </a:lnTo>
                  <a:lnTo>
                    <a:pt x="447" y="1392"/>
                  </a:lnTo>
                  <a:cubicBezTo>
                    <a:pt x="551" y="1400"/>
                    <a:pt x="653" y="1405"/>
                    <a:pt x="750" y="1405"/>
                  </a:cubicBezTo>
                  <a:cubicBezTo>
                    <a:pt x="1330" y="1405"/>
                    <a:pt x="1760" y="1242"/>
                    <a:pt x="1760" y="680"/>
                  </a:cubicBezTo>
                  <a:cubicBezTo>
                    <a:pt x="1781" y="78"/>
                    <a:pt x="1246" y="0"/>
                    <a:pt x="6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8"/>
            <p:cNvSpPr/>
            <p:nvPr/>
          </p:nvSpPr>
          <p:spPr>
            <a:xfrm>
              <a:off x="410275" y="3500050"/>
              <a:ext cx="37750" cy="42650"/>
            </a:xfrm>
            <a:custGeom>
              <a:rect b="b" l="l" r="r" t="t"/>
              <a:pathLst>
                <a:path extrusionOk="0" h="1706" w="1510">
                  <a:moveTo>
                    <a:pt x="763" y="279"/>
                  </a:moveTo>
                  <a:cubicBezTo>
                    <a:pt x="935" y="279"/>
                    <a:pt x="1115" y="423"/>
                    <a:pt x="1090" y="657"/>
                  </a:cubicBezTo>
                  <a:lnTo>
                    <a:pt x="448" y="657"/>
                  </a:lnTo>
                  <a:cubicBezTo>
                    <a:pt x="448" y="601"/>
                    <a:pt x="476" y="531"/>
                    <a:pt x="490" y="489"/>
                  </a:cubicBezTo>
                  <a:cubicBezTo>
                    <a:pt x="534" y="344"/>
                    <a:pt x="647" y="279"/>
                    <a:pt x="763" y="279"/>
                  </a:cubicBezTo>
                  <a:close/>
                  <a:moveTo>
                    <a:pt x="783" y="0"/>
                  </a:moveTo>
                  <a:cubicBezTo>
                    <a:pt x="266" y="0"/>
                    <a:pt x="1" y="308"/>
                    <a:pt x="1" y="839"/>
                  </a:cubicBezTo>
                  <a:cubicBezTo>
                    <a:pt x="1" y="1383"/>
                    <a:pt x="252" y="1691"/>
                    <a:pt x="769" y="1705"/>
                  </a:cubicBezTo>
                  <a:cubicBezTo>
                    <a:pt x="782" y="1705"/>
                    <a:pt x="795" y="1705"/>
                    <a:pt x="808" y="1705"/>
                  </a:cubicBezTo>
                  <a:cubicBezTo>
                    <a:pt x="1174" y="1705"/>
                    <a:pt x="1373" y="1514"/>
                    <a:pt x="1481" y="1258"/>
                  </a:cubicBezTo>
                  <a:lnTo>
                    <a:pt x="1090" y="1230"/>
                  </a:lnTo>
                  <a:cubicBezTo>
                    <a:pt x="1048" y="1355"/>
                    <a:pt x="951" y="1411"/>
                    <a:pt x="797" y="1411"/>
                  </a:cubicBezTo>
                  <a:cubicBezTo>
                    <a:pt x="518" y="1411"/>
                    <a:pt x="448" y="1202"/>
                    <a:pt x="448" y="936"/>
                  </a:cubicBezTo>
                  <a:lnTo>
                    <a:pt x="1509" y="936"/>
                  </a:lnTo>
                  <a:cubicBezTo>
                    <a:pt x="1495" y="392"/>
                    <a:pt x="1314" y="0"/>
                    <a:pt x="7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8"/>
            <p:cNvSpPr/>
            <p:nvPr/>
          </p:nvSpPr>
          <p:spPr>
            <a:xfrm>
              <a:off x="455675" y="3500000"/>
              <a:ext cx="24125" cy="41975"/>
            </a:xfrm>
            <a:custGeom>
              <a:rect b="b" l="l" r="r" t="t"/>
              <a:pathLst>
                <a:path extrusionOk="0" h="1679" w="965">
                  <a:moveTo>
                    <a:pt x="815" y="1"/>
                  </a:moveTo>
                  <a:cubicBezTo>
                    <a:pt x="609" y="1"/>
                    <a:pt x="479" y="185"/>
                    <a:pt x="434" y="380"/>
                  </a:cubicBezTo>
                  <a:cubicBezTo>
                    <a:pt x="392" y="282"/>
                    <a:pt x="420" y="142"/>
                    <a:pt x="406" y="30"/>
                  </a:cubicBezTo>
                  <a:lnTo>
                    <a:pt x="1" y="30"/>
                  </a:lnTo>
                  <a:lnTo>
                    <a:pt x="15" y="1679"/>
                  </a:lnTo>
                  <a:lnTo>
                    <a:pt x="434" y="1679"/>
                  </a:lnTo>
                  <a:lnTo>
                    <a:pt x="434" y="869"/>
                  </a:lnTo>
                  <a:cubicBezTo>
                    <a:pt x="434" y="554"/>
                    <a:pt x="560" y="356"/>
                    <a:pt x="805" y="356"/>
                  </a:cubicBezTo>
                  <a:cubicBezTo>
                    <a:pt x="854" y="356"/>
                    <a:pt x="907" y="363"/>
                    <a:pt x="965" y="380"/>
                  </a:cubicBezTo>
                  <a:lnTo>
                    <a:pt x="965" y="30"/>
                  </a:lnTo>
                  <a:cubicBezTo>
                    <a:pt x="911" y="10"/>
                    <a:pt x="861" y="1"/>
                    <a:pt x="8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8"/>
            <p:cNvSpPr/>
            <p:nvPr/>
          </p:nvSpPr>
          <p:spPr>
            <a:xfrm>
              <a:off x="483625" y="3499825"/>
              <a:ext cx="37025" cy="43025"/>
            </a:xfrm>
            <a:custGeom>
              <a:rect b="b" l="l" r="r" t="t"/>
              <a:pathLst>
                <a:path extrusionOk="0" h="1721" w="1481">
                  <a:moveTo>
                    <a:pt x="727" y="1"/>
                  </a:moveTo>
                  <a:cubicBezTo>
                    <a:pt x="385" y="1"/>
                    <a:pt x="49" y="161"/>
                    <a:pt x="56" y="512"/>
                  </a:cubicBezTo>
                  <a:cubicBezTo>
                    <a:pt x="70" y="987"/>
                    <a:pt x="587" y="959"/>
                    <a:pt x="950" y="1071"/>
                  </a:cubicBezTo>
                  <a:cubicBezTo>
                    <a:pt x="1216" y="1160"/>
                    <a:pt x="1069" y="1444"/>
                    <a:pt x="820" y="1444"/>
                  </a:cubicBezTo>
                  <a:cubicBezTo>
                    <a:pt x="794" y="1444"/>
                    <a:pt x="768" y="1441"/>
                    <a:pt x="741" y="1434"/>
                  </a:cubicBezTo>
                  <a:cubicBezTo>
                    <a:pt x="545" y="1434"/>
                    <a:pt x="405" y="1378"/>
                    <a:pt x="363" y="1211"/>
                  </a:cubicBezTo>
                  <a:lnTo>
                    <a:pt x="0" y="1281"/>
                  </a:lnTo>
                  <a:cubicBezTo>
                    <a:pt x="35" y="1564"/>
                    <a:pt x="397" y="1721"/>
                    <a:pt x="755" y="1721"/>
                  </a:cubicBezTo>
                  <a:cubicBezTo>
                    <a:pt x="1120" y="1721"/>
                    <a:pt x="1481" y="1557"/>
                    <a:pt x="1481" y="1197"/>
                  </a:cubicBezTo>
                  <a:cubicBezTo>
                    <a:pt x="1467" y="512"/>
                    <a:pt x="587" y="848"/>
                    <a:pt x="447" y="456"/>
                  </a:cubicBezTo>
                  <a:cubicBezTo>
                    <a:pt x="454" y="341"/>
                    <a:pt x="586" y="288"/>
                    <a:pt x="727" y="288"/>
                  </a:cubicBezTo>
                  <a:cubicBezTo>
                    <a:pt x="893" y="288"/>
                    <a:pt x="1069" y="362"/>
                    <a:pt x="1062" y="498"/>
                  </a:cubicBezTo>
                  <a:lnTo>
                    <a:pt x="1439" y="442"/>
                  </a:lnTo>
                  <a:cubicBezTo>
                    <a:pt x="1411" y="158"/>
                    <a:pt x="1066" y="1"/>
                    <a:pt x="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8"/>
            <p:cNvSpPr/>
            <p:nvPr/>
          </p:nvSpPr>
          <p:spPr>
            <a:xfrm>
              <a:off x="526925" y="3500050"/>
              <a:ext cx="41225" cy="42625"/>
            </a:xfrm>
            <a:custGeom>
              <a:rect b="b" l="l" r="r" t="t"/>
              <a:pathLst>
                <a:path extrusionOk="0" h="1705" w="1649">
                  <a:moveTo>
                    <a:pt x="839" y="294"/>
                  </a:moveTo>
                  <a:cubicBezTo>
                    <a:pt x="1118" y="294"/>
                    <a:pt x="1202" y="503"/>
                    <a:pt x="1202" y="853"/>
                  </a:cubicBezTo>
                  <a:cubicBezTo>
                    <a:pt x="1202" y="1174"/>
                    <a:pt x="1118" y="1411"/>
                    <a:pt x="811" y="1411"/>
                  </a:cubicBezTo>
                  <a:cubicBezTo>
                    <a:pt x="531" y="1411"/>
                    <a:pt x="447" y="1160"/>
                    <a:pt x="447" y="853"/>
                  </a:cubicBezTo>
                  <a:cubicBezTo>
                    <a:pt x="447" y="517"/>
                    <a:pt x="545" y="294"/>
                    <a:pt x="839" y="294"/>
                  </a:cubicBezTo>
                  <a:close/>
                  <a:moveTo>
                    <a:pt x="825" y="0"/>
                  </a:moveTo>
                  <a:cubicBezTo>
                    <a:pt x="294" y="0"/>
                    <a:pt x="0" y="322"/>
                    <a:pt x="0" y="853"/>
                  </a:cubicBezTo>
                  <a:cubicBezTo>
                    <a:pt x="0" y="1397"/>
                    <a:pt x="294" y="1705"/>
                    <a:pt x="811" y="1705"/>
                  </a:cubicBezTo>
                  <a:cubicBezTo>
                    <a:pt x="1355" y="1705"/>
                    <a:pt x="1649" y="1411"/>
                    <a:pt x="1649" y="853"/>
                  </a:cubicBezTo>
                  <a:cubicBezTo>
                    <a:pt x="1649" y="308"/>
                    <a:pt x="1369" y="0"/>
                    <a:pt x="8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8"/>
            <p:cNvSpPr/>
            <p:nvPr/>
          </p:nvSpPr>
          <p:spPr>
            <a:xfrm>
              <a:off x="576150" y="3500050"/>
              <a:ext cx="42550" cy="41925"/>
            </a:xfrm>
            <a:custGeom>
              <a:rect b="b" l="l" r="r" t="t"/>
              <a:pathLst>
                <a:path extrusionOk="0" h="1677" w="1702">
                  <a:moveTo>
                    <a:pt x="980" y="0"/>
                  </a:moveTo>
                  <a:cubicBezTo>
                    <a:pt x="975" y="0"/>
                    <a:pt x="970" y="0"/>
                    <a:pt x="965" y="0"/>
                  </a:cubicBezTo>
                  <a:cubicBezTo>
                    <a:pt x="672" y="14"/>
                    <a:pt x="532" y="140"/>
                    <a:pt x="434" y="364"/>
                  </a:cubicBezTo>
                  <a:cubicBezTo>
                    <a:pt x="392" y="280"/>
                    <a:pt x="420" y="140"/>
                    <a:pt x="406" y="28"/>
                  </a:cubicBezTo>
                  <a:lnTo>
                    <a:pt x="1" y="28"/>
                  </a:lnTo>
                  <a:lnTo>
                    <a:pt x="15" y="1677"/>
                  </a:lnTo>
                  <a:lnTo>
                    <a:pt x="448" y="1677"/>
                  </a:lnTo>
                  <a:cubicBezTo>
                    <a:pt x="490" y="1160"/>
                    <a:pt x="266" y="322"/>
                    <a:pt x="783" y="322"/>
                  </a:cubicBezTo>
                  <a:cubicBezTo>
                    <a:pt x="1272" y="322"/>
                    <a:pt x="1007" y="1188"/>
                    <a:pt x="1077" y="1677"/>
                  </a:cubicBezTo>
                  <a:lnTo>
                    <a:pt x="1496" y="1677"/>
                  </a:lnTo>
                  <a:cubicBezTo>
                    <a:pt x="1454" y="983"/>
                    <a:pt x="1702" y="0"/>
                    <a:pt x="9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8"/>
            <p:cNvSpPr/>
            <p:nvPr/>
          </p:nvSpPr>
          <p:spPr>
            <a:xfrm>
              <a:off x="749025" y="791475"/>
              <a:ext cx="1047700" cy="261925"/>
            </a:xfrm>
            <a:custGeom>
              <a:rect b="b" l="l" r="r" t="t"/>
              <a:pathLst>
                <a:path extrusionOk="0" h="10477" w="41908">
                  <a:moveTo>
                    <a:pt x="2794" y="0"/>
                  </a:moveTo>
                  <a:cubicBezTo>
                    <a:pt x="1244" y="0"/>
                    <a:pt x="1" y="1243"/>
                    <a:pt x="1" y="2794"/>
                  </a:cubicBezTo>
                  <a:lnTo>
                    <a:pt x="1" y="7683"/>
                  </a:lnTo>
                  <a:cubicBezTo>
                    <a:pt x="1" y="9234"/>
                    <a:pt x="1244" y="10477"/>
                    <a:pt x="2794" y="10477"/>
                  </a:cubicBezTo>
                  <a:lnTo>
                    <a:pt x="39114" y="10477"/>
                  </a:lnTo>
                  <a:cubicBezTo>
                    <a:pt x="40650" y="10477"/>
                    <a:pt x="41908" y="9234"/>
                    <a:pt x="41908" y="7683"/>
                  </a:cubicBezTo>
                  <a:lnTo>
                    <a:pt x="41908" y="2794"/>
                  </a:lnTo>
                  <a:cubicBezTo>
                    <a:pt x="41908" y="1243"/>
                    <a:pt x="40650" y="0"/>
                    <a:pt x="39114" y="0"/>
                  </a:cubicBezTo>
                  <a:close/>
                </a:path>
              </a:pathLst>
            </a:custGeom>
            <a:solidFill>
              <a:srgbClr val="99D5CA"/>
            </a:solidFill>
            <a:ln cap="flat" cmpd="sng" w="4550">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8"/>
            <p:cNvSpPr/>
            <p:nvPr/>
          </p:nvSpPr>
          <p:spPr>
            <a:xfrm>
              <a:off x="970450" y="881225"/>
              <a:ext cx="77900" cy="129575"/>
            </a:xfrm>
            <a:custGeom>
              <a:rect b="b" l="l" r="r" t="t"/>
              <a:pathLst>
                <a:path extrusionOk="0" h="5183" w="3116">
                  <a:moveTo>
                    <a:pt x="1523" y="447"/>
                  </a:moveTo>
                  <a:cubicBezTo>
                    <a:pt x="1634" y="447"/>
                    <a:pt x="1760" y="475"/>
                    <a:pt x="1872" y="531"/>
                  </a:cubicBezTo>
                  <a:cubicBezTo>
                    <a:pt x="2305" y="740"/>
                    <a:pt x="2486" y="1215"/>
                    <a:pt x="2486" y="1858"/>
                  </a:cubicBezTo>
                  <a:cubicBezTo>
                    <a:pt x="2486" y="2640"/>
                    <a:pt x="2221" y="3227"/>
                    <a:pt x="1509" y="3255"/>
                  </a:cubicBezTo>
                  <a:cubicBezTo>
                    <a:pt x="1493" y="3255"/>
                    <a:pt x="1477" y="3256"/>
                    <a:pt x="1461" y="3256"/>
                  </a:cubicBezTo>
                  <a:cubicBezTo>
                    <a:pt x="736" y="3256"/>
                    <a:pt x="643" y="2624"/>
                    <a:pt x="643" y="1858"/>
                  </a:cubicBezTo>
                  <a:cubicBezTo>
                    <a:pt x="643" y="1076"/>
                    <a:pt x="754" y="461"/>
                    <a:pt x="1523" y="447"/>
                  </a:cubicBezTo>
                  <a:close/>
                  <a:moveTo>
                    <a:pt x="1369" y="0"/>
                  </a:moveTo>
                  <a:cubicBezTo>
                    <a:pt x="293" y="0"/>
                    <a:pt x="0" y="782"/>
                    <a:pt x="0" y="1872"/>
                  </a:cubicBezTo>
                  <a:cubicBezTo>
                    <a:pt x="0" y="2920"/>
                    <a:pt x="265" y="3702"/>
                    <a:pt x="1299" y="3702"/>
                  </a:cubicBezTo>
                  <a:cubicBezTo>
                    <a:pt x="1928" y="3702"/>
                    <a:pt x="2263" y="3395"/>
                    <a:pt x="2473" y="2989"/>
                  </a:cubicBezTo>
                  <a:cubicBezTo>
                    <a:pt x="2486" y="3199"/>
                    <a:pt x="2486" y="3436"/>
                    <a:pt x="2486" y="3646"/>
                  </a:cubicBezTo>
                  <a:cubicBezTo>
                    <a:pt x="2486" y="4302"/>
                    <a:pt x="2263" y="4722"/>
                    <a:pt x="1634" y="4722"/>
                  </a:cubicBezTo>
                  <a:cubicBezTo>
                    <a:pt x="1215" y="4722"/>
                    <a:pt x="950" y="4526"/>
                    <a:pt x="880" y="4191"/>
                  </a:cubicBezTo>
                  <a:lnTo>
                    <a:pt x="251" y="4275"/>
                  </a:lnTo>
                  <a:cubicBezTo>
                    <a:pt x="391" y="4889"/>
                    <a:pt x="852" y="5183"/>
                    <a:pt x="1620" y="5183"/>
                  </a:cubicBezTo>
                  <a:cubicBezTo>
                    <a:pt x="2626" y="5183"/>
                    <a:pt x="3087" y="4652"/>
                    <a:pt x="3087" y="3632"/>
                  </a:cubicBezTo>
                  <a:cubicBezTo>
                    <a:pt x="3101" y="2445"/>
                    <a:pt x="3073" y="1215"/>
                    <a:pt x="3115" y="56"/>
                  </a:cubicBezTo>
                  <a:lnTo>
                    <a:pt x="2528" y="56"/>
                  </a:lnTo>
                  <a:cubicBezTo>
                    <a:pt x="2500" y="224"/>
                    <a:pt x="2486" y="475"/>
                    <a:pt x="2486" y="685"/>
                  </a:cubicBezTo>
                  <a:lnTo>
                    <a:pt x="2473" y="685"/>
                  </a:lnTo>
                  <a:cubicBezTo>
                    <a:pt x="2291" y="279"/>
                    <a:pt x="1928" y="0"/>
                    <a:pt x="136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8"/>
            <p:cNvSpPr/>
            <p:nvPr/>
          </p:nvSpPr>
          <p:spPr>
            <a:xfrm>
              <a:off x="1083575" y="880875"/>
              <a:ext cx="68825" cy="93950"/>
            </a:xfrm>
            <a:custGeom>
              <a:rect b="b" l="l" r="r" t="t"/>
              <a:pathLst>
                <a:path extrusionOk="0" h="3758" w="2753">
                  <a:moveTo>
                    <a:pt x="2040" y="0"/>
                  </a:moveTo>
                  <a:cubicBezTo>
                    <a:pt x="1286" y="0"/>
                    <a:pt x="1007" y="405"/>
                    <a:pt x="769" y="922"/>
                  </a:cubicBezTo>
                  <a:lnTo>
                    <a:pt x="755" y="922"/>
                  </a:lnTo>
                  <a:cubicBezTo>
                    <a:pt x="727" y="615"/>
                    <a:pt x="658" y="321"/>
                    <a:pt x="588" y="70"/>
                  </a:cubicBezTo>
                  <a:lnTo>
                    <a:pt x="1" y="70"/>
                  </a:lnTo>
                  <a:cubicBezTo>
                    <a:pt x="294" y="1062"/>
                    <a:pt x="155" y="2501"/>
                    <a:pt x="183" y="3758"/>
                  </a:cubicBezTo>
                  <a:lnTo>
                    <a:pt x="797" y="3758"/>
                  </a:lnTo>
                  <a:lnTo>
                    <a:pt x="797" y="2026"/>
                  </a:lnTo>
                  <a:cubicBezTo>
                    <a:pt x="797" y="1369"/>
                    <a:pt x="1063" y="908"/>
                    <a:pt x="1510" y="671"/>
                  </a:cubicBezTo>
                  <a:cubicBezTo>
                    <a:pt x="1666" y="589"/>
                    <a:pt x="1871" y="561"/>
                    <a:pt x="2086" y="561"/>
                  </a:cubicBezTo>
                  <a:cubicBezTo>
                    <a:pt x="2313" y="561"/>
                    <a:pt x="2552" y="593"/>
                    <a:pt x="2753" y="629"/>
                  </a:cubicBezTo>
                  <a:lnTo>
                    <a:pt x="2753" y="56"/>
                  </a:lnTo>
                  <a:cubicBezTo>
                    <a:pt x="2543" y="28"/>
                    <a:pt x="2278" y="0"/>
                    <a:pt x="204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8"/>
            <p:cNvSpPr/>
            <p:nvPr/>
          </p:nvSpPr>
          <p:spPr>
            <a:xfrm>
              <a:off x="1178575" y="880875"/>
              <a:ext cx="83150" cy="95700"/>
            </a:xfrm>
            <a:custGeom>
              <a:rect b="b" l="l" r="r" t="t"/>
              <a:pathLst>
                <a:path extrusionOk="0" h="3828" w="3326">
                  <a:moveTo>
                    <a:pt x="1677" y="447"/>
                  </a:moveTo>
                  <a:cubicBezTo>
                    <a:pt x="2487" y="447"/>
                    <a:pt x="2669" y="1076"/>
                    <a:pt x="2669" y="1914"/>
                  </a:cubicBezTo>
                  <a:cubicBezTo>
                    <a:pt x="2669" y="2752"/>
                    <a:pt x="2459" y="3367"/>
                    <a:pt x="1649" y="3367"/>
                  </a:cubicBezTo>
                  <a:cubicBezTo>
                    <a:pt x="867" y="3367"/>
                    <a:pt x="657" y="2738"/>
                    <a:pt x="657" y="1914"/>
                  </a:cubicBezTo>
                  <a:cubicBezTo>
                    <a:pt x="657" y="1076"/>
                    <a:pt x="881" y="447"/>
                    <a:pt x="1677" y="447"/>
                  </a:cubicBezTo>
                  <a:close/>
                  <a:moveTo>
                    <a:pt x="1677" y="0"/>
                  </a:moveTo>
                  <a:cubicBezTo>
                    <a:pt x="545" y="0"/>
                    <a:pt x="1" y="712"/>
                    <a:pt x="15" y="1914"/>
                  </a:cubicBezTo>
                  <a:cubicBezTo>
                    <a:pt x="28" y="3073"/>
                    <a:pt x="503" y="3828"/>
                    <a:pt x="1649" y="3828"/>
                  </a:cubicBezTo>
                  <a:cubicBezTo>
                    <a:pt x="2808" y="3828"/>
                    <a:pt x="3311" y="3087"/>
                    <a:pt x="3311" y="1914"/>
                  </a:cubicBezTo>
                  <a:cubicBezTo>
                    <a:pt x="3325" y="685"/>
                    <a:pt x="2836" y="0"/>
                    <a:pt x="167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8"/>
            <p:cNvSpPr/>
            <p:nvPr/>
          </p:nvSpPr>
          <p:spPr>
            <a:xfrm>
              <a:off x="1288575" y="882600"/>
              <a:ext cx="74075" cy="93975"/>
            </a:xfrm>
            <a:custGeom>
              <a:rect b="b" l="l" r="r" t="t"/>
              <a:pathLst>
                <a:path extrusionOk="0" h="3759" w="2963">
                  <a:moveTo>
                    <a:pt x="1" y="1"/>
                  </a:moveTo>
                  <a:lnTo>
                    <a:pt x="1" y="2459"/>
                  </a:lnTo>
                  <a:cubicBezTo>
                    <a:pt x="1" y="3312"/>
                    <a:pt x="322" y="3759"/>
                    <a:pt x="1160" y="3759"/>
                  </a:cubicBezTo>
                  <a:cubicBezTo>
                    <a:pt x="1803" y="3759"/>
                    <a:pt x="2124" y="3465"/>
                    <a:pt x="2348" y="3060"/>
                  </a:cubicBezTo>
                  <a:lnTo>
                    <a:pt x="2362" y="3060"/>
                  </a:lnTo>
                  <a:cubicBezTo>
                    <a:pt x="2362" y="3256"/>
                    <a:pt x="2376" y="3507"/>
                    <a:pt x="2389" y="3689"/>
                  </a:cubicBezTo>
                  <a:lnTo>
                    <a:pt x="2962" y="3689"/>
                  </a:lnTo>
                  <a:cubicBezTo>
                    <a:pt x="2920" y="2487"/>
                    <a:pt x="2948" y="1230"/>
                    <a:pt x="2948" y="1"/>
                  </a:cubicBezTo>
                  <a:lnTo>
                    <a:pt x="2320" y="1"/>
                  </a:lnTo>
                  <a:lnTo>
                    <a:pt x="2320" y="2138"/>
                  </a:lnTo>
                  <a:cubicBezTo>
                    <a:pt x="2320" y="2823"/>
                    <a:pt x="2040" y="3256"/>
                    <a:pt x="1370" y="3284"/>
                  </a:cubicBezTo>
                  <a:cubicBezTo>
                    <a:pt x="1349" y="3285"/>
                    <a:pt x="1329" y="3285"/>
                    <a:pt x="1309" y="3285"/>
                  </a:cubicBezTo>
                  <a:cubicBezTo>
                    <a:pt x="758" y="3285"/>
                    <a:pt x="602" y="2914"/>
                    <a:pt x="615" y="2334"/>
                  </a:cubicBezTo>
                  <a:lnTo>
                    <a:pt x="615"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8"/>
            <p:cNvSpPr/>
            <p:nvPr/>
          </p:nvSpPr>
          <p:spPr>
            <a:xfrm>
              <a:off x="1392650" y="880525"/>
              <a:ext cx="77900" cy="130625"/>
            </a:xfrm>
            <a:custGeom>
              <a:rect b="b" l="l" r="r" t="t"/>
              <a:pathLst>
                <a:path extrusionOk="0" h="5225" w="3116">
                  <a:moveTo>
                    <a:pt x="1607" y="475"/>
                  </a:moveTo>
                  <a:cubicBezTo>
                    <a:pt x="2361" y="475"/>
                    <a:pt x="2473" y="1146"/>
                    <a:pt x="2473" y="1914"/>
                  </a:cubicBezTo>
                  <a:cubicBezTo>
                    <a:pt x="2473" y="2696"/>
                    <a:pt x="2375" y="3381"/>
                    <a:pt x="1607" y="3381"/>
                  </a:cubicBezTo>
                  <a:cubicBezTo>
                    <a:pt x="825" y="3381"/>
                    <a:pt x="643" y="2794"/>
                    <a:pt x="643" y="1984"/>
                  </a:cubicBezTo>
                  <a:cubicBezTo>
                    <a:pt x="643" y="1132"/>
                    <a:pt x="811" y="475"/>
                    <a:pt x="1607" y="475"/>
                  </a:cubicBezTo>
                  <a:close/>
                  <a:moveTo>
                    <a:pt x="1775" y="0"/>
                  </a:moveTo>
                  <a:cubicBezTo>
                    <a:pt x="1160" y="0"/>
                    <a:pt x="853" y="266"/>
                    <a:pt x="643" y="685"/>
                  </a:cubicBezTo>
                  <a:lnTo>
                    <a:pt x="629" y="685"/>
                  </a:lnTo>
                  <a:cubicBezTo>
                    <a:pt x="629" y="489"/>
                    <a:pt x="615" y="252"/>
                    <a:pt x="601" y="84"/>
                  </a:cubicBezTo>
                  <a:lnTo>
                    <a:pt x="1" y="84"/>
                  </a:lnTo>
                  <a:cubicBezTo>
                    <a:pt x="15" y="307"/>
                    <a:pt x="28" y="587"/>
                    <a:pt x="28" y="838"/>
                  </a:cubicBezTo>
                  <a:lnTo>
                    <a:pt x="28" y="5225"/>
                  </a:lnTo>
                  <a:lnTo>
                    <a:pt x="643" y="5225"/>
                  </a:lnTo>
                  <a:cubicBezTo>
                    <a:pt x="629" y="4554"/>
                    <a:pt x="657" y="3856"/>
                    <a:pt x="629" y="3213"/>
                  </a:cubicBezTo>
                  <a:lnTo>
                    <a:pt x="643" y="3213"/>
                  </a:lnTo>
                  <a:cubicBezTo>
                    <a:pt x="825" y="3618"/>
                    <a:pt x="1202" y="3842"/>
                    <a:pt x="1775" y="3842"/>
                  </a:cubicBezTo>
                  <a:cubicBezTo>
                    <a:pt x="2836" y="3842"/>
                    <a:pt x="3116" y="2989"/>
                    <a:pt x="3116" y="1914"/>
                  </a:cubicBezTo>
                  <a:cubicBezTo>
                    <a:pt x="3116" y="838"/>
                    <a:pt x="2836" y="14"/>
                    <a:pt x="177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8"/>
            <p:cNvSpPr/>
            <p:nvPr/>
          </p:nvSpPr>
          <p:spPr>
            <a:xfrm>
              <a:off x="1496375" y="881200"/>
              <a:ext cx="76150" cy="95400"/>
            </a:xfrm>
            <a:custGeom>
              <a:rect b="b" l="l" r="r" t="t"/>
              <a:pathLst>
                <a:path extrusionOk="0" h="3816" w="3046">
                  <a:moveTo>
                    <a:pt x="1516" y="1"/>
                  </a:moveTo>
                  <a:cubicBezTo>
                    <a:pt x="717" y="1"/>
                    <a:pt x="154" y="337"/>
                    <a:pt x="154" y="1063"/>
                  </a:cubicBezTo>
                  <a:cubicBezTo>
                    <a:pt x="154" y="1789"/>
                    <a:pt x="783" y="1901"/>
                    <a:pt x="1341" y="2082"/>
                  </a:cubicBezTo>
                  <a:cubicBezTo>
                    <a:pt x="1816" y="2222"/>
                    <a:pt x="2473" y="2208"/>
                    <a:pt x="2473" y="2767"/>
                  </a:cubicBezTo>
                  <a:cubicBezTo>
                    <a:pt x="2473" y="3256"/>
                    <a:pt x="2040" y="3354"/>
                    <a:pt x="1551" y="3354"/>
                  </a:cubicBezTo>
                  <a:cubicBezTo>
                    <a:pt x="1524" y="3354"/>
                    <a:pt x="1498" y="3355"/>
                    <a:pt x="1473" y="3355"/>
                  </a:cubicBezTo>
                  <a:cubicBezTo>
                    <a:pt x="970" y="3355"/>
                    <a:pt x="625" y="3220"/>
                    <a:pt x="545" y="2795"/>
                  </a:cubicBezTo>
                  <a:lnTo>
                    <a:pt x="0" y="2893"/>
                  </a:lnTo>
                  <a:cubicBezTo>
                    <a:pt x="150" y="3559"/>
                    <a:pt x="684" y="3815"/>
                    <a:pt x="1486" y="3815"/>
                  </a:cubicBezTo>
                  <a:cubicBezTo>
                    <a:pt x="1507" y="3815"/>
                    <a:pt x="1529" y="3815"/>
                    <a:pt x="1551" y="3815"/>
                  </a:cubicBezTo>
                  <a:cubicBezTo>
                    <a:pt x="2403" y="3801"/>
                    <a:pt x="3046" y="3507"/>
                    <a:pt x="3046" y="2683"/>
                  </a:cubicBezTo>
                  <a:cubicBezTo>
                    <a:pt x="3046" y="1915"/>
                    <a:pt x="2347" y="1789"/>
                    <a:pt x="1732" y="1594"/>
                  </a:cubicBezTo>
                  <a:cubicBezTo>
                    <a:pt x="1299" y="1468"/>
                    <a:pt x="727" y="1482"/>
                    <a:pt x="727" y="965"/>
                  </a:cubicBezTo>
                  <a:cubicBezTo>
                    <a:pt x="727" y="630"/>
                    <a:pt x="1006" y="448"/>
                    <a:pt x="1565" y="448"/>
                  </a:cubicBezTo>
                  <a:cubicBezTo>
                    <a:pt x="2012" y="448"/>
                    <a:pt x="2347" y="560"/>
                    <a:pt x="2417" y="951"/>
                  </a:cubicBezTo>
                  <a:lnTo>
                    <a:pt x="2962" y="881"/>
                  </a:lnTo>
                  <a:cubicBezTo>
                    <a:pt x="2836" y="252"/>
                    <a:pt x="2305" y="1"/>
                    <a:pt x="1565" y="1"/>
                  </a:cubicBezTo>
                  <a:cubicBezTo>
                    <a:pt x="1548" y="1"/>
                    <a:pt x="1532" y="1"/>
                    <a:pt x="151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8"/>
            <p:cNvSpPr/>
            <p:nvPr/>
          </p:nvSpPr>
          <p:spPr>
            <a:xfrm>
              <a:off x="1447475" y="3847175"/>
              <a:ext cx="1756275" cy="733400"/>
            </a:xfrm>
            <a:custGeom>
              <a:rect b="b" l="l" r="r" t="t"/>
              <a:pathLst>
                <a:path extrusionOk="0" h="29336" w="70251">
                  <a:moveTo>
                    <a:pt x="1" y="1"/>
                  </a:moveTo>
                  <a:lnTo>
                    <a:pt x="1" y="29335"/>
                  </a:lnTo>
                  <a:lnTo>
                    <a:pt x="70251" y="29335"/>
                  </a:lnTo>
                  <a:lnTo>
                    <a:pt x="70251"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8"/>
            <p:cNvSpPr/>
            <p:nvPr/>
          </p:nvSpPr>
          <p:spPr>
            <a:xfrm>
              <a:off x="1447475" y="4161475"/>
              <a:ext cx="1756275" cy="419100"/>
            </a:xfrm>
            <a:custGeom>
              <a:rect b="b" l="l" r="r" t="t"/>
              <a:pathLst>
                <a:path extrusionOk="0" h="16764" w="70251">
                  <a:moveTo>
                    <a:pt x="1" y="1"/>
                  </a:moveTo>
                  <a:lnTo>
                    <a:pt x="1" y="5588"/>
                  </a:lnTo>
                  <a:lnTo>
                    <a:pt x="70251" y="5588"/>
                  </a:lnTo>
                  <a:lnTo>
                    <a:pt x="70251" y="1"/>
                  </a:lnTo>
                  <a:close/>
                  <a:moveTo>
                    <a:pt x="1" y="11176"/>
                  </a:moveTo>
                  <a:lnTo>
                    <a:pt x="1" y="16763"/>
                  </a:lnTo>
                  <a:lnTo>
                    <a:pt x="70251" y="16763"/>
                  </a:lnTo>
                  <a:lnTo>
                    <a:pt x="70251" y="11176"/>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8"/>
            <p:cNvSpPr/>
            <p:nvPr/>
          </p:nvSpPr>
          <p:spPr>
            <a:xfrm>
              <a:off x="1447475" y="3847175"/>
              <a:ext cx="1756275" cy="174650"/>
            </a:xfrm>
            <a:custGeom>
              <a:rect b="b" l="l" r="r" t="t"/>
              <a:pathLst>
                <a:path extrusionOk="0" h="6986" w="70251">
                  <a:moveTo>
                    <a:pt x="1" y="1"/>
                  </a:moveTo>
                  <a:lnTo>
                    <a:pt x="1" y="6985"/>
                  </a:lnTo>
                  <a:lnTo>
                    <a:pt x="70251" y="6985"/>
                  </a:lnTo>
                  <a:lnTo>
                    <a:pt x="70251"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8"/>
            <p:cNvSpPr/>
            <p:nvPr/>
          </p:nvSpPr>
          <p:spPr>
            <a:xfrm>
              <a:off x="1447475" y="3847175"/>
              <a:ext cx="1756275" cy="733400"/>
            </a:xfrm>
            <a:custGeom>
              <a:rect b="b" l="l" r="r" t="t"/>
              <a:pathLst>
                <a:path extrusionOk="0" fill="none" h="29336" w="70251">
                  <a:moveTo>
                    <a:pt x="1" y="1"/>
                  </a:moveTo>
                  <a:lnTo>
                    <a:pt x="70251" y="1"/>
                  </a:lnTo>
                  <a:lnTo>
                    <a:pt x="70251" y="29335"/>
                  </a:lnTo>
                  <a:lnTo>
                    <a:pt x="1" y="29335"/>
                  </a:lnTo>
                  <a:close/>
                  <a:moveTo>
                    <a:pt x="1" y="6985"/>
                  </a:moveTo>
                  <a:lnTo>
                    <a:pt x="70251" y="6985"/>
                  </a:lnTo>
                  <a:moveTo>
                    <a:pt x="14123" y="6985"/>
                  </a:moveTo>
                  <a:lnTo>
                    <a:pt x="14123" y="29335"/>
                  </a:lnTo>
                  <a:moveTo>
                    <a:pt x="55150" y="6985"/>
                  </a:moveTo>
                  <a:lnTo>
                    <a:pt x="55150" y="29335"/>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8"/>
            <p:cNvSpPr/>
            <p:nvPr/>
          </p:nvSpPr>
          <p:spPr>
            <a:xfrm>
              <a:off x="2104375" y="3896075"/>
              <a:ext cx="52400" cy="54150"/>
            </a:xfrm>
            <a:custGeom>
              <a:rect b="b" l="l" r="r" t="t"/>
              <a:pathLst>
                <a:path extrusionOk="0" h="2166" w="2096">
                  <a:moveTo>
                    <a:pt x="0" y="0"/>
                  </a:moveTo>
                  <a:lnTo>
                    <a:pt x="0" y="2165"/>
                  </a:lnTo>
                  <a:lnTo>
                    <a:pt x="266" y="2165"/>
                  </a:lnTo>
                  <a:lnTo>
                    <a:pt x="252" y="266"/>
                  </a:lnTo>
                  <a:lnTo>
                    <a:pt x="964" y="2165"/>
                  </a:lnTo>
                  <a:lnTo>
                    <a:pt x="1160" y="2165"/>
                  </a:lnTo>
                  <a:cubicBezTo>
                    <a:pt x="1383" y="1523"/>
                    <a:pt x="1663" y="922"/>
                    <a:pt x="1858" y="266"/>
                  </a:cubicBezTo>
                  <a:lnTo>
                    <a:pt x="1858" y="266"/>
                  </a:lnTo>
                  <a:lnTo>
                    <a:pt x="1844" y="2165"/>
                  </a:lnTo>
                  <a:lnTo>
                    <a:pt x="2096" y="2165"/>
                  </a:lnTo>
                  <a:lnTo>
                    <a:pt x="2096" y="0"/>
                  </a:lnTo>
                  <a:lnTo>
                    <a:pt x="1733" y="0"/>
                  </a:lnTo>
                  <a:cubicBezTo>
                    <a:pt x="1509" y="615"/>
                    <a:pt x="1244" y="1188"/>
                    <a:pt x="1062" y="1844"/>
                  </a:cubicBezTo>
                  <a:lnTo>
                    <a:pt x="39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8"/>
            <p:cNvSpPr/>
            <p:nvPr/>
          </p:nvSpPr>
          <p:spPr>
            <a:xfrm>
              <a:off x="2166200" y="3907950"/>
              <a:ext cx="40875" cy="43325"/>
            </a:xfrm>
            <a:custGeom>
              <a:rect b="b" l="l" r="r" t="t"/>
              <a:pathLst>
                <a:path extrusionOk="0" h="1733" w="1635">
                  <a:moveTo>
                    <a:pt x="1103" y="866"/>
                  </a:moveTo>
                  <a:cubicBezTo>
                    <a:pt x="1131" y="1257"/>
                    <a:pt x="936" y="1495"/>
                    <a:pt x="587" y="1523"/>
                  </a:cubicBezTo>
                  <a:cubicBezTo>
                    <a:pt x="405" y="1523"/>
                    <a:pt x="307" y="1397"/>
                    <a:pt x="307" y="1229"/>
                  </a:cubicBezTo>
                  <a:cubicBezTo>
                    <a:pt x="307" y="824"/>
                    <a:pt x="726" y="894"/>
                    <a:pt x="1103" y="866"/>
                  </a:cubicBezTo>
                  <a:close/>
                  <a:moveTo>
                    <a:pt x="754" y="0"/>
                  </a:moveTo>
                  <a:cubicBezTo>
                    <a:pt x="377" y="0"/>
                    <a:pt x="140" y="126"/>
                    <a:pt x="98" y="447"/>
                  </a:cubicBezTo>
                  <a:lnTo>
                    <a:pt x="377" y="475"/>
                  </a:lnTo>
                  <a:cubicBezTo>
                    <a:pt x="391" y="266"/>
                    <a:pt x="531" y="210"/>
                    <a:pt x="740" y="210"/>
                  </a:cubicBezTo>
                  <a:cubicBezTo>
                    <a:pt x="1020" y="210"/>
                    <a:pt x="1131" y="377"/>
                    <a:pt x="1103" y="685"/>
                  </a:cubicBezTo>
                  <a:cubicBezTo>
                    <a:pt x="1077" y="685"/>
                    <a:pt x="1052" y="685"/>
                    <a:pt x="1026" y="685"/>
                  </a:cubicBezTo>
                  <a:cubicBezTo>
                    <a:pt x="507" y="685"/>
                    <a:pt x="1" y="697"/>
                    <a:pt x="14" y="1229"/>
                  </a:cubicBezTo>
                  <a:cubicBezTo>
                    <a:pt x="14" y="1537"/>
                    <a:pt x="209" y="1718"/>
                    <a:pt x="517" y="1732"/>
                  </a:cubicBezTo>
                  <a:cubicBezTo>
                    <a:pt x="838" y="1732"/>
                    <a:pt x="978" y="1565"/>
                    <a:pt x="1117" y="1383"/>
                  </a:cubicBezTo>
                  <a:lnTo>
                    <a:pt x="1117" y="1383"/>
                  </a:lnTo>
                  <a:cubicBezTo>
                    <a:pt x="1096" y="1598"/>
                    <a:pt x="1248" y="1705"/>
                    <a:pt x="1447" y="1705"/>
                  </a:cubicBezTo>
                  <a:cubicBezTo>
                    <a:pt x="1506" y="1705"/>
                    <a:pt x="1570" y="1696"/>
                    <a:pt x="1634" y="1676"/>
                  </a:cubicBezTo>
                  <a:lnTo>
                    <a:pt x="1634" y="1509"/>
                  </a:lnTo>
                  <a:cubicBezTo>
                    <a:pt x="1604" y="1515"/>
                    <a:pt x="1577" y="1518"/>
                    <a:pt x="1552" y="1518"/>
                  </a:cubicBezTo>
                  <a:cubicBezTo>
                    <a:pt x="1419" y="1518"/>
                    <a:pt x="1371" y="1425"/>
                    <a:pt x="1383" y="1271"/>
                  </a:cubicBezTo>
                  <a:lnTo>
                    <a:pt x="1383" y="559"/>
                  </a:lnTo>
                  <a:cubicBezTo>
                    <a:pt x="1383" y="168"/>
                    <a:pt x="1145"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8"/>
            <p:cNvSpPr/>
            <p:nvPr/>
          </p:nvSpPr>
          <p:spPr>
            <a:xfrm>
              <a:off x="2212275" y="3907900"/>
              <a:ext cx="39200" cy="42325"/>
            </a:xfrm>
            <a:custGeom>
              <a:rect b="b" l="l" r="r" t="t"/>
              <a:pathLst>
                <a:path extrusionOk="0" h="1693" w="1568">
                  <a:moveTo>
                    <a:pt x="855" y="1"/>
                  </a:moveTo>
                  <a:cubicBezTo>
                    <a:pt x="841" y="1"/>
                    <a:pt x="826" y="1"/>
                    <a:pt x="811" y="2"/>
                  </a:cubicBezTo>
                  <a:cubicBezTo>
                    <a:pt x="532" y="2"/>
                    <a:pt x="364" y="128"/>
                    <a:pt x="280" y="310"/>
                  </a:cubicBezTo>
                  <a:cubicBezTo>
                    <a:pt x="252" y="240"/>
                    <a:pt x="266" y="128"/>
                    <a:pt x="252" y="30"/>
                  </a:cubicBezTo>
                  <a:lnTo>
                    <a:pt x="1" y="30"/>
                  </a:lnTo>
                  <a:lnTo>
                    <a:pt x="1" y="1692"/>
                  </a:lnTo>
                  <a:lnTo>
                    <a:pt x="280" y="1692"/>
                  </a:lnTo>
                  <a:cubicBezTo>
                    <a:pt x="322" y="1106"/>
                    <a:pt x="85" y="240"/>
                    <a:pt x="713" y="212"/>
                  </a:cubicBezTo>
                  <a:cubicBezTo>
                    <a:pt x="979" y="212"/>
                    <a:pt x="1048" y="365"/>
                    <a:pt x="1048" y="631"/>
                  </a:cubicBezTo>
                  <a:lnTo>
                    <a:pt x="1048" y="1692"/>
                  </a:lnTo>
                  <a:lnTo>
                    <a:pt x="1328" y="1692"/>
                  </a:lnTo>
                  <a:cubicBezTo>
                    <a:pt x="1273" y="1021"/>
                    <a:pt x="1567"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8"/>
            <p:cNvSpPr/>
            <p:nvPr/>
          </p:nvSpPr>
          <p:spPr>
            <a:xfrm>
              <a:off x="2253500" y="3907950"/>
              <a:ext cx="40875" cy="43325"/>
            </a:xfrm>
            <a:custGeom>
              <a:rect b="b" l="l" r="r" t="t"/>
              <a:pathLst>
                <a:path extrusionOk="0" h="1733" w="1635">
                  <a:moveTo>
                    <a:pt x="1104" y="866"/>
                  </a:moveTo>
                  <a:cubicBezTo>
                    <a:pt x="1132" y="1257"/>
                    <a:pt x="936" y="1495"/>
                    <a:pt x="587" y="1523"/>
                  </a:cubicBezTo>
                  <a:cubicBezTo>
                    <a:pt x="405" y="1523"/>
                    <a:pt x="307" y="1397"/>
                    <a:pt x="307" y="1229"/>
                  </a:cubicBezTo>
                  <a:cubicBezTo>
                    <a:pt x="307" y="824"/>
                    <a:pt x="727" y="894"/>
                    <a:pt x="1104" y="866"/>
                  </a:cubicBezTo>
                  <a:close/>
                  <a:moveTo>
                    <a:pt x="754" y="0"/>
                  </a:moveTo>
                  <a:cubicBezTo>
                    <a:pt x="377" y="0"/>
                    <a:pt x="140" y="126"/>
                    <a:pt x="98" y="447"/>
                  </a:cubicBezTo>
                  <a:lnTo>
                    <a:pt x="377" y="475"/>
                  </a:lnTo>
                  <a:cubicBezTo>
                    <a:pt x="391" y="266"/>
                    <a:pt x="531" y="210"/>
                    <a:pt x="740" y="210"/>
                  </a:cubicBezTo>
                  <a:cubicBezTo>
                    <a:pt x="1020" y="210"/>
                    <a:pt x="1132" y="377"/>
                    <a:pt x="1104" y="685"/>
                  </a:cubicBezTo>
                  <a:cubicBezTo>
                    <a:pt x="1078" y="685"/>
                    <a:pt x="1052" y="685"/>
                    <a:pt x="1026" y="685"/>
                  </a:cubicBezTo>
                  <a:cubicBezTo>
                    <a:pt x="507" y="685"/>
                    <a:pt x="1" y="697"/>
                    <a:pt x="14" y="1229"/>
                  </a:cubicBezTo>
                  <a:cubicBezTo>
                    <a:pt x="14" y="1537"/>
                    <a:pt x="210" y="1718"/>
                    <a:pt x="517" y="1732"/>
                  </a:cubicBezTo>
                  <a:cubicBezTo>
                    <a:pt x="838" y="1732"/>
                    <a:pt x="978" y="1565"/>
                    <a:pt x="1118" y="1383"/>
                  </a:cubicBezTo>
                  <a:lnTo>
                    <a:pt x="1118" y="1383"/>
                  </a:lnTo>
                  <a:cubicBezTo>
                    <a:pt x="1096" y="1598"/>
                    <a:pt x="1248" y="1705"/>
                    <a:pt x="1447" y="1705"/>
                  </a:cubicBezTo>
                  <a:cubicBezTo>
                    <a:pt x="1506" y="1705"/>
                    <a:pt x="1570" y="1696"/>
                    <a:pt x="1635" y="1676"/>
                  </a:cubicBezTo>
                  <a:lnTo>
                    <a:pt x="1635" y="1509"/>
                  </a:lnTo>
                  <a:cubicBezTo>
                    <a:pt x="1604" y="1515"/>
                    <a:pt x="1577" y="1518"/>
                    <a:pt x="1553" y="1518"/>
                  </a:cubicBezTo>
                  <a:cubicBezTo>
                    <a:pt x="1419" y="1518"/>
                    <a:pt x="1371" y="1425"/>
                    <a:pt x="1383" y="1271"/>
                  </a:cubicBezTo>
                  <a:lnTo>
                    <a:pt x="1383" y="559"/>
                  </a:lnTo>
                  <a:cubicBezTo>
                    <a:pt x="1383" y="168"/>
                    <a:pt x="1146"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8"/>
            <p:cNvSpPr/>
            <p:nvPr/>
          </p:nvSpPr>
          <p:spPr>
            <a:xfrm>
              <a:off x="2297500" y="3907950"/>
              <a:ext cx="42575" cy="58500"/>
            </a:xfrm>
            <a:custGeom>
              <a:rect b="b" l="l" r="r" t="t"/>
              <a:pathLst>
                <a:path extrusionOk="0" h="2340" w="1703">
                  <a:moveTo>
                    <a:pt x="685" y="210"/>
                  </a:moveTo>
                  <a:cubicBezTo>
                    <a:pt x="1006" y="210"/>
                    <a:pt x="1132" y="489"/>
                    <a:pt x="1132" y="866"/>
                  </a:cubicBezTo>
                  <a:cubicBezTo>
                    <a:pt x="1132" y="1215"/>
                    <a:pt x="1006" y="1495"/>
                    <a:pt x="685" y="1495"/>
                  </a:cubicBezTo>
                  <a:cubicBezTo>
                    <a:pt x="335" y="1495"/>
                    <a:pt x="294" y="1215"/>
                    <a:pt x="294" y="866"/>
                  </a:cubicBezTo>
                  <a:cubicBezTo>
                    <a:pt x="294" y="503"/>
                    <a:pt x="349" y="210"/>
                    <a:pt x="685" y="210"/>
                  </a:cubicBezTo>
                  <a:close/>
                  <a:moveTo>
                    <a:pt x="615" y="0"/>
                  </a:moveTo>
                  <a:cubicBezTo>
                    <a:pt x="140" y="14"/>
                    <a:pt x="0" y="377"/>
                    <a:pt x="0" y="866"/>
                  </a:cubicBezTo>
                  <a:cubicBezTo>
                    <a:pt x="0" y="1341"/>
                    <a:pt x="126" y="1704"/>
                    <a:pt x="587" y="1704"/>
                  </a:cubicBezTo>
                  <a:cubicBezTo>
                    <a:pt x="866" y="1704"/>
                    <a:pt x="1034" y="1565"/>
                    <a:pt x="1132" y="1383"/>
                  </a:cubicBezTo>
                  <a:lnTo>
                    <a:pt x="1132" y="1649"/>
                  </a:lnTo>
                  <a:cubicBezTo>
                    <a:pt x="1182" y="1958"/>
                    <a:pt x="937" y="2132"/>
                    <a:pt x="705" y="2132"/>
                  </a:cubicBezTo>
                  <a:cubicBezTo>
                    <a:pt x="549" y="2132"/>
                    <a:pt x="400" y="2054"/>
                    <a:pt x="349" y="1886"/>
                  </a:cubicBezTo>
                  <a:lnTo>
                    <a:pt x="70" y="1942"/>
                  </a:lnTo>
                  <a:cubicBezTo>
                    <a:pt x="126" y="2137"/>
                    <a:pt x="252" y="2263"/>
                    <a:pt x="447" y="2305"/>
                  </a:cubicBezTo>
                  <a:cubicBezTo>
                    <a:pt x="559" y="2329"/>
                    <a:pt x="658" y="2340"/>
                    <a:pt x="746" y="2340"/>
                  </a:cubicBezTo>
                  <a:cubicBezTo>
                    <a:pt x="1703" y="2340"/>
                    <a:pt x="1334" y="1026"/>
                    <a:pt x="1411" y="28"/>
                  </a:cubicBezTo>
                  <a:lnTo>
                    <a:pt x="1146" y="28"/>
                  </a:lnTo>
                  <a:cubicBezTo>
                    <a:pt x="1132" y="112"/>
                    <a:pt x="1146" y="224"/>
                    <a:pt x="1132" y="308"/>
                  </a:cubicBezTo>
                  <a:cubicBezTo>
                    <a:pt x="1034" y="140"/>
                    <a:pt x="866"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8"/>
            <p:cNvSpPr/>
            <p:nvPr/>
          </p:nvSpPr>
          <p:spPr>
            <a:xfrm>
              <a:off x="2340800" y="3907950"/>
              <a:ext cx="37750" cy="43325"/>
            </a:xfrm>
            <a:custGeom>
              <a:rect b="b" l="l" r="r" t="t"/>
              <a:pathLst>
                <a:path extrusionOk="0" h="1733" w="1510">
                  <a:moveTo>
                    <a:pt x="753" y="209"/>
                  </a:moveTo>
                  <a:cubicBezTo>
                    <a:pt x="994" y="209"/>
                    <a:pt x="1241" y="388"/>
                    <a:pt x="1216" y="699"/>
                  </a:cubicBezTo>
                  <a:lnTo>
                    <a:pt x="308" y="699"/>
                  </a:lnTo>
                  <a:cubicBezTo>
                    <a:pt x="308" y="615"/>
                    <a:pt x="336" y="517"/>
                    <a:pt x="364" y="461"/>
                  </a:cubicBezTo>
                  <a:cubicBezTo>
                    <a:pt x="436" y="288"/>
                    <a:pt x="593" y="209"/>
                    <a:pt x="753" y="209"/>
                  </a:cubicBezTo>
                  <a:close/>
                  <a:moveTo>
                    <a:pt x="755" y="0"/>
                  </a:moveTo>
                  <a:cubicBezTo>
                    <a:pt x="238" y="0"/>
                    <a:pt x="28" y="321"/>
                    <a:pt x="14" y="852"/>
                  </a:cubicBezTo>
                  <a:cubicBezTo>
                    <a:pt x="0" y="1397"/>
                    <a:pt x="266" y="1732"/>
                    <a:pt x="769" y="1732"/>
                  </a:cubicBezTo>
                  <a:cubicBezTo>
                    <a:pt x="1118" y="1732"/>
                    <a:pt x="1355" y="1579"/>
                    <a:pt x="1439" y="1327"/>
                  </a:cubicBezTo>
                  <a:lnTo>
                    <a:pt x="1202" y="1257"/>
                  </a:lnTo>
                  <a:cubicBezTo>
                    <a:pt x="1146" y="1411"/>
                    <a:pt x="1006" y="1523"/>
                    <a:pt x="769" y="1523"/>
                  </a:cubicBezTo>
                  <a:cubicBezTo>
                    <a:pt x="433" y="1509"/>
                    <a:pt x="308" y="1271"/>
                    <a:pt x="308" y="922"/>
                  </a:cubicBezTo>
                  <a:lnTo>
                    <a:pt x="1495"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8"/>
            <p:cNvSpPr/>
            <p:nvPr/>
          </p:nvSpPr>
          <p:spPr>
            <a:xfrm>
              <a:off x="2386900" y="3907950"/>
              <a:ext cx="61375" cy="42275"/>
            </a:xfrm>
            <a:custGeom>
              <a:rect b="b" l="l" r="r" t="t"/>
              <a:pathLst>
                <a:path extrusionOk="0" h="1691" w="2455">
                  <a:moveTo>
                    <a:pt x="1733" y="0"/>
                  </a:moveTo>
                  <a:cubicBezTo>
                    <a:pt x="1728" y="0"/>
                    <a:pt x="1723" y="0"/>
                    <a:pt x="1718" y="0"/>
                  </a:cubicBezTo>
                  <a:cubicBezTo>
                    <a:pt x="1439" y="0"/>
                    <a:pt x="1299" y="126"/>
                    <a:pt x="1202" y="308"/>
                  </a:cubicBezTo>
                  <a:cubicBezTo>
                    <a:pt x="1168" y="98"/>
                    <a:pt x="971" y="3"/>
                    <a:pt x="768" y="3"/>
                  </a:cubicBezTo>
                  <a:cubicBezTo>
                    <a:pt x="549" y="3"/>
                    <a:pt x="323" y="112"/>
                    <a:pt x="280" y="308"/>
                  </a:cubicBezTo>
                  <a:cubicBezTo>
                    <a:pt x="252" y="238"/>
                    <a:pt x="266" y="126"/>
                    <a:pt x="252" y="28"/>
                  </a:cubicBezTo>
                  <a:lnTo>
                    <a:pt x="0" y="28"/>
                  </a:lnTo>
                  <a:lnTo>
                    <a:pt x="0" y="1690"/>
                  </a:lnTo>
                  <a:lnTo>
                    <a:pt x="280" y="1690"/>
                  </a:lnTo>
                  <a:cubicBezTo>
                    <a:pt x="322" y="1118"/>
                    <a:pt x="84" y="252"/>
                    <a:pt x="657" y="210"/>
                  </a:cubicBezTo>
                  <a:cubicBezTo>
                    <a:pt x="666" y="209"/>
                    <a:pt x="676" y="209"/>
                    <a:pt x="685" y="209"/>
                  </a:cubicBezTo>
                  <a:cubicBezTo>
                    <a:pt x="925" y="209"/>
                    <a:pt x="964" y="386"/>
                    <a:pt x="964" y="629"/>
                  </a:cubicBezTo>
                  <a:lnTo>
                    <a:pt x="964" y="1690"/>
                  </a:lnTo>
                  <a:lnTo>
                    <a:pt x="1230" y="1690"/>
                  </a:lnTo>
                  <a:cubicBezTo>
                    <a:pt x="1285" y="1132"/>
                    <a:pt x="1034" y="238"/>
                    <a:pt x="1621" y="210"/>
                  </a:cubicBezTo>
                  <a:cubicBezTo>
                    <a:pt x="1886" y="210"/>
                    <a:pt x="1928" y="377"/>
                    <a:pt x="1928" y="629"/>
                  </a:cubicBezTo>
                  <a:lnTo>
                    <a:pt x="1928" y="1690"/>
                  </a:lnTo>
                  <a:lnTo>
                    <a:pt x="2193" y="1690"/>
                  </a:lnTo>
                  <a:cubicBezTo>
                    <a:pt x="2124" y="1038"/>
                    <a:pt x="2454"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8"/>
            <p:cNvSpPr/>
            <p:nvPr/>
          </p:nvSpPr>
          <p:spPr>
            <a:xfrm>
              <a:off x="2449750" y="3907950"/>
              <a:ext cx="37750" cy="43325"/>
            </a:xfrm>
            <a:custGeom>
              <a:rect b="b" l="l" r="r" t="t"/>
              <a:pathLst>
                <a:path extrusionOk="0" h="1733" w="1510">
                  <a:moveTo>
                    <a:pt x="753" y="209"/>
                  </a:moveTo>
                  <a:cubicBezTo>
                    <a:pt x="992" y="209"/>
                    <a:pt x="1236" y="388"/>
                    <a:pt x="1202" y="699"/>
                  </a:cubicBezTo>
                  <a:lnTo>
                    <a:pt x="308" y="699"/>
                  </a:lnTo>
                  <a:cubicBezTo>
                    <a:pt x="308" y="615"/>
                    <a:pt x="336" y="517"/>
                    <a:pt x="364" y="461"/>
                  </a:cubicBezTo>
                  <a:cubicBezTo>
                    <a:pt x="436" y="288"/>
                    <a:pt x="594" y="209"/>
                    <a:pt x="753" y="209"/>
                  </a:cubicBezTo>
                  <a:close/>
                  <a:moveTo>
                    <a:pt x="755" y="0"/>
                  </a:moveTo>
                  <a:cubicBezTo>
                    <a:pt x="238" y="0"/>
                    <a:pt x="15" y="321"/>
                    <a:pt x="15" y="852"/>
                  </a:cubicBezTo>
                  <a:cubicBezTo>
                    <a:pt x="1" y="1397"/>
                    <a:pt x="266" y="1732"/>
                    <a:pt x="769" y="1732"/>
                  </a:cubicBezTo>
                  <a:cubicBezTo>
                    <a:pt x="1118" y="1732"/>
                    <a:pt x="1342" y="1579"/>
                    <a:pt x="1440" y="1327"/>
                  </a:cubicBezTo>
                  <a:lnTo>
                    <a:pt x="1202" y="1257"/>
                  </a:lnTo>
                  <a:cubicBezTo>
                    <a:pt x="1146" y="1411"/>
                    <a:pt x="993" y="1523"/>
                    <a:pt x="769" y="1523"/>
                  </a:cubicBezTo>
                  <a:cubicBezTo>
                    <a:pt x="434" y="1509"/>
                    <a:pt x="308" y="1271"/>
                    <a:pt x="308" y="922"/>
                  </a:cubicBezTo>
                  <a:lnTo>
                    <a:pt x="1481" y="922"/>
                  </a:lnTo>
                  <a:cubicBezTo>
                    <a:pt x="1509"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8"/>
            <p:cNvSpPr/>
            <p:nvPr/>
          </p:nvSpPr>
          <p:spPr>
            <a:xfrm>
              <a:off x="2495500" y="3907900"/>
              <a:ext cx="39550" cy="42325"/>
            </a:xfrm>
            <a:custGeom>
              <a:rect b="b" l="l" r="r" t="t"/>
              <a:pathLst>
                <a:path extrusionOk="0" h="1693" w="1582">
                  <a:moveTo>
                    <a:pt x="869" y="1"/>
                  </a:moveTo>
                  <a:cubicBezTo>
                    <a:pt x="854" y="1"/>
                    <a:pt x="840" y="1"/>
                    <a:pt x="825" y="2"/>
                  </a:cubicBezTo>
                  <a:cubicBezTo>
                    <a:pt x="545" y="2"/>
                    <a:pt x="378" y="128"/>
                    <a:pt x="280" y="310"/>
                  </a:cubicBezTo>
                  <a:cubicBezTo>
                    <a:pt x="266" y="240"/>
                    <a:pt x="280" y="128"/>
                    <a:pt x="266" y="30"/>
                  </a:cubicBezTo>
                  <a:lnTo>
                    <a:pt x="1" y="30"/>
                  </a:lnTo>
                  <a:lnTo>
                    <a:pt x="15" y="1692"/>
                  </a:lnTo>
                  <a:lnTo>
                    <a:pt x="294" y="1692"/>
                  </a:lnTo>
                  <a:cubicBezTo>
                    <a:pt x="336" y="1106"/>
                    <a:pt x="98" y="240"/>
                    <a:pt x="727" y="212"/>
                  </a:cubicBezTo>
                  <a:cubicBezTo>
                    <a:pt x="992" y="212"/>
                    <a:pt x="1062" y="365"/>
                    <a:pt x="1062" y="631"/>
                  </a:cubicBezTo>
                  <a:lnTo>
                    <a:pt x="1062" y="1692"/>
                  </a:lnTo>
                  <a:lnTo>
                    <a:pt x="1342" y="1692"/>
                  </a:lnTo>
                  <a:cubicBezTo>
                    <a:pt x="1287" y="1021"/>
                    <a:pt x="1581" y="1"/>
                    <a:pt x="8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8"/>
            <p:cNvSpPr/>
            <p:nvPr/>
          </p:nvSpPr>
          <p:spPr>
            <a:xfrm>
              <a:off x="2535325" y="3899200"/>
              <a:ext cx="19925" cy="51800"/>
            </a:xfrm>
            <a:custGeom>
              <a:rect b="b" l="l" r="r" t="t"/>
              <a:pathLst>
                <a:path extrusionOk="0" h="2072" w="797">
                  <a:moveTo>
                    <a:pt x="280" y="1"/>
                  </a:moveTo>
                  <a:lnTo>
                    <a:pt x="210" y="378"/>
                  </a:lnTo>
                  <a:lnTo>
                    <a:pt x="0" y="378"/>
                  </a:lnTo>
                  <a:lnTo>
                    <a:pt x="0" y="588"/>
                  </a:lnTo>
                  <a:lnTo>
                    <a:pt x="182" y="588"/>
                  </a:lnTo>
                  <a:lnTo>
                    <a:pt x="182" y="1691"/>
                  </a:lnTo>
                  <a:cubicBezTo>
                    <a:pt x="182" y="1970"/>
                    <a:pt x="345" y="2071"/>
                    <a:pt x="544" y="2071"/>
                  </a:cubicBezTo>
                  <a:cubicBezTo>
                    <a:pt x="625" y="2071"/>
                    <a:pt x="712" y="2055"/>
                    <a:pt x="796" y="2026"/>
                  </a:cubicBezTo>
                  <a:lnTo>
                    <a:pt x="796" y="1817"/>
                  </a:lnTo>
                  <a:cubicBezTo>
                    <a:pt x="748" y="1837"/>
                    <a:pt x="698" y="1848"/>
                    <a:pt x="652" y="1848"/>
                  </a:cubicBezTo>
                  <a:cubicBezTo>
                    <a:pt x="540" y="1848"/>
                    <a:pt x="451" y="1784"/>
                    <a:pt x="461" y="1635"/>
                  </a:cubicBezTo>
                  <a:lnTo>
                    <a:pt x="461" y="588"/>
                  </a:lnTo>
                  <a:lnTo>
                    <a:pt x="768" y="588"/>
                  </a:lnTo>
                  <a:lnTo>
                    <a:pt x="768"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8"/>
            <p:cNvSpPr/>
            <p:nvPr/>
          </p:nvSpPr>
          <p:spPr>
            <a:xfrm>
              <a:off x="1484500" y="4053175"/>
              <a:ext cx="41575" cy="54200"/>
            </a:xfrm>
            <a:custGeom>
              <a:rect b="b" l="l" r="r" t="t"/>
              <a:pathLst>
                <a:path extrusionOk="0" h="2168" w="1663">
                  <a:moveTo>
                    <a:pt x="687" y="238"/>
                  </a:moveTo>
                  <a:cubicBezTo>
                    <a:pt x="1051" y="238"/>
                    <a:pt x="1369" y="278"/>
                    <a:pt x="1369" y="659"/>
                  </a:cubicBezTo>
                  <a:cubicBezTo>
                    <a:pt x="1369" y="1047"/>
                    <a:pt x="1056" y="1099"/>
                    <a:pt x="697" y="1099"/>
                  </a:cubicBezTo>
                  <a:cubicBezTo>
                    <a:pt x="564" y="1099"/>
                    <a:pt x="425" y="1092"/>
                    <a:pt x="294" y="1092"/>
                  </a:cubicBezTo>
                  <a:lnTo>
                    <a:pt x="294" y="240"/>
                  </a:lnTo>
                  <a:cubicBezTo>
                    <a:pt x="328" y="241"/>
                    <a:pt x="363" y="241"/>
                    <a:pt x="398" y="241"/>
                  </a:cubicBezTo>
                  <a:cubicBezTo>
                    <a:pt x="494" y="241"/>
                    <a:pt x="592" y="238"/>
                    <a:pt x="687" y="238"/>
                  </a:cubicBezTo>
                  <a:close/>
                  <a:moveTo>
                    <a:pt x="530" y="1"/>
                  </a:moveTo>
                  <a:cubicBezTo>
                    <a:pt x="398" y="1"/>
                    <a:pt x="262" y="3"/>
                    <a:pt x="130" y="3"/>
                  </a:cubicBezTo>
                  <a:cubicBezTo>
                    <a:pt x="86" y="3"/>
                    <a:pt x="43" y="3"/>
                    <a:pt x="0" y="2"/>
                  </a:cubicBezTo>
                  <a:lnTo>
                    <a:pt x="0" y="2167"/>
                  </a:lnTo>
                  <a:lnTo>
                    <a:pt x="294" y="2167"/>
                  </a:lnTo>
                  <a:lnTo>
                    <a:pt x="294" y="1315"/>
                  </a:lnTo>
                  <a:cubicBezTo>
                    <a:pt x="423" y="1323"/>
                    <a:pt x="552" y="1329"/>
                    <a:pt x="676" y="1329"/>
                  </a:cubicBezTo>
                  <a:cubicBezTo>
                    <a:pt x="1218" y="1329"/>
                    <a:pt x="1663" y="1216"/>
                    <a:pt x="1663" y="659"/>
                  </a:cubicBezTo>
                  <a:cubicBezTo>
                    <a:pt x="1663" y="56"/>
                    <a:pt x="1123" y="1"/>
                    <a:pt x="5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8"/>
            <p:cNvSpPr/>
            <p:nvPr/>
          </p:nvSpPr>
          <p:spPr>
            <a:xfrm>
              <a:off x="1536875" y="4053225"/>
              <a:ext cx="45075" cy="54150"/>
            </a:xfrm>
            <a:custGeom>
              <a:rect b="b" l="l" r="r" t="t"/>
              <a:pathLst>
                <a:path extrusionOk="0" h="2166" w="1803">
                  <a:moveTo>
                    <a:pt x="1" y="0"/>
                  </a:moveTo>
                  <a:lnTo>
                    <a:pt x="1" y="2165"/>
                  </a:lnTo>
                  <a:lnTo>
                    <a:pt x="294" y="2165"/>
                  </a:lnTo>
                  <a:lnTo>
                    <a:pt x="294" y="1341"/>
                  </a:lnTo>
                  <a:lnTo>
                    <a:pt x="573" y="1118"/>
                  </a:lnTo>
                  <a:lnTo>
                    <a:pt x="1440" y="2165"/>
                  </a:lnTo>
                  <a:lnTo>
                    <a:pt x="1803" y="2165"/>
                  </a:lnTo>
                  <a:lnTo>
                    <a:pt x="755"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8"/>
            <p:cNvSpPr/>
            <p:nvPr/>
          </p:nvSpPr>
          <p:spPr>
            <a:xfrm>
              <a:off x="1589625" y="4098975"/>
              <a:ext cx="8050" cy="18525"/>
            </a:xfrm>
            <a:custGeom>
              <a:rect b="b" l="l" r="r" t="t"/>
              <a:pathLst>
                <a:path extrusionOk="0" h="741" w="322">
                  <a:moveTo>
                    <a:pt x="14" y="0"/>
                  </a:moveTo>
                  <a:lnTo>
                    <a:pt x="14" y="335"/>
                  </a:lnTo>
                  <a:lnTo>
                    <a:pt x="154" y="335"/>
                  </a:lnTo>
                  <a:cubicBezTo>
                    <a:pt x="154" y="517"/>
                    <a:pt x="84" y="629"/>
                    <a:pt x="0" y="741"/>
                  </a:cubicBezTo>
                  <a:lnTo>
                    <a:pt x="196" y="741"/>
                  </a:lnTo>
                  <a:cubicBezTo>
                    <a:pt x="321" y="573"/>
                    <a:pt x="321" y="308"/>
                    <a:pt x="3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8"/>
            <p:cNvSpPr/>
            <p:nvPr/>
          </p:nvSpPr>
          <p:spPr>
            <a:xfrm>
              <a:off x="1632925" y="4053225"/>
              <a:ext cx="38075" cy="54150"/>
            </a:xfrm>
            <a:custGeom>
              <a:rect b="b" l="l" r="r" t="t"/>
              <a:pathLst>
                <a:path extrusionOk="0" h="2166" w="1523">
                  <a:moveTo>
                    <a:pt x="0" y="0"/>
                  </a:moveTo>
                  <a:lnTo>
                    <a:pt x="0" y="2165"/>
                  </a:lnTo>
                  <a:lnTo>
                    <a:pt x="294" y="2165"/>
                  </a:lnTo>
                  <a:lnTo>
                    <a:pt x="294" y="1299"/>
                  </a:lnTo>
                  <a:lnTo>
                    <a:pt x="1495" y="1299"/>
                  </a:lnTo>
                  <a:lnTo>
                    <a:pt x="1495" y="1048"/>
                  </a:lnTo>
                  <a:lnTo>
                    <a:pt x="294" y="1048"/>
                  </a:lnTo>
                  <a:lnTo>
                    <a:pt x="294" y="252"/>
                  </a:lnTo>
                  <a:lnTo>
                    <a:pt x="1523" y="252"/>
                  </a:lnTo>
                  <a:lnTo>
                    <a:pt x="1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8"/>
            <p:cNvSpPr/>
            <p:nvPr/>
          </p:nvSpPr>
          <p:spPr>
            <a:xfrm>
              <a:off x="1680750" y="4053225"/>
              <a:ext cx="45075" cy="54150"/>
            </a:xfrm>
            <a:custGeom>
              <a:rect b="b" l="l" r="r" t="t"/>
              <a:pathLst>
                <a:path extrusionOk="0" h="2166" w="1803">
                  <a:moveTo>
                    <a:pt x="1" y="0"/>
                  </a:moveTo>
                  <a:lnTo>
                    <a:pt x="1" y="2165"/>
                  </a:lnTo>
                  <a:lnTo>
                    <a:pt x="294" y="2165"/>
                  </a:lnTo>
                  <a:lnTo>
                    <a:pt x="294" y="1341"/>
                  </a:lnTo>
                  <a:lnTo>
                    <a:pt x="574" y="1118"/>
                  </a:lnTo>
                  <a:lnTo>
                    <a:pt x="1426" y="2165"/>
                  </a:lnTo>
                  <a:lnTo>
                    <a:pt x="1803" y="2165"/>
                  </a:lnTo>
                  <a:lnTo>
                    <a:pt x="755"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8"/>
            <p:cNvSpPr/>
            <p:nvPr/>
          </p:nvSpPr>
          <p:spPr>
            <a:xfrm>
              <a:off x="1732450" y="4053225"/>
              <a:ext cx="34250" cy="54150"/>
            </a:xfrm>
            <a:custGeom>
              <a:rect b="b" l="l" r="r" t="t"/>
              <a:pathLst>
                <a:path extrusionOk="0" h="2166" w="1370">
                  <a:moveTo>
                    <a:pt x="573" y="0"/>
                  </a:moveTo>
                  <a:lnTo>
                    <a:pt x="70" y="363"/>
                  </a:lnTo>
                  <a:lnTo>
                    <a:pt x="70" y="615"/>
                  </a:lnTo>
                  <a:lnTo>
                    <a:pt x="559" y="266"/>
                  </a:lnTo>
                  <a:lnTo>
                    <a:pt x="559" y="1928"/>
                  </a:lnTo>
                  <a:lnTo>
                    <a:pt x="0" y="1928"/>
                  </a:lnTo>
                  <a:lnTo>
                    <a:pt x="0" y="2165"/>
                  </a:lnTo>
                  <a:lnTo>
                    <a:pt x="1369" y="2165"/>
                  </a:lnTo>
                  <a:lnTo>
                    <a:pt x="1369" y="1928"/>
                  </a:lnTo>
                  <a:lnTo>
                    <a:pt x="825" y="1928"/>
                  </a:lnTo>
                  <a:lnTo>
                    <a:pt x="8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8"/>
            <p:cNvSpPr/>
            <p:nvPr/>
          </p:nvSpPr>
          <p:spPr>
            <a:xfrm>
              <a:off x="1827425" y="4065100"/>
              <a:ext cx="35300" cy="58700"/>
            </a:xfrm>
            <a:custGeom>
              <a:rect b="b" l="l" r="r" t="t"/>
              <a:pathLst>
                <a:path extrusionOk="0" h="2348" w="1412">
                  <a:moveTo>
                    <a:pt x="727" y="210"/>
                  </a:moveTo>
                  <a:cubicBezTo>
                    <a:pt x="1077" y="224"/>
                    <a:pt x="1118" y="503"/>
                    <a:pt x="1118" y="866"/>
                  </a:cubicBezTo>
                  <a:cubicBezTo>
                    <a:pt x="1118" y="1216"/>
                    <a:pt x="1077" y="1523"/>
                    <a:pt x="727" y="1523"/>
                  </a:cubicBezTo>
                  <a:cubicBezTo>
                    <a:pt x="378" y="1523"/>
                    <a:pt x="280" y="1257"/>
                    <a:pt x="280" y="880"/>
                  </a:cubicBezTo>
                  <a:cubicBezTo>
                    <a:pt x="280" y="489"/>
                    <a:pt x="364" y="210"/>
                    <a:pt x="727" y="210"/>
                  </a:cubicBezTo>
                  <a:close/>
                  <a:moveTo>
                    <a:pt x="797" y="0"/>
                  </a:moveTo>
                  <a:cubicBezTo>
                    <a:pt x="532" y="0"/>
                    <a:pt x="378" y="112"/>
                    <a:pt x="280" y="294"/>
                  </a:cubicBezTo>
                  <a:lnTo>
                    <a:pt x="266" y="28"/>
                  </a:lnTo>
                  <a:lnTo>
                    <a:pt x="1" y="28"/>
                  </a:lnTo>
                  <a:lnTo>
                    <a:pt x="1" y="2347"/>
                  </a:lnTo>
                  <a:lnTo>
                    <a:pt x="280" y="2347"/>
                  </a:lnTo>
                  <a:lnTo>
                    <a:pt x="280" y="1425"/>
                  </a:lnTo>
                  <a:cubicBezTo>
                    <a:pt x="378" y="1607"/>
                    <a:pt x="532" y="1732"/>
                    <a:pt x="797" y="1732"/>
                  </a:cubicBezTo>
                  <a:cubicBezTo>
                    <a:pt x="1272" y="1704"/>
                    <a:pt x="1412" y="1355"/>
                    <a:pt x="1412" y="852"/>
                  </a:cubicBezTo>
                  <a:cubicBezTo>
                    <a:pt x="1412" y="349"/>
                    <a:pt x="1286" y="0"/>
                    <a:pt x="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8"/>
            <p:cNvSpPr/>
            <p:nvPr/>
          </p:nvSpPr>
          <p:spPr>
            <a:xfrm>
              <a:off x="1869000" y="4065100"/>
              <a:ext cx="37725" cy="43325"/>
            </a:xfrm>
            <a:custGeom>
              <a:rect b="b" l="l" r="r" t="t"/>
              <a:pathLst>
                <a:path extrusionOk="0" h="1733" w="1509">
                  <a:moveTo>
                    <a:pt x="752" y="209"/>
                  </a:moveTo>
                  <a:cubicBezTo>
                    <a:pt x="992" y="209"/>
                    <a:pt x="1235" y="388"/>
                    <a:pt x="1202" y="699"/>
                  </a:cubicBezTo>
                  <a:lnTo>
                    <a:pt x="308" y="699"/>
                  </a:lnTo>
                  <a:cubicBezTo>
                    <a:pt x="308" y="615"/>
                    <a:pt x="336" y="517"/>
                    <a:pt x="363" y="461"/>
                  </a:cubicBezTo>
                  <a:cubicBezTo>
                    <a:pt x="436" y="288"/>
                    <a:pt x="593" y="209"/>
                    <a:pt x="752" y="209"/>
                  </a:cubicBezTo>
                  <a:close/>
                  <a:moveTo>
                    <a:pt x="755" y="0"/>
                  </a:moveTo>
                  <a:cubicBezTo>
                    <a:pt x="238" y="0"/>
                    <a:pt x="14" y="322"/>
                    <a:pt x="14" y="852"/>
                  </a:cubicBezTo>
                  <a:cubicBezTo>
                    <a:pt x="0" y="1397"/>
                    <a:pt x="266" y="1732"/>
                    <a:pt x="769" y="1732"/>
                  </a:cubicBezTo>
                  <a:cubicBezTo>
                    <a:pt x="1118" y="1732"/>
                    <a:pt x="1341" y="1579"/>
                    <a:pt x="1439" y="1327"/>
                  </a:cubicBezTo>
                  <a:lnTo>
                    <a:pt x="1202" y="1257"/>
                  </a:lnTo>
                  <a:cubicBezTo>
                    <a:pt x="1146" y="1411"/>
                    <a:pt x="992" y="1523"/>
                    <a:pt x="769" y="1523"/>
                  </a:cubicBezTo>
                  <a:cubicBezTo>
                    <a:pt x="433" y="1509"/>
                    <a:pt x="308" y="1271"/>
                    <a:pt x="308" y="922"/>
                  </a:cubicBezTo>
                  <a:lnTo>
                    <a:pt x="1481" y="922"/>
                  </a:lnTo>
                  <a:cubicBezTo>
                    <a:pt x="1509" y="363"/>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8"/>
            <p:cNvSpPr/>
            <p:nvPr/>
          </p:nvSpPr>
          <p:spPr>
            <a:xfrm>
              <a:off x="1914750" y="4065075"/>
              <a:ext cx="19925" cy="42300"/>
            </a:xfrm>
            <a:custGeom>
              <a:rect b="b" l="l" r="r" t="t"/>
              <a:pathLst>
                <a:path extrusionOk="0" h="1692" w="797">
                  <a:moveTo>
                    <a:pt x="676" y="1"/>
                  </a:moveTo>
                  <a:cubicBezTo>
                    <a:pt x="448" y="1"/>
                    <a:pt x="328" y="174"/>
                    <a:pt x="280" y="378"/>
                  </a:cubicBezTo>
                  <a:cubicBezTo>
                    <a:pt x="252" y="281"/>
                    <a:pt x="280" y="141"/>
                    <a:pt x="266" y="29"/>
                  </a:cubicBezTo>
                  <a:lnTo>
                    <a:pt x="0" y="29"/>
                  </a:lnTo>
                  <a:lnTo>
                    <a:pt x="14" y="1691"/>
                  </a:lnTo>
                  <a:lnTo>
                    <a:pt x="294" y="1691"/>
                  </a:lnTo>
                  <a:cubicBezTo>
                    <a:pt x="320" y="1106"/>
                    <a:pt x="139" y="253"/>
                    <a:pt x="669" y="253"/>
                  </a:cubicBezTo>
                  <a:cubicBezTo>
                    <a:pt x="708" y="253"/>
                    <a:pt x="750" y="257"/>
                    <a:pt x="796" y="267"/>
                  </a:cubicBezTo>
                  <a:lnTo>
                    <a:pt x="796" y="15"/>
                  </a:lnTo>
                  <a:cubicBezTo>
                    <a:pt x="753" y="5"/>
                    <a:pt x="714" y="1"/>
                    <a:pt x="6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8"/>
            <p:cNvSpPr/>
            <p:nvPr/>
          </p:nvSpPr>
          <p:spPr>
            <a:xfrm>
              <a:off x="1937800" y="4065175"/>
              <a:ext cx="34775" cy="43325"/>
            </a:xfrm>
            <a:custGeom>
              <a:rect b="b" l="l" r="r" t="t"/>
              <a:pathLst>
                <a:path extrusionOk="0" h="1733" w="1391">
                  <a:moveTo>
                    <a:pt x="692" y="0"/>
                  </a:moveTo>
                  <a:cubicBezTo>
                    <a:pt x="368" y="0"/>
                    <a:pt x="42" y="137"/>
                    <a:pt x="70" y="472"/>
                  </a:cubicBezTo>
                  <a:cubicBezTo>
                    <a:pt x="112" y="1115"/>
                    <a:pt x="1006" y="766"/>
                    <a:pt x="1104" y="1254"/>
                  </a:cubicBezTo>
                  <a:cubicBezTo>
                    <a:pt x="1097" y="1438"/>
                    <a:pt x="914" y="1517"/>
                    <a:pt x="718" y="1517"/>
                  </a:cubicBezTo>
                  <a:cubicBezTo>
                    <a:pt x="498" y="1517"/>
                    <a:pt x="260" y="1417"/>
                    <a:pt x="238" y="1254"/>
                  </a:cubicBezTo>
                  <a:lnTo>
                    <a:pt x="0" y="1296"/>
                  </a:lnTo>
                  <a:cubicBezTo>
                    <a:pt x="28" y="1580"/>
                    <a:pt x="373" y="1733"/>
                    <a:pt x="710" y="1733"/>
                  </a:cubicBezTo>
                  <a:cubicBezTo>
                    <a:pt x="1054" y="1733"/>
                    <a:pt x="1390" y="1573"/>
                    <a:pt x="1369" y="1227"/>
                  </a:cubicBezTo>
                  <a:cubicBezTo>
                    <a:pt x="1341" y="542"/>
                    <a:pt x="461" y="905"/>
                    <a:pt x="335" y="444"/>
                  </a:cubicBezTo>
                  <a:cubicBezTo>
                    <a:pt x="335" y="280"/>
                    <a:pt x="509" y="203"/>
                    <a:pt x="690" y="203"/>
                  </a:cubicBezTo>
                  <a:cubicBezTo>
                    <a:pt x="879" y="203"/>
                    <a:pt x="1075" y="287"/>
                    <a:pt x="1090" y="444"/>
                  </a:cubicBezTo>
                  <a:lnTo>
                    <a:pt x="1341" y="402"/>
                  </a:lnTo>
                  <a:cubicBezTo>
                    <a:pt x="1313" y="263"/>
                    <a:pt x="1243" y="165"/>
                    <a:pt x="1132" y="95"/>
                  </a:cubicBezTo>
                  <a:cubicBezTo>
                    <a:pt x="1015" y="34"/>
                    <a:pt x="854" y="0"/>
                    <a:pt x="6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8"/>
            <p:cNvSpPr/>
            <p:nvPr/>
          </p:nvSpPr>
          <p:spPr>
            <a:xfrm>
              <a:off x="1978300" y="4065075"/>
              <a:ext cx="37050" cy="43350"/>
            </a:xfrm>
            <a:custGeom>
              <a:rect b="b" l="l" r="r" t="t"/>
              <a:pathLst>
                <a:path extrusionOk="0" h="1734" w="1482">
                  <a:moveTo>
                    <a:pt x="741" y="211"/>
                  </a:moveTo>
                  <a:cubicBezTo>
                    <a:pt x="1118" y="211"/>
                    <a:pt x="1188" y="490"/>
                    <a:pt x="1188" y="867"/>
                  </a:cubicBezTo>
                  <a:cubicBezTo>
                    <a:pt x="1188" y="1244"/>
                    <a:pt x="1118" y="1524"/>
                    <a:pt x="727" y="1524"/>
                  </a:cubicBezTo>
                  <a:cubicBezTo>
                    <a:pt x="364" y="1510"/>
                    <a:pt x="280" y="1244"/>
                    <a:pt x="280" y="867"/>
                  </a:cubicBezTo>
                  <a:cubicBezTo>
                    <a:pt x="280" y="490"/>
                    <a:pt x="364" y="211"/>
                    <a:pt x="741" y="211"/>
                  </a:cubicBezTo>
                  <a:close/>
                  <a:moveTo>
                    <a:pt x="773" y="1"/>
                  </a:moveTo>
                  <a:cubicBezTo>
                    <a:pt x="762" y="1"/>
                    <a:pt x="752" y="1"/>
                    <a:pt x="741" y="1"/>
                  </a:cubicBezTo>
                  <a:cubicBezTo>
                    <a:pt x="238" y="1"/>
                    <a:pt x="1" y="281"/>
                    <a:pt x="1" y="867"/>
                  </a:cubicBezTo>
                  <a:cubicBezTo>
                    <a:pt x="1" y="1384"/>
                    <a:pt x="210" y="1733"/>
                    <a:pt x="727" y="1733"/>
                  </a:cubicBezTo>
                  <a:cubicBezTo>
                    <a:pt x="1244" y="1733"/>
                    <a:pt x="1481" y="1412"/>
                    <a:pt x="1481" y="867"/>
                  </a:cubicBezTo>
                  <a:cubicBezTo>
                    <a:pt x="1481" y="333"/>
                    <a:pt x="1280"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8"/>
            <p:cNvSpPr/>
            <p:nvPr/>
          </p:nvSpPr>
          <p:spPr>
            <a:xfrm>
              <a:off x="2023700" y="4065075"/>
              <a:ext cx="39525" cy="42300"/>
            </a:xfrm>
            <a:custGeom>
              <a:rect b="b" l="l" r="r" t="t"/>
              <a:pathLst>
                <a:path extrusionOk="0" h="1692" w="1581">
                  <a:moveTo>
                    <a:pt x="855" y="0"/>
                  </a:moveTo>
                  <a:cubicBezTo>
                    <a:pt x="841" y="0"/>
                    <a:pt x="826" y="0"/>
                    <a:pt x="811" y="1"/>
                  </a:cubicBezTo>
                  <a:cubicBezTo>
                    <a:pt x="531" y="1"/>
                    <a:pt x="378" y="127"/>
                    <a:pt x="280" y="309"/>
                  </a:cubicBezTo>
                  <a:cubicBezTo>
                    <a:pt x="252" y="239"/>
                    <a:pt x="280" y="127"/>
                    <a:pt x="266" y="29"/>
                  </a:cubicBezTo>
                  <a:lnTo>
                    <a:pt x="1" y="29"/>
                  </a:lnTo>
                  <a:lnTo>
                    <a:pt x="15" y="1691"/>
                  </a:lnTo>
                  <a:lnTo>
                    <a:pt x="294" y="1691"/>
                  </a:lnTo>
                  <a:cubicBezTo>
                    <a:pt x="336" y="1105"/>
                    <a:pt x="84" y="239"/>
                    <a:pt x="713" y="211"/>
                  </a:cubicBezTo>
                  <a:cubicBezTo>
                    <a:pt x="992" y="211"/>
                    <a:pt x="1062" y="364"/>
                    <a:pt x="1062" y="630"/>
                  </a:cubicBezTo>
                  <a:lnTo>
                    <a:pt x="1062" y="1691"/>
                  </a:lnTo>
                  <a:lnTo>
                    <a:pt x="1342" y="1691"/>
                  </a:lnTo>
                  <a:cubicBezTo>
                    <a:pt x="1273" y="1020"/>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8"/>
            <p:cNvSpPr/>
            <p:nvPr/>
          </p:nvSpPr>
          <p:spPr>
            <a:xfrm>
              <a:off x="2061075" y="4118175"/>
              <a:ext cx="45775" cy="4925"/>
            </a:xfrm>
            <a:custGeom>
              <a:rect b="b" l="l" r="r" t="t"/>
              <a:pathLst>
                <a:path extrusionOk="0" h="197" w="1831">
                  <a:moveTo>
                    <a:pt x="0" y="1"/>
                  </a:moveTo>
                  <a:lnTo>
                    <a:pt x="0" y="196"/>
                  </a:lnTo>
                  <a:lnTo>
                    <a:pt x="1830" y="196"/>
                  </a:lnTo>
                  <a:lnTo>
                    <a:pt x="18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8"/>
            <p:cNvSpPr/>
            <p:nvPr/>
          </p:nvSpPr>
          <p:spPr>
            <a:xfrm>
              <a:off x="2111000" y="4050425"/>
              <a:ext cx="7025" cy="56950"/>
            </a:xfrm>
            <a:custGeom>
              <a:rect b="b" l="l" r="r" t="t"/>
              <a:pathLst>
                <a:path extrusionOk="0" h="2278" w="281">
                  <a:moveTo>
                    <a:pt x="1" y="1"/>
                  </a:moveTo>
                  <a:lnTo>
                    <a:pt x="1" y="266"/>
                  </a:lnTo>
                  <a:lnTo>
                    <a:pt x="280" y="266"/>
                  </a:lnTo>
                  <a:lnTo>
                    <a:pt x="280" y="1"/>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8"/>
            <p:cNvSpPr/>
            <p:nvPr/>
          </p:nvSpPr>
          <p:spPr>
            <a:xfrm>
              <a:off x="2126375" y="4050425"/>
              <a:ext cx="35300" cy="58000"/>
            </a:xfrm>
            <a:custGeom>
              <a:rect b="b" l="l" r="r" t="t"/>
              <a:pathLst>
                <a:path extrusionOk="0" h="2320" w="1412">
                  <a:moveTo>
                    <a:pt x="711" y="796"/>
                  </a:moveTo>
                  <a:cubicBezTo>
                    <a:pt x="1052" y="796"/>
                    <a:pt x="1132" y="1071"/>
                    <a:pt x="1132" y="1425"/>
                  </a:cubicBezTo>
                  <a:cubicBezTo>
                    <a:pt x="1132" y="1817"/>
                    <a:pt x="1048" y="2096"/>
                    <a:pt x="685" y="2096"/>
                  </a:cubicBezTo>
                  <a:cubicBezTo>
                    <a:pt x="336" y="2096"/>
                    <a:pt x="294" y="1803"/>
                    <a:pt x="294" y="1453"/>
                  </a:cubicBezTo>
                  <a:cubicBezTo>
                    <a:pt x="294" y="1090"/>
                    <a:pt x="336" y="797"/>
                    <a:pt x="685" y="797"/>
                  </a:cubicBezTo>
                  <a:cubicBezTo>
                    <a:pt x="694" y="796"/>
                    <a:pt x="702" y="796"/>
                    <a:pt x="711" y="796"/>
                  </a:cubicBezTo>
                  <a:close/>
                  <a:moveTo>
                    <a:pt x="1132" y="1"/>
                  </a:moveTo>
                  <a:lnTo>
                    <a:pt x="1132" y="867"/>
                  </a:lnTo>
                  <a:cubicBezTo>
                    <a:pt x="1034" y="699"/>
                    <a:pt x="880" y="587"/>
                    <a:pt x="615" y="587"/>
                  </a:cubicBezTo>
                  <a:cubicBezTo>
                    <a:pt x="196" y="587"/>
                    <a:pt x="0" y="881"/>
                    <a:pt x="0" y="1453"/>
                  </a:cubicBezTo>
                  <a:cubicBezTo>
                    <a:pt x="14" y="1970"/>
                    <a:pt x="154" y="2319"/>
                    <a:pt x="615" y="2319"/>
                  </a:cubicBezTo>
                  <a:cubicBezTo>
                    <a:pt x="880" y="2319"/>
                    <a:pt x="1034" y="2208"/>
                    <a:pt x="1132" y="2012"/>
                  </a:cubicBezTo>
                  <a:cubicBezTo>
                    <a:pt x="1146" y="2082"/>
                    <a:pt x="1132" y="2194"/>
                    <a:pt x="1146" y="2277"/>
                  </a:cubicBezTo>
                  <a:lnTo>
                    <a:pt x="1411" y="2277"/>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8"/>
            <p:cNvSpPr/>
            <p:nvPr/>
          </p:nvSpPr>
          <p:spPr>
            <a:xfrm>
              <a:off x="2853450" y="4050425"/>
              <a:ext cx="7025" cy="56950"/>
            </a:xfrm>
            <a:custGeom>
              <a:rect b="b" l="l" r="r" t="t"/>
              <a:pathLst>
                <a:path extrusionOk="0" h="2278" w="281">
                  <a:moveTo>
                    <a:pt x="1" y="1"/>
                  </a:moveTo>
                  <a:lnTo>
                    <a:pt x="1" y="266"/>
                  </a:lnTo>
                  <a:lnTo>
                    <a:pt x="280" y="266"/>
                  </a:lnTo>
                  <a:lnTo>
                    <a:pt x="280" y="1"/>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8"/>
            <p:cNvSpPr/>
            <p:nvPr/>
          </p:nvSpPr>
          <p:spPr>
            <a:xfrm>
              <a:off x="2870575" y="4065075"/>
              <a:ext cx="39525" cy="42300"/>
            </a:xfrm>
            <a:custGeom>
              <a:rect b="b" l="l" r="r" t="t"/>
              <a:pathLst>
                <a:path extrusionOk="0" h="1692" w="1581">
                  <a:moveTo>
                    <a:pt x="855" y="0"/>
                  </a:moveTo>
                  <a:cubicBezTo>
                    <a:pt x="841" y="0"/>
                    <a:pt x="826" y="0"/>
                    <a:pt x="811" y="1"/>
                  </a:cubicBezTo>
                  <a:cubicBezTo>
                    <a:pt x="531" y="1"/>
                    <a:pt x="378" y="127"/>
                    <a:pt x="280" y="309"/>
                  </a:cubicBezTo>
                  <a:cubicBezTo>
                    <a:pt x="252" y="239"/>
                    <a:pt x="280" y="127"/>
                    <a:pt x="266" y="29"/>
                  </a:cubicBezTo>
                  <a:lnTo>
                    <a:pt x="0" y="29"/>
                  </a:lnTo>
                  <a:lnTo>
                    <a:pt x="14" y="1691"/>
                  </a:lnTo>
                  <a:lnTo>
                    <a:pt x="294" y="1691"/>
                  </a:lnTo>
                  <a:cubicBezTo>
                    <a:pt x="336" y="1105"/>
                    <a:pt x="98" y="239"/>
                    <a:pt x="727" y="211"/>
                  </a:cubicBezTo>
                  <a:cubicBezTo>
                    <a:pt x="992" y="211"/>
                    <a:pt x="1062" y="364"/>
                    <a:pt x="1062" y="630"/>
                  </a:cubicBezTo>
                  <a:lnTo>
                    <a:pt x="1062" y="1691"/>
                  </a:lnTo>
                  <a:lnTo>
                    <a:pt x="1341" y="1691"/>
                  </a:lnTo>
                  <a:cubicBezTo>
                    <a:pt x="1287" y="1020"/>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8"/>
            <p:cNvSpPr/>
            <p:nvPr/>
          </p:nvSpPr>
          <p:spPr>
            <a:xfrm>
              <a:off x="2910025" y="4056375"/>
              <a:ext cx="20300" cy="51775"/>
            </a:xfrm>
            <a:custGeom>
              <a:rect b="b" l="l" r="r" t="t"/>
              <a:pathLst>
                <a:path extrusionOk="0" h="2071" w="812">
                  <a:moveTo>
                    <a:pt x="294" y="0"/>
                  </a:moveTo>
                  <a:lnTo>
                    <a:pt x="210" y="377"/>
                  </a:lnTo>
                  <a:lnTo>
                    <a:pt x="1" y="377"/>
                  </a:lnTo>
                  <a:lnTo>
                    <a:pt x="1" y="587"/>
                  </a:lnTo>
                  <a:lnTo>
                    <a:pt x="196" y="587"/>
                  </a:lnTo>
                  <a:lnTo>
                    <a:pt x="196" y="1690"/>
                  </a:lnTo>
                  <a:cubicBezTo>
                    <a:pt x="196" y="1969"/>
                    <a:pt x="359" y="2070"/>
                    <a:pt x="559" y="2070"/>
                  </a:cubicBezTo>
                  <a:cubicBezTo>
                    <a:pt x="640" y="2070"/>
                    <a:pt x="727" y="2054"/>
                    <a:pt x="811" y="2026"/>
                  </a:cubicBezTo>
                  <a:lnTo>
                    <a:pt x="811" y="1816"/>
                  </a:lnTo>
                  <a:cubicBezTo>
                    <a:pt x="758" y="1836"/>
                    <a:pt x="706" y="1847"/>
                    <a:pt x="660" y="1847"/>
                  </a:cubicBezTo>
                  <a:cubicBezTo>
                    <a:pt x="547" y="1847"/>
                    <a:pt x="466" y="1783"/>
                    <a:pt x="476" y="1634"/>
                  </a:cubicBezTo>
                  <a:lnTo>
                    <a:pt x="476" y="587"/>
                  </a:lnTo>
                  <a:lnTo>
                    <a:pt x="783" y="587"/>
                  </a:lnTo>
                  <a:lnTo>
                    <a:pt x="783" y="377"/>
                  </a:lnTo>
                  <a:lnTo>
                    <a:pt x="476" y="377"/>
                  </a:lnTo>
                  <a:lnTo>
                    <a:pt x="4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8"/>
            <p:cNvSpPr/>
            <p:nvPr/>
          </p:nvSpPr>
          <p:spPr>
            <a:xfrm>
              <a:off x="2934125" y="4065100"/>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2" y="288"/>
                    <a:pt x="582" y="209"/>
                    <a:pt x="744" y="209"/>
                  </a:cubicBezTo>
                  <a:close/>
                  <a:moveTo>
                    <a:pt x="741" y="0"/>
                  </a:moveTo>
                  <a:cubicBezTo>
                    <a:pt x="224" y="0"/>
                    <a:pt x="15" y="322"/>
                    <a:pt x="1" y="852"/>
                  </a:cubicBezTo>
                  <a:cubicBezTo>
                    <a:pt x="1" y="1397"/>
                    <a:pt x="252" y="1732"/>
                    <a:pt x="769" y="1732"/>
                  </a:cubicBezTo>
                  <a:cubicBezTo>
                    <a:pt x="1118" y="1732"/>
                    <a:pt x="1342" y="1579"/>
                    <a:pt x="1440" y="1327"/>
                  </a:cubicBezTo>
                  <a:lnTo>
                    <a:pt x="1188" y="1257"/>
                  </a:lnTo>
                  <a:cubicBezTo>
                    <a:pt x="1132" y="1411"/>
                    <a:pt x="993" y="1523"/>
                    <a:pt x="769" y="1523"/>
                  </a:cubicBezTo>
                  <a:cubicBezTo>
                    <a:pt x="420" y="1509"/>
                    <a:pt x="294" y="1271"/>
                    <a:pt x="294" y="922"/>
                  </a:cubicBezTo>
                  <a:lnTo>
                    <a:pt x="1481" y="922"/>
                  </a:lnTo>
                  <a:cubicBezTo>
                    <a:pt x="1495"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8"/>
            <p:cNvSpPr/>
            <p:nvPr/>
          </p:nvSpPr>
          <p:spPr>
            <a:xfrm>
              <a:off x="2977775" y="4065100"/>
              <a:ext cx="42600" cy="58500"/>
            </a:xfrm>
            <a:custGeom>
              <a:rect b="b" l="l" r="r" t="t"/>
              <a:pathLst>
                <a:path extrusionOk="0" h="2340" w="1704">
                  <a:moveTo>
                    <a:pt x="699" y="210"/>
                  </a:moveTo>
                  <a:cubicBezTo>
                    <a:pt x="1007" y="210"/>
                    <a:pt x="1132" y="489"/>
                    <a:pt x="1132" y="866"/>
                  </a:cubicBezTo>
                  <a:cubicBezTo>
                    <a:pt x="1132" y="1216"/>
                    <a:pt x="1007" y="1495"/>
                    <a:pt x="699" y="1495"/>
                  </a:cubicBezTo>
                  <a:cubicBezTo>
                    <a:pt x="350" y="1495"/>
                    <a:pt x="294" y="1216"/>
                    <a:pt x="294" y="866"/>
                  </a:cubicBezTo>
                  <a:cubicBezTo>
                    <a:pt x="294" y="503"/>
                    <a:pt x="350" y="210"/>
                    <a:pt x="699" y="210"/>
                  </a:cubicBezTo>
                  <a:close/>
                  <a:moveTo>
                    <a:pt x="629" y="0"/>
                  </a:moveTo>
                  <a:cubicBezTo>
                    <a:pt x="141" y="14"/>
                    <a:pt x="1" y="377"/>
                    <a:pt x="1" y="866"/>
                  </a:cubicBezTo>
                  <a:cubicBezTo>
                    <a:pt x="1" y="1341"/>
                    <a:pt x="127" y="1704"/>
                    <a:pt x="602" y="1704"/>
                  </a:cubicBezTo>
                  <a:cubicBezTo>
                    <a:pt x="881" y="1704"/>
                    <a:pt x="1035" y="1565"/>
                    <a:pt x="1132" y="1383"/>
                  </a:cubicBezTo>
                  <a:lnTo>
                    <a:pt x="1132" y="1649"/>
                  </a:lnTo>
                  <a:cubicBezTo>
                    <a:pt x="1191" y="1958"/>
                    <a:pt x="949" y="2132"/>
                    <a:pt x="715" y="2132"/>
                  </a:cubicBezTo>
                  <a:cubicBezTo>
                    <a:pt x="559" y="2132"/>
                    <a:pt x="406" y="2054"/>
                    <a:pt x="350" y="1886"/>
                  </a:cubicBezTo>
                  <a:lnTo>
                    <a:pt x="71" y="1942"/>
                  </a:lnTo>
                  <a:cubicBezTo>
                    <a:pt x="127" y="2137"/>
                    <a:pt x="252" y="2263"/>
                    <a:pt x="462" y="2305"/>
                  </a:cubicBezTo>
                  <a:cubicBezTo>
                    <a:pt x="573" y="2329"/>
                    <a:pt x="671" y="2340"/>
                    <a:pt x="758" y="2340"/>
                  </a:cubicBezTo>
                  <a:cubicBezTo>
                    <a:pt x="1703" y="2340"/>
                    <a:pt x="1335" y="1026"/>
                    <a:pt x="1412" y="28"/>
                  </a:cubicBezTo>
                  <a:lnTo>
                    <a:pt x="1160" y="28"/>
                  </a:lnTo>
                  <a:cubicBezTo>
                    <a:pt x="1132" y="112"/>
                    <a:pt x="1146" y="224"/>
                    <a:pt x="1132" y="308"/>
                  </a:cubicBezTo>
                  <a:cubicBezTo>
                    <a:pt x="1049"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8"/>
            <p:cNvSpPr/>
            <p:nvPr/>
          </p:nvSpPr>
          <p:spPr>
            <a:xfrm>
              <a:off x="3021425" y="4065100"/>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3" y="288"/>
                    <a:pt x="582" y="209"/>
                    <a:pt x="744" y="209"/>
                  </a:cubicBezTo>
                  <a:close/>
                  <a:moveTo>
                    <a:pt x="741" y="0"/>
                  </a:moveTo>
                  <a:cubicBezTo>
                    <a:pt x="224" y="0"/>
                    <a:pt x="15" y="322"/>
                    <a:pt x="1" y="852"/>
                  </a:cubicBezTo>
                  <a:cubicBezTo>
                    <a:pt x="1" y="1397"/>
                    <a:pt x="252" y="1732"/>
                    <a:pt x="769" y="1732"/>
                  </a:cubicBezTo>
                  <a:cubicBezTo>
                    <a:pt x="1119" y="1732"/>
                    <a:pt x="1342" y="1579"/>
                    <a:pt x="1440" y="1327"/>
                  </a:cubicBezTo>
                  <a:lnTo>
                    <a:pt x="1188" y="1257"/>
                  </a:lnTo>
                  <a:cubicBezTo>
                    <a:pt x="1132" y="1411"/>
                    <a:pt x="993" y="1523"/>
                    <a:pt x="769" y="1523"/>
                  </a:cubicBezTo>
                  <a:cubicBezTo>
                    <a:pt x="420" y="1509"/>
                    <a:pt x="294" y="1271"/>
                    <a:pt x="294" y="922"/>
                  </a:cubicBezTo>
                  <a:lnTo>
                    <a:pt x="1482" y="922"/>
                  </a:lnTo>
                  <a:cubicBezTo>
                    <a:pt x="1496" y="363"/>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8"/>
            <p:cNvSpPr/>
            <p:nvPr/>
          </p:nvSpPr>
          <p:spPr>
            <a:xfrm>
              <a:off x="3067175" y="4065075"/>
              <a:ext cx="19600" cy="42300"/>
            </a:xfrm>
            <a:custGeom>
              <a:rect b="b" l="l" r="r" t="t"/>
              <a:pathLst>
                <a:path extrusionOk="0" h="1692" w="784">
                  <a:moveTo>
                    <a:pt x="664" y="1"/>
                  </a:moveTo>
                  <a:cubicBezTo>
                    <a:pt x="438" y="1"/>
                    <a:pt x="328" y="174"/>
                    <a:pt x="280" y="378"/>
                  </a:cubicBezTo>
                  <a:cubicBezTo>
                    <a:pt x="252" y="281"/>
                    <a:pt x="266" y="141"/>
                    <a:pt x="266" y="29"/>
                  </a:cubicBezTo>
                  <a:lnTo>
                    <a:pt x="1" y="29"/>
                  </a:lnTo>
                  <a:lnTo>
                    <a:pt x="1" y="1691"/>
                  </a:lnTo>
                  <a:lnTo>
                    <a:pt x="280" y="1691"/>
                  </a:lnTo>
                  <a:cubicBezTo>
                    <a:pt x="319" y="1106"/>
                    <a:pt x="128" y="253"/>
                    <a:pt x="656" y="253"/>
                  </a:cubicBezTo>
                  <a:cubicBezTo>
                    <a:pt x="694" y="253"/>
                    <a:pt x="737" y="257"/>
                    <a:pt x="783" y="267"/>
                  </a:cubicBezTo>
                  <a:lnTo>
                    <a:pt x="783" y="15"/>
                  </a:lnTo>
                  <a:cubicBezTo>
                    <a:pt x="740" y="5"/>
                    <a:pt x="701" y="1"/>
                    <a:pt x="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8"/>
            <p:cNvSpPr/>
            <p:nvPr/>
          </p:nvSpPr>
          <p:spPr>
            <a:xfrm>
              <a:off x="1484500" y="4192875"/>
              <a:ext cx="41575" cy="54200"/>
            </a:xfrm>
            <a:custGeom>
              <a:rect b="b" l="l" r="r" t="t"/>
              <a:pathLst>
                <a:path extrusionOk="0" h="2168" w="1663">
                  <a:moveTo>
                    <a:pt x="687" y="238"/>
                  </a:moveTo>
                  <a:cubicBezTo>
                    <a:pt x="1051" y="238"/>
                    <a:pt x="1369" y="277"/>
                    <a:pt x="1369" y="658"/>
                  </a:cubicBezTo>
                  <a:cubicBezTo>
                    <a:pt x="1369" y="1046"/>
                    <a:pt x="1056" y="1099"/>
                    <a:pt x="697" y="1099"/>
                  </a:cubicBezTo>
                  <a:cubicBezTo>
                    <a:pt x="564" y="1099"/>
                    <a:pt x="425" y="1091"/>
                    <a:pt x="294" y="1091"/>
                  </a:cubicBezTo>
                  <a:lnTo>
                    <a:pt x="294" y="239"/>
                  </a:lnTo>
                  <a:cubicBezTo>
                    <a:pt x="328" y="240"/>
                    <a:pt x="363" y="241"/>
                    <a:pt x="398" y="241"/>
                  </a:cubicBezTo>
                  <a:cubicBezTo>
                    <a:pt x="494" y="241"/>
                    <a:pt x="592" y="238"/>
                    <a:pt x="687" y="238"/>
                  </a:cubicBezTo>
                  <a:close/>
                  <a:moveTo>
                    <a:pt x="530" y="0"/>
                  </a:moveTo>
                  <a:cubicBezTo>
                    <a:pt x="398" y="0"/>
                    <a:pt x="262" y="3"/>
                    <a:pt x="130" y="3"/>
                  </a:cubicBezTo>
                  <a:cubicBezTo>
                    <a:pt x="86" y="3"/>
                    <a:pt x="43" y="3"/>
                    <a:pt x="0" y="2"/>
                  </a:cubicBezTo>
                  <a:lnTo>
                    <a:pt x="0" y="2167"/>
                  </a:lnTo>
                  <a:lnTo>
                    <a:pt x="294" y="2167"/>
                  </a:lnTo>
                  <a:lnTo>
                    <a:pt x="294" y="1315"/>
                  </a:lnTo>
                  <a:cubicBezTo>
                    <a:pt x="423" y="1323"/>
                    <a:pt x="552" y="1329"/>
                    <a:pt x="676" y="1329"/>
                  </a:cubicBezTo>
                  <a:cubicBezTo>
                    <a:pt x="1218" y="1329"/>
                    <a:pt x="1663" y="1216"/>
                    <a:pt x="1663" y="658"/>
                  </a:cubicBezTo>
                  <a:cubicBezTo>
                    <a:pt x="1663" y="55"/>
                    <a:pt x="1123" y="0"/>
                    <a:pt x="5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8"/>
            <p:cNvSpPr/>
            <p:nvPr/>
          </p:nvSpPr>
          <p:spPr>
            <a:xfrm>
              <a:off x="1536875" y="4192900"/>
              <a:ext cx="45075" cy="54175"/>
            </a:xfrm>
            <a:custGeom>
              <a:rect b="b" l="l" r="r" t="t"/>
              <a:pathLst>
                <a:path extrusionOk="0" h="2167" w="1803">
                  <a:moveTo>
                    <a:pt x="1" y="1"/>
                  </a:moveTo>
                  <a:lnTo>
                    <a:pt x="1" y="2166"/>
                  </a:lnTo>
                  <a:lnTo>
                    <a:pt x="294" y="2166"/>
                  </a:lnTo>
                  <a:lnTo>
                    <a:pt x="294" y="1342"/>
                  </a:lnTo>
                  <a:lnTo>
                    <a:pt x="573" y="1118"/>
                  </a:lnTo>
                  <a:lnTo>
                    <a:pt x="1440" y="2166"/>
                  </a:lnTo>
                  <a:lnTo>
                    <a:pt x="1803" y="2166"/>
                  </a:lnTo>
                  <a:lnTo>
                    <a:pt x="755"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8"/>
            <p:cNvSpPr/>
            <p:nvPr/>
          </p:nvSpPr>
          <p:spPr>
            <a:xfrm>
              <a:off x="1589625" y="4238650"/>
              <a:ext cx="8050" cy="18550"/>
            </a:xfrm>
            <a:custGeom>
              <a:rect b="b" l="l" r="r" t="t"/>
              <a:pathLst>
                <a:path extrusionOk="0" h="742" w="322">
                  <a:moveTo>
                    <a:pt x="14" y="1"/>
                  </a:moveTo>
                  <a:lnTo>
                    <a:pt x="14" y="336"/>
                  </a:lnTo>
                  <a:lnTo>
                    <a:pt x="154" y="336"/>
                  </a:lnTo>
                  <a:cubicBezTo>
                    <a:pt x="154" y="518"/>
                    <a:pt x="84" y="629"/>
                    <a:pt x="0" y="741"/>
                  </a:cubicBezTo>
                  <a:lnTo>
                    <a:pt x="196" y="741"/>
                  </a:lnTo>
                  <a:cubicBezTo>
                    <a:pt x="321" y="574"/>
                    <a:pt x="321" y="308"/>
                    <a:pt x="3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8"/>
            <p:cNvSpPr/>
            <p:nvPr/>
          </p:nvSpPr>
          <p:spPr>
            <a:xfrm>
              <a:off x="1632925" y="4192900"/>
              <a:ext cx="38075" cy="54175"/>
            </a:xfrm>
            <a:custGeom>
              <a:rect b="b" l="l" r="r" t="t"/>
              <a:pathLst>
                <a:path extrusionOk="0" h="2167" w="1523">
                  <a:moveTo>
                    <a:pt x="0" y="1"/>
                  </a:moveTo>
                  <a:lnTo>
                    <a:pt x="0" y="2166"/>
                  </a:lnTo>
                  <a:lnTo>
                    <a:pt x="294" y="2166"/>
                  </a:lnTo>
                  <a:lnTo>
                    <a:pt x="294" y="1300"/>
                  </a:lnTo>
                  <a:lnTo>
                    <a:pt x="1495" y="1300"/>
                  </a:lnTo>
                  <a:lnTo>
                    <a:pt x="1495" y="1049"/>
                  </a:lnTo>
                  <a:lnTo>
                    <a:pt x="294" y="1049"/>
                  </a:lnTo>
                  <a:lnTo>
                    <a:pt x="294" y="252"/>
                  </a:lnTo>
                  <a:lnTo>
                    <a:pt x="1523" y="252"/>
                  </a:lnTo>
                  <a:lnTo>
                    <a:pt x="15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8"/>
            <p:cNvSpPr/>
            <p:nvPr/>
          </p:nvSpPr>
          <p:spPr>
            <a:xfrm>
              <a:off x="1680750" y="4192900"/>
              <a:ext cx="45075" cy="54175"/>
            </a:xfrm>
            <a:custGeom>
              <a:rect b="b" l="l" r="r" t="t"/>
              <a:pathLst>
                <a:path extrusionOk="0" h="2167" w="1803">
                  <a:moveTo>
                    <a:pt x="1" y="1"/>
                  </a:moveTo>
                  <a:lnTo>
                    <a:pt x="1" y="2166"/>
                  </a:lnTo>
                  <a:lnTo>
                    <a:pt x="294" y="2166"/>
                  </a:lnTo>
                  <a:lnTo>
                    <a:pt x="294" y="1342"/>
                  </a:lnTo>
                  <a:lnTo>
                    <a:pt x="574" y="1118"/>
                  </a:lnTo>
                  <a:lnTo>
                    <a:pt x="1426" y="2166"/>
                  </a:lnTo>
                  <a:lnTo>
                    <a:pt x="1803" y="2166"/>
                  </a:lnTo>
                  <a:lnTo>
                    <a:pt x="755"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8"/>
            <p:cNvSpPr/>
            <p:nvPr/>
          </p:nvSpPr>
          <p:spPr>
            <a:xfrm>
              <a:off x="1730350" y="4192150"/>
              <a:ext cx="38100" cy="54925"/>
            </a:xfrm>
            <a:custGeom>
              <a:rect b="b" l="l" r="r" t="t"/>
              <a:pathLst>
                <a:path extrusionOk="0" h="2197" w="1524">
                  <a:moveTo>
                    <a:pt x="796" y="0"/>
                  </a:moveTo>
                  <a:cubicBezTo>
                    <a:pt x="774" y="0"/>
                    <a:pt x="751" y="1"/>
                    <a:pt x="727" y="3"/>
                  </a:cubicBezTo>
                  <a:cubicBezTo>
                    <a:pt x="322" y="45"/>
                    <a:pt x="70" y="212"/>
                    <a:pt x="29" y="562"/>
                  </a:cubicBezTo>
                  <a:lnTo>
                    <a:pt x="308" y="590"/>
                  </a:lnTo>
                  <a:cubicBezTo>
                    <a:pt x="336" y="366"/>
                    <a:pt x="476" y="226"/>
                    <a:pt x="727" y="226"/>
                  </a:cubicBezTo>
                  <a:cubicBezTo>
                    <a:pt x="978" y="226"/>
                    <a:pt x="1118" y="366"/>
                    <a:pt x="1118" y="604"/>
                  </a:cubicBezTo>
                  <a:cubicBezTo>
                    <a:pt x="1118" y="1372"/>
                    <a:pt x="29" y="1330"/>
                    <a:pt x="1" y="2196"/>
                  </a:cubicBezTo>
                  <a:lnTo>
                    <a:pt x="1439" y="2196"/>
                  </a:lnTo>
                  <a:lnTo>
                    <a:pt x="1439" y="1959"/>
                  </a:lnTo>
                  <a:lnTo>
                    <a:pt x="308" y="1959"/>
                  </a:lnTo>
                  <a:cubicBezTo>
                    <a:pt x="364" y="1833"/>
                    <a:pt x="476" y="1735"/>
                    <a:pt x="559" y="1637"/>
                  </a:cubicBezTo>
                  <a:lnTo>
                    <a:pt x="1104" y="1162"/>
                  </a:lnTo>
                  <a:cubicBezTo>
                    <a:pt x="1523" y="784"/>
                    <a:pt x="1458"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8"/>
            <p:cNvSpPr/>
            <p:nvPr/>
          </p:nvSpPr>
          <p:spPr>
            <a:xfrm>
              <a:off x="1825700" y="4204775"/>
              <a:ext cx="42575" cy="58525"/>
            </a:xfrm>
            <a:custGeom>
              <a:rect b="b" l="l" r="r" t="t"/>
              <a:pathLst>
                <a:path extrusionOk="0" h="2341" w="1703">
                  <a:moveTo>
                    <a:pt x="685" y="210"/>
                  </a:moveTo>
                  <a:cubicBezTo>
                    <a:pt x="1006" y="210"/>
                    <a:pt x="1118" y="490"/>
                    <a:pt x="1118" y="867"/>
                  </a:cubicBezTo>
                  <a:cubicBezTo>
                    <a:pt x="1118" y="1216"/>
                    <a:pt x="1006" y="1496"/>
                    <a:pt x="685" y="1496"/>
                  </a:cubicBezTo>
                  <a:cubicBezTo>
                    <a:pt x="335" y="1496"/>
                    <a:pt x="279" y="1216"/>
                    <a:pt x="279" y="867"/>
                  </a:cubicBezTo>
                  <a:cubicBezTo>
                    <a:pt x="279" y="504"/>
                    <a:pt x="349" y="210"/>
                    <a:pt x="685" y="210"/>
                  </a:cubicBezTo>
                  <a:close/>
                  <a:moveTo>
                    <a:pt x="615" y="1"/>
                  </a:moveTo>
                  <a:cubicBezTo>
                    <a:pt x="140" y="15"/>
                    <a:pt x="0" y="378"/>
                    <a:pt x="0" y="867"/>
                  </a:cubicBezTo>
                  <a:cubicBezTo>
                    <a:pt x="0" y="1342"/>
                    <a:pt x="112" y="1705"/>
                    <a:pt x="587" y="1705"/>
                  </a:cubicBezTo>
                  <a:cubicBezTo>
                    <a:pt x="866" y="1705"/>
                    <a:pt x="1020" y="1565"/>
                    <a:pt x="1118" y="1384"/>
                  </a:cubicBezTo>
                  <a:lnTo>
                    <a:pt x="1118" y="1649"/>
                  </a:lnTo>
                  <a:cubicBezTo>
                    <a:pt x="1176" y="1959"/>
                    <a:pt x="934" y="2133"/>
                    <a:pt x="704" y="2133"/>
                  </a:cubicBezTo>
                  <a:cubicBezTo>
                    <a:pt x="549" y="2133"/>
                    <a:pt x="400" y="2055"/>
                    <a:pt x="349" y="1887"/>
                  </a:cubicBezTo>
                  <a:lnTo>
                    <a:pt x="70" y="1943"/>
                  </a:lnTo>
                  <a:cubicBezTo>
                    <a:pt x="112" y="2138"/>
                    <a:pt x="252" y="2264"/>
                    <a:pt x="447" y="2306"/>
                  </a:cubicBezTo>
                  <a:cubicBezTo>
                    <a:pt x="559" y="2329"/>
                    <a:pt x="658" y="2340"/>
                    <a:pt x="746" y="2340"/>
                  </a:cubicBezTo>
                  <a:cubicBezTo>
                    <a:pt x="1703" y="2340"/>
                    <a:pt x="1334" y="1026"/>
                    <a:pt x="1411" y="29"/>
                  </a:cubicBezTo>
                  <a:lnTo>
                    <a:pt x="1146" y="29"/>
                  </a:lnTo>
                  <a:cubicBezTo>
                    <a:pt x="1132" y="113"/>
                    <a:pt x="1146" y="224"/>
                    <a:pt x="1132" y="308"/>
                  </a:cubicBezTo>
                  <a:cubicBezTo>
                    <a:pt x="1034" y="141"/>
                    <a:pt x="866"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8"/>
            <p:cNvSpPr/>
            <p:nvPr/>
          </p:nvSpPr>
          <p:spPr>
            <a:xfrm>
              <a:off x="1871100" y="4204775"/>
              <a:ext cx="19925" cy="42300"/>
            </a:xfrm>
            <a:custGeom>
              <a:rect b="b" l="l" r="r" t="t"/>
              <a:pathLst>
                <a:path extrusionOk="0" h="1692" w="797">
                  <a:moveTo>
                    <a:pt x="676" y="0"/>
                  </a:moveTo>
                  <a:cubicBezTo>
                    <a:pt x="448" y="0"/>
                    <a:pt x="328" y="174"/>
                    <a:pt x="279" y="378"/>
                  </a:cubicBezTo>
                  <a:cubicBezTo>
                    <a:pt x="252" y="280"/>
                    <a:pt x="279" y="141"/>
                    <a:pt x="265" y="29"/>
                  </a:cubicBezTo>
                  <a:lnTo>
                    <a:pt x="0" y="29"/>
                  </a:lnTo>
                  <a:lnTo>
                    <a:pt x="14" y="1691"/>
                  </a:lnTo>
                  <a:lnTo>
                    <a:pt x="293" y="1691"/>
                  </a:lnTo>
                  <a:cubicBezTo>
                    <a:pt x="319" y="1105"/>
                    <a:pt x="139" y="252"/>
                    <a:pt x="669" y="252"/>
                  </a:cubicBezTo>
                  <a:cubicBezTo>
                    <a:pt x="707" y="252"/>
                    <a:pt x="750" y="257"/>
                    <a:pt x="796" y="266"/>
                  </a:cubicBezTo>
                  <a:lnTo>
                    <a:pt x="796" y="15"/>
                  </a:lnTo>
                  <a:cubicBezTo>
                    <a:pt x="753" y="5"/>
                    <a:pt x="713" y="0"/>
                    <a:pt x="6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8"/>
            <p:cNvSpPr/>
            <p:nvPr/>
          </p:nvSpPr>
          <p:spPr>
            <a:xfrm>
              <a:off x="1895175" y="4204775"/>
              <a:ext cx="37400" cy="43325"/>
            </a:xfrm>
            <a:custGeom>
              <a:rect b="b" l="l" r="r" t="t"/>
              <a:pathLst>
                <a:path extrusionOk="0" h="1733" w="1496">
                  <a:moveTo>
                    <a:pt x="755" y="210"/>
                  </a:moveTo>
                  <a:cubicBezTo>
                    <a:pt x="1132" y="210"/>
                    <a:pt x="1202" y="490"/>
                    <a:pt x="1202" y="867"/>
                  </a:cubicBezTo>
                  <a:cubicBezTo>
                    <a:pt x="1202" y="1244"/>
                    <a:pt x="1118" y="1523"/>
                    <a:pt x="741" y="1523"/>
                  </a:cubicBezTo>
                  <a:cubicBezTo>
                    <a:pt x="378" y="1509"/>
                    <a:pt x="294" y="1244"/>
                    <a:pt x="294" y="867"/>
                  </a:cubicBezTo>
                  <a:cubicBezTo>
                    <a:pt x="294" y="490"/>
                    <a:pt x="378" y="210"/>
                    <a:pt x="755" y="210"/>
                  </a:cubicBezTo>
                  <a:close/>
                  <a:moveTo>
                    <a:pt x="774" y="0"/>
                  </a:moveTo>
                  <a:cubicBezTo>
                    <a:pt x="763" y="0"/>
                    <a:pt x="752" y="1"/>
                    <a:pt x="741" y="1"/>
                  </a:cubicBezTo>
                  <a:cubicBezTo>
                    <a:pt x="252" y="1"/>
                    <a:pt x="1" y="280"/>
                    <a:pt x="1" y="867"/>
                  </a:cubicBezTo>
                  <a:cubicBezTo>
                    <a:pt x="15" y="1384"/>
                    <a:pt x="224" y="1733"/>
                    <a:pt x="741" y="1733"/>
                  </a:cubicBezTo>
                  <a:cubicBezTo>
                    <a:pt x="1244" y="1733"/>
                    <a:pt x="1496" y="1412"/>
                    <a:pt x="1482" y="867"/>
                  </a:cubicBezTo>
                  <a:cubicBezTo>
                    <a:pt x="1482"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8"/>
            <p:cNvSpPr/>
            <p:nvPr/>
          </p:nvSpPr>
          <p:spPr>
            <a:xfrm>
              <a:off x="1934850" y="4205475"/>
              <a:ext cx="39275" cy="42650"/>
            </a:xfrm>
            <a:custGeom>
              <a:rect b="b" l="l" r="r" t="t"/>
              <a:pathLst>
                <a:path extrusionOk="0" h="1706" w="1571">
                  <a:moveTo>
                    <a:pt x="230" y="1"/>
                  </a:moveTo>
                  <a:cubicBezTo>
                    <a:pt x="285" y="676"/>
                    <a:pt x="0" y="1706"/>
                    <a:pt x="731" y="1706"/>
                  </a:cubicBezTo>
                  <a:cubicBezTo>
                    <a:pt x="741" y="1706"/>
                    <a:pt x="751" y="1705"/>
                    <a:pt x="761" y="1705"/>
                  </a:cubicBezTo>
                  <a:cubicBezTo>
                    <a:pt x="1040" y="1691"/>
                    <a:pt x="1194" y="1565"/>
                    <a:pt x="1292" y="1370"/>
                  </a:cubicBezTo>
                  <a:cubicBezTo>
                    <a:pt x="1319" y="1440"/>
                    <a:pt x="1292" y="1579"/>
                    <a:pt x="1306" y="1663"/>
                  </a:cubicBezTo>
                  <a:lnTo>
                    <a:pt x="1571" y="1663"/>
                  </a:lnTo>
                  <a:lnTo>
                    <a:pt x="1557" y="1"/>
                  </a:lnTo>
                  <a:lnTo>
                    <a:pt x="1292" y="1"/>
                  </a:lnTo>
                  <a:cubicBezTo>
                    <a:pt x="1250" y="601"/>
                    <a:pt x="1473" y="1468"/>
                    <a:pt x="845" y="1481"/>
                  </a:cubicBezTo>
                  <a:cubicBezTo>
                    <a:pt x="834" y="1482"/>
                    <a:pt x="823" y="1482"/>
                    <a:pt x="813" y="1482"/>
                  </a:cubicBezTo>
                  <a:cubicBezTo>
                    <a:pt x="561" y="1482"/>
                    <a:pt x="509" y="1317"/>
                    <a:pt x="509" y="1048"/>
                  </a:cubicBezTo>
                  <a:lnTo>
                    <a:pt x="5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8"/>
            <p:cNvSpPr/>
            <p:nvPr/>
          </p:nvSpPr>
          <p:spPr>
            <a:xfrm>
              <a:off x="1984250" y="4204775"/>
              <a:ext cx="35275" cy="58700"/>
            </a:xfrm>
            <a:custGeom>
              <a:rect b="b" l="l" r="r" t="t"/>
              <a:pathLst>
                <a:path extrusionOk="0" h="2348" w="1411">
                  <a:moveTo>
                    <a:pt x="740" y="210"/>
                  </a:moveTo>
                  <a:cubicBezTo>
                    <a:pt x="1076" y="224"/>
                    <a:pt x="1132" y="504"/>
                    <a:pt x="1132" y="867"/>
                  </a:cubicBezTo>
                  <a:cubicBezTo>
                    <a:pt x="1132" y="1216"/>
                    <a:pt x="1090" y="1523"/>
                    <a:pt x="740" y="1523"/>
                  </a:cubicBezTo>
                  <a:cubicBezTo>
                    <a:pt x="377" y="1523"/>
                    <a:pt x="293" y="1258"/>
                    <a:pt x="293" y="881"/>
                  </a:cubicBezTo>
                  <a:cubicBezTo>
                    <a:pt x="293" y="490"/>
                    <a:pt x="363" y="210"/>
                    <a:pt x="740" y="210"/>
                  </a:cubicBezTo>
                  <a:close/>
                  <a:moveTo>
                    <a:pt x="810" y="1"/>
                  </a:moveTo>
                  <a:cubicBezTo>
                    <a:pt x="531" y="1"/>
                    <a:pt x="377" y="113"/>
                    <a:pt x="293" y="294"/>
                  </a:cubicBezTo>
                  <a:lnTo>
                    <a:pt x="265" y="29"/>
                  </a:lnTo>
                  <a:lnTo>
                    <a:pt x="0" y="29"/>
                  </a:lnTo>
                  <a:lnTo>
                    <a:pt x="14" y="2348"/>
                  </a:lnTo>
                  <a:lnTo>
                    <a:pt x="293" y="2348"/>
                  </a:lnTo>
                  <a:lnTo>
                    <a:pt x="279" y="1426"/>
                  </a:lnTo>
                  <a:lnTo>
                    <a:pt x="279" y="1426"/>
                  </a:lnTo>
                  <a:cubicBezTo>
                    <a:pt x="377" y="1607"/>
                    <a:pt x="531" y="1733"/>
                    <a:pt x="810" y="1733"/>
                  </a:cubicBezTo>
                  <a:cubicBezTo>
                    <a:pt x="1271" y="1705"/>
                    <a:pt x="1411" y="1356"/>
                    <a:pt x="1411" y="853"/>
                  </a:cubicBezTo>
                  <a:cubicBezTo>
                    <a:pt x="1411" y="350"/>
                    <a:pt x="1285" y="1"/>
                    <a:pt x="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8"/>
            <p:cNvSpPr/>
            <p:nvPr/>
          </p:nvSpPr>
          <p:spPr>
            <a:xfrm>
              <a:off x="2021950" y="4257875"/>
              <a:ext cx="45425" cy="4900"/>
            </a:xfrm>
            <a:custGeom>
              <a:rect b="b" l="l" r="r" t="t"/>
              <a:pathLst>
                <a:path extrusionOk="0" h="196" w="1817">
                  <a:moveTo>
                    <a:pt x="1" y="0"/>
                  </a:moveTo>
                  <a:lnTo>
                    <a:pt x="1" y="196"/>
                  </a:lnTo>
                  <a:lnTo>
                    <a:pt x="1817" y="196"/>
                  </a:lnTo>
                  <a:lnTo>
                    <a:pt x="181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8"/>
            <p:cNvSpPr/>
            <p:nvPr/>
          </p:nvSpPr>
          <p:spPr>
            <a:xfrm>
              <a:off x="2071900" y="4190125"/>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8"/>
            <p:cNvSpPr/>
            <p:nvPr/>
          </p:nvSpPr>
          <p:spPr>
            <a:xfrm>
              <a:off x="2086900" y="4190125"/>
              <a:ext cx="35650" cy="57975"/>
            </a:xfrm>
            <a:custGeom>
              <a:rect b="b" l="l" r="r" t="t"/>
              <a:pathLst>
                <a:path extrusionOk="0" h="2319" w="1426">
                  <a:moveTo>
                    <a:pt x="724" y="796"/>
                  </a:moveTo>
                  <a:cubicBezTo>
                    <a:pt x="1053" y="796"/>
                    <a:pt x="1132" y="1070"/>
                    <a:pt x="1132" y="1425"/>
                  </a:cubicBezTo>
                  <a:cubicBezTo>
                    <a:pt x="1132" y="1816"/>
                    <a:pt x="1049" y="2095"/>
                    <a:pt x="685" y="2095"/>
                  </a:cubicBezTo>
                  <a:cubicBezTo>
                    <a:pt x="350" y="2095"/>
                    <a:pt x="294" y="1802"/>
                    <a:pt x="294" y="1453"/>
                  </a:cubicBezTo>
                  <a:cubicBezTo>
                    <a:pt x="294" y="1090"/>
                    <a:pt x="350" y="796"/>
                    <a:pt x="699" y="796"/>
                  </a:cubicBezTo>
                  <a:cubicBezTo>
                    <a:pt x="708" y="796"/>
                    <a:pt x="716" y="796"/>
                    <a:pt x="724" y="796"/>
                  </a:cubicBezTo>
                  <a:close/>
                  <a:moveTo>
                    <a:pt x="1132" y="0"/>
                  </a:moveTo>
                  <a:lnTo>
                    <a:pt x="1146" y="866"/>
                  </a:lnTo>
                  <a:cubicBezTo>
                    <a:pt x="1035" y="699"/>
                    <a:pt x="895" y="587"/>
                    <a:pt x="616" y="587"/>
                  </a:cubicBezTo>
                  <a:cubicBezTo>
                    <a:pt x="210" y="587"/>
                    <a:pt x="1" y="880"/>
                    <a:pt x="1" y="1453"/>
                  </a:cubicBezTo>
                  <a:cubicBezTo>
                    <a:pt x="15" y="1970"/>
                    <a:pt x="155" y="2319"/>
                    <a:pt x="616" y="2319"/>
                  </a:cubicBezTo>
                  <a:cubicBezTo>
                    <a:pt x="895" y="2319"/>
                    <a:pt x="1049" y="2207"/>
                    <a:pt x="1132" y="2012"/>
                  </a:cubicBezTo>
                  <a:cubicBezTo>
                    <a:pt x="1160" y="2082"/>
                    <a:pt x="1146" y="2193"/>
                    <a:pt x="1160" y="2277"/>
                  </a:cubicBezTo>
                  <a:lnTo>
                    <a:pt x="1426" y="2277"/>
                  </a:lnTo>
                  <a:lnTo>
                    <a:pt x="14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8"/>
            <p:cNvSpPr/>
            <p:nvPr/>
          </p:nvSpPr>
          <p:spPr>
            <a:xfrm>
              <a:off x="2853450" y="4190125"/>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8"/>
            <p:cNvSpPr/>
            <p:nvPr/>
          </p:nvSpPr>
          <p:spPr>
            <a:xfrm>
              <a:off x="2870575" y="4204750"/>
              <a:ext cx="39525" cy="42325"/>
            </a:xfrm>
            <a:custGeom>
              <a:rect b="b" l="l" r="r" t="t"/>
              <a:pathLst>
                <a:path extrusionOk="0" h="1693" w="1581">
                  <a:moveTo>
                    <a:pt x="855" y="1"/>
                  </a:moveTo>
                  <a:cubicBezTo>
                    <a:pt x="841" y="1"/>
                    <a:pt x="826" y="1"/>
                    <a:pt x="811" y="2"/>
                  </a:cubicBezTo>
                  <a:cubicBezTo>
                    <a:pt x="531" y="2"/>
                    <a:pt x="378" y="128"/>
                    <a:pt x="280" y="309"/>
                  </a:cubicBezTo>
                  <a:cubicBezTo>
                    <a:pt x="252" y="239"/>
                    <a:pt x="280" y="128"/>
                    <a:pt x="266" y="30"/>
                  </a:cubicBezTo>
                  <a:lnTo>
                    <a:pt x="0" y="30"/>
                  </a:lnTo>
                  <a:lnTo>
                    <a:pt x="14" y="1692"/>
                  </a:lnTo>
                  <a:lnTo>
                    <a:pt x="294" y="1692"/>
                  </a:lnTo>
                  <a:cubicBezTo>
                    <a:pt x="336" y="1105"/>
                    <a:pt x="98" y="239"/>
                    <a:pt x="727" y="211"/>
                  </a:cubicBezTo>
                  <a:cubicBezTo>
                    <a:pt x="992" y="211"/>
                    <a:pt x="1062" y="365"/>
                    <a:pt x="1062" y="630"/>
                  </a:cubicBezTo>
                  <a:lnTo>
                    <a:pt x="1062" y="1692"/>
                  </a:lnTo>
                  <a:lnTo>
                    <a:pt x="1341" y="1692"/>
                  </a:lnTo>
                  <a:cubicBezTo>
                    <a:pt x="1287"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8"/>
            <p:cNvSpPr/>
            <p:nvPr/>
          </p:nvSpPr>
          <p:spPr>
            <a:xfrm>
              <a:off x="2910025" y="4196050"/>
              <a:ext cx="20300" cy="51775"/>
            </a:xfrm>
            <a:custGeom>
              <a:rect b="b" l="l" r="r" t="t"/>
              <a:pathLst>
                <a:path extrusionOk="0" h="2071" w="812">
                  <a:moveTo>
                    <a:pt x="294" y="1"/>
                  </a:moveTo>
                  <a:lnTo>
                    <a:pt x="210" y="378"/>
                  </a:lnTo>
                  <a:lnTo>
                    <a:pt x="1" y="378"/>
                  </a:lnTo>
                  <a:lnTo>
                    <a:pt x="1" y="587"/>
                  </a:lnTo>
                  <a:lnTo>
                    <a:pt x="196" y="587"/>
                  </a:lnTo>
                  <a:lnTo>
                    <a:pt x="196" y="1691"/>
                  </a:lnTo>
                  <a:cubicBezTo>
                    <a:pt x="196" y="1969"/>
                    <a:pt x="359" y="2071"/>
                    <a:pt x="559" y="2071"/>
                  </a:cubicBezTo>
                  <a:cubicBezTo>
                    <a:pt x="640" y="2071"/>
                    <a:pt x="727" y="2054"/>
                    <a:pt x="811" y="2026"/>
                  </a:cubicBezTo>
                  <a:lnTo>
                    <a:pt x="811" y="1817"/>
                  </a:lnTo>
                  <a:cubicBezTo>
                    <a:pt x="758" y="1837"/>
                    <a:pt x="706" y="1848"/>
                    <a:pt x="660" y="1848"/>
                  </a:cubicBezTo>
                  <a:cubicBezTo>
                    <a:pt x="547" y="1848"/>
                    <a:pt x="466" y="1783"/>
                    <a:pt x="476" y="1635"/>
                  </a:cubicBezTo>
                  <a:lnTo>
                    <a:pt x="476" y="587"/>
                  </a:lnTo>
                  <a:lnTo>
                    <a:pt x="783" y="587"/>
                  </a:lnTo>
                  <a:lnTo>
                    <a:pt x="783"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8"/>
            <p:cNvSpPr/>
            <p:nvPr/>
          </p:nvSpPr>
          <p:spPr>
            <a:xfrm>
              <a:off x="2934125" y="4204775"/>
              <a:ext cx="37400" cy="43325"/>
            </a:xfrm>
            <a:custGeom>
              <a:rect b="b" l="l" r="r" t="t"/>
              <a:pathLst>
                <a:path extrusionOk="0" h="1733" w="1496">
                  <a:moveTo>
                    <a:pt x="744" y="209"/>
                  </a:moveTo>
                  <a:cubicBezTo>
                    <a:pt x="987" y="209"/>
                    <a:pt x="1236" y="389"/>
                    <a:pt x="1202" y="699"/>
                  </a:cubicBezTo>
                  <a:lnTo>
                    <a:pt x="294" y="699"/>
                  </a:lnTo>
                  <a:cubicBezTo>
                    <a:pt x="294" y="615"/>
                    <a:pt x="322" y="518"/>
                    <a:pt x="350" y="462"/>
                  </a:cubicBezTo>
                  <a:cubicBezTo>
                    <a:pt x="422" y="289"/>
                    <a:pt x="582" y="209"/>
                    <a:pt x="744" y="209"/>
                  </a:cubicBezTo>
                  <a:close/>
                  <a:moveTo>
                    <a:pt x="741" y="1"/>
                  </a:moveTo>
                  <a:cubicBezTo>
                    <a:pt x="224" y="1"/>
                    <a:pt x="15" y="322"/>
                    <a:pt x="1" y="853"/>
                  </a:cubicBezTo>
                  <a:cubicBezTo>
                    <a:pt x="1" y="1398"/>
                    <a:pt x="252" y="1733"/>
                    <a:pt x="769" y="1733"/>
                  </a:cubicBezTo>
                  <a:cubicBezTo>
                    <a:pt x="1118" y="1733"/>
                    <a:pt x="1342" y="1579"/>
                    <a:pt x="1440" y="1328"/>
                  </a:cubicBezTo>
                  <a:lnTo>
                    <a:pt x="1188" y="1258"/>
                  </a:lnTo>
                  <a:cubicBezTo>
                    <a:pt x="1132" y="1412"/>
                    <a:pt x="993" y="1523"/>
                    <a:pt x="769" y="1523"/>
                  </a:cubicBezTo>
                  <a:cubicBezTo>
                    <a:pt x="420" y="1509"/>
                    <a:pt x="294" y="1272"/>
                    <a:pt x="294"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8"/>
            <p:cNvSpPr/>
            <p:nvPr/>
          </p:nvSpPr>
          <p:spPr>
            <a:xfrm>
              <a:off x="2977775" y="4204775"/>
              <a:ext cx="42600" cy="58525"/>
            </a:xfrm>
            <a:custGeom>
              <a:rect b="b" l="l" r="r" t="t"/>
              <a:pathLst>
                <a:path extrusionOk="0" h="2341" w="1704">
                  <a:moveTo>
                    <a:pt x="699" y="210"/>
                  </a:moveTo>
                  <a:cubicBezTo>
                    <a:pt x="1007" y="210"/>
                    <a:pt x="1132" y="490"/>
                    <a:pt x="1132" y="867"/>
                  </a:cubicBezTo>
                  <a:cubicBezTo>
                    <a:pt x="1132" y="1216"/>
                    <a:pt x="1007" y="1496"/>
                    <a:pt x="699" y="1496"/>
                  </a:cubicBezTo>
                  <a:cubicBezTo>
                    <a:pt x="350" y="1496"/>
                    <a:pt x="294" y="1216"/>
                    <a:pt x="294" y="867"/>
                  </a:cubicBezTo>
                  <a:cubicBezTo>
                    <a:pt x="294" y="504"/>
                    <a:pt x="350" y="210"/>
                    <a:pt x="699" y="210"/>
                  </a:cubicBezTo>
                  <a:close/>
                  <a:moveTo>
                    <a:pt x="629" y="1"/>
                  </a:moveTo>
                  <a:cubicBezTo>
                    <a:pt x="141" y="15"/>
                    <a:pt x="1" y="378"/>
                    <a:pt x="1" y="867"/>
                  </a:cubicBezTo>
                  <a:cubicBezTo>
                    <a:pt x="1" y="1342"/>
                    <a:pt x="127" y="1705"/>
                    <a:pt x="602" y="1705"/>
                  </a:cubicBezTo>
                  <a:cubicBezTo>
                    <a:pt x="881" y="1705"/>
                    <a:pt x="1035" y="1565"/>
                    <a:pt x="1132" y="1384"/>
                  </a:cubicBezTo>
                  <a:lnTo>
                    <a:pt x="1132" y="1649"/>
                  </a:lnTo>
                  <a:cubicBezTo>
                    <a:pt x="1191" y="1959"/>
                    <a:pt x="949" y="2133"/>
                    <a:pt x="715" y="2133"/>
                  </a:cubicBezTo>
                  <a:cubicBezTo>
                    <a:pt x="559" y="2133"/>
                    <a:pt x="406" y="2055"/>
                    <a:pt x="350" y="1887"/>
                  </a:cubicBezTo>
                  <a:lnTo>
                    <a:pt x="71" y="1943"/>
                  </a:lnTo>
                  <a:cubicBezTo>
                    <a:pt x="127" y="2138"/>
                    <a:pt x="252" y="2264"/>
                    <a:pt x="462" y="2306"/>
                  </a:cubicBezTo>
                  <a:cubicBezTo>
                    <a:pt x="573" y="2329"/>
                    <a:pt x="671" y="2340"/>
                    <a:pt x="758" y="2340"/>
                  </a:cubicBezTo>
                  <a:cubicBezTo>
                    <a:pt x="1703" y="2340"/>
                    <a:pt x="1335" y="1026"/>
                    <a:pt x="1412" y="29"/>
                  </a:cubicBezTo>
                  <a:lnTo>
                    <a:pt x="1160" y="29"/>
                  </a:lnTo>
                  <a:cubicBezTo>
                    <a:pt x="1132" y="113"/>
                    <a:pt x="1146" y="224"/>
                    <a:pt x="1132" y="308"/>
                  </a:cubicBezTo>
                  <a:cubicBezTo>
                    <a:pt x="1049" y="141"/>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8"/>
            <p:cNvSpPr/>
            <p:nvPr/>
          </p:nvSpPr>
          <p:spPr>
            <a:xfrm>
              <a:off x="3021425" y="4204775"/>
              <a:ext cx="37400" cy="43325"/>
            </a:xfrm>
            <a:custGeom>
              <a:rect b="b" l="l" r="r" t="t"/>
              <a:pathLst>
                <a:path extrusionOk="0" h="1733" w="1496">
                  <a:moveTo>
                    <a:pt x="744" y="209"/>
                  </a:moveTo>
                  <a:cubicBezTo>
                    <a:pt x="987" y="209"/>
                    <a:pt x="1236" y="389"/>
                    <a:pt x="1202" y="699"/>
                  </a:cubicBezTo>
                  <a:lnTo>
                    <a:pt x="294" y="699"/>
                  </a:lnTo>
                  <a:cubicBezTo>
                    <a:pt x="294" y="615"/>
                    <a:pt x="322" y="518"/>
                    <a:pt x="350" y="462"/>
                  </a:cubicBezTo>
                  <a:cubicBezTo>
                    <a:pt x="423" y="289"/>
                    <a:pt x="582" y="209"/>
                    <a:pt x="744" y="209"/>
                  </a:cubicBezTo>
                  <a:close/>
                  <a:moveTo>
                    <a:pt x="741" y="1"/>
                  </a:moveTo>
                  <a:cubicBezTo>
                    <a:pt x="224" y="1"/>
                    <a:pt x="15" y="322"/>
                    <a:pt x="1" y="853"/>
                  </a:cubicBezTo>
                  <a:cubicBezTo>
                    <a:pt x="1" y="1398"/>
                    <a:pt x="252" y="1733"/>
                    <a:pt x="769" y="1733"/>
                  </a:cubicBezTo>
                  <a:cubicBezTo>
                    <a:pt x="1119" y="1733"/>
                    <a:pt x="1342" y="1579"/>
                    <a:pt x="1440" y="1328"/>
                  </a:cubicBezTo>
                  <a:lnTo>
                    <a:pt x="1188" y="1258"/>
                  </a:lnTo>
                  <a:cubicBezTo>
                    <a:pt x="1132" y="1412"/>
                    <a:pt x="993" y="1523"/>
                    <a:pt x="769" y="1523"/>
                  </a:cubicBezTo>
                  <a:cubicBezTo>
                    <a:pt x="420" y="1509"/>
                    <a:pt x="294" y="1272"/>
                    <a:pt x="294" y="923"/>
                  </a:cubicBezTo>
                  <a:lnTo>
                    <a:pt x="1482" y="923"/>
                  </a:lnTo>
                  <a:cubicBezTo>
                    <a:pt x="1496"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8"/>
            <p:cNvSpPr/>
            <p:nvPr/>
          </p:nvSpPr>
          <p:spPr>
            <a:xfrm>
              <a:off x="3067175" y="4204775"/>
              <a:ext cx="19600" cy="42300"/>
            </a:xfrm>
            <a:custGeom>
              <a:rect b="b" l="l" r="r" t="t"/>
              <a:pathLst>
                <a:path extrusionOk="0" h="1692" w="784">
                  <a:moveTo>
                    <a:pt x="664" y="0"/>
                  </a:moveTo>
                  <a:cubicBezTo>
                    <a:pt x="438" y="0"/>
                    <a:pt x="328" y="174"/>
                    <a:pt x="280" y="378"/>
                  </a:cubicBezTo>
                  <a:cubicBezTo>
                    <a:pt x="252" y="280"/>
                    <a:pt x="266" y="141"/>
                    <a:pt x="266" y="29"/>
                  </a:cubicBezTo>
                  <a:lnTo>
                    <a:pt x="1" y="29"/>
                  </a:lnTo>
                  <a:lnTo>
                    <a:pt x="1" y="1691"/>
                  </a:lnTo>
                  <a:lnTo>
                    <a:pt x="280" y="1691"/>
                  </a:lnTo>
                  <a:cubicBezTo>
                    <a:pt x="319" y="1105"/>
                    <a:pt x="128" y="252"/>
                    <a:pt x="656" y="252"/>
                  </a:cubicBezTo>
                  <a:cubicBezTo>
                    <a:pt x="694" y="252"/>
                    <a:pt x="737" y="257"/>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8"/>
            <p:cNvSpPr/>
            <p:nvPr/>
          </p:nvSpPr>
          <p:spPr>
            <a:xfrm>
              <a:off x="1558875" y="4332600"/>
              <a:ext cx="38100" cy="54150"/>
            </a:xfrm>
            <a:custGeom>
              <a:rect b="b" l="l" r="r" t="t"/>
              <a:pathLst>
                <a:path extrusionOk="0" h="2166" w="1524">
                  <a:moveTo>
                    <a:pt x="1" y="0"/>
                  </a:moveTo>
                  <a:lnTo>
                    <a:pt x="1" y="2166"/>
                  </a:lnTo>
                  <a:lnTo>
                    <a:pt x="280" y="2166"/>
                  </a:lnTo>
                  <a:lnTo>
                    <a:pt x="280" y="1300"/>
                  </a:lnTo>
                  <a:lnTo>
                    <a:pt x="1481" y="1300"/>
                  </a:lnTo>
                  <a:lnTo>
                    <a:pt x="1481" y="1048"/>
                  </a:lnTo>
                  <a:lnTo>
                    <a:pt x="280" y="1048"/>
                  </a:lnTo>
                  <a:lnTo>
                    <a:pt x="280" y="252"/>
                  </a:lnTo>
                  <a:lnTo>
                    <a:pt x="1523" y="252"/>
                  </a:lnTo>
                  <a:lnTo>
                    <a:pt x="1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8"/>
            <p:cNvSpPr/>
            <p:nvPr/>
          </p:nvSpPr>
          <p:spPr>
            <a:xfrm>
              <a:off x="1606375" y="4332600"/>
              <a:ext cx="45075" cy="54150"/>
            </a:xfrm>
            <a:custGeom>
              <a:rect b="b" l="l" r="r" t="t"/>
              <a:pathLst>
                <a:path extrusionOk="0" h="2166" w="1803">
                  <a:moveTo>
                    <a:pt x="1" y="0"/>
                  </a:moveTo>
                  <a:lnTo>
                    <a:pt x="1" y="2166"/>
                  </a:lnTo>
                  <a:lnTo>
                    <a:pt x="294" y="2166"/>
                  </a:lnTo>
                  <a:lnTo>
                    <a:pt x="294" y="1341"/>
                  </a:lnTo>
                  <a:lnTo>
                    <a:pt x="573" y="1118"/>
                  </a:lnTo>
                  <a:lnTo>
                    <a:pt x="1439" y="2166"/>
                  </a:lnTo>
                  <a:lnTo>
                    <a:pt x="1803" y="2166"/>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8"/>
            <p:cNvSpPr/>
            <p:nvPr/>
          </p:nvSpPr>
          <p:spPr>
            <a:xfrm>
              <a:off x="1655275" y="4331900"/>
              <a:ext cx="37375" cy="55775"/>
            </a:xfrm>
            <a:custGeom>
              <a:rect b="b" l="l" r="r" t="t"/>
              <a:pathLst>
                <a:path extrusionOk="0" h="2231" w="1495">
                  <a:moveTo>
                    <a:pt x="755" y="1"/>
                  </a:moveTo>
                  <a:cubicBezTo>
                    <a:pt x="349" y="15"/>
                    <a:pt x="98" y="196"/>
                    <a:pt x="42" y="559"/>
                  </a:cubicBezTo>
                  <a:lnTo>
                    <a:pt x="322" y="587"/>
                  </a:lnTo>
                  <a:cubicBezTo>
                    <a:pt x="335" y="364"/>
                    <a:pt x="503" y="224"/>
                    <a:pt x="755" y="224"/>
                  </a:cubicBezTo>
                  <a:cubicBezTo>
                    <a:pt x="1006" y="224"/>
                    <a:pt x="1146" y="364"/>
                    <a:pt x="1146" y="601"/>
                  </a:cubicBezTo>
                  <a:cubicBezTo>
                    <a:pt x="1146" y="936"/>
                    <a:pt x="866" y="978"/>
                    <a:pt x="517" y="978"/>
                  </a:cubicBezTo>
                  <a:lnTo>
                    <a:pt x="517" y="1216"/>
                  </a:lnTo>
                  <a:cubicBezTo>
                    <a:pt x="566" y="1212"/>
                    <a:pt x="613" y="1210"/>
                    <a:pt x="659" y="1210"/>
                  </a:cubicBezTo>
                  <a:cubicBezTo>
                    <a:pt x="972" y="1210"/>
                    <a:pt x="1216" y="1301"/>
                    <a:pt x="1216" y="1593"/>
                  </a:cubicBezTo>
                  <a:cubicBezTo>
                    <a:pt x="1216" y="1858"/>
                    <a:pt x="1034" y="1998"/>
                    <a:pt x="755" y="1998"/>
                  </a:cubicBezTo>
                  <a:cubicBezTo>
                    <a:pt x="475" y="1998"/>
                    <a:pt x="335" y="1844"/>
                    <a:pt x="280" y="1607"/>
                  </a:cubicBezTo>
                  <a:lnTo>
                    <a:pt x="0" y="1635"/>
                  </a:lnTo>
                  <a:cubicBezTo>
                    <a:pt x="14" y="1719"/>
                    <a:pt x="28" y="1789"/>
                    <a:pt x="56" y="1858"/>
                  </a:cubicBezTo>
                  <a:cubicBezTo>
                    <a:pt x="156" y="2102"/>
                    <a:pt x="453" y="2231"/>
                    <a:pt x="752" y="2231"/>
                  </a:cubicBezTo>
                  <a:cubicBezTo>
                    <a:pt x="1123" y="2231"/>
                    <a:pt x="1495" y="2032"/>
                    <a:pt x="1495" y="1607"/>
                  </a:cubicBezTo>
                  <a:cubicBezTo>
                    <a:pt x="1495" y="1258"/>
                    <a:pt x="1271" y="1132"/>
                    <a:pt x="978" y="1090"/>
                  </a:cubicBezTo>
                  <a:cubicBezTo>
                    <a:pt x="1257" y="1020"/>
                    <a:pt x="1439" y="881"/>
                    <a:pt x="1439" y="573"/>
                  </a:cubicBezTo>
                  <a:cubicBezTo>
                    <a:pt x="1439" y="182"/>
                    <a:pt x="1174"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8"/>
            <p:cNvSpPr/>
            <p:nvPr/>
          </p:nvSpPr>
          <p:spPr>
            <a:xfrm>
              <a:off x="1827425" y="4344475"/>
              <a:ext cx="61750" cy="42275"/>
            </a:xfrm>
            <a:custGeom>
              <a:rect b="b" l="l" r="r" t="t"/>
              <a:pathLst>
                <a:path extrusionOk="0" h="1691" w="2470">
                  <a:moveTo>
                    <a:pt x="1734" y="0"/>
                  </a:moveTo>
                  <a:cubicBezTo>
                    <a:pt x="1729" y="0"/>
                    <a:pt x="1724" y="0"/>
                    <a:pt x="1719" y="0"/>
                  </a:cubicBezTo>
                  <a:cubicBezTo>
                    <a:pt x="1454" y="0"/>
                    <a:pt x="1314" y="126"/>
                    <a:pt x="1216" y="308"/>
                  </a:cubicBezTo>
                  <a:cubicBezTo>
                    <a:pt x="1183" y="99"/>
                    <a:pt x="986" y="4"/>
                    <a:pt x="781" y="4"/>
                  </a:cubicBezTo>
                  <a:cubicBezTo>
                    <a:pt x="561" y="4"/>
                    <a:pt x="331" y="113"/>
                    <a:pt x="280" y="308"/>
                  </a:cubicBezTo>
                  <a:cubicBezTo>
                    <a:pt x="252" y="238"/>
                    <a:pt x="280" y="126"/>
                    <a:pt x="266" y="28"/>
                  </a:cubicBezTo>
                  <a:lnTo>
                    <a:pt x="1" y="28"/>
                  </a:lnTo>
                  <a:lnTo>
                    <a:pt x="15" y="1691"/>
                  </a:lnTo>
                  <a:lnTo>
                    <a:pt x="280" y="1691"/>
                  </a:lnTo>
                  <a:cubicBezTo>
                    <a:pt x="336" y="1118"/>
                    <a:pt x="99" y="252"/>
                    <a:pt x="671" y="210"/>
                  </a:cubicBezTo>
                  <a:cubicBezTo>
                    <a:pt x="681" y="209"/>
                    <a:pt x="690" y="209"/>
                    <a:pt x="699" y="209"/>
                  </a:cubicBezTo>
                  <a:cubicBezTo>
                    <a:pt x="940" y="209"/>
                    <a:pt x="979" y="387"/>
                    <a:pt x="979" y="629"/>
                  </a:cubicBezTo>
                  <a:lnTo>
                    <a:pt x="979" y="1691"/>
                  </a:lnTo>
                  <a:lnTo>
                    <a:pt x="1244" y="1691"/>
                  </a:lnTo>
                  <a:cubicBezTo>
                    <a:pt x="1300" y="1132"/>
                    <a:pt x="1049" y="238"/>
                    <a:pt x="1635" y="210"/>
                  </a:cubicBezTo>
                  <a:cubicBezTo>
                    <a:pt x="1887" y="210"/>
                    <a:pt x="1929" y="378"/>
                    <a:pt x="1929" y="629"/>
                  </a:cubicBezTo>
                  <a:lnTo>
                    <a:pt x="1929" y="1691"/>
                  </a:lnTo>
                  <a:lnTo>
                    <a:pt x="2208" y="1691"/>
                  </a:lnTo>
                  <a:cubicBezTo>
                    <a:pt x="2139" y="1038"/>
                    <a:pt x="2469" y="0"/>
                    <a:pt x="1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8"/>
            <p:cNvSpPr/>
            <p:nvPr/>
          </p:nvSpPr>
          <p:spPr>
            <a:xfrm>
              <a:off x="1890675" y="4344475"/>
              <a:ext cx="40500" cy="43325"/>
            </a:xfrm>
            <a:custGeom>
              <a:rect b="b" l="l" r="r" t="t"/>
              <a:pathLst>
                <a:path extrusionOk="0" h="1733" w="1620">
                  <a:moveTo>
                    <a:pt x="1103" y="866"/>
                  </a:moveTo>
                  <a:cubicBezTo>
                    <a:pt x="1131" y="1258"/>
                    <a:pt x="935" y="1495"/>
                    <a:pt x="572" y="1523"/>
                  </a:cubicBezTo>
                  <a:cubicBezTo>
                    <a:pt x="404" y="1523"/>
                    <a:pt x="293" y="1397"/>
                    <a:pt x="293" y="1230"/>
                  </a:cubicBezTo>
                  <a:cubicBezTo>
                    <a:pt x="293" y="825"/>
                    <a:pt x="726" y="894"/>
                    <a:pt x="1103" y="866"/>
                  </a:cubicBezTo>
                  <a:close/>
                  <a:moveTo>
                    <a:pt x="754" y="0"/>
                  </a:moveTo>
                  <a:cubicBezTo>
                    <a:pt x="377" y="0"/>
                    <a:pt x="125" y="126"/>
                    <a:pt x="83" y="447"/>
                  </a:cubicBezTo>
                  <a:lnTo>
                    <a:pt x="377" y="475"/>
                  </a:lnTo>
                  <a:cubicBezTo>
                    <a:pt x="377" y="266"/>
                    <a:pt x="530" y="210"/>
                    <a:pt x="740" y="210"/>
                  </a:cubicBezTo>
                  <a:cubicBezTo>
                    <a:pt x="1019" y="210"/>
                    <a:pt x="1131" y="378"/>
                    <a:pt x="1103" y="685"/>
                  </a:cubicBezTo>
                  <a:cubicBezTo>
                    <a:pt x="1077" y="685"/>
                    <a:pt x="1051" y="685"/>
                    <a:pt x="1025" y="685"/>
                  </a:cubicBezTo>
                  <a:cubicBezTo>
                    <a:pt x="506" y="685"/>
                    <a:pt x="0" y="698"/>
                    <a:pt x="13" y="1230"/>
                  </a:cubicBezTo>
                  <a:cubicBezTo>
                    <a:pt x="13" y="1537"/>
                    <a:pt x="195" y="1719"/>
                    <a:pt x="516" y="1733"/>
                  </a:cubicBezTo>
                  <a:cubicBezTo>
                    <a:pt x="837" y="1733"/>
                    <a:pt x="977" y="1565"/>
                    <a:pt x="1103" y="1383"/>
                  </a:cubicBezTo>
                  <a:lnTo>
                    <a:pt x="1103" y="1383"/>
                  </a:lnTo>
                  <a:cubicBezTo>
                    <a:pt x="1092" y="1598"/>
                    <a:pt x="1247" y="1706"/>
                    <a:pt x="1439" y="1706"/>
                  </a:cubicBezTo>
                  <a:cubicBezTo>
                    <a:pt x="1497" y="1706"/>
                    <a:pt x="1558" y="1696"/>
                    <a:pt x="1620" y="1677"/>
                  </a:cubicBezTo>
                  <a:lnTo>
                    <a:pt x="1620" y="1509"/>
                  </a:lnTo>
                  <a:cubicBezTo>
                    <a:pt x="1592" y="1516"/>
                    <a:pt x="1566" y="1519"/>
                    <a:pt x="1543" y="1519"/>
                  </a:cubicBezTo>
                  <a:cubicBezTo>
                    <a:pt x="1419" y="1519"/>
                    <a:pt x="1370" y="1425"/>
                    <a:pt x="1382" y="1272"/>
                  </a:cubicBezTo>
                  <a:lnTo>
                    <a:pt x="1382" y="559"/>
                  </a:lnTo>
                  <a:cubicBezTo>
                    <a:pt x="1382" y="168"/>
                    <a:pt x="1145"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8"/>
            <p:cNvSpPr/>
            <p:nvPr/>
          </p:nvSpPr>
          <p:spPr>
            <a:xfrm>
              <a:off x="1936400" y="4344450"/>
              <a:ext cx="39525" cy="42300"/>
            </a:xfrm>
            <a:custGeom>
              <a:rect b="b" l="l" r="r" t="t"/>
              <a:pathLst>
                <a:path extrusionOk="0" h="1692" w="1581">
                  <a:moveTo>
                    <a:pt x="855" y="0"/>
                  </a:moveTo>
                  <a:cubicBezTo>
                    <a:pt x="841" y="0"/>
                    <a:pt x="826" y="1"/>
                    <a:pt x="810" y="1"/>
                  </a:cubicBezTo>
                  <a:cubicBezTo>
                    <a:pt x="531" y="1"/>
                    <a:pt x="377" y="127"/>
                    <a:pt x="280" y="309"/>
                  </a:cubicBezTo>
                  <a:cubicBezTo>
                    <a:pt x="252" y="239"/>
                    <a:pt x="280" y="127"/>
                    <a:pt x="266" y="29"/>
                  </a:cubicBezTo>
                  <a:lnTo>
                    <a:pt x="0" y="29"/>
                  </a:lnTo>
                  <a:lnTo>
                    <a:pt x="14" y="1692"/>
                  </a:lnTo>
                  <a:lnTo>
                    <a:pt x="294" y="1692"/>
                  </a:lnTo>
                  <a:cubicBezTo>
                    <a:pt x="336" y="1105"/>
                    <a:pt x="84" y="239"/>
                    <a:pt x="713" y="211"/>
                  </a:cubicBezTo>
                  <a:cubicBezTo>
                    <a:pt x="992" y="211"/>
                    <a:pt x="1062" y="365"/>
                    <a:pt x="1062" y="630"/>
                  </a:cubicBezTo>
                  <a:lnTo>
                    <a:pt x="1062" y="1692"/>
                  </a:lnTo>
                  <a:lnTo>
                    <a:pt x="1341" y="1692"/>
                  </a:lnTo>
                  <a:cubicBezTo>
                    <a:pt x="1273"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8"/>
            <p:cNvSpPr/>
            <p:nvPr/>
          </p:nvSpPr>
          <p:spPr>
            <a:xfrm>
              <a:off x="1977975" y="4344475"/>
              <a:ext cx="40500" cy="43325"/>
            </a:xfrm>
            <a:custGeom>
              <a:rect b="b" l="l" r="r" t="t"/>
              <a:pathLst>
                <a:path extrusionOk="0" h="1733" w="1620">
                  <a:moveTo>
                    <a:pt x="1103" y="866"/>
                  </a:moveTo>
                  <a:cubicBezTo>
                    <a:pt x="1131" y="1258"/>
                    <a:pt x="936" y="1495"/>
                    <a:pt x="572" y="1523"/>
                  </a:cubicBezTo>
                  <a:cubicBezTo>
                    <a:pt x="405" y="1523"/>
                    <a:pt x="293" y="1397"/>
                    <a:pt x="293" y="1230"/>
                  </a:cubicBezTo>
                  <a:cubicBezTo>
                    <a:pt x="293" y="825"/>
                    <a:pt x="726" y="894"/>
                    <a:pt x="1103" y="866"/>
                  </a:cubicBezTo>
                  <a:close/>
                  <a:moveTo>
                    <a:pt x="754" y="0"/>
                  </a:moveTo>
                  <a:cubicBezTo>
                    <a:pt x="377" y="0"/>
                    <a:pt x="125" y="126"/>
                    <a:pt x="83" y="447"/>
                  </a:cubicBezTo>
                  <a:lnTo>
                    <a:pt x="377" y="475"/>
                  </a:lnTo>
                  <a:cubicBezTo>
                    <a:pt x="377" y="266"/>
                    <a:pt x="530" y="210"/>
                    <a:pt x="740" y="210"/>
                  </a:cubicBezTo>
                  <a:cubicBezTo>
                    <a:pt x="1019" y="210"/>
                    <a:pt x="1131" y="378"/>
                    <a:pt x="1103" y="685"/>
                  </a:cubicBezTo>
                  <a:cubicBezTo>
                    <a:pt x="1077" y="685"/>
                    <a:pt x="1051" y="685"/>
                    <a:pt x="1025" y="685"/>
                  </a:cubicBezTo>
                  <a:cubicBezTo>
                    <a:pt x="506" y="685"/>
                    <a:pt x="0" y="698"/>
                    <a:pt x="14" y="1230"/>
                  </a:cubicBezTo>
                  <a:cubicBezTo>
                    <a:pt x="14" y="1537"/>
                    <a:pt x="195" y="1719"/>
                    <a:pt x="516" y="1733"/>
                  </a:cubicBezTo>
                  <a:cubicBezTo>
                    <a:pt x="838" y="1733"/>
                    <a:pt x="977" y="1565"/>
                    <a:pt x="1103" y="1383"/>
                  </a:cubicBezTo>
                  <a:lnTo>
                    <a:pt x="1103" y="1383"/>
                  </a:lnTo>
                  <a:cubicBezTo>
                    <a:pt x="1092" y="1598"/>
                    <a:pt x="1247" y="1706"/>
                    <a:pt x="1440" y="1706"/>
                  </a:cubicBezTo>
                  <a:cubicBezTo>
                    <a:pt x="1498" y="1706"/>
                    <a:pt x="1559" y="1696"/>
                    <a:pt x="1620" y="1677"/>
                  </a:cubicBezTo>
                  <a:lnTo>
                    <a:pt x="1620" y="1509"/>
                  </a:lnTo>
                  <a:cubicBezTo>
                    <a:pt x="1592" y="1516"/>
                    <a:pt x="1566" y="1519"/>
                    <a:pt x="1544" y="1519"/>
                  </a:cubicBezTo>
                  <a:cubicBezTo>
                    <a:pt x="1419" y="1519"/>
                    <a:pt x="1371" y="1425"/>
                    <a:pt x="1383" y="1272"/>
                  </a:cubicBezTo>
                  <a:lnTo>
                    <a:pt x="1383" y="559"/>
                  </a:lnTo>
                  <a:cubicBezTo>
                    <a:pt x="1383" y="168"/>
                    <a:pt x="1145"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8"/>
            <p:cNvSpPr/>
            <p:nvPr/>
          </p:nvSpPr>
          <p:spPr>
            <a:xfrm>
              <a:off x="2021950" y="4344475"/>
              <a:ext cx="42300" cy="58500"/>
            </a:xfrm>
            <a:custGeom>
              <a:rect b="b" l="l" r="r" t="t"/>
              <a:pathLst>
                <a:path extrusionOk="0" h="2340" w="1692">
                  <a:moveTo>
                    <a:pt x="685" y="210"/>
                  </a:moveTo>
                  <a:cubicBezTo>
                    <a:pt x="992" y="210"/>
                    <a:pt x="1118" y="489"/>
                    <a:pt x="1118" y="866"/>
                  </a:cubicBezTo>
                  <a:cubicBezTo>
                    <a:pt x="1118" y="1216"/>
                    <a:pt x="992" y="1495"/>
                    <a:pt x="685" y="1495"/>
                  </a:cubicBezTo>
                  <a:cubicBezTo>
                    <a:pt x="336" y="1495"/>
                    <a:pt x="280" y="1216"/>
                    <a:pt x="280" y="866"/>
                  </a:cubicBezTo>
                  <a:cubicBezTo>
                    <a:pt x="280" y="503"/>
                    <a:pt x="350" y="210"/>
                    <a:pt x="685" y="210"/>
                  </a:cubicBezTo>
                  <a:close/>
                  <a:moveTo>
                    <a:pt x="615" y="0"/>
                  </a:moveTo>
                  <a:cubicBezTo>
                    <a:pt x="140" y="14"/>
                    <a:pt x="1" y="378"/>
                    <a:pt x="1" y="866"/>
                  </a:cubicBezTo>
                  <a:cubicBezTo>
                    <a:pt x="1" y="1341"/>
                    <a:pt x="112" y="1705"/>
                    <a:pt x="587" y="1705"/>
                  </a:cubicBezTo>
                  <a:cubicBezTo>
                    <a:pt x="867" y="1705"/>
                    <a:pt x="1020" y="1565"/>
                    <a:pt x="1118" y="1383"/>
                  </a:cubicBezTo>
                  <a:lnTo>
                    <a:pt x="1118" y="1649"/>
                  </a:lnTo>
                  <a:cubicBezTo>
                    <a:pt x="1177" y="1958"/>
                    <a:pt x="935" y="2133"/>
                    <a:pt x="704" y="2133"/>
                  </a:cubicBezTo>
                  <a:cubicBezTo>
                    <a:pt x="550" y="2133"/>
                    <a:pt x="400" y="2054"/>
                    <a:pt x="350" y="1886"/>
                  </a:cubicBezTo>
                  <a:lnTo>
                    <a:pt x="71" y="1942"/>
                  </a:lnTo>
                  <a:cubicBezTo>
                    <a:pt x="112" y="2138"/>
                    <a:pt x="252" y="2263"/>
                    <a:pt x="448" y="2305"/>
                  </a:cubicBezTo>
                  <a:cubicBezTo>
                    <a:pt x="558" y="2329"/>
                    <a:pt x="657" y="2340"/>
                    <a:pt x="744" y="2340"/>
                  </a:cubicBezTo>
                  <a:cubicBezTo>
                    <a:pt x="1691" y="2340"/>
                    <a:pt x="1335" y="1026"/>
                    <a:pt x="1412" y="28"/>
                  </a:cubicBezTo>
                  <a:lnTo>
                    <a:pt x="1146" y="28"/>
                  </a:lnTo>
                  <a:cubicBezTo>
                    <a:pt x="1132" y="112"/>
                    <a:pt x="1132" y="224"/>
                    <a:pt x="1132" y="308"/>
                  </a:cubicBezTo>
                  <a:cubicBezTo>
                    <a:pt x="1034" y="140"/>
                    <a:pt x="867" y="0"/>
                    <a:pt x="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8"/>
            <p:cNvSpPr/>
            <p:nvPr/>
          </p:nvSpPr>
          <p:spPr>
            <a:xfrm>
              <a:off x="2065250" y="4344475"/>
              <a:ext cx="37400" cy="43325"/>
            </a:xfrm>
            <a:custGeom>
              <a:rect b="b" l="l" r="r" t="t"/>
              <a:pathLst>
                <a:path extrusionOk="0" h="1733" w="1496">
                  <a:moveTo>
                    <a:pt x="753" y="209"/>
                  </a:moveTo>
                  <a:cubicBezTo>
                    <a:pt x="992" y="209"/>
                    <a:pt x="1236" y="388"/>
                    <a:pt x="1202" y="699"/>
                  </a:cubicBezTo>
                  <a:lnTo>
                    <a:pt x="308" y="699"/>
                  </a:lnTo>
                  <a:cubicBezTo>
                    <a:pt x="308" y="615"/>
                    <a:pt x="336" y="517"/>
                    <a:pt x="364" y="461"/>
                  </a:cubicBezTo>
                  <a:cubicBezTo>
                    <a:pt x="437" y="288"/>
                    <a:pt x="594" y="209"/>
                    <a:pt x="753" y="209"/>
                  </a:cubicBezTo>
                  <a:close/>
                  <a:moveTo>
                    <a:pt x="755" y="0"/>
                  </a:moveTo>
                  <a:cubicBezTo>
                    <a:pt x="238" y="0"/>
                    <a:pt x="15" y="322"/>
                    <a:pt x="15" y="853"/>
                  </a:cubicBezTo>
                  <a:cubicBezTo>
                    <a:pt x="1" y="1397"/>
                    <a:pt x="266" y="1733"/>
                    <a:pt x="769" y="1733"/>
                  </a:cubicBezTo>
                  <a:cubicBezTo>
                    <a:pt x="1118" y="1733"/>
                    <a:pt x="1342" y="1579"/>
                    <a:pt x="1440" y="1327"/>
                  </a:cubicBezTo>
                  <a:lnTo>
                    <a:pt x="1202" y="1258"/>
                  </a:lnTo>
                  <a:cubicBezTo>
                    <a:pt x="1146" y="1411"/>
                    <a:pt x="993" y="1523"/>
                    <a:pt x="769" y="1523"/>
                  </a:cubicBezTo>
                  <a:cubicBezTo>
                    <a:pt x="434" y="1509"/>
                    <a:pt x="308" y="1272"/>
                    <a:pt x="308" y="922"/>
                  </a:cubicBezTo>
                  <a:lnTo>
                    <a:pt x="1482" y="922"/>
                  </a:lnTo>
                  <a:cubicBezTo>
                    <a:pt x="1496" y="364"/>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8"/>
            <p:cNvSpPr/>
            <p:nvPr/>
          </p:nvSpPr>
          <p:spPr>
            <a:xfrm>
              <a:off x="2111000" y="4344475"/>
              <a:ext cx="61400" cy="42275"/>
            </a:xfrm>
            <a:custGeom>
              <a:rect b="b" l="l" r="r" t="t"/>
              <a:pathLst>
                <a:path extrusionOk="0" h="1691" w="2456">
                  <a:moveTo>
                    <a:pt x="1734" y="0"/>
                  </a:moveTo>
                  <a:cubicBezTo>
                    <a:pt x="1729" y="0"/>
                    <a:pt x="1724" y="0"/>
                    <a:pt x="1719" y="0"/>
                  </a:cubicBezTo>
                  <a:cubicBezTo>
                    <a:pt x="1454" y="0"/>
                    <a:pt x="1314" y="126"/>
                    <a:pt x="1216" y="308"/>
                  </a:cubicBezTo>
                  <a:cubicBezTo>
                    <a:pt x="1182" y="99"/>
                    <a:pt x="983" y="4"/>
                    <a:pt x="775" y="4"/>
                  </a:cubicBezTo>
                  <a:cubicBezTo>
                    <a:pt x="554" y="4"/>
                    <a:pt x="324" y="113"/>
                    <a:pt x="280" y="308"/>
                  </a:cubicBezTo>
                  <a:cubicBezTo>
                    <a:pt x="252" y="238"/>
                    <a:pt x="280" y="126"/>
                    <a:pt x="266" y="28"/>
                  </a:cubicBezTo>
                  <a:lnTo>
                    <a:pt x="1" y="28"/>
                  </a:lnTo>
                  <a:lnTo>
                    <a:pt x="15" y="1691"/>
                  </a:lnTo>
                  <a:lnTo>
                    <a:pt x="280" y="1691"/>
                  </a:lnTo>
                  <a:cubicBezTo>
                    <a:pt x="336" y="1118"/>
                    <a:pt x="85" y="252"/>
                    <a:pt x="671" y="210"/>
                  </a:cubicBezTo>
                  <a:cubicBezTo>
                    <a:pt x="680" y="209"/>
                    <a:pt x="689" y="209"/>
                    <a:pt x="698" y="209"/>
                  </a:cubicBezTo>
                  <a:cubicBezTo>
                    <a:pt x="927" y="209"/>
                    <a:pt x="979" y="387"/>
                    <a:pt x="979" y="629"/>
                  </a:cubicBezTo>
                  <a:lnTo>
                    <a:pt x="979" y="1691"/>
                  </a:lnTo>
                  <a:lnTo>
                    <a:pt x="1244" y="1691"/>
                  </a:lnTo>
                  <a:cubicBezTo>
                    <a:pt x="1300" y="1132"/>
                    <a:pt x="1048" y="238"/>
                    <a:pt x="1621" y="210"/>
                  </a:cubicBezTo>
                  <a:cubicBezTo>
                    <a:pt x="1887" y="210"/>
                    <a:pt x="1929" y="378"/>
                    <a:pt x="1929" y="629"/>
                  </a:cubicBezTo>
                  <a:lnTo>
                    <a:pt x="1929" y="1691"/>
                  </a:lnTo>
                  <a:lnTo>
                    <a:pt x="2208" y="1691"/>
                  </a:lnTo>
                  <a:cubicBezTo>
                    <a:pt x="2139" y="1038"/>
                    <a:pt x="2455" y="0"/>
                    <a:pt x="1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8"/>
            <p:cNvSpPr/>
            <p:nvPr/>
          </p:nvSpPr>
          <p:spPr>
            <a:xfrm>
              <a:off x="2174225" y="4344475"/>
              <a:ext cx="37375" cy="43325"/>
            </a:xfrm>
            <a:custGeom>
              <a:rect b="b" l="l" r="r" t="t"/>
              <a:pathLst>
                <a:path extrusionOk="0" h="1733" w="1495">
                  <a:moveTo>
                    <a:pt x="749" y="209"/>
                  </a:moveTo>
                  <a:cubicBezTo>
                    <a:pt x="992" y="209"/>
                    <a:pt x="1235" y="388"/>
                    <a:pt x="1202" y="699"/>
                  </a:cubicBezTo>
                  <a:lnTo>
                    <a:pt x="307" y="699"/>
                  </a:lnTo>
                  <a:cubicBezTo>
                    <a:pt x="307" y="615"/>
                    <a:pt x="335" y="517"/>
                    <a:pt x="349" y="461"/>
                  </a:cubicBezTo>
                  <a:cubicBezTo>
                    <a:pt x="428" y="288"/>
                    <a:pt x="588" y="209"/>
                    <a:pt x="749" y="209"/>
                  </a:cubicBezTo>
                  <a:close/>
                  <a:moveTo>
                    <a:pt x="755" y="0"/>
                  </a:moveTo>
                  <a:cubicBezTo>
                    <a:pt x="238" y="0"/>
                    <a:pt x="14" y="322"/>
                    <a:pt x="0" y="853"/>
                  </a:cubicBezTo>
                  <a:cubicBezTo>
                    <a:pt x="0" y="1397"/>
                    <a:pt x="266" y="1733"/>
                    <a:pt x="768" y="1733"/>
                  </a:cubicBezTo>
                  <a:cubicBezTo>
                    <a:pt x="1118" y="1733"/>
                    <a:pt x="1341" y="1579"/>
                    <a:pt x="1439" y="1327"/>
                  </a:cubicBezTo>
                  <a:lnTo>
                    <a:pt x="1188" y="1258"/>
                  </a:lnTo>
                  <a:cubicBezTo>
                    <a:pt x="1146" y="1411"/>
                    <a:pt x="992" y="1523"/>
                    <a:pt x="768" y="1523"/>
                  </a:cubicBezTo>
                  <a:cubicBezTo>
                    <a:pt x="419" y="1509"/>
                    <a:pt x="307" y="1272"/>
                    <a:pt x="307" y="922"/>
                  </a:cubicBezTo>
                  <a:lnTo>
                    <a:pt x="1481" y="922"/>
                  </a:lnTo>
                  <a:cubicBezTo>
                    <a:pt x="1495"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8"/>
            <p:cNvSpPr/>
            <p:nvPr/>
          </p:nvSpPr>
          <p:spPr>
            <a:xfrm>
              <a:off x="2219975" y="4344450"/>
              <a:ext cx="39525" cy="42300"/>
            </a:xfrm>
            <a:custGeom>
              <a:rect b="b" l="l" r="r" t="t"/>
              <a:pathLst>
                <a:path extrusionOk="0" h="1692" w="1581">
                  <a:moveTo>
                    <a:pt x="855" y="0"/>
                  </a:moveTo>
                  <a:cubicBezTo>
                    <a:pt x="840" y="0"/>
                    <a:pt x="826" y="1"/>
                    <a:pt x="810" y="1"/>
                  </a:cubicBezTo>
                  <a:cubicBezTo>
                    <a:pt x="531" y="1"/>
                    <a:pt x="377" y="127"/>
                    <a:pt x="279" y="309"/>
                  </a:cubicBezTo>
                  <a:cubicBezTo>
                    <a:pt x="252" y="239"/>
                    <a:pt x="266" y="127"/>
                    <a:pt x="266" y="29"/>
                  </a:cubicBezTo>
                  <a:lnTo>
                    <a:pt x="0" y="29"/>
                  </a:lnTo>
                  <a:lnTo>
                    <a:pt x="14" y="1692"/>
                  </a:lnTo>
                  <a:lnTo>
                    <a:pt x="293" y="1692"/>
                  </a:lnTo>
                  <a:cubicBezTo>
                    <a:pt x="335" y="1105"/>
                    <a:pt x="84" y="239"/>
                    <a:pt x="713" y="211"/>
                  </a:cubicBezTo>
                  <a:cubicBezTo>
                    <a:pt x="992" y="211"/>
                    <a:pt x="1062" y="365"/>
                    <a:pt x="1062" y="630"/>
                  </a:cubicBezTo>
                  <a:lnTo>
                    <a:pt x="1062" y="1692"/>
                  </a:lnTo>
                  <a:lnTo>
                    <a:pt x="1341" y="1692"/>
                  </a:lnTo>
                  <a:cubicBezTo>
                    <a:pt x="1273"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8"/>
            <p:cNvSpPr/>
            <p:nvPr/>
          </p:nvSpPr>
          <p:spPr>
            <a:xfrm>
              <a:off x="2259425" y="4335750"/>
              <a:ext cx="20275" cy="51775"/>
            </a:xfrm>
            <a:custGeom>
              <a:rect b="b" l="l" r="r" t="t"/>
              <a:pathLst>
                <a:path extrusionOk="0" h="2071" w="811">
                  <a:moveTo>
                    <a:pt x="294" y="0"/>
                  </a:moveTo>
                  <a:lnTo>
                    <a:pt x="210" y="377"/>
                  </a:lnTo>
                  <a:lnTo>
                    <a:pt x="1" y="377"/>
                  </a:lnTo>
                  <a:lnTo>
                    <a:pt x="1" y="587"/>
                  </a:lnTo>
                  <a:lnTo>
                    <a:pt x="196" y="587"/>
                  </a:lnTo>
                  <a:lnTo>
                    <a:pt x="196" y="1690"/>
                  </a:lnTo>
                  <a:cubicBezTo>
                    <a:pt x="196" y="1969"/>
                    <a:pt x="359" y="2070"/>
                    <a:pt x="559" y="2070"/>
                  </a:cubicBezTo>
                  <a:cubicBezTo>
                    <a:pt x="640" y="2070"/>
                    <a:pt x="726" y="2054"/>
                    <a:pt x="811" y="2026"/>
                  </a:cubicBezTo>
                  <a:lnTo>
                    <a:pt x="811" y="1816"/>
                  </a:lnTo>
                  <a:cubicBezTo>
                    <a:pt x="758" y="1837"/>
                    <a:pt x="706" y="1847"/>
                    <a:pt x="660" y="1847"/>
                  </a:cubicBezTo>
                  <a:cubicBezTo>
                    <a:pt x="547" y="1847"/>
                    <a:pt x="466" y="1783"/>
                    <a:pt x="476" y="1635"/>
                  </a:cubicBezTo>
                  <a:lnTo>
                    <a:pt x="476" y="587"/>
                  </a:lnTo>
                  <a:lnTo>
                    <a:pt x="783" y="587"/>
                  </a:lnTo>
                  <a:lnTo>
                    <a:pt x="783" y="377"/>
                  </a:lnTo>
                  <a:lnTo>
                    <a:pt x="476" y="377"/>
                  </a:lnTo>
                  <a:lnTo>
                    <a:pt x="4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8"/>
            <p:cNvSpPr/>
            <p:nvPr/>
          </p:nvSpPr>
          <p:spPr>
            <a:xfrm>
              <a:off x="2278975" y="43975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8"/>
            <p:cNvSpPr/>
            <p:nvPr/>
          </p:nvSpPr>
          <p:spPr>
            <a:xfrm>
              <a:off x="2325075" y="4335750"/>
              <a:ext cx="19950" cy="51775"/>
            </a:xfrm>
            <a:custGeom>
              <a:rect b="b" l="l" r="r" t="t"/>
              <a:pathLst>
                <a:path extrusionOk="0" h="2071" w="798">
                  <a:moveTo>
                    <a:pt x="280" y="0"/>
                  </a:moveTo>
                  <a:lnTo>
                    <a:pt x="210" y="377"/>
                  </a:lnTo>
                  <a:lnTo>
                    <a:pt x="1" y="377"/>
                  </a:lnTo>
                  <a:lnTo>
                    <a:pt x="1" y="587"/>
                  </a:lnTo>
                  <a:lnTo>
                    <a:pt x="182" y="587"/>
                  </a:lnTo>
                  <a:lnTo>
                    <a:pt x="182" y="1690"/>
                  </a:lnTo>
                  <a:cubicBezTo>
                    <a:pt x="182" y="1969"/>
                    <a:pt x="352" y="2070"/>
                    <a:pt x="551" y="2070"/>
                  </a:cubicBezTo>
                  <a:cubicBezTo>
                    <a:pt x="632" y="2070"/>
                    <a:pt x="717" y="2054"/>
                    <a:pt x="797" y="2026"/>
                  </a:cubicBezTo>
                  <a:lnTo>
                    <a:pt x="797" y="1816"/>
                  </a:lnTo>
                  <a:cubicBezTo>
                    <a:pt x="748" y="1837"/>
                    <a:pt x="698" y="1847"/>
                    <a:pt x="652" y="1847"/>
                  </a:cubicBezTo>
                  <a:cubicBezTo>
                    <a:pt x="540" y="1847"/>
                    <a:pt x="452" y="1783"/>
                    <a:pt x="462" y="1635"/>
                  </a:cubicBezTo>
                  <a:lnTo>
                    <a:pt x="462" y="587"/>
                  </a:lnTo>
                  <a:lnTo>
                    <a:pt x="769" y="587"/>
                  </a:lnTo>
                  <a:lnTo>
                    <a:pt x="769" y="377"/>
                  </a:lnTo>
                  <a:lnTo>
                    <a:pt x="462" y="377"/>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8"/>
            <p:cNvSpPr/>
            <p:nvPr/>
          </p:nvSpPr>
          <p:spPr>
            <a:xfrm>
              <a:off x="2346025" y="4345175"/>
              <a:ext cx="38800" cy="58000"/>
            </a:xfrm>
            <a:custGeom>
              <a:rect b="b" l="l" r="r" t="t"/>
              <a:pathLst>
                <a:path extrusionOk="0" h="2320" w="1552">
                  <a:moveTo>
                    <a:pt x="1" y="0"/>
                  </a:moveTo>
                  <a:lnTo>
                    <a:pt x="657" y="1649"/>
                  </a:lnTo>
                  <a:cubicBezTo>
                    <a:pt x="568" y="1892"/>
                    <a:pt x="454" y="2101"/>
                    <a:pt x="177" y="2101"/>
                  </a:cubicBezTo>
                  <a:cubicBezTo>
                    <a:pt x="152" y="2101"/>
                    <a:pt x="126" y="2099"/>
                    <a:pt x="99" y="2096"/>
                  </a:cubicBezTo>
                  <a:lnTo>
                    <a:pt x="99" y="2305"/>
                  </a:lnTo>
                  <a:cubicBezTo>
                    <a:pt x="151" y="2315"/>
                    <a:pt x="200" y="2320"/>
                    <a:pt x="246" y="2320"/>
                  </a:cubicBezTo>
                  <a:cubicBezTo>
                    <a:pt x="529" y="2320"/>
                    <a:pt x="689" y="2145"/>
                    <a:pt x="797" y="1928"/>
                  </a:cubicBezTo>
                  <a:lnTo>
                    <a:pt x="1551" y="0"/>
                  </a:lnTo>
                  <a:lnTo>
                    <a:pt x="1258" y="0"/>
                  </a:lnTo>
                  <a:lnTo>
                    <a:pt x="797" y="1369"/>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8"/>
            <p:cNvSpPr/>
            <p:nvPr/>
          </p:nvSpPr>
          <p:spPr>
            <a:xfrm>
              <a:off x="2390050" y="4344475"/>
              <a:ext cx="35275" cy="58700"/>
            </a:xfrm>
            <a:custGeom>
              <a:rect b="b" l="l" r="r" t="t"/>
              <a:pathLst>
                <a:path extrusionOk="0" h="2348" w="1411">
                  <a:moveTo>
                    <a:pt x="726" y="210"/>
                  </a:moveTo>
                  <a:cubicBezTo>
                    <a:pt x="1076" y="224"/>
                    <a:pt x="1132" y="503"/>
                    <a:pt x="1132" y="866"/>
                  </a:cubicBezTo>
                  <a:cubicBezTo>
                    <a:pt x="1132" y="1216"/>
                    <a:pt x="1076" y="1523"/>
                    <a:pt x="726" y="1523"/>
                  </a:cubicBezTo>
                  <a:cubicBezTo>
                    <a:pt x="377" y="1523"/>
                    <a:pt x="293" y="1258"/>
                    <a:pt x="293" y="880"/>
                  </a:cubicBezTo>
                  <a:cubicBezTo>
                    <a:pt x="293" y="489"/>
                    <a:pt x="363" y="210"/>
                    <a:pt x="726" y="210"/>
                  </a:cubicBezTo>
                  <a:close/>
                  <a:moveTo>
                    <a:pt x="796" y="0"/>
                  </a:moveTo>
                  <a:cubicBezTo>
                    <a:pt x="531" y="0"/>
                    <a:pt x="377" y="112"/>
                    <a:pt x="293" y="294"/>
                  </a:cubicBezTo>
                  <a:lnTo>
                    <a:pt x="265" y="28"/>
                  </a:lnTo>
                  <a:lnTo>
                    <a:pt x="0" y="28"/>
                  </a:lnTo>
                  <a:lnTo>
                    <a:pt x="14" y="2347"/>
                  </a:lnTo>
                  <a:lnTo>
                    <a:pt x="293" y="2347"/>
                  </a:lnTo>
                  <a:lnTo>
                    <a:pt x="279" y="1425"/>
                  </a:lnTo>
                  <a:lnTo>
                    <a:pt x="279" y="1425"/>
                  </a:lnTo>
                  <a:cubicBezTo>
                    <a:pt x="377" y="1607"/>
                    <a:pt x="531" y="1733"/>
                    <a:pt x="796" y="1733"/>
                  </a:cubicBezTo>
                  <a:cubicBezTo>
                    <a:pt x="1271" y="1705"/>
                    <a:pt x="1411" y="1355"/>
                    <a:pt x="1411" y="853"/>
                  </a:cubicBezTo>
                  <a:cubicBezTo>
                    <a:pt x="1411" y="350"/>
                    <a:pt x="1285"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8"/>
            <p:cNvSpPr/>
            <p:nvPr/>
          </p:nvSpPr>
          <p:spPr>
            <a:xfrm>
              <a:off x="2431600" y="4344475"/>
              <a:ext cx="37725" cy="43325"/>
            </a:xfrm>
            <a:custGeom>
              <a:rect b="b" l="l" r="r" t="t"/>
              <a:pathLst>
                <a:path extrusionOk="0" h="1733" w="1509">
                  <a:moveTo>
                    <a:pt x="753" y="209"/>
                  </a:moveTo>
                  <a:cubicBezTo>
                    <a:pt x="994" y="209"/>
                    <a:pt x="1241" y="388"/>
                    <a:pt x="1216" y="699"/>
                  </a:cubicBezTo>
                  <a:lnTo>
                    <a:pt x="308" y="699"/>
                  </a:lnTo>
                  <a:cubicBezTo>
                    <a:pt x="308" y="615"/>
                    <a:pt x="336" y="517"/>
                    <a:pt x="364" y="461"/>
                  </a:cubicBezTo>
                  <a:cubicBezTo>
                    <a:pt x="436" y="288"/>
                    <a:pt x="593" y="209"/>
                    <a:pt x="753" y="209"/>
                  </a:cubicBezTo>
                  <a:close/>
                  <a:moveTo>
                    <a:pt x="755" y="0"/>
                  </a:moveTo>
                  <a:cubicBezTo>
                    <a:pt x="238" y="0"/>
                    <a:pt x="28" y="322"/>
                    <a:pt x="14" y="853"/>
                  </a:cubicBezTo>
                  <a:cubicBezTo>
                    <a:pt x="0" y="1397"/>
                    <a:pt x="266" y="1733"/>
                    <a:pt x="769" y="1733"/>
                  </a:cubicBezTo>
                  <a:cubicBezTo>
                    <a:pt x="1118" y="1733"/>
                    <a:pt x="1355" y="1579"/>
                    <a:pt x="1439" y="1327"/>
                  </a:cubicBezTo>
                  <a:lnTo>
                    <a:pt x="1202" y="1258"/>
                  </a:lnTo>
                  <a:cubicBezTo>
                    <a:pt x="1146" y="1411"/>
                    <a:pt x="1006" y="1523"/>
                    <a:pt x="769" y="1523"/>
                  </a:cubicBezTo>
                  <a:cubicBezTo>
                    <a:pt x="433" y="1509"/>
                    <a:pt x="308" y="1272"/>
                    <a:pt x="308" y="922"/>
                  </a:cubicBezTo>
                  <a:lnTo>
                    <a:pt x="1495" y="922"/>
                  </a:lnTo>
                  <a:cubicBezTo>
                    <a:pt x="1509" y="364"/>
                    <a:pt x="1299"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8"/>
            <p:cNvSpPr/>
            <p:nvPr/>
          </p:nvSpPr>
          <p:spPr>
            <a:xfrm>
              <a:off x="2471050" y="4397550"/>
              <a:ext cx="45775" cy="4925"/>
            </a:xfrm>
            <a:custGeom>
              <a:rect b="b" l="l" r="r" t="t"/>
              <a:pathLst>
                <a:path extrusionOk="0" h="197" w="1831">
                  <a:moveTo>
                    <a:pt x="1" y="1"/>
                  </a:moveTo>
                  <a:lnTo>
                    <a:pt x="1" y="196"/>
                  </a:lnTo>
                  <a:lnTo>
                    <a:pt x="1831" y="196"/>
                  </a:lnTo>
                  <a:lnTo>
                    <a:pt x="18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8"/>
            <p:cNvSpPr/>
            <p:nvPr/>
          </p:nvSpPr>
          <p:spPr>
            <a:xfrm>
              <a:off x="2521350" y="4329800"/>
              <a:ext cx="7000" cy="56950"/>
            </a:xfrm>
            <a:custGeom>
              <a:rect b="b" l="l" r="r" t="t"/>
              <a:pathLst>
                <a:path extrusionOk="0" h="2278" w="280">
                  <a:moveTo>
                    <a:pt x="0" y="1"/>
                  </a:moveTo>
                  <a:lnTo>
                    <a:pt x="0" y="266"/>
                  </a:lnTo>
                  <a:lnTo>
                    <a:pt x="280" y="266"/>
                  </a:lnTo>
                  <a:lnTo>
                    <a:pt x="280" y="1"/>
                  </a:lnTo>
                  <a:close/>
                  <a:moveTo>
                    <a:pt x="0" y="615"/>
                  </a:moveTo>
                  <a:lnTo>
                    <a:pt x="0"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8"/>
            <p:cNvSpPr/>
            <p:nvPr/>
          </p:nvSpPr>
          <p:spPr>
            <a:xfrm>
              <a:off x="2536375" y="4329800"/>
              <a:ext cx="35625" cy="58000"/>
            </a:xfrm>
            <a:custGeom>
              <a:rect b="b" l="l" r="r" t="t"/>
              <a:pathLst>
                <a:path extrusionOk="0" h="2320" w="1425">
                  <a:moveTo>
                    <a:pt x="723" y="796"/>
                  </a:moveTo>
                  <a:cubicBezTo>
                    <a:pt x="1052" y="796"/>
                    <a:pt x="1132" y="1071"/>
                    <a:pt x="1132" y="1426"/>
                  </a:cubicBezTo>
                  <a:cubicBezTo>
                    <a:pt x="1132" y="1817"/>
                    <a:pt x="1048" y="2096"/>
                    <a:pt x="685" y="2096"/>
                  </a:cubicBezTo>
                  <a:cubicBezTo>
                    <a:pt x="349" y="2096"/>
                    <a:pt x="293" y="1803"/>
                    <a:pt x="293" y="1453"/>
                  </a:cubicBezTo>
                  <a:cubicBezTo>
                    <a:pt x="293" y="1090"/>
                    <a:pt x="349" y="797"/>
                    <a:pt x="698" y="797"/>
                  </a:cubicBezTo>
                  <a:cubicBezTo>
                    <a:pt x="707" y="797"/>
                    <a:pt x="715" y="796"/>
                    <a:pt x="723" y="796"/>
                  </a:cubicBezTo>
                  <a:close/>
                  <a:moveTo>
                    <a:pt x="1132" y="1"/>
                  </a:moveTo>
                  <a:lnTo>
                    <a:pt x="1145" y="867"/>
                  </a:lnTo>
                  <a:cubicBezTo>
                    <a:pt x="1034" y="699"/>
                    <a:pt x="880" y="587"/>
                    <a:pt x="615" y="587"/>
                  </a:cubicBezTo>
                  <a:cubicBezTo>
                    <a:pt x="210" y="587"/>
                    <a:pt x="0" y="881"/>
                    <a:pt x="0" y="1453"/>
                  </a:cubicBezTo>
                  <a:cubicBezTo>
                    <a:pt x="14" y="1970"/>
                    <a:pt x="154" y="2320"/>
                    <a:pt x="615" y="2320"/>
                  </a:cubicBezTo>
                  <a:cubicBezTo>
                    <a:pt x="880" y="2320"/>
                    <a:pt x="1048" y="2208"/>
                    <a:pt x="1132" y="2012"/>
                  </a:cubicBezTo>
                  <a:cubicBezTo>
                    <a:pt x="1159" y="2082"/>
                    <a:pt x="1145" y="2194"/>
                    <a:pt x="1159" y="2278"/>
                  </a:cubicBezTo>
                  <a:lnTo>
                    <a:pt x="1425" y="2278"/>
                  </a:lnTo>
                  <a:lnTo>
                    <a:pt x="14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8"/>
            <p:cNvSpPr/>
            <p:nvPr/>
          </p:nvSpPr>
          <p:spPr>
            <a:xfrm>
              <a:off x="2853450" y="432980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8"/>
            <p:cNvSpPr/>
            <p:nvPr/>
          </p:nvSpPr>
          <p:spPr>
            <a:xfrm>
              <a:off x="2870575" y="4344450"/>
              <a:ext cx="39525" cy="42300"/>
            </a:xfrm>
            <a:custGeom>
              <a:rect b="b" l="l" r="r" t="t"/>
              <a:pathLst>
                <a:path extrusionOk="0" h="1692" w="1581">
                  <a:moveTo>
                    <a:pt x="855" y="0"/>
                  </a:moveTo>
                  <a:cubicBezTo>
                    <a:pt x="841" y="0"/>
                    <a:pt x="826" y="1"/>
                    <a:pt x="811" y="1"/>
                  </a:cubicBezTo>
                  <a:cubicBezTo>
                    <a:pt x="531" y="1"/>
                    <a:pt x="378" y="127"/>
                    <a:pt x="280" y="309"/>
                  </a:cubicBezTo>
                  <a:cubicBezTo>
                    <a:pt x="252" y="239"/>
                    <a:pt x="280" y="127"/>
                    <a:pt x="266" y="29"/>
                  </a:cubicBezTo>
                  <a:lnTo>
                    <a:pt x="0" y="29"/>
                  </a:lnTo>
                  <a:lnTo>
                    <a:pt x="14" y="1692"/>
                  </a:lnTo>
                  <a:lnTo>
                    <a:pt x="294" y="1692"/>
                  </a:lnTo>
                  <a:cubicBezTo>
                    <a:pt x="336" y="1105"/>
                    <a:pt x="98" y="239"/>
                    <a:pt x="727" y="211"/>
                  </a:cubicBezTo>
                  <a:cubicBezTo>
                    <a:pt x="992" y="211"/>
                    <a:pt x="1062" y="365"/>
                    <a:pt x="1062" y="630"/>
                  </a:cubicBezTo>
                  <a:lnTo>
                    <a:pt x="1062" y="1692"/>
                  </a:lnTo>
                  <a:lnTo>
                    <a:pt x="1341" y="1692"/>
                  </a:lnTo>
                  <a:cubicBezTo>
                    <a:pt x="1287" y="1021"/>
                    <a:pt x="1581"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8"/>
            <p:cNvSpPr/>
            <p:nvPr/>
          </p:nvSpPr>
          <p:spPr>
            <a:xfrm>
              <a:off x="2910025" y="4335750"/>
              <a:ext cx="20300" cy="51775"/>
            </a:xfrm>
            <a:custGeom>
              <a:rect b="b" l="l" r="r" t="t"/>
              <a:pathLst>
                <a:path extrusionOk="0" h="2071" w="812">
                  <a:moveTo>
                    <a:pt x="294" y="0"/>
                  </a:moveTo>
                  <a:lnTo>
                    <a:pt x="210" y="377"/>
                  </a:lnTo>
                  <a:lnTo>
                    <a:pt x="1" y="377"/>
                  </a:lnTo>
                  <a:lnTo>
                    <a:pt x="1" y="587"/>
                  </a:lnTo>
                  <a:lnTo>
                    <a:pt x="196" y="587"/>
                  </a:lnTo>
                  <a:lnTo>
                    <a:pt x="196" y="1690"/>
                  </a:lnTo>
                  <a:cubicBezTo>
                    <a:pt x="196" y="1969"/>
                    <a:pt x="359" y="2070"/>
                    <a:pt x="559" y="2070"/>
                  </a:cubicBezTo>
                  <a:cubicBezTo>
                    <a:pt x="640" y="2070"/>
                    <a:pt x="727" y="2054"/>
                    <a:pt x="811" y="2026"/>
                  </a:cubicBezTo>
                  <a:lnTo>
                    <a:pt x="811" y="1816"/>
                  </a:lnTo>
                  <a:cubicBezTo>
                    <a:pt x="758" y="1837"/>
                    <a:pt x="706" y="1847"/>
                    <a:pt x="660" y="1847"/>
                  </a:cubicBezTo>
                  <a:cubicBezTo>
                    <a:pt x="547" y="1847"/>
                    <a:pt x="466" y="1783"/>
                    <a:pt x="476" y="1635"/>
                  </a:cubicBezTo>
                  <a:lnTo>
                    <a:pt x="476" y="587"/>
                  </a:lnTo>
                  <a:lnTo>
                    <a:pt x="783" y="587"/>
                  </a:lnTo>
                  <a:lnTo>
                    <a:pt x="783" y="377"/>
                  </a:lnTo>
                  <a:lnTo>
                    <a:pt x="476" y="377"/>
                  </a:lnTo>
                  <a:lnTo>
                    <a:pt x="4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8"/>
            <p:cNvSpPr/>
            <p:nvPr/>
          </p:nvSpPr>
          <p:spPr>
            <a:xfrm>
              <a:off x="2934125" y="4344475"/>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2" y="288"/>
                    <a:pt x="582" y="209"/>
                    <a:pt x="744" y="209"/>
                  </a:cubicBezTo>
                  <a:close/>
                  <a:moveTo>
                    <a:pt x="741" y="0"/>
                  </a:moveTo>
                  <a:cubicBezTo>
                    <a:pt x="224" y="0"/>
                    <a:pt x="15" y="322"/>
                    <a:pt x="1" y="853"/>
                  </a:cubicBezTo>
                  <a:cubicBezTo>
                    <a:pt x="1" y="1397"/>
                    <a:pt x="252" y="1733"/>
                    <a:pt x="769" y="1733"/>
                  </a:cubicBezTo>
                  <a:cubicBezTo>
                    <a:pt x="1118" y="1733"/>
                    <a:pt x="1342" y="1579"/>
                    <a:pt x="1440" y="1327"/>
                  </a:cubicBezTo>
                  <a:lnTo>
                    <a:pt x="1188" y="1258"/>
                  </a:lnTo>
                  <a:cubicBezTo>
                    <a:pt x="1132" y="1411"/>
                    <a:pt x="993" y="1523"/>
                    <a:pt x="769" y="1523"/>
                  </a:cubicBezTo>
                  <a:cubicBezTo>
                    <a:pt x="420" y="1509"/>
                    <a:pt x="294" y="1272"/>
                    <a:pt x="294" y="922"/>
                  </a:cubicBezTo>
                  <a:lnTo>
                    <a:pt x="1481" y="922"/>
                  </a:lnTo>
                  <a:cubicBezTo>
                    <a:pt x="1495"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8"/>
            <p:cNvSpPr/>
            <p:nvPr/>
          </p:nvSpPr>
          <p:spPr>
            <a:xfrm>
              <a:off x="2977775" y="4344475"/>
              <a:ext cx="42600" cy="58500"/>
            </a:xfrm>
            <a:custGeom>
              <a:rect b="b" l="l" r="r" t="t"/>
              <a:pathLst>
                <a:path extrusionOk="0" h="2340" w="1704">
                  <a:moveTo>
                    <a:pt x="699" y="210"/>
                  </a:moveTo>
                  <a:cubicBezTo>
                    <a:pt x="1007" y="210"/>
                    <a:pt x="1132" y="489"/>
                    <a:pt x="1132" y="866"/>
                  </a:cubicBezTo>
                  <a:cubicBezTo>
                    <a:pt x="1132" y="1216"/>
                    <a:pt x="1007" y="1495"/>
                    <a:pt x="699" y="1495"/>
                  </a:cubicBezTo>
                  <a:cubicBezTo>
                    <a:pt x="350" y="1495"/>
                    <a:pt x="294" y="1216"/>
                    <a:pt x="294" y="866"/>
                  </a:cubicBezTo>
                  <a:cubicBezTo>
                    <a:pt x="294" y="503"/>
                    <a:pt x="350" y="210"/>
                    <a:pt x="699" y="210"/>
                  </a:cubicBezTo>
                  <a:close/>
                  <a:moveTo>
                    <a:pt x="629" y="0"/>
                  </a:moveTo>
                  <a:cubicBezTo>
                    <a:pt x="141" y="14"/>
                    <a:pt x="1" y="378"/>
                    <a:pt x="1" y="866"/>
                  </a:cubicBezTo>
                  <a:cubicBezTo>
                    <a:pt x="1" y="1341"/>
                    <a:pt x="127" y="1705"/>
                    <a:pt x="602" y="1705"/>
                  </a:cubicBezTo>
                  <a:cubicBezTo>
                    <a:pt x="881" y="1705"/>
                    <a:pt x="1035" y="1565"/>
                    <a:pt x="1132" y="1383"/>
                  </a:cubicBezTo>
                  <a:lnTo>
                    <a:pt x="1132" y="1649"/>
                  </a:lnTo>
                  <a:cubicBezTo>
                    <a:pt x="1191" y="1958"/>
                    <a:pt x="949" y="2133"/>
                    <a:pt x="715" y="2133"/>
                  </a:cubicBezTo>
                  <a:cubicBezTo>
                    <a:pt x="559" y="2133"/>
                    <a:pt x="406" y="2054"/>
                    <a:pt x="350" y="1886"/>
                  </a:cubicBezTo>
                  <a:lnTo>
                    <a:pt x="71" y="1942"/>
                  </a:lnTo>
                  <a:cubicBezTo>
                    <a:pt x="127" y="2138"/>
                    <a:pt x="252" y="2263"/>
                    <a:pt x="462" y="2305"/>
                  </a:cubicBezTo>
                  <a:cubicBezTo>
                    <a:pt x="573" y="2329"/>
                    <a:pt x="671" y="2340"/>
                    <a:pt x="758" y="2340"/>
                  </a:cubicBezTo>
                  <a:cubicBezTo>
                    <a:pt x="1703" y="2340"/>
                    <a:pt x="1335" y="1026"/>
                    <a:pt x="1412" y="28"/>
                  </a:cubicBezTo>
                  <a:lnTo>
                    <a:pt x="1160" y="28"/>
                  </a:lnTo>
                  <a:cubicBezTo>
                    <a:pt x="1132" y="112"/>
                    <a:pt x="1146" y="224"/>
                    <a:pt x="1132" y="308"/>
                  </a:cubicBezTo>
                  <a:cubicBezTo>
                    <a:pt x="1049"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8"/>
            <p:cNvSpPr/>
            <p:nvPr/>
          </p:nvSpPr>
          <p:spPr>
            <a:xfrm>
              <a:off x="3021425" y="4344475"/>
              <a:ext cx="37400" cy="43325"/>
            </a:xfrm>
            <a:custGeom>
              <a:rect b="b" l="l" r="r" t="t"/>
              <a:pathLst>
                <a:path extrusionOk="0" h="1733" w="1496">
                  <a:moveTo>
                    <a:pt x="744" y="209"/>
                  </a:moveTo>
                  <a:cubicBezTo>
                    <a:pt x="987" y="209"/>
                    <a:pt x="1236" y="388"/>
                    <a:pt x="1202" y="699"/>
                  </a:cubicBezTo>
                  <a:lnTo>
                    <a:pt x="294" y="699"/>
                  </a:lnTo>
                  <a:cubicBezTo>
                    <a:pt x="294" y="615"/>
                    <a:pt x="322" y="517"/>
                    <a:pt x="350" y="461"/>
                  </a:cubicBezTo>
                  <a:cubicBezTo>
                    <a:pt x="423" y="288"/>
                    <a:pt x="582" y="209"/>
                    <a:pt x="744" y="209"/>
                  </a:cubicBezTo>
                  <a:close/>
                  <a:moveTo>
                    <a:pt x="741" y="0"/>
                  </a:moveTo>
                  <a:cubicBezTo>
                    <a:pt x="224" y="0"/>
                    <a:pt x="15" y="322"/>
                    <a:pt x="1" y="853"/>
                  </a:cubicBezTo>
                  <a:cubicBezTo>
                    <a:pt x="1" y="1397"/>
                    <a:pt x="252" y="1733"/>
                    <a:pt x="769" y="1733"/>
                  </a:cubicBezTo>
                  <a:cubicBezTo>
                    <a:pt x="1119" y="1733"/>
                    <a:pt x="1342" y="1579"/>
                    <a:pt x="1440" y="1327"/>
                  </a:cubicBezTo>
                  <a:lnTo>
                    <a:pt x="1188" y="1258"/>
                  </a:lnTo>
                  <a:cubicBezTo>
                    <a:pt x="1132" y="1411"/>
                    <a:pt x="993" y="1523"/>
                    <a:pt x="769" y="1523"/>
                  </a:cubicBezTo>
                  <a:cubicBezTo>
                    <a:pt x="420" y="1509"/>
                    <a:pt x="294" y="1272"/>
                    <a:pt x="294" y="922"/>
                  </a:cubicBezTo>
                  <a:lnTo>
                    <a:pt x="1482" y="922"/>
                  </a:lnTo>
                  <a:cubicBezTo>
                    <a:pt x="1496" y="364"/>
                    <a:pt x="1300" y="0"/>
                    <a:pt x="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8"/>
            <p:cNvSpPr/>
            <p:nvPr/>
          </p:nvSpPr>
          <p:spPr>
            <a:xfrm>
              <a:off x="3067175" y="4344475"/>
              <a:ext cx="19600" cy="42275"/>
            </a:xfrm>
            <a:custGeom>
              <a:rect b="b" l="l" r="r" t="t"/>
              <a:pathLst>
                <a:path extrusionOk="0" h="1691" w="784">
                  <a:moveTo>
                    <a:pt x="664" y="0"/>
                  </a:moveTo>
                  <a:cubicBezTo>
                    <a:pt x="438" y="0"/>
                    <a:pt x="328" y="173"/>
                    <a:pt x="280" y="378"/>
                  </a:cubicBezTo>
                  <a:cubicBezTo>
                    <a:pt x="252" y="280"/>
                    <a:pt x="266" y="140"/>
                    <a:pt x="266" y="28"/>
                  </a:cubicBezTo>
                  <a:lnTo>
                    <a:pt x="1" y="28"/>
                  </a:lnTo>
                  <a:lnTo>
                    <a:pt x="1" y="1691"/>
                  </a:lnTo>
                  <a:lnTo>
                    <a:pt x="280" y="1691"/>
                  </a:lnTo>
                  <a:cubicBezTo>
                    <a:pt x="319" y="1105"/>
                    <a:pt x="128" y="252"/>
                    <a:pt x="656" y="252"/>
                  </a:cubicBezTo>
                  <a:cubicBezTo>
                    <a:pt x="694" y="252"/>
                    <a:pt x="737" y="256"/>
                    <a:pt x="783" y="266"/>
                  </a:cubicBezTo>
                  <a:lnTo>
                    <a:pt x="783" y="14"/>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8"/>
            <p:cNvSpPr/>
            <p:nvPr/>
          </p:nvSpPr>
          <p:spPr>
            <a:xfrm>
              <a:off x="1825350" y="4484175"/>
              <a:ext cx="40525" cy="43325"/>
            </a:xfrm>
            <a:custGeom>
              <a:rect b="b" l="l" r="r" t="t"/>
              <a:pathLst>
                <a:path extrusionOk="0" h="1733" w="1621">
                  <a:moveTo>
                    <a:pt x="1104" y="866"/>
                  </a:moveTo>
                  <a:lnTo>
                    <a:pt x="1104" y="866"/>
                  </a:lnTo>
                  <a:cubicBezTo>
                    <a:pt x="1132" y="1257"/>
                    <a:pt x="936" y="1495"/>
                    <a:pt x="573" y="1523"/>
                  </a:cubicBezTo>
                  <a:cubicBezTo>
                    <a:pt x="405" y="1523"/>
                    <a:pt x="293" y="1397"/>
                    <a:pt x="293" y="1229"/>
                  </a:cubicBezTo>
                  <a:cubicBezTo>
                    <a:pt x="293" y="824"/>
                    <a:pt x="727" y="894"/>
                    <a:pt x="1104" y="866"/>
                  </a:cubicBezTo>
                  <a:close/>
                  <a:moveTo>
                    <a:pt x="754" y="0"/>
                  </a:moveTo>
                  <a:cubicBezTo>
                    <a:pt x="377" y="0"/>
                    <a:pt x="126" y="126"/>
                    <a:pt x="84" y="447"/>
                  </a:cubicBezTo>
                  <a:lnTo>
                    <a:pt x="377" y="475"/>
                  </a:lnTo>
                  <a:cubicBezTo>
                    <a:pt x="391" y="265"/>
                    <a:pt x="531" y="210"/>
                    <a:pt x="740" y="210"/>
                  </a:cubicBezTo>
                  <a:cubicBezTo>
                    <a:pt x="1020" y="210"/>
                    <a:pt x="1132" y="377"/>
                    <a:pt x="1104" y="684"/>
                  </a:cubicBezTo>
                  <a:cubicBezTo>
                    <a:pt x="1078" y="684"/>
                    <a:pt x="1052" y="684"/>
                    <a:pt x="1026" y="684"/>
                  </a:cubicBezTo>
                  <a:cubicBezTo>
                    <a:pt x="507" y="684"/>
                    <a:pt x="1" y="697"/>
                    <a:pt x="14" y="1229"/>
                  </a:cubicBezTo>
                  <a:cubicBezTo>
                    <a:pt x="14" y="1537"/>
                    <a:pt x="196" y="1718"/>
                    <a:pt x="517" y="1732"/>
                  </a:cubicBezTo>
                  <a:cubicBezTo>
                    <a:pt x="838" y="1732"/>
                    <a:pt x="978" y="1565"/>
                    <a:pt x="1104" y="1383"/>
                  </a:cubicBezTo>
                  <a:lnTo>
                    <a:pt x="1104" y="1383"/>
                  </a:lnTo>
                  <a:cubicBezTo>
                    <a:pt x="1093" y="1598"/>
                    <a:pt x="1248" y="1705"/>
                    <a:pt x="1440" y="1705"/>
                  </a:cubicBezTo>
                  <a:cubicBezTo>
                    <a:pt x="1498" y="1705"/>
                    <a:pt x="1559" y="1696"/>
                    <a:pt x="1621" y="1676"/>
                  </a:cubicBezTo>
                  <a:lnTo>
                    <a:pt x="1621" y="1509"/>
                  </a:lnTo>
                  <a:cubicBezTo>
                    <a:pt x="1592" y="1515"/>
                    <a:pt x="1567" y="1518"/>
                    <a:pt x="1544" y="1518"/>
                  </a:cubicBezTo>
                  <a:cubicBezTo>
                    <a:pt x="1419" y="1518"/>
                    <a:pt x="1371" y="1425"/>
                    <a:pt x="1383" y="1271"/>
                  </a:cubicBezTo>
                  <a:lnTo>
                    <a:pt x="1383" y="559"/>
                  </a:lnTo>
                  <a:cubicBezTo>
                    <a:pt x="1383" y="168"/>
                    <a:pt x="1146"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8"/>
            <p:cNvSpPr/>
            <p:nvPr/>
          </p:nvSpPr>
          <p:spPr>
            <a:xfrm>
              <a:off x="1867750" y="4484425"/>
              <a:ext cx="35500" cy="43075"/>
            </a:xfrm>
            <a:custGeom>
              <a:rect b="b" l="l" r="r" t="t"/>
              <a:pathLst>
                <a:path extrusionOk="0" h="1723" w="1420">
                  <a:moveTo>
                    <a:pt x="789" y="1"/>
                  </a:moveTo>
                  <a:cubicBezTo>
                    <a:pt x="395" y="1"/>
                    <a:pt x="0" y="327"/>
                    <a:pt x="64" y="856"/>
                  </a:cubicBezTo>
                  <a:cubicBezTo>
                    <a:pt x="106" y="1359"/>
                    <a:pt x="260" y="1722"/>
                    <a:pt x="777" y="1722"/>
                  </a:cubicBezTo>
                  <a:cubicBezTo>
                    <a:pt x="1154" y="1722"/>
                    <a:pt x="1363" y="1513"/>
                    <a:pt x="1419" y="1177"/>
                  </a:cubicBezTo>
                  <a:lnTo>
                    <a:pt x="1140" y="1163"/>
                  </a:lnTo>
                  <a:cubicBezTo>
                    <a:pt x="1126" y="1373"/>
                    <a:pt x="972" y="1499"/>
                    <a:pt x="763" y="1499"/>
                  </a:cubicBezTo>
                  <a:cubicBezTo>
                    <a:pt x="427" y="1499"/>
                    <a:pt x="344" y="1191"/>
                    <a:pt x="344" y="842"/>
                  </a:cubicBezTo>
                  <a:cubicBezTo>
                    <a:pt x="344" y="493"/>
                    <a:pt x="413" y="200"/>
                    <a:pt x="763" y="200"/>
                  </a:cubicBezTo>
                  <a:cubicBezTo>
                    <a:pt x="986" y="200"/>
                    <a:pt x="1084" y="325"/>
                    <a:pt x="1126" y="507"/>
                  </a:cubicBezTo>
                  <a:lnTo>
                    <a:pt x="1405" y="479"/>
                  </a:lnTo>
                  <a:cubicBezTo>
                    <a:pt x="1391" y="409"/>
                    <a:pt x="1377" y="353"/>
                    <a:pt x="1349" y="297"/>
                  </a:cubicBezTo>
                  <a:cubicBezTo>
                    <a:pt x="1209" y="93"/>
                    <a:pt x="999" y="1"/>
                    <a:pt x="7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8"/>
            <p:cNvSpPr/>
            <p:nvPr/>
          </p:nvSpPr>
          <p:spPr>
            <a:xfrm>
              <a:off x="1906350" y="4475425"/>
              <a:ext cx="19950" cy="51775"/>
            </a:xfrm>
            <a:custGeom>
              <a:rect b="b" l="l" r="r" t="t"/>
              <a:pathLst>
                <a:path extrusionOk="0" h="2071" w="798">
                  <a:moveTo>
                    <a:pt x="294" y="1"/>
                  </a:moveTo>
                  <a:lnTo>
                    <a:pt x="210" y="378"/>
                  </a:lnTo>
                  <a:lnTo>
                    <a:pt x="1" y="378"/>
                  </a:lnTo>
                  <a:lnTo>
                    <a:pt x="1" y="587"/>
                  </a:lnTo>
                  <a:lnTo>
                    <a:pt x="197" y="587"/>
                  </a:lnTo>
                  <a:lnTo>
                    <a:pt x="197" y="1691"/>
                  </a:lnTo>
                  <a:cubicBezTo>
                    <a:pt x="197" y="1970"/>
                    <a:pt x="359" y="2071"/>
                    <a:pt x="554" y="2071"/>
                  </a:cubicBezTo>
                  <a:cubicBezTo>
                    <a:pt x="633" y="2071"/>
                    <a:pt x="717" y="2054"/>
                    <a:pt x="797" y="2026"/>
                  </a:cubicBezTo>
                  <a:lnTo>
                    <a:pt x="797" y="1817"/>
                  </a:lnTo>
                  <a:cubicBezTo>
                    <a:pt x="748" y="1837"/>
                    <a:pt x="698" y="1848"/>
                    <a:pt x="653" y="1848"/>
                  </a:cubicBezTo>
                  <a:cubicBezTo>
                    <a:pt x="542" y="1848"/>
                    <a:pt x="456" y="1784"/>
                    <a:pt x="476" y="1635"/>
                  </a:cubicBezTo>
                  <a:lnTo>
                    <a:pt x="476" y="587"/>
                  </a:lnTo>
                  <a:lnTo>
                    <a:pt x="783" y="587"/>
                  </a:lnTo>
                  <a:lnTo>
                    <a:pt x="783" y="378"/>
                  </a:lnTo>
                  <a:lnTo>
                    <a:pt x="476" y="378"/>
                  </a:lnTo>
                  <a:lnTo>
                    <a:pt x="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8"/>
            <p:cNvSpPr/>
            <p:nvPr/>
          </p:nvSpPr>
          <p:spPr>
            <a:xfrm>
              <a:off x="1932200" y="44695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8"/>
            <p:cNvSpPr/>
            <p:nvPr/>
          </p:nvSpPr>
          <p:spPr>
            <a:xfrm>
              <a:off x="1944425" y="4484850"/>
              <a:ext cx="39150" cy="41600"/>
            </a:xfrm>
            <a:custGeom>
              <a:rect b="b" l="l" r="r" t="t"/>
              <a:pathLst>
                <a:path extrusionOk="0" h="1664" w="1566">
                  <a:moveTo>
                    <a:pt x="1" y="1"/>
                  </a:moveTo>
                  <a:lnTo>
                    <a:pt x="601" y="1663"/>
                  </a:lnTo>
                  <a:lnTo>
                    <a:pt x="936" y="1663"/>
                  </a:lnTo>
                  <a:lnTo>
                    <a:pt x="1565" y="1"/>
                  </a:lnTo>
                  <a:lnTo>
                    <a:pt x="1258" y="1"/>
                  </a:lnTo>
                  <a:lnTo>
                    <a:pt x="769" y="1440"/>
                  </a:lnTo>
                  <a:lnTo>
                    <a:pt x="3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8"/>
            <p:cNvSpPr/>
            <p:nvPr/>
          </p:nvSpPr>
          <p:spPr>
            <a:xfrm>
              <a:off x="1986675" y="4484175"/>
              <a:ext cx="37400" cy="43325"/>
            </a:xfrm>
            <a:custGeom>
              <a:rect b="b" l="l" r="r" t="t"/>
              <a:pathLst>
                <a:path extrusionOk="0" h="1733" w="1496">
                  <a:moveTo>
                    <a:pt x="753" y="209"/>
                  </a:moveTo>
                  <a:cubicBezTo>
                    <a:pt x="992" y="209"/>
                    <a:pt x="1236" y="388"/>
                    <a:pt x="1202" y="698"/>
                  </a:cubicBezTo>
                  <a:lnTo>
                    <a:pt x="308" y="698"/>
                  </a:lnTo>
                  <a:cubicBezTo>
                    <a:pt x="308" y="615"/>
                    <a:pt x="336" y="517"/>
                    <a:pt x="364" y="461"/>
                  </a:cubicBezTo>
                  <a:cubicBezTo>
                    <a:pt x="437" y="288"/>
                    <a:pt x="594" y="209"/>
                    <a:pt x="753" y="209"/>
                  </a:cubicBezTo>
                  <a:close/>
                  <a:moveTo>
                    <a:pt x="755" y="0"/>
                  </a:moveTo>
                  <a:cubicBezTo>
                    <a:pt x="238" y="0"/>
                    <a:pt x="15" y="321"/>
                    <a:pt x="15" y="852"/>
                  </a:cubicBezTo>
                  <a:cubicBezTo>
                    <a:pt x="1" y="1397"/>
                    <a:pt x="266" y="1732"/>
                    <a:pt x="769" y="1732"/>
                  </a:cubicBezTo>
                  <a:cubicBezTo>
                    <a:pt x="1118" y="1732"/>
                    <a:pt x="1342" y="1579"/>
                    <a:pt x="1440" y="1327"/>
                  </a:cubicBezTo>
                  <a:lnTo>
                    <a:pt x="1202" y="1257"/>
                  </a:lnTo>
                  <a:cubicBezTo>
                    <a:pt x="1146" y="1411"/>
                    <a:pt x="993" y="1523"/>
                    <a:pt x="769" y="1523"/>
                  </a:cubicBezTo>
                  <a:cubicBezTo>
                    <a:pt x="434" y="1509"/>
                    <a:pt x="308" y="1271"/>
                    <a:pt x="308" y="922"/>
                  </a:cubicBezTo>
                  <a:lnTo>
                    <a:pt x="1482" y="922"/>
                  </a:lnTo>
                  <a:cubicBezTo>
                    <a:pt x="1496"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8"/>
            <p:cNvSpPr/>
            <p:nvPr/>
          </p:nvSpPr>
          <p:spPr>
            <a:xfrm>
              <a:off x="2853100" y="4469500"/>
              <a:ext cx="35650" cy="58000"/>
            </a:xfrm>
            <a:custGeom>
              <a:rect b="b" l="l" r="r" t="t"/>
              <a:pathLst>
                <a:path extrusionOk="0" h="2320" w="1426">
                  <a:moveTo>
                    <a:pt x="741" y="797"/>
                  </a:moveTo>
                  <a:cubicBezTo>
                    <a:pt x="1091" y="797"/>
                    <a:pt x="1132" y="1104"/>
                    <a:pt x="1132" y="1453"/>
                  </a:cubicBezTo>
                  <a:cubicBezTo>
                    <a:pt x="1132" y="1802"/>
                    <a:pt x="1091" y="2110"/>
                    <a:pt x="741" y="2110"/>
                  </a:cubicBezTo>
                  <a:cubicBezTo>
                    <a:pt x="378" y="2110"/>
                    <a:pt x="294" y="1844"/>
                    <a:pt x="294" y="1467"/>
                  </a:cubicBezTo>
                  <a:cubicBezTo>
                    <a:pt x="294" y="1076"/>
                    <a:pt x="378" y="797"/>
                    <a:pt x="741" y="797"/>
                  </a:cubicBezTo>
                  <a:close/>
                  <a:moveTo>
                    <a:pt x="15" y="0"/>
                  </a:moveTo>
                  <a:lnTo>
                    <a:pt x="1" y="2277"/>
                  </a:lnTo>
                  <a:lnTo>
                    <a:pt x="280" y="2277"/>
                  </a:lnTo>
                  <a:lnTo>
                    <a:pt x="294" y="2012"/>
                  </a:lnTo>
                  <a:cubicBezTo>
                    <a:pt x="378" y="2221"/>
                    <a:pt x="532" y="2305"/>
                    <a:pt x="811" y="2319"/>
                  </a:cubicBezTo>
                  <a:cubicBezTo>
                    <a:pt x="1216" y="2319"/>
                    <a:pt x="1426" y="2012"/>
                    <a:pt x="1426" y="1439"/>
                  </a:cubicBezTo>
                  <a:cubicBezTo>
                    <a:pt x="1412" y="922"/>
                    <a:pt x="1272" y="587"/>
                    <a:pt x="811" y="587"/>
                  </a:cubicBezTo>
                  <a:cubicBezTo>
                    <a:pt x="532" y="587"/>
                    <a:pt x="378" y="685"/>
                    <a:pt x="294" y="880"/>
                  </a:cubicBez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8"/>
            <p:cNvSpPr/>
            <p:nvPr/>
          </p:nvSpPr>
          <p:spPr>
            <a:xfrm>
              <a:off x="2895025" y="4484150"/>
              <a:ext cx="37375" cy="43350"/>
            </a:xfrm>
            <a:custGeom>
              <a:rect b="b" l="l" r="r" t="t"/>
              <a:pathLst>
                <a:path extrusionOk="0" h="1734" w="1495">
                  <a:moveTo>
                    <a:pt x="755" y="211"/>
                  </a:moveTo>
                  <a:cubicBezTo>
                    <a:pt x="1132" y="211"/>
                    <a:pt x="1202" y="490"/>
                    <a:pt x="1202" y="867"/>
                  </a:cubicBezTo>
                  <a:cubicBezTo>
                    <a:pt x="1202" y="1244"/>
                    <a:pt x="1118" y="1524"/>
                    <a:pt x="741" y="1524"/>
                  </a:cubicBezTo>
                  <a:cubicBezTo>
                    <a:pt x="377" y="1510"/>
                    <a:pt x="294" y="1244"/>
                    <a:pt x="294" y="867"/>
                  </a:cubicBezTo>
                  <a:cubicBezTo>
                    <a:pt x="294" y="490"/>
                    <a:pt x="377" y="211"/>
                    <a:pt x="755" y="211"/>
                  </a:cubicBezTo>
                  <a:close/>
                  <a:moveTo>
                    <a:pt x="773" y="1"/>
                  </a:moveTo>
                  <a:cubicBezTo>
                    <a:pt x="762" y="1"/>
                    <a:pt x="752" y="1"/>
                    <a:pt x="741" y="1"/>
                  </a:cubicBezTo>
                  <a:cubicBezTo>
                    <a:pt x="252" y="1"/>
                    <a:pt x="0" y="280"/>
                    <a:pt x="0" y="867"/>
                  </a:cubicBezTo>
                  <a:cubicBezTo>
                    <a:pt x="14" y="1384"/>
                    <a:pt x="224" y="1733"/>
                    <a:pt x="741" y="1733"/>
                  </a:cubicBezTo>
                  <a:cubicBezTo>
                    <a:pt x="1257" y="1733"/>
                    <a:pt x="1495" y="1412"/>
                    <a:pt x="1495" y="867"/>
                  </a:cubicBezTo>
                  <a:cubicBezTo>
                    <a:pt x="1495" y="333"/>
                    <a:pt x="1294"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8"/>
            <p:cNvSpPr/>
            <p:nvPr/>
          </p:nvSpPr>
          <p:spPr>
            <a:xfrm>
              <a:off x="2938675" y="4484150"/>
              <a:ext cx="37400" cy="43350"/>
            </a:xfrm>
            <a:custGeom>
              <a:rect b="b" l="l" r="r" t="t"/>
              <a:pathLst>
                <a:path extrusionOk="0" h="1734" w="1496">
                  <a:moveTo>
                    <a:pt x="755" y="211"/>
                  </a:moveTo>
                  <a:cubicBezTo>
                    <a:pt x="1132" y="211"/>
                    <a:pt x="1202" y="490"/>
                    <a:pt x="1202" y="867"/>
                  </a:cubicBezTo>
                  <a:cubicBezTo>
                    <a:pt x="1202" y="1244"/>
                    <a:pt x="1118" y="1524"/>
                    <a:pt x="741" y="1524"/>
                  </a:cubicBezTo>
                  <a:cubicBezTo>
                    <a:pt x="377" y="1510"/>
                    <a:pt x="294" y="1244"/>
                    <a:pt x="294" y="867"/>
                  </a:cubicBezTo>
                  <a:cubicBezTo>
                    <a:pt x="294" y="490"/>
                    <a:pt x="377" y="211"/>
                    <a:pt x="755" y="211"/>
                  </a:cubicBezTo>
                  <a:close/>
                  <a:moveTo>
                    <a:pt x="773" y="1"/>
                  </a:moveTo>
                  <a:cubicBezTo>
                    <a:pt x="762" y="1"/>
                    <a:pt x="752" y="1"/>
                    <a:pt x="741" y="1"/>
                  </a:cubicBezTo>
                  <a:cubicBezTo>
                    <a:pt x="252" y="1"/>
                    <a:pt x="0" y="280"/>
                    <a:pt x="0" y="867"/>
                  </a:cubicBezTo>
                  <a:cubicBezTo>
                    <a:pt x="14" y="1384"/>
                    <a:pt x="224" y="1733"/>
                    <a:pt x="741" y="1733"/>
                  </a:cubicBezTo>
                  <a:cubicBezTo>
                    <a:pt x="1258" y="1733"/>
                    <a:pt x="1495" y="1412"/>
                    <a:pt x="1495" y="867"/>
                  </a:cubicBezTo>
                  <a:cubicBezTo>
                    <a:pt x="1495" y="333"/>
                    <a:pt x="1294" y="1"/>
                    <a:pt x="7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8"/>
            <p:cNvSpPr/>
            <p:nvPr/>
          </p:nvSpPr>
          <p:spPr>
            <a:xfrm>
              <a:off x="2984425" y="4469500"/>
              <a:ext cx="7000" cy="56950"/>
            </a:xfrm>
            <a:custGeom>
              <a:rect b="b" l="l" r="r" t="t"/>
              <a:pathLst>
                <a:path extrusionOk="0" h="2278" w="280">
                  <a:moveTo>
                    <a:pt x="0" y="0"/>
                  </a:moveTo>
                  <a:lnTo>
                    <a:pt x="0" y="2277"/>
                  </a:lnTo>
                  <a:lnTo>
                    <a:pt x="280" y="2277"/>
                  </a:lnTo>
                  <a:lnTo>
                    <a:pt x="2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8"/>
            <p:cNvSpPr/>
            <p:nvPr/>
          </p:nvSpPr>
          <p:spPr>
            <a:xfrm>
              <a:off x="2999425" y="4484175"/>
              <a:ext cx="37750" cy="43325"/>
            </a:xfrm>
            <a:custGeom>
              <a:rect b="b" l="l" r="r" t="t"/>
              <a:pathLst>
                <a:path extrusionOk="0" h="1733" w="1510">
                  <a:moveTo>
                    <a:pt x="753" y="209"/>
                  </a:moveTo>
                  <a:cubicBezTo>
                    <a:pt x="992" y="209"/>
                    <a:pt x="1236" y="388"/>
                    <a:pt x="1202" y="698"/>
                  </a:cubicBezTo>
                  <a:lnTo>
                    <a:pt x="308" y="698"/>
                  </a:lnTo>
                  <a:cubicBezTo>
                    <a:pt x="308" y="615"/>
                    <a:pt x="336" y="517"/>
                    <a:pt x="364" y="461"/>
                  </a:cubicBezTo>
                  <a:cubicBezTo>
                    <a:pt x="437" y="288"/>
                    <a:pt x="594" y="209"/>
                    <a:pt x="753" y="209"/>
                  </a:cubicBezTo>
                  <a:close/>
                  <a:moveTo>
                    <a:pt x="755" y="0"/>
                  </a:moveTo>
                  <a:cubicBezTo>
                    <a:pt x="238" y="0"/>
                    <a:pt x="15" y="321"/>
                    <a:pt x="15" y="852"/>
                  </a:cubicBezTo>
                  <a:cubicBezTo>
                    <a:pt x="1" y="1397"/>
                    <a:pt x="266" y="1732"/>
                    <a:pt x="769" y="1732"/>
                  </a:cubicBezTo>
                  <a:cubicBezTo>
                    <a:pt x="1118" y="1732"/>
                    <a:pt x="1342" y="1579"/>
                    <a:pt x="1440" y="1327"/>
                  </a:cubicBezTo>
                  <a:lnTo>
                    <a:pt x="1202" y="1257"/>
                  </a:lnTo>
                  <a:cubicBezTo>
                    <a:pt x="1146" y="1411"/>
                    <a:pt x="993" y="1523"/>
                    <a:pt x="769" y="1523"/>
                  </a:cubicBezTo>
                  <a:cubicBezTo>
                    <a:pt x="434" y="1509"/>
                    <a:pt x="308" y="1271"/>
                    <a:pt x="308" y="922"/>
                  </a:cubicBezTo>
                  <a:lnTo>
                    <a:pt x="1482" y="922"/>
                  </a:lnTo>
                  <a:cubicBezTo>
                    <a:pt x="1510" y="363"/>
                    <a:pt x="1300"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8"/>
            <p:cNvSpPr/>
            <p:nvPr/>
          </p:nvSpPr>
          <p:spPr>
            <a:xfrm>
              <a:off x="3043100" y="4484175"/>
              <a:ext cx="40525" cy="43325"/>
            </a:xfrm>
            <a:custGeom>
              <a:rect b="b" l="l" r="r" t="t"/>
              <a:pathLst>
                <a:path extrusionOk="0" h="1733" w="1621">
                  <a:moveTo>
                    <a:pt x="1104" y="866"/>
                  </a:moveTo>
                  <a:lnTo>
                    <a:pt x="1104" y="866"/>
                  </a:lnTo>
                  <a:cubicBezTo>
                    <a:pt x="1132" y="1257"/>
                    <a:pt x="936" y="1495"/>
                    <a:pt x="573" y="1523"/>
                  </a:cubicBezTo>
                  <a:cubicBezTo>
                    <a:pt x="405" y="1523"/>
                    <a:pt x="293" y="1397"/>
                    <a:pt x="293" y="1229"/>
                  </a:cubicBezTo>
                  <a:cubicBezTo>
                    <a:pt x="293" y="824"/>
                    <a:pt x="726" y="894"/>
                    <a:pt x="1104" y="866"/>
                  </a:cubicBezTo>
                  <a:close/>
                  <a:moveTo>
                    <a:pt x="754" y="0"/>
                  </a:moveTo>
                  <a:cubicBezTo>
                    <a:pt x="377" y="0"/>
                    <a:pt x="126" y="126"/>
                    <a:pt x="84" y="447"/>
                  </a:cubicBezTo>
                  <a:lnTo>
                    <a:pt x="377" y="475"/>
                  </a:lnTo>
                  <a:cubicBezTo>
                    <a:pt x="391" y="265"/>
                    <a:pt x="531" y="210"/>
                    <a:pt x="740" y="210"/>
                  </a:cubicBezTo>
                  <a:cubicBezTo>
                    <a:pt x="1020" y="210"/>
                    <a:pt x="1132" y="377"/>
                    <a:pt x="1104" y="684"/>
                  </a:cubicBezTo>
                  <a:cubicBezTo>
                    <a:pt x="1078" y="684"/>
                    <a:pt x="1052" y="684"/>
                    <a:pt x="1026" y="684"/>
                  </a:cubicBezTo>
                  <a:cubicBezTo>
                    <a:pt x="507" y="684"/>
                    <a:pt x="1" y="697"/>
                    <a:pt x="14" y="1229"/>
                  </a:cubicBezTo>
                  <a:cubicBezTo>
                    <a:pt x="14" y="1537"/>
                    <a:pt x="196" y="1718"/>
                    <a:pt x="517" y="1732"/>
                  </a:cubicBezTo>
                  <a:cubicBezTo>
                    <a:pt x="838" y="1732"/>
                    <a:pt x="978" y="1565"/>
                    <a:pt x="1104" y="1383"/>
                  </a:cubicBezTo>
                  <a:lnTo>
                    <a:pt x="1104" y="1383"/>
                  </a:lnTo>
                  <a:cubicBezTo>
                    <a:pt x="1093" y="1598"/>
                    <a:pt x="1247" y="1705"/>
                    <a:pt x="1440" y="1705"/>
                  </a:cubicBezTo>
                  <a:cubicBezTo>
                    <a:pt x="1498" y="1705"/>
                    <a:pt x="1559" y="1696"/>
                    <a:pt x="1620" y="1676"/>
                  </a:cubicBezTo>
                  <a:lnTo>
                    <a:pt x="1620" y="1509"/>
                  </a:lnTo>
                  <a:cubicBezTo>
                    <a:pt x="1592" y="1515"/>
                    <a:pt x="1567" y="1518"/>
                    <a:pt x="1544" y="1518"/>
                  </a:cubicBezTo>
                  <a:cubicBezTo>
                    <a:pt x="1419" y="1518"/>
                    <a:pt x="1371" y="1425"/>
                    <a:pt x="1383" y="1271"/>
                  </a:cubicBezTo>
                  <a:lnTo>
                    <a:pt x="1383" y="559"/>
                  </a:lnTo>
                  <a:cubicBezTo>
                    <a:pt x="1383" y="168"/>
                    <a:pt x="1146" y="0"/>
                    <a:pt x="7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8"/>
            <p:cNvSpPr/>
            <p:nvPr/>
          </p:nvSpPr>
          <p:spPr>
            <a:xfrm>
              <a:off x="3088850" y="4484125"/>
              <a:ext cx="39525" cy="42325"/>
            </a:xfrm>
            <a:custGeom>
              <a:rect b="b" l="l" r="r" t="t"/>
              <a:pathLst>
                <a:path extrusionOk="0" h="1693" w="1581">
                  <a:moveTo>
                    <a:pt x="855" y="1"/>
                  </a:moveTo>
                  <a:cubicBezTo>
                    <a:pt x="840" y="1"/>
                    <a:pt x="825" y="1"/>
                    <a:pt x="810" y="2"/>
                  </a:cubicBezTo>
                  <a:cubicBezTo>
                    <a:pt x="531" y="2"/>
                    <a:pt x="377" y="128"/>
                    <a:pt x="279" y="309"/>
                  </a:cubicBezTo>
                  <a:cubicBezTo>
                    <a:pt x="251" y="239"/>
                    <a:pt x="279" y="128"/>
                    <a:pt x="265" y="30"/>
                  </a:cubicBezTo>
                  <a:lnTo>
                    <a:pt x="0" y="30"/>
                  </a:lnTo>
                  <a:lnTo>
                    <a:pt x="14" y="1692"/>
                  </a:lnTo>
                  <a:lnTo>
                    <a:pt x="293" y="1692"/>
                  </a:lnTo>
                  <a:cubicBezTo>
                    <a:pt x="335" y="1106"/>
                    <a:pt x="98" y="239"/>
                    <a:pt x="726" y="212"/>
                  </a:cubicBezTo>
                  <a:cubicBezTo>
                    <a:pt x="992" y="212"/>
                    <a:pt x="1062" y="365"/>
                    <a:pt x="1062" y="631"/>
                  </a:cubicBezTo>
                  <a:lnTo>
                    <a:pt x="1062" y="1692"/>
                  </a:lnTo>
                  <a:lnTo>
                    <a:pt x="1341" y="1692"/>
                  </a:lnTo>
                  <a:cubicBezTo>
                    <a:pt x="1286"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8"/>
            <p:cNvSpPr/>
            <p:nvPr/>
          </p:nvSpPr>
          <p:spPr>
            <a:xfrm>
              <a:off x="6502525" y="3410650"/>
              <a:ext cx="349250" cy="229800"/>
            </a:xfrm>
            <a:custGeom>
              <a:rect b="b" l="l" r="r" t="t"/>
              <a:pathLst>
                <a:path extrusionOk="0" h="9192" w="13970">
                  <a:moveTo>
                    <a:pt x="0" y="0"/>
                  </a:moveTo>
                  <a:lnTo>
                    <a:pt x="0" y="9192"/>
                  </a:lnTo>
                  <a:lnTo>
                    <a:pt x="13969" y="9192"/>
                  </a:lnTo>
                  <a:lnTo>
                    <a:pt x="13969" y="0"/>
                  </a:lnTo>
                  <a:close/>
                </a:path>
              </a:pathLst>
            </a:custGeom>
            <a:solidFill>
              <a:srgbClr val="D1B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8"/>
            <p:cNvSpPr/>
            <p:nvPr/>
          </p:nvSpPr>
          <p:spPr>
            <a:xfrm>
              <a:off x="6502525" y="3410650"/>
              <a:ext cx="349250" cy="229800"/>
            </a:xfrm>
            <a:custGeom>
              <a:rect b="b" l="l" r="r" t="t"/>
              <a:pathLst>
                <a:path extrusionOk="0" fill="none" h="9192" w="13970">
                  <a:moveTo>
                    <a:pt x="1215" y="0"/>
                  </a:moveTo>
                  <a:lnTo>
                    <a:pt x="2263" y="0"/>
                  </a:lnTo>
                  <a:moveTo>
                    <a:pt x="2961" y="0"/>
                  </a:moveTo>
                  <a:lnTo>
                    <a:pt x="4009" y="0"/>
                  </a:lnTo>
                  <a:moveTo>
                    <a:pt x="4708" y="0"/>
                  </a:moveTo>
                  <a:lnTo>
                    <a:pt x="5755" y="0"/>
                  </a:lnTo>
                  <a:moveTo>
                    <a:pt x="6454" y="0"/>
                  </a:moveTo>
                  <a:lnTo>
                    <a:pt x="7501" y="0"/>
                  </a:lnTo>
                  <a:moveTo>
                    <a:pt x="8200" y="0"/>
                  </a:moveTo>
                  <a:lnTo>
                    <a:pt x="9248" y="0"/>
                  </a:lnTo>
                  <a:moveTo>
                    <a:pt x="9946" y="0"/>
                  </a:moveTo>
                  <a:lnTo>
                    <a:pt x="10994" y="0"/>
                  </a:lnTo>
                  <a:moveTo>
                    <a:pt x="11692" y="0"/>
                  </a:moveTo>
                  <a:lnTo>
                    <a:pt x="12740" y="0"/>
                  </a:lnTo>
                  <a:moveTo>
                    <a:pt x="13438" y="0"/>
                  </a:moveTo>
                  <a:lnTo>
                    <a:pt x="13969" y="0"/>
                  </a:lnTo>
                  <a:lnTo>
                    <a:pt x="13969" y="559"/>
                  </a:lnTo>
                  <a:moveTo>
                    <a:pt x="13969" y="1286"/>
                  </a:moveTo>
                  <a:lnTo>
                    <a:pt x="13969" y="2389"/>
                  </a:lnTo>
                  <a:moveTo>
                    <a:pt x="13969" y="3129"/>
                  </a:moveTo>
                  <a:lnTo>
                    <a:pt x="13969" y="4233"/>
                  </a:lnTo>
                  <a:moveTo>
                    <a:pt x="13969" y="4959"/>
                  </a:moveTo>
                  <a:lnTo>
                    <a:pt x="13969" y="6063"/>
                  </a:lnTo>
                  <a:moveTo>
                    <a:pt x="13969" y="6803"/>
                  </a:moveTo>
                  <a:lnTo>
                    <a:pt x="13969" y="7907"/>
                  </a:lnTo>
                  <a:moveTo>
                    <a:pt x="13969" y="8647"/>
                  </a:moveTo>
                  <a:lnTo>
                    <a:pt x="13969" y="9192"/>
                  </a:lnTo>
                  <a:lnTo>
                    <a:pt x="13438" y="9192"/>
                  </a:lnTo>
                  <a:moveTo>
                    <a:pt x="12740" y="9192"/>
                  </a:moveTo>
                  <a:lnTo>
                    <a:pt x="11692" y="9192"/>
                  </a:lnTo>
                  <a:moveTo>
                    <a:pt x="10994" y="9192"/>
                  </a:moveTo>
                  <a:lnTo>
                    <a:pt x="9946" y="9192"/>
                  </a:lnTo>
                  <a:moveTo>
                    <a:pt x="9248" y="9192"/>
                  </a:moveTo>
                  <a:lnTo>
                    <a:pt x="8200" y="9192"/>
                  </a:lnTo>
                  <a:moveTo>
                    <a:pt x="7501" y="9192"/>
                  </a:moveTo>
                  <a:lnTo>
                    <a:pt x="6454" y="9192"/>
                  </a:lnTo>
                  <a:moveTo>
                    <a:pt x="5755" y="9192"/>
                  </a:moveTo>
                  <a:lnTo>
                    <a:pt x="4708" y="9192"/>
                  </a:lnTo>
                  <a:moveTo>
                    <a:pt x="4009" y="9192"/>
                  </a:moveTo>
                  <a:lnTo>
                    <a:pt x="2961" y="9192"/>
                  </a:lnTo>
                  <a:moveTo>
                    <a:pt x="2263" y="9192"/>
                  </a:moveTo>
                  <a:lnTo>
                    <a:pt x="1215" y="9192"/>
                  </a:lnTo>
                  <a:moveTo>
                    <a:pt x="517" y="9192"/>
                  </a:moveTo>
                  <a:lnTo>
                    <a:pt x="0" y="9192"/>
                  </a:lnTo>
                  <a:lnTo>
                    <a:pt x="0" y="8647"/>
                  </a:lnTo>
                  <a:moveTo>
                    <a:pt x="0" y="7907"/>
                  </a:moveTo>
                  <a:lnTo>
                    <a:pt x="0" y="6803"/>
                  </a:lnTo>
                  <a:moveTo>
                    <a:pt x="0" y="6077"/>
                  </a:moveTo>
                  <a:lnTo>
                    <a:pt x="0" y="4959"/>
                  </a:lnTo>
                  <a:moveTo>
                    <a:pt x="0" y="4233"/>
                  </a:moveTo>
                  <a:lnTo>
                    <a:pt x="0" y="3129"/>
                  </a:lnTo>
                  <a:moveTo>
                    <a:pt x="0" y="2389"/>
                  </a:moveTo>
                  <a:lnTo>
                    <a:pt x="0" y="1286"/>
                  </a:lnTo>
                  <a:moveTo>
                    <a:pt x="0" y="559"/>
                  </a:moveTo>
                  <a:lnTo>
                    <a:pt x="0" y="0"/>
                  </a:lnTo>
                  <a:lnTo>
                    <a:pt x="517"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8"/>
            <p:cNvSpPr/>
            <p:nvPr/>
          </p:nvSpPr>
          <p:spPr>
            <a:xfrm>
              <a:off x="6570275" y="3488525"/>
              <a:ext cx="11200" cy="53450"/>
            </a:xfrm>
            <a:custGeom>
              <a:rect b="b" l="l" r="r" t="t"/>
              <a:pathLst>
                <a:path extrusionOk="0" h="2138" w="448">
                  <a:moveTo>
                    <a:pt x="0" y="0"/>
                  </a:moveTo>
                  <a:lnTo>
                    <a:pt x="0" y="2138"/>
                  </a:lnTo>
                  <a:lnTo>
                    <a:pt x="447" y="2138"/>
                  </a:lnTo>
                  <a:lnTo>
                    <a:pt x="44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8"/>
            <p:cNvSpPr/>
            <p:nvPr/>
          </p:nvSpPr>
          <p:spPr>
            <a:xfrm>
              <a:off x="6591575" y="3500025"/>
              <a:ext cx="64625" cy="41950"/>
            </a:xfrm>
            <a:custGeom>
              <a:rect b="b" l="l" r="r" t="t"/>
              <a:pathLst>
                <a:path extrusionOk="0" h="1678" w="2585">
                  <a:moveTo>
                    <a:pt x="1841" y="1"/>
                  </a:moveTo>
                  <a:cubicBezTo>
                    <a:pt x="1572" y="1"/>
                    <a:pt x="1477" y="176"/>
                    <a:pt x="1369" y="365"/>
                  </a:cubicBezTo>
                  <a:cubicBezTo>
                    <a:pt x="1342" y="124"/>
                    <a:pt x="1134" y="8"/>
                    <a:pt x="921" y="8"/>
                  </a:cubicBezTo>
                  <a:cubicBezTo>
                    <a:pt x="702" y="8"/>
                    <a:pt x="476" y="131"/>
                    <a:pt x="433" y="365"/>
                  </a:cubicBezTo>
                  <a:cubicBezTo>
                    <a:pt x="405" y="281"/>
                    <a:pt x="433" y="141"/>
                    <a:pt x="405" y="29"/>
                  </a:cubicBezTo>
                  <a:lnTo>
                    <a:pt x="0" y="29"/>
                  </a:lnTo>
                  <a:lnTo>
                    <a:pt x="14" y="1678"/>
                  </a:lnTo>
                  <a:lnTo>
                    <a:pt x="447" y="1678"/>
                  </a:lnTo>
                  <a:cubicBezTo>
                    <a:pt x="503" y="1189"/>
                    <a:pt x="280" y="407"/>
                    <a:pt x="727" y="323"/>
                  </a:cubicBezTo>
                  <a:cubicBezTo>
                    <a:pt x="936" y="323"/>
                    <a:pt x="992" y="518"/>
                    <a:pt x="978" y="756"/>
                  </a:cubicBezTo>
                  <a:lnTo>
                    <a:pt x="978" y="1678"/>
                  </a:lnTo>
                  <a:lnTo>
                    <a:pt x="1397" y="1678"/>
                  </a:lnTo>
                  <a:cubicBezTo>
                    <a:pt x="1453" y="1189"/>
                    <a:pt x="1243" y="393"/>
                    <a:pt x="1690" y="323"/>
                  </a:cubicBezTo>
                  <a:cubicBezTo>
                    <a:pt x="1900" y="337"/>
                    <a:pt x="1942" y="532"/>
                    <a:pt x="1942" y="756"/>
                  </a:cubicBezTo>
                  <a:lnTo>
                    <a:pt x="1942" y="1678"/>
                  </a:lnTo>
                  <a:lnTo>
                    <a:pt x="2375" y="1678"/>
                  </a:lnTo>
                  <a:cubicBezTo>
                    <a:pt x="2319" y="1007"/>
                    <a:pt x="2584" y="15"/>
                    <a:pt x="1872" y="1"/>
                  </a:cubicBezTo>
                  <a:cubicBezTo>
                    <a:pt x="1861" y="1"/>
                    <a:pt x="1851" y="1"/>
                    <a:pt x="18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8"/>
            <p:cNvSpPr/>
            <p:nvPr/>
          </p:nvSpPr>
          <p:spPr>
            <a:xfrm>
              <a:off x="6657625" y="3500025"/>
              <a:ext cx="41525" cy="42675"/>
            </a:xfrm>
            <a:custGeom>
              <a:rect b="b" l="l" r="r" t="t"/>
              <a:pathLst>
                <a:path extrusionOk="0" h="1707" w="1661">
                  <a:moveTo>
                    <a:pt x="931" y="909"/>
                  </a:moveTo>
                  <a:cubicBezTo>
                    <a:pt x="956" y="909"/>
                    <a:pt x="980" y="909"/>
                    <a:pt x="1004" y="909"/>
                  </a:cubicBezTo>
                  <a:cubicBezTo>
                    <a:pt x="1018" y="1203"/>
                    <a:pt x="892" y="1412"/>
                    <a:pt x="655" y="1412"/>
                  </a:cubicBezTo>
                  <a:cubicBezTo>
                    <a:pt x="515" y="1412"/>
                    <a:pt x="445" y="1315"/>
                    <a:pt x="445" y="1175"/>
                  </a:cubicBezTo>
                  <a:cubicBezTo>
                    <a:pt x="445" y="921"/>
                    <a:pt x="688" y="909"/>
                    <a:pt x="931" y="909"/>
                  </a:cubicBezTo>
                  <a:close/>
                  <a:moveTo>
                    <a:pt x="739" y="1"/>
                  </a:moveTo>
                  <a:cubicBezTo>
                    <a:pt x="372" y="1"/>
                    <a:pt x="136" y="181"/>
                    <a:pt x="82" y="490"/>
                  </a:cubicBezTo>
                  <a:lnTo>
                    <a:pt x="529" y="504"/>
                  </a:lnTo>
                  <a:cubicBezTo>
                    <a:pt x="543" y="351"/>
                    <a:pt x="613" y="281"/>
                    <a:pt x="767" y="281"/>
                  </a:cubicBezTo>
                  <a:cubicBezTo>
                    <a:pt x="990" y="281"/>
                    <a:pt x="1018" y="462"/>
                    <a:pt x="1004" y="686"/>
                  </a:cubicBezTo>
                  <a:cubicBezTo>
                    <a:pt x="924" y="682"/>
                    <a:pt x="844" y="679"/>
                    <a:pt x="766" y="679"/>
                  </a:cubicBezTo>
                  <a:cubicBezTo>
                    <a:pt x="347" y="679"/>
                    <a:pt x="0" y="766"/>
                    <a:pt x="12" y="1203"/>
                  </a:cubicBezTo>
                  <a:cubicBezTo>
                    <a:pt x="12" y="1538"/>
                    <a:pt x="194" y="1706"/>
                    <a:pt x="515" y="1706"/>
                  </a:cubicBezTo>
                  <a:cubicBezTo>
                    <a:pt x="526" y="1706"/>
                    <a:pt x="536" y="1706"/>
                    <a:pt x="547" y="1706"/>
                  </a:cubicBezTo>
                  <a:cubicBezTo>
                    <a:pt x="817" y="1706"/>
                    <a:pt x="925" y="1532"/>
                    <a:pt x="1060" y="1384"/>
                  </a:cubicBezTo>
                  <a:lnTo>
                    <a:pt x="1060" y="1384"/>
                  </a:lnTo>
                  <a:cubicBezTo>
                    <a:pt x="1050" y="1610"/>
                    <a:pt x="1219" y="1684"/>
                    <a:pt x="1413" y="1684"/>
                  </a:cubicBezTo>
                  <a:cubicBezTo>
                    <a:pt x="1495" y="1684"/>
                    <a:pt x="1581" y="1671"/>
                    <a:pt x="1661" y="1650"/>
                  </a:cubicBezTo>
                  <a:lnTo>
                    <a:pt x="1661" y="1426"/>
                  </a:lnTo>
                  <a:cubicBezTo>
                    <a:pt x="1638" y="1432"/>
                    <a:pt x="1616" y="1435"/>
                    <a:pt x="1594" y="1435"/>
                  </a:cubicBezTo>
                  <a:cubicBezTo>
                    <a:pt x="1509" y="1435"/>
                    <a:pt x="1437" y="1390"/>
                    <a:pt x="1437" y="1301"/>
                  </a:cubicBezTo>
                  <a:lnTo>
                    <a:pt x="1437" y="588"/>
                  </a:lnTo>
                  <a:cubicBezTo>
                    <a:pt x="1423" y="197"/>
                    <a:pt x="1186" y="15"/>
                    <a:pt x="781" y="1"/>
                  </a:cubicBezTo>
                  <a:cubicBezTo>
                    <a:pt x="767" y="1"/>
                    <a:pt x="753" y="1"/>
                    <a:pt x="7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8"/>
            <p:cNvSpPr/>
            <p:nvPr/>
          </p:nvSpPr>
          <p:spPr>
            <a:xfrm>
              <a:off x="6701925" y="3500050"/>
              <a:ext cx="40300" cy="58200"/>
            </a:xfrm>
            <a:custGeom>
              <a:rect b="b" l="l" r="r" t="t"/>
              <a:pathLst>
                <a:path extrusionOk="0" h="2328" w="1612">
                  <a:moveTo>
                    <a:pt x="783" y="294"/>
                  </a:moveTo>
                  <a:cubicBezTo>
                    <a:pt x="1048" y="294"/>
                    <a:pt x="1132" y="531"/>
                    <a:pt x="1132" y="825"/>
                  </a:cubicBezTo>
                  <a:cubicBezTo>
                    <a:pt x="1132" y="1132"/>
                    <a:pt x="1048" y="1369"/>
                    <a:pt x="769" y="1369"/>
                  </a:cubicBezTo>
                  <a:cubicBezTo>
                    <a:pt x="517" y="1369"/>
                    <a:pt x="433" y="1146"/>
                    <a:pt x="433" y="839"/>
                  </a:cubicBezTo>
                  <a:cubicBezTo>
                    <a:pt x="447" y="545"/>
                    <a:pt x="503" y="294"/>
                    <a:pt x="783" y="294"/>
                  </a:cubicBezTo>
                  <a:close/>
                  <a:moveTo>
                    <a:pt x="629" y="0"/>
                  </a:moveTo>
                  <a:cubicBezTo>
                    <a:pt x="154" y="14"/>
                    <a:pt x="0" y="350"/>
                    <a:pt x="0" y="839"/>
                  </a:cubicBezTo>
                  <a:cubicBezTo>
                    <a:pt x="0" y="1300"/>
                    <a:pt x="140" y="1677"/>
                    <a:pt x="601" y="1677"/>
                  </a:cubicBezTo>
                  <a:cubicBezTo>
                    <a:pt x="866" y="1677"/>
                    <a:pt x="1034" y="1565"/>
                    <a:pt x="1132" y="1369"/>
                  </a:cubicBezTo>
                  <a:lnTo>
                    <a:pt x="1132" y="1369"/>
                  </a:lnTo>
                  <a:cubicBezTo>
                    <a:pt x="1146" y="1733"/>
                    <a:pt x="1132" y="2054"/>
                    <a:pt x="783" y="2054"/>
                  </a:cubicBezTo>
                  <a:cubicBezTo>
                    <a:pt x="629" y="2040"/>
                    <a:pt x="517" y="1970"/>
                    <a:pt x="489" y="1830"/>
                  </a:cubicBezTo>
                  <a:lnTo>
                    <a:pt x="70" y="1886"/>
                  </a:lnTo>
                  <a:cubicBezTo>
                    <a:pt x="84" y="1956"/>
                    <a:pt x="98" y="2012"/>
                    <a:pt x="140" y="2068"/>
                  </a:cubicBezTo>
                  <a:cubicBezTo>
                    <a:pt x="282" y="2241"/>
                    <a:pt x="531" y="2328"/>
                    <a:pt x="781" y="2328"/>
                  </a:cubicBezTo>
                  <a:cubicBezTo>
                    <a:pt x="1195" y="2328"/>
                    <a:pt x="1612" y="2091"/>
                    <a:pt x="1551" y="1621"/>
                  </a:cubicBezTo>
                  <a:lnTo>
                    <a:pt x="1565" y="28"/>
                  </a:lnTo>
                  <a:lnTo>
                    <a:pt x="1160" y="28"/>
                  </a:lnTo>
                  <a:lnTo>
                    <a:pt x="1132" y="294"/>
                  </a:lnTo>
                  <a:cubicBezTo>
                    <a:pt x="1020" y="126"/>
                    <a:pt x="880"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8"/>
            <p:cNvSpPr/>
            <p:nvPr/>
          </p:nvSpPr>
          <p:spPr>
            <a:xfrm>
              <a:off x="6748725" y="3500050"/>
              <a:ext cx="37725" cy="42650"/>
            </a:xfrm>
            <a:custGeom>
              <a:rect b="b" l="l" r="r" t="t"/>
              <a:pathLst>
                <a:path extrusionOk="0" h="1706" w="1509">
                  <a:moveTo>
                    <a:pt x="762" y="279"/>
                  </a:moveTo>
                  <a:cubicBezTo>
                    <a:pt x="935" y="279"/>
                    <a:pt x="1115" y="423"/>
                    <a:pt x="1090" y="657"/>
                  </a:cubicBezTo>
                  <a:lnTo>
                    <a:pt x="447" y="657"/>
                  </a:lnTo>
                  <a:cubicBezTo>
                    <a:pt x="447" y="601"/>
                    <a:pt x="475" y="531"/>
                    <a:pt x="489" y="489"/>
                  </a:cubicBezTo>
                  <a:cubicBezTo>
                    <a:pt x="534" y="344"/>
                    <a:pt x="646" y="279"/>
                    <a:pt x="762" y="279"/>
                  </a:cubicBezTo>
                  <a:close/>
                  <a:moveTo>
                    <a:pt x="782" y="0"/>
                  </a:moveTo>
                  <a:cubicBezTo>
                    <a:pt x="266" y="0"/>
                    <a:pt x="0" y="308"/>
                    <a:pt x="0" y="839"/>
                  </a:cubicBezTo>
                  <a:cubicBezTo>
                    <a:pt x="0" y="1383"/>
                    <a:pt x="252" y="1691"/>
                    <a:pt x="769" y="1705"/>
                  </a:cubicBezTo>
                  <a:cubicBezTo>
                    <a:pt x="782" y="1705"/>
                    <a:pt x="795" y="1705"/>
                    <a:pt x="807" y="1705"/>
                  </a:cubicBezTo>
                  <a:cubicBezTo>
                    <a:pt x="1174" y="1705"/>
                    <a:pt x="1373" y="1514"/>
                    <a:pt x="1481" y="1258"/>
                  </a:cubicBezTo>
                  <a:lnTo>
                    <a:pt x="1090" y="1230"/>
                  </a:lnTo>
                  <a:cubicBezTo>
                    <a:pt x="1048" y="1355"/>
                    <a:pt x="950" y="1411"/>
                    <a:pt x="796" y="1411"/>
                  </a:cubicBezTo>
                  <a:cubicBezTo>
                    <a:pt x="517" y="1411"/>
                    <a:pt x="447" y="1202"/>
                    <a:pt x="447" y="936"/>
                  </a:cubicBezTo>
                  <a:lnTo>
                    <a:pt x="1509" y="936"/>
                  </a:lnTo>
                  <a:cubicBezTo>
                    <a:pt x="1495" y="392"/>
                    <a:pt x="1313" y="0"/>
                    <a:pt x="7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8"/>
            <p:cNvSpPr/>
            <p:nvPr/>
          </p:nvSpPr>
          <p:spPr>
            <a:xfrm>
              <a:off x="670450" y="3525550"/>
              <a:ext cx="690450" cy="566100"/>
            </a:xfrm>
            <a:custGeom>
              <a:rect b="b" l="l" r="r" t="t"/>
              <a:pathLst>
                <a:path extrusionOk="0" fill="none" h="22644" w="27618">
                  <a:moveTo>
                    <a:pt x="1" y="0"/>
                  </a:moveTo>
                  <a:lnTo>
                    <a:pt x="15367" y="0"/>
                  </a:lnTo>
                  <a:cubicBezTo>
                    <a:pt x="16330" y="0"/>
                    <a:pt x="17113" y="782"/>
                    <a:pt x="17113" y="1746"/>
                  </a:cubicBezTo>
                  <a:lnTo>
                    <a:pt x="17113" y="20898"/>
                  </a:lnTo>
                  <a:cubicBezTo>
                    <a:pt x="17113" y="21862"/>
                    <a:pt x="17895" y="22644"/>
                    <a:pt x="18859" y="22644"/>
                  </a:cubicBezTo>
                  <a:lnTo>
                    <a:pt x="27617" y="22644"/>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8"/>
            <p:cNvSpPr/>
            <p:nvPr/>
          </p:nvSpPr>
          <p:spPr>
            <a:xfrm>
              <a:off x="665925" y="3521350"/>
              <a:ext cx="4550" cy="8750"/>
            </a:xfrm>
            <a:custGeom>
              <a:rect b="b" l="l" r="r" t="t"/>
              <a:pathLst>
                <a:path extrusionOk="0" h="350" w="182">
                  <a:moveTo>
                    <a:pt x="0" y="1"/>
                  </a:moveTo>
                  <a:lnTo>
                    <a:pt x="0" y="350"/>
                  </a:lnTo>
                  <a:lnTo>
                    <a:pt x="182" y="350"/>
                  </a:lnTo>
                  <a:lnTo>
                    <a:pt x="18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8"/>
            <p:cNvSpPr/>
            <p:nvPr/>
          </p:nvSpPr>
          <p:spPr>
            <a:xfrm>
              <a:off x="1353550" y="4047975"/>
              <a:ext cx="87325" cy="87325"/>
            </a:xfrm>
            <a:custGeom>
              <a:rect b="b" l="l" r="r" t="t"/>
              <a:pathLst>
                <a:path extrusionOk="0" h="3493" w="3493">
                  <a:moveTo>
                    <a:pt x="3492" y="1"/>
                  </a:moveTo>
                  <a:lnTo>
                    <a:pt x="0" y="1747"/>
                  </a:lnTo>
                  <a:lnTo>
                    <a:pt x="3492" y="3493"/>
                  </a:lnTo>
                  <a:lnTo>
                    <a:pt x="34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a:off x="1353550" y="4047975"/>
              <a:ext cx="87325" cy="87325"/>
            </a:xfrm>
            <a:custGeom>
              <a:rect b="b" l="l" r="r" t="t"/>
              <a:pathLst>
                <a:path extrusionOk="0" fill="none" h="3493" w="3493">
                  <a:moveTo>
                    <a:pt x="3492" y="3493"/>
                  </a:moveTo>
                  <a:lnTo>
                    <a:pt x="0" y="1747"/>
                  </a:lnTo>
                  <a:lnTo>
                    <a:pt x="3492" y="1"/>
                  </a:lnTo>
                  <a:moveTo>
                    <a:pt x="3492" y="1747"/>
                  </a:moveTo>
                  <a:lnTo>
                    <a:pt x="0"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8"/>
            <p:cNvSpPr/>
            <p:nvPr/>
          </p:nvSpPr>
          <p:spPr>
            <a:xfrm>
              <a:off x="3290350" y="3270950"/>
              <a:ext cx="509875" cy="960400"/>
            </a:xfrm>
            <a:custGeom>
              <a:rect b="b" l="l" r="r" t="t"/>
              <a:pathLst>
                <a:path extrusionOk="0" fill="none" h="38416" w="20395">
                  <a:moveTo>
                    <a:pt x="20395" y="1"/>
                  </a:moveTo>
                  <a:lnTo>
                    <a:pt x="11846" y="1"/>
                  </a:lnTo>
                  <a:cubicBezTo>
                    <a:pt x="10882" y="1"/>
                    <a:pt x="10100" y="783"/>
                    <a:pt x="10100" y="1747"/>
                  </a:cubicBezTo>
                  <a:lnTo>
                    <a:pt x="10100" y="36669"/>
                  </a:lnTo>
                  <a:cubicBezTo>
                    <a:pt x="10100" y="37633"/>
                    <a:pt x="9317" y="38415"/>
                    <a:pt x="8354" y="38415"/>
                  </a:cubicBezTo>
                  <a:lnTo>
                    <a:pt x="0" y="38415"/>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8"/>
            <p:cNvSpPr/>
            <p:nvPr/>
          </p:nvSpPr>
          <p:spPr>
            <a:xfrm>
              <a:off x="3210025" y="4187675"/>
              <a:ext cx="87325" cy="87325"/>
            </a:xfrm>
            <a:custGeom>
              <a:rect b="b" l="l" r="r" t="t"/>
              <a:pathLst>
                <a:path extrusionOk="0" h="3493" w="3493">
                  <a:moveTo>
                    <a:pt x="0" y="0"/>
                  </a:moveTo>
                  <a:lnTo>
                    <a:pt x="0" y="3493"/>
                  </a:lnTo>
                  <a:lnTo>
                    <a:pt x="3493" y="174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8"/>
            <p:cNvSpPr/>
            <p:nvPr/>
          </p:nvSpPr>
          <p:spPr>
            <a:xfrm>
              <a:off x="3210025" y="3227300"/>
              <a:ext cx="677525" cy="1047700"/>
            </a:xfrm>
            <a:custGeom>
              <a:rect b="b" l="l" r="r" t="t"/>
              <a:pathLst>
                <a:path extrusionOk="0" fill="none" h="41908" w="27101">
                  <a:moveTo>
                    <a:pt x="23608" y="1"/>
                  </a:moveTo>
                  <a:lnTo>
                    <a:pt x="23608" y="3493"/>
                  </a:lnTo>
                  <a:moveTo>
                    <a:pt x="27100" y="1747"/>
                  </a:moveTo>
                  <a:lnTo>
                    <a:pt x="23608" y="1747"/>
                  </a:lnTo>
                  <a:moveTo>
                    <a:pt x="0" y="38415"/>
                  </a:moveTo>
                  <a:lnTo>
                    <a:pt x="3493" y="40161"/>
                  </a:lnTo>
                  <a:lnTo>
                    <a:pt x="0" y="41908"/>
                  </a:lnTo>
                  <a:moveTo>
                    <a:pt x="0" y="40161"/>
                  </a:moveTo>
                  <a:lnTo>
                    <a:pt x="3493" y="4016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3892050" y="4458325"/>
              <a:ext cx="1222325" cy="454000"/>
            </a:xfrm>
            <a:custGeom>
              <a:rect b="b" l="l" r="r" t="t"/>
              <a:pathLst>
                <a:path extrusionOk="0" h="18160" w="48893">
                  <a:moveTo>
                    <a:pt x="1" y="0"/>
                  </a:moveTo>
                  <a:lnTo>
                    <a:pt x="1" y="18160"/>
                  </a:lnTo>
                  <a:lnTo>
                    <a:pt x="48892" y="18160"/>
                  </a:lnTo>
                  <a:lnTo>
                    <a:pt x="48892" y="0"/>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p:nvPr/>
          </p:nvSpPr>
          <p:spPr>
            <a:xfrm>
              <a:off x="3892050" y="4772625"/>
              <a:ext cx="1222325" cy="139700"/>
            </a:xfrm>
            <a:custGeom>
              <a:rect b="b" l="l" r="r" t="t"/>
              <a:pathLst>
                <a:path extrusionOk="0" h="5588" w="48893">
                  <a:moveTo>
                    <a:pt x="1" y="0"/>
                  </a:moveTo>
                  <a:lnTo>
                    <a:pt x="1" y="5588"/>
                  </a:lnTo>
                  <a:lnTo>
                    <a:pt x="48892" y="5588"/>
                  </a:lnTo>
                  <a:lnTo>
                    <a:pt x="48892" y="0"/>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8"/>
            <p:cNvSpPr/>
            <p:nvPr/>
          </p:nvSpPr>
          <p:spPr>
            <a:xfrm>
              <a:off x="3892050" y="4458325"/>
              <a:ext cx="1222325" cy="174625"/>
            </a:xfrm>
            <a:custGeom>
              <a:rect b="b" l="l" r="r" t="t"/>
              <a:pathLst>
                <a:path extrusionOk="0" h="6985" w="48893">
                  <a:moveTo>
                    <a:pt x="1" y="0"/>
                  </a:moveTo>
                  <a:lnTo>
                    <a:pt x="1" y="6985"/>
                  </a:lnTo>
                  <a:lnTo>
                    <a:pt x="48892" y="6985"/>
                  </a:lnTo>
                  <a:lnTo>
                    <a:pt x="48892" y="0"/>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8"/>
            <p:cNvSpPr/>
            <p:nvPr/>
          </p:nvSpPr>
          <p:spPr>
            <a:xfrm>
              <a:off x="3892050" y="4458325"/>
              <a:ext cx="1222325" cy="454000"/>
            </a:xfrm>
            <a:custGeom>
              <a:rect b="b" l="l" r="r" t="t"/>
              <a:pathLst>
                <a:path extrusionOk="0" fill="none" h="18160" w="48893">
                  <a:moveTo>
                    <a:pt x="1" y="0"/>
                  </a:moveTo>
                  <a:lnTo>
                    <a:pt x="48892" y="0"/>
                  </a:lnTo>
                  <a:lnTo>
                    <a:pt x="48892" y="18160"/>
                  </a:lnTo>
                  <a:lnTo>
                    <a:pt x="1" y="18160"/>
                  </a:lnTo>
                  <a:close/>
                  <a:moveTo>
                    <a:pt x="1" y="6985"/>
                  </a:moveTo>
                  <a:lnTo>
                    <a:pt x="48892" y="6985"/>
                  </a:lnTo>
                  <a:moveTo>
                    <a:pt x="10477" y="6985"/>
                  </a:moveTo>
                  <a:lnTo>
                    <a:pt x="10477" y="18160"/>
                  </a:lnTo>
                  <a:moveTo>
                    <a:pt x="33792" y="6985"/>
                  </a:moveTo>
                  <a:lnTo>
                    <a:pt x="33792" y="1816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8"/>
            <p:cNvSpPr/>
            <p:nvPr/>
          </p:nvSpPr>
          <p:spPr>
            <a:xfrm>
              <a:off x="4186800" y="4507200"/>
              <a:ext cx="52400" cy="54175"/>
            </a:xfrm>
            <a:custGeom>
              <a:rect b="b" l="l" r="r" t="t"/>
              <a:pathLst>
                <a:path extrusionOk="0" h="2167" w="2096">
                  <a:moveTo>
                    <a:pt x="1" y="1"/>
                  </a:moveTo>
                  <a:lnTo>
                    <a:pt x="1" y="2166"/>
                  </a:lnTo>
                  <a:lnTo>
                    <a:pt x="252" y="2166"/>
                  </a:lnTo>
                  <a:lnTo>
                    <a:pt x="252" y="266"/>
                  </a:lnTo>
                  <a:lnTo>
                    <a:pt x="950" y="2166"/>
                  </a:lnTo>
                  <a:lnTo>
                    <a:pt x="1160" y="2166"/>
                  </a:lnTo>
                  <a:cubicBezTo>
                    <a:pt x="1383" y="1524"/>
                    <a:pt x="1649" y="923"/>
                    <a:pt x="1858" y="266"/>
                  </a:cubicBezTo>
                  <a:lnTo>
                    <a:pt x="1858" y="266"/>
                  </a:lnTo>
                  <a:lnTo>
                    <a:pt x="1831" y="2166"/>
                  </a:lnTo>
                  <a:lnTo>
                    <a:pt x="2096" y="2166"/>
                  </a:lnTo>
                  <a:lnTo>
                    <a:pt x="2096" y="1"/>
                  </a:lnTo>
                  <a:lnTo>
                    <a:pt x="1719" y="1"/>
                  </a:lnTo>
                  <a:cubicBezTo>
                    <a:pt x="1509" y="616"/>
                    <a:pt x="1244" y="1188"/>
                    <a:pt x="1062" y="1845"/>
                  </a:cubicBezTo>
                  <a:lnTo>
                    <a:pt x="3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8"/>
            <p:cNvSpPr/>
            <p:nvPr/>
          </p:nvSpPr>
          <p:spPr>
            <a:xfrm>
              <a:off x="4248625" y="4519075"/>
              <a:ext cx="40525" cy="43350"/>
            </a:xfrm>
            <a:custGeom>
              <a:rect b="b" l="l" r="r" t="t"/>
              <a:pathLst>
                <a:path extrusionOk="0" h="1734" w="1621">
                  <a:moveTo>
                    <a:pt x="1104" y="867"/>
                  </a:moveTo>
                  <a:cubicBezTo>
                    <a:pt x="1132" y="1258"/>
                    <a:pt x="936" y="1496"/>
                    <a:pt x="573" y="1524"/>
                  </a:cubicBezTo>
                  <a:cubicBezTo>
                    <a:pt x="405" y="1524"/>
                    <a:pt x="293" y="1398"/>
                    <a:pt x="293" y="1230"/>
                  </a:cubicBezTo>
                  <a:cubicBezTo>
                    <a:pt x="293" y="825"/>
                    <a:pt x="726" y="895"/>
                    <a:pt x="1104" y="867"/>
                  </a:cubicBezTo>
                  <a:close/>
                  <a:moveTo>
                    <a:pt x="754" y="1"/>
                  </a:moveTo>
                  <a:cubicBezTo>
                    <a:pt x="377" y="1"/>
                    <a:pt x="126" y="127"/>
                    <a:pt x="84" y="448"/>
                  </a:cubicBezTo>
                  <a:lnTo>
                    <a:pt x="377" y="476"/>
                  </a:lnTo>
                  <a:cubicBezTo>
                    <a:pt x="391" y="266"/>
                    <a:pt x="531" y="210"/>
                    <a:pt x="740" y="210"/>
                  </a:cubicBezTo>
                  <a:cubicBezTo>
                    <a:pt x="1020" y="210"/>
                    <a:pt x="1132" y="378"/>
                    <a:pt x="1104" y="685"/>
                  </a:cubicBezTo>
                  <a:cubicBezTo>
                    <a:pt x="1078" y="685"/>
                    <a:pt x="1052" y="685"/>
                    <a:pt x="1026" y="685"/>
                  </a:cubicBezTo>
                  <a:cubicBezTo>
                    <a:pt x="507" y="685"/>
                    <a:pt x="1" y="698"/>
                    <a:pt x="14" y="1230"/>
                  </a:cubicBezTo>
                  <a:cubicBezTo>
                    <a:pt x="14" y="1537"/>
                    <a:pt x="196" y="1719"/>
                    <a:pt x="517" y="1733"/>
                  </a:cubicBezTo>
                  <a:cubicBezTo>
                    <a:pt x="838" y="1733"/>
                    <a:pt x="978" y="1565"/>
                    <a:pt x="1104" y="1384"/>
                  </a:cubicBezTo>
                  <a:lnTo>
                    <a:pt x="1104" y="1384"/>
                  </a:lnTo>
                  <a:cubicBezTo>
                    <a:pt x="1093" y="1599"/>
                    <a:pt x="1247" y="1706"/>
                    <a:pt x="1440" y="1706"/>
                  </a:cubicBezTo>
                  <a:cubicBezTo>
                    <a:pt x="1498" y="1706"/>
                    <a:pt x="1559" y="1697"/>
                    <a:pt x="1620" y="1677"/>
                  </a:cubicBezTo>
                  <a:lnTo>
                    <a:pt x="1620" y="1510"/>
                  </a:lnTo>
                  <a:cubicBezTo>
                    <a:pt x="1592" y="1516"/>
                    <a:pt x="1567" y="1519"/>
                    <a:pt x="1544" y="1519"/>
                  </a:cubicBezTo>
                  <a:cubicBezTo>
                    <a:pt x="1419" y="1519"/>
                    <a:pt x="1371" y="1426"/>
                    <a:pt x="1383" y="1272"/>
                  </a:cubicBezTo>
                  <a:lnTo>
                    <a:pt x="1383" y="560"/>
                  </a:lnTo>
                  <a:cubicBezTo>
                    <a:pt x="1383" y="169"/>
                    <a:pt x="1146"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8"/>
            <p:cNvSpPr/>
            <p:nvPr/>
          </p:nvSpPr>
          <p:spPr>
            <a:xfrm>
              <a:off x="4294375" y="4519050"/>
              <a:ext cx="39525" cy="42325"/>
            </a:xfrm>
            <a:custGeom>
              <a:rect b="b" l="l" r="r" t="t"/>
              <a:pathLst>
                <a:path extrusionOk="0" h="1693" w="1581">
                  <a:moveTo>
                    <a:pt x="855" y="1"/>
                  </a:moveTo>
                  <a:cubicBezTo>
                    <a:pt x="840" y="1"/>
                    <a:pt x="825" y="1"/>
                    <a:pt x="810" y="2"/>
                  </a:cubicBezTo>
                  <a:cubicBezTo>
                    <a:pt x="531" y="2"/>
                    <a:pt x="377" y="128"/>
                    <a:pt x="279" y="309"/>
                  </a:cubicBezTo>
                  <a:cubicBezTo>
                    <a:pt x="251" y="239"/>
                    <a:pt x="279" y="128"/>
                    <a:pt x="265" y="30"/>
                  </a:cubicBezTo>
                  <a:lnTo>
                    <a:pt x="0" y="30"/>
                  </a:lnTo>
                  <a:lnTo>
                    <a:pt x="14" y="1692"/>
                  </a:lnTo>
                  <a:lnTo>
                    <a:pt x="293" y="1692"/>
                  </a:lnTo>
                  <a:cubicBezTo>
                    <a:pt x="335" y="1105"/>
                    <a:pt x="98" y="239"/>
                    <a:pt x="726" y="211"/>
                  </a:cubicBezTo>
                  <a:cubicBezTo>
                    <a:pt x="992" y="211"/>
                    <a:pt x="1062" y="365"/>
                    <a:pt x="1062" y="631"/>
                  </a:cubicBezTo>
                  <a:lnTo>
                    <a:pt x="1062" y="1692"/>
                  </a:lnTo>
                  <a:lnTo>
                    <a:pt x="1341" y="1692"/>
                  </a:lnTo>
                  <a:cubicBezTo>
                    <a:pt x="1286" y="1021"/>
                    <a:pt x="1581"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8"/>
            <p:cNvSpPr/>
            <p:nvPr/>
          </p:nvSpPr>
          <p:spPr>
            <a:xfrm>
              <a:off x="4335925" y="4519075"/>
              <a:ext cx="40525" cy="43350"/>
            </a:xfrm>
            <a:custGeom>
              <a:rect b="b" l="l" r="r" t="t"/>
              <a:pathLst>
                <a:path extrusionOk="0" h="1734" w="1621">
                  <a:moveTo>
                    <a:pt x="1104" y="867"/>
                  </a:moveTo>
                  <a:cubicBezTo>
                    <a:pt x="1132" y="1258"/>
                    <a:pt x="936" y="1496"/>
                    <a:pt x="573" y="1524"/>
                  </a:cubicBezTo>
                  <a:cubicBezTo>
                    <a:pt x="405" y="1524"/>
                    <a:pt x="294" y="1398"/>
                    <a:pt x="294" y="1230"/>
                  </a:cubicBezTo>
                  <a:cubicBezTo>
                    <a:pt x="294" y="825"/>
                    <a:pt x="727" y="895"/>
                    <a:pt x="1104" y="867"/>
                  </a:cubicBezTo>
                  <a:close/>
                  <a:moveTo>
                    <a:pt x="755" y="1"/>
                  </a:moveTo>
                  <a:cubicBezTo>
                    <a:pt x="377" y="1"/>
                    <a:pt x="126" y="127"/>
                    <a:pt x="84" y="448"/>
                  </a:cubicBezTo>
                  <a:lnTo>
                    <a:pt x="377" y="476"/>
                  </a:lnTo>
                  <a:cubicBezTo>
                    <a:pt x="391" y="266"/>
                    <a:pt x="531" y="210"/>
                    <a:pt x="741" y="210"/>
                  </a:cubicBezTo>
                  <a:cubicBezTo>
                    <a:pt x="1020" y="210"/>
                    <a:pt x="1132" y="378"/>
                    <a:pt x="1104" y="685"/>
                  </a:cubicBezTo>
                  <a:cubicBezTo>
                    <a:pt x="1078" y="685"/>
                    <a:pt x="1052" y="685"/>
                    <a:pt x="1026" y="685"/>
                  </a:cubicBezTo>
                  <a:cubicBezTo>
                    <a:pt x="507" y="685"/>
                    <a:pt x="1" y="698"/>
                    <a:pt x="14" y="1230"/>
                  </a:cubicBezTo>
                  <a:cubicBezTo>
                    <a:pt x="14" y="1537"/>
                    <a:pt x="196" y="1719"/>
                    <a:pt x="517" y="1733"/>
                  </a:cubicBezTo>
                  <a:cubicBezTo>
                    <a:pt x="838" y="1733"/>
                    <a:pt x="978" y="1565"/>
                    <a:pt x="1104" y="1384"/>
                  </a:cubicBezTo>
                  <a:lnTo>
                    <a:pt x="1104" y="1384"/>
                  </a:lnTo>
                  <a:cubicBezTo>
                    <a:pt x="1093" y="1599"/>
                    <a:pt x="1248" y="1706"/>
                    <a:pt x="1440" y="1706"/>
                  </a:cubicBezTo>
                  <a:cubicBezTo>
                    <a:pt x="1498" y="1706"/>
                    <a:pt x="1559" y="1697"/>
                    <a:pt x="1621" y="1677"/>
                  </a:cubicBezTo>
                  <a:lnTo>
                    <a:pt x="1621" y="1510"/>
                  </a:lnTo>
                  <a:cubicBezTo>
                    <a:pt x="1593" y="1516"/>
                    <a:pt x="1567" y="1519"/>
                    <a:pt x="1544" y="1519"/>
                  </a:cubicBezTo>
                  <a:cubicBezTo>
                    <a:pt x="1420" y="1519"/>
                    <a:pt x="1371" y="1426"/>
                    <a:pt x="1383" y="1272"/>
                  </a:cubicBezTo>
                  <a:lnTo>
                    <a:pt x="1383" y="560"/>
                  </a:lnTo>
                  <a:cubicBezTo>
                    <a:pt x="1383" y="169"/>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8"/>
            <p:cNvSpPr/>
            <p:nvPr/>
          </p:nvSpPr>
          <p:spPr>
            <a:xfrm>
              <a:off x="4379925" y="4519075"/>
              <a:ext cx="42575" cy="58525"/>
            </a:xfrm>
            <a:custGeom>
              <a:rect b="b" l="l" r="r" t="t"/>
              <a:pathLst>
                <a:path extrusionOk="0" h="2341" w="1703">
                  <a:moveTo>
                    <a:pt x="685" y="210"/>
                  </a:moveTo>
                  <a:cubicBezTo>
                    <a:pt x="1006" y="210"/>
                    <a:pt x="1118" y="490"/>
                    <a:pt x="1118" y="867"/>
                  </a:cubicBezTo>
                  <a:cubicBezTo>
                    <a:pt x="1118" y="1216"/>
                    <a:pt x="1006" y="1496"/>
                    <a:pt x="685" y="1496"/>
                  </a:cubicBezTo>
                  <a:cubicBezTo>
                    <a:pt x="336" y="1496"/>
                    <a:pt x="280" y="1216"/>
                    <a:pt x="280" y="867"/>
                  </a:cubicBezTo>
                  <a:cubicBezTo>
                    <a:pt x="280" y="504"/>
                    <a:pt x="350" y="210"/>
                    <a:pt x="685" y="210"/>
                  </a:cubicBezTo>
                  <a:close/>
                  <a:moveTo>
                    <a:pt x="615" y="1"/>
                  </a:moveTo>
                  <a:cubicBezTo>
                    <a:pt x="140" y="15"/>
                    <a:pt x="0" y="378"/>
                    <a:pt x="0" y="867"/>
                  </a:cubicBezTo>
                  <a:cubicBezTo>
                    <a:pt x="0" y="1342"/>
                    <a:pt x="112" y="1705"/>
                    <a:pt x="587" y="1705"/>
                  </a:cubicBezTo>
                  <a:cubicBezTo>
                    <a:pt x="867" y="1705"/>
                    <a:pt x="1020" y="1565"/>
                    <a:pt x="1118" y="1384"/>
                  </a:cubicBezTo>
                  <a:lnTo>
                    <a:pt x="1118" y="1649"/>
                  </a:lnTo>
                  <a:cubicBezTo>
                    <a:pt x="1177" y="1959"/>
                    <a:pt x="934" y="2133"/>
                    <a:pt x="704" y="2133"/>
                  </a:cubicBezTo>
                  <a:cubicBezTo>
                    <a:pt x="549" y="2133"/>
                    <a:pt x="400" y="2055"/>
                    <a:pt x="350" y="1887"/>
                  </a:cubicBezTo>
                  <a:lnTo>
                    <a:pt x="70" y="1943"/>
                  </a:lnTo>
                  <a:cubicBezTo>
                    <a:pt x="112" y="2138"/>
                    <a:pt x="252" y="2264"/>
                    <a:pt x="447" y="2306"/>
                  </a:cubicBezTo>
                  <a:cubicBezTo>
                    <a:pt x="559" y="2329"/>
                    <a:pt x="659" y="2340"/>
                    <a:pt x="747" y="2340"/>
                  </a:cubicBezTo>
                  <a:cubicBezTo>
                    <a:pt x="1703" y="2340"/>
                    <a:pt x="1335" y="1027"/>
                    <a:pt x="1411" y="29"/>
                  </a:cubicBezTo>
                  <a:lnTo>
                    <a:pt x="1146" y="29"/>
                  </a:lnTo>
                  <a:cubicBezTo>
                    <a:pt x="1132" y="113"/>
                    <a:pt x="1146" y="224"/>
                    <a:pt x="1132" y="308"/>
                  </a:cubicBezTo>
                  <a:cubicBezTo>
                    <a:pt x="1034" y="141"/>
                    <a:pt x="867" y="1"/>
                    <a:pt x="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8"/>
            <p:cNvSpPr/>
            <p:nvPr/>
          </p:nvSpPr>
          <p:spPr>
            <a:xfrm>
              <a:off x="4423225" y="4519075"/>
              <a:ext cx="37750" cy="43350"/>
            </a:xfrm>
            <a:custGeom>
              <a:rect b="b" l="l" r="r" t="t"/>
              <a:pathLst>
                <a:path extrusionOk="0" h="1734" w="1510">
                  <a:moveTo>
                    <a:pt x="753" y="210"/>
                  </a:moveTo>
                  <a:cubicBezTo>
                    <a:pt x="992" y="210"/>
                    <a:pt x="1235" y="389"/>
                    <a:pt x="1202" y="699"/>
                  </a:cubicBezTo>
                  <a:lnTo>
                    <a:pt x="308" y="699"/>
                  </a:lnTo>
                  <a:cubicBezTo>
                    <a:pt x="308" y="616"/>
                    <a:pt x="336" y="518"/>
                    <a:pt x="364" y="462"/>
                  </a:cubicBezTo>
                  <a:cubicBezTo>
                    <a:pt x="436" y="289"/>
                    <a:pt x="594" y="210"/>
                    <a:pt x="753" y="210"/>
                  </a:cubicBezTo>
                  <a:close/>
                  <a:moveTo>
                    <a:pt x="755" y="1"/>
                  </a:moveTo>
                  <a:cubicBezTo>
                    <a:pt x="238" y="1"/>
                    <a:pt x="15" y="322"/>
                    <a:pt x="15" y="853"/>
                  </a:cubicBezTo>
                  <a:cubicBezTo>
                    <a:pt x="1" y="1398"/>
                    <a:pt x="266" y="1733"/>
                    <a:pt x="769" y="1733"/>
                  </a:cubicBezTo>
                  <a:cubicBezTo>
                    <a:pt x="1118" y="1733"/>
                    <a:pt x="1342" y="1579"/>
                    <a:pt x="1439" y="1328"/>
                  </a:cubicBezTo>
                  <a:lnTo>
                    <a:pt x="1202" y="1258"/>
                  </a:lnTo>
                  <a:cubicBezTo>
                    <a:pt x="1146" y="1412"/>
                    <a:pt x="992" y="1524"/>
                    <a:pt x="769" y="1524"/>
                  </a:cubicBezTo>
                  <a:cubicBezTo>
                    <a:pt x="434" y="1510"/>
                    <a:pt x="308" y="1272"/>
                    <a:pt x="308" y="923"/>
                  </a:cubicBezTo>
                  <a:lnTo>
                    <a:pt x="1481" y="923"/>
                  </a:lnTo>
                  <a:cubicBezTo>
                    <a:pt x="1509"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8"/>
            <p:cNvSpPr/>
            <p:nvPr/>
          </p:nvSpPr>
          <p:spPr>
            <a:xfrm>
              <a:off x="4468975" y="4519075"/>
              <a:ext cx="61725" cy="42300"/>
            </a:xfrm>
            <a:custGeom>
              <a:rect b="b" l="l" r="r" t="t"/>
              <a:pathLst>
                <a:path extrusionOk="0" h="1692" w="2469">
                  <a:moveTo>
                    <a:pt x="1734" y="1"/>
                  </a:moveTo>
                  <a:cubicBezTo>
                    <a:pt x="1729" y="1"/>
                    <a:pt x="1724" y="1"/>
                    <a:pt x="1719" y="1"/>
                  </a:cubicBezTo>
                  <a:cubicBezTo>
                    <a:pt x="1453" y="1"/>
                    <a:pt x="1314" y="127"/>
                    <a:pt x="1216" y="308"/>
                  </a:cubicBezTo>
                  <a:cubicBezTo>
                    <a:pt x="1182" y="99"/>
                    <a:pt x="986" y="4"/>
                    <a:pt x="780" y="4"/>
                  </a:cubicBezTo>
                  <a:cubicBezTo>
                    <a:pt x="560" y="4"/>
                    <a:pt x="330" y="113"/>
                    <a:pt x="280" y="308"/>
                  </a:cubicBezTo>
                  <a:cubicBezTo>
                    <a:pt x="252" y="238"/>
                    <a:pt x="280" y="127"/>
                    <a:pt x="266" y="29"/>
                  </a:cubicBezTo>
                  <a:lnTo>
                    <a:pt x="1" y="29"/>
                  </a:lnTo>
                  <a:lnTo>
                    <a:pt x="14" y="1691"/>
                  </a:lnTo>
                  <a:lnTo>
                    <a:pt x="280" y="1691"/>
                  </a:lnTo>
                  <a:cubicBezTo>
                    <a:pt x="336" y="1118"/>
                    <a:pt x="98" y="252"/>
                    <a:pt x="671" y="210"/>
                  </a:cubicBezTo>
                  <a:cubicBezTo>
                    <a:pt x="681" y="210"/>
                    <a:pt x="690" y="210"/>
                    <a:pt x="699" y="210"/>
                  </a:cubicBezTo>
                  <a:cubicBezTo>
                    <a:pt x="939" y="210"/>
                    <a:pt x="978" y="387"/>
                    <a:pt x="978" y="630"/>
                  </a:cubicBezTo>
                  <a:lnTo>
                    <a:pt x="978" y="1691"/>
                  </a:lnTo>
                  <a:lnTo>
                    <a:pt x="1244" y="1691"/>
                  </a:lnTo>
                  <a:cubicBezTo>
                    <a:pt x="1300" y="1132"/>
                    <a:pt x="1048" y="238"/>
                    <a:pt x="1635" y="210"/>
                  </a:cubicBezTo>
                  <a:cubicBezTo>
                    <a:pt x="1886" y="210"/>
                    <a:pt x="1928" y="378"/>
                    <a:pt x="1928" y="630"/>
                  </a:cubicBezTo>
                  <a:lnTo>
                    <a:pt x="1928" y="1691"/>
                  </a:lnTo>
                  <a:lnTo>
                    <a:pt x="2208" y="1691"/>
                  </a:lnTo>
                  <a:cubicBezTo>
                    <a:pt x="2138" y="1039"/>
                    <a:pt x="2469" y="1"/>
                    <a:pt x="1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8"/>
            <p:cNvSpPr/>
            <p:nvPr/>
          </p:nvSpPr>
          <p:spPr>
            <a:xfrm>
              <a:off x="4532175" y="4519075"/>
              <a:ext cx="37400" cy="43350"/>
            </a:xfrm>
            <a:custGeom>
              <a:rect b="b" l="l" r="r" t="t"/>
              <a:pathLst>
                <a:path extrusionOk="0" h="1734" w="1496">
                  <a:moveTo>
                    <a:pt x="753" y="210"/>
                  </a:moveTo>
                  <a:cubicBezTo>
                    <a:pt x="992" y="210"/>
                    <a:pt x="1236" y="389"/>
                    <a:pt x="1202" y="699"/>
                  </a:cubicBezTo>
                  <a:lnTo>
                    <a:pt x="308" y="699"/>
                  </a:lnTo>
                  <a:cubicBezTo>
                    <a:pt x="308" y="616"/>
                    <a:pt x="336" y="518"/>
                    <a:pt x="364" y="462"/>
                  </a:cubicBezTo>
                  <a:cubicBezTo>
                    <a:pt x="437" y="289"/>
                    <a:pt x="594" y="210"/>
                    <a:pt x="753" y="210"/>
                  </a:cubicBezTo>
                  <a:close/>
                  <a:moveTo>
                    <a:pt x="755" y="1"/>
                  </a:moveTo>
                  <a:cubicBezTo>
                    <a:pt x="238" y="1"/>
                    <a:pt x="15" y="322"/>
                    <a:pt x="15" y="853"/>
                  </a:cubicBezTo>
                  <a:cubicBezTo>
                    <a:pt x="1" y="1398"/>
                    <a:pt x="266" y="1733"/>
                    <a:pt x="769" y="1733"/>
                  </a:cubicBezTo>
                  <a:cubicBezTo>
                    <a:pt x="1118" y="1733"/>
                    <a:pt x="1342" y="1579"/>
                    <a:pt x="1440" y="1328"/>
                  </a:cubicBezTo>
                  <a:lnTo>
                    <a:pt x="1202" y="1258"/>
                  </a:lnTo>
                  <a:cubicBezTo>
                    <a:pt x="1146" y="1412"/>
                    <a:pt x="993" y="1524"/>
                    <a:pt x="769" y="1524"/>
                  </a:cubicBezTo>
                  <a:cubicBezTo>
                    <a:pt x="434" y="1510"/>
                    <a:pt x="308" y="1272"/>
                    <a:pt x="308" y="923"/>
                  </a:cubicBezTo>
                  <a:lnTo>
                    <a:pt x="1482" y="923"/>
                  </a:lnTo>
                  <a:cubicBezTo>
                    <a:pt x="1496" y="364"/>
                    <a:pt x="1300"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8"/>
            <p:cNvSpPr/>
            <p:nvPr/>
          </p:nvSpPr>
          <p:spPr>
            <a:xfrm>
              <a:off x="4577925" y="4519050"/>
              <a:ext cx="39525" cy="42325"/>
            </a:xfrm>
            <a:custGeom>
              <a:rect b="b" l="l" r="r" t="t"/>
              <a:pathLst>
                <a:path extrusionOk="0" h="1693" w="1581">
                  <a:moveTo>
                    <a:pt x="856" y="1"/>
                  </a:moveTo>
                  <a:cubicBezTo>
                    <a:pt x="841" y="1"/>
                    <a:pt x="826" y="1"/>
                    <a:pt x="811" y="2"/>
                  </a:cubicBezTo>
                  <a:cubicBezTo>
                    <a:pt x="532" y="2"/>
                    <a:pt x="378" y="128"/>
                    <a:pt x="280" y="309"/>
                  </a:cubicBezTo>
                  <a:cubicBezTo>
                    <a:pt x="252" y="239"/>
                    <a:pt x="280" y="128"/>
                    <a:pt x="266" y="30"/>
                  </a:cubicBezTo>
                  <a:lnTo>
                    <a:pt x="1" y="30"/>
                  </a:lnTo>
                  <a:lnTo>
                    <a:pt x="15" y="1692"/>
                  </a:lnTo>
                  <a:lnTo>
                    <a:pt x="294" y="1692"/>
                  </a:lnTo>
                  <a:cubicBezTo>
                    <a:pt x="336" y="1105"/>
                    <a:pt x="85" y="239"/>
                    <a:pt x="713" y="211"/>
                  </a:cubicBezTo>
                  <a:cubicBezTo>
                    <a:pt x="993" y="211"/>
                    <a:pt x="1062" y="365"/>
                    <a:pt x="1062" y="631"/>
                  </a:cubicBezTo>
                  <a:lnTo>
                    <a:pt x="1062" y="1692"/>
                  </a:lnTo>
                  <a:lnTo>
                    <a:pt x="1342" y="1692"/>
                  </a:lnTo>
                  <a:cubicBezTo>
                    <a:pt x="1273" y="1021"/>
                    <a:pt x="1581" y="1"/>
                    <a:pt x="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8"/>
            <p:cNvSpPr/>
            <p:nvPr/>
          </p:nvSpPr>
          <p:spPr>
            <a:xfrm>
              <a:off x="4617400" y="4510350"/>
              <a:ext cx="20275" cy="51775"/>
            </a:xfrm>
            <a:custGeom>
              <a:rect b="b" l="l" r="r" t="t"/>
              <a:pathLst>
                <a:path extrusionOk="0" h="2071" w="811">
                  <a:moveTo>
                    <a:pt x="294" y="1"/>
                  </a:moveTo>
                  <a:lnTo>
                    <a:pt x="210" y="378"/>
                  </a:lnTo>
                  <a:lnTo>
                    <a:pt x="0" y="378"/>
                  </a:lnTo>
                  <a:lnTo>
                    <a:pt x="0" y="587"/>
                  </a:lnTo>
                  <a:lnTo>
                    <a:pt x="196" y="587"/>
                  </a:lnTo>
                  <a:lnTo>
                    <a:pt x="196" y="1691"/>
                  </a:lnTo>
                  <a:cubicBezTo>
                    <a:pt x="196" y="1969"/>
                    <a:pt x="359" y="2071"/>
                    <a:pt x="559" y="2071"/>
                  </a:cubicBezTo>
                  <a:cubicBezTo>
                    <a:pt x="639" y="2071"/>
                    <a:pt x="726" y="2054"/>
                    <a:pt x="811" y="2026"/>
                  </a:cubicBezTo>
                  <a:lnTo>
                    <a:pt x="811" y="1817"/>
                  </a:lnTo>
                  <a:cubicBezTo>
                    <a:pt x="758" y="1837"/>
                    <a:pt x="706" y="1848"/>
                    <a:pt x="660" y="1848"/>
                  </a:cubicBezTo>
                  <a:cubicBezTo>
                    <a:pt x="547" y="1848"/>
                    <a:pt x="465" y="1784"/>
                    <a:pt x="475" y="1635"/>
                  </a:cubicBezTo>
                  <a:lnTo>
                    <a:pt x="475" y="587"/>
                  </a:lnTo>
                  <a:lnTo>
                    <a:pt x="783" y="587"/>
                  </a:lnTo>
                  <a:lnTo>
                    <a:pt x="783" y="378"/>
                  </a:lnTo>
                  <a:lnTo>
                    <a:pt x="475" y="378"/>
                  </a:lnTo>
                  <a:lnTo>
                    <a:pt x="4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8"/>
            <p:cNvSpPr/>
            <p:nvPr/>
          </p:nvSpPr>
          <p:spPr>
            <a:xfrm>
              <a:off x="4661750" y="4507200"/>
              <a:ext cx="44725" cy="54175"/>
            </a:xfrm>
            <a:custGeom>
              <a:rect b="b" l="l" r="r" t="t"/>
              <a:pathLst>
                <a:path extrusionOk="0" h="2167" w="1789">
                  <a:moveTo>
                    <a:pt x="0" y="1"/>
                  </a:moveTo>
                  <a:lnTo>
                    <a:pt x="0" y="252"/>
                  </a:lnTo>
                  <a:lnTo>
                    <a:pt x="741" y="252"/>
                  </a:lnTo>
                  <a:lnTo>
                    <a:pt x="741" y="2166"/>
                  </a:lnTo>
                  <a:lnTo>
                    <a:pt x="1048" y="2166"/>
                  </a:lnTo>
                  <a:lnTo>
                    <a:pt x="1048" y="252"/>
                  </a:lnTo>
                  <a:lnTo>
                    <a:pt x="1788" y="252"/>
                  </a:lnTo>
                  <a:lnTo>
                    <a:pt x="178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8"/>
            <p:cNvSpPr/>
            <p:nvPr/>
          </p:nvSpPr>
          <p:spPr>
            <a:xfrm>
              <a:off x="4703650" y="4519775"/>
              <a:ext cx="38800" cy="58025"/>
            </a:xfrm>
            <a:custGeom>
              <a:rect b="b" l="l" r="r" t="t"/>
              <a:pathLst>
                <a:path extrusionOk="0" h="2321" w="1552">
                  <a:moveTo>
                    <a:pt x="1" y="1"/>
                  </a:moveTo>
                  <a:lnTo>
                    <a:pt x="657" y="1649"/>
                  </a:lnTo>
                  <a:cubicBezTo>
                    <a:pt x="567" y="1893"/>
                    <a:pt x="454" y="2101"/>
                    <a:pt x="177" y="2101"/>
                  </a:cubicBezTo>
                  <a:cubicBezTo>
                    <a:pt x="152" y="2101"/>
                    <a:pt x="126" y="2100"/>
                    <a:pt x="98" y="2096"/>
                  </a:cubicBezTo>
                  <a:lnTo>
                    <a:pt x="98" y="2306"/>
                  </a:lnTo>
                  <a:cubicBezTo>
                    <a:pt x="153" y="2315"/>
                    <a:pt x="204" y="2320"/>
                    <a:pt x="251" y="2320"/>
                  </a:cubicBezTo>
                  <a:cubicBezTo>
                    <a:pt x="543" y="2320"/>
                    <a:pt x="703" y="2145"/>
                    <a:pt x="811" y="1929"/>
                  </a:cubicBezTo>
                  <a:lnTo>
                    <a:pt x="1551" y="1"/>
                  </a:lnTo>
                  <a:lnTo>
                    <a:pt x="1272" y="1"/>
                  </a:lnTo>
                  <a:lnTo>
                    <a:pt x="797" y="137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8"/>
            <p:cNvSpPr/>
            <p:nvPr/>
          </p:nvSpPr>
          <p:spPr>
            <a:xfrm>
              <a:off x="4747650" y="4519075"/>
              <a:ext cx="35650" cy="58700"/>
            </a:xfrm>
            <a:custGeom>
              <a:rect b="b" l="l" r="r" t="t"/>
              <a:pathLst>
                <a:path extrusionOk="0" h="2348" w="1426">
                  <a:moveTo>
                    <a:pt x="741" y="210"/>
                  </a:moveTo>
                  <a:cubicBezTo>
                    <a:pt x="1076" y="224"/>
                    <a:pt x="1132" y="504"/>
                    <a:pt x="1132" y="867"/>
                  </a:cubicBezTo>
                  <a:cubicBezTo>
                    <a:pt x="1132" y="1216"/>
                    <a:pt x="1090" y="1524"/>
                    <a:pt x="741" y="1524"/>
                  </a:cubicBezTo>
                  <a:cubicBezTo>
                    <a:pt x="378" y="1524"/>
                    <a:pt x="294" y="1258"/>
                    <a:pt x="294" y="881"/>
                  </a:cubicBezTo>
                  <a:cubicBezTo>
                    <a:pt x="294" y="490"/>
                    <a:pt x="378" y="210"/>
                    <a:pt x="741" y="210"/>
                  </a:cubicBezTo>
                  <a:close/>
                  <a:moveTo>
                    <a:pt x="811" y="1"/>
                  </a:moveTo>
                  <a:cubicBezTo>
                    <a:pt x="546" y="1"/>
                    <a:pt x="378" y="113"/>
                    <a:pt x="294" y="294"/>
                  </a:cubicBezTo>
                  <a:lnTo>
                    <a:pt x="280" y="29"/>
                  </a:lnTo>
                  <a:lnTo>
                    <a:pt x="1" y="29"/>
                  </a:lnTo>
                  <a:lnTo>
                    <a:pt x="15" y="2348"/>
                  </a:lnTo>
                  <a:lnTo>
                    <a:pt x="294" y="2348"/>
                  </a:lnTo>
                  <a:lnTo>
                    <a:pt x="280" y="1426"/>
                  </a:lnTo>
                  <a:lnTo>
                    <a:pt x="280" y="1426"/>
                  </a:lnTo>
                  <a:cubicBezTo>
                    <a:pt x="378" y="1607"/>
                    <a:pt x="546" y="1733"/>
                    <a:pt x="811" y="1733"/>
                  </a:cubicBezTo>
                  <a:cubicBezTo>
                    <a:pt x="1286" y="1705"/>
                    <a:pt x="1426" y="1356"/>
                    <a:pt x="1426" y="853"/>
                  </a:cubicBezTo>
                  <a:cubicBezTo>
                    <a:pt x="1426"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8"/>
            <p:cNvSpPr/>
            <p:nvPr/>
          </p:nvSpPr>
          <p:spPr>
            <a:xfrm>
              <a:off x="4789575" y="4519075"/>
              <a:ext cx="37375" cy="43350"/>
            </a:xfrm>
            <a:custGeom>
              <a:rect b="b" l="l" r="r" t="t"/>
              <a:pathLst>
                <a:path extrusionOk="0" h="1734" w="1495">
                  <a:moveTo>
                    <a:pt x="749" y="210"/>
                  </a:moveTo>
                  <a:cubicBezTo>
                    <a:pt x="991" y="210"/>
                    <a:pt x="1235" y="389"/>
                    <a:pt x="1201" y="699"/>
                  </a:cubicBezTo>
                  <a:lnTo>
                    <a:pt x="307" y="699"/>
                  </a:lnTo>
                  <a:cubicBezTo>
                    <a:pt x="307" y="616"/>
                    <a:pt x="335" y="518"/>
                    <a:pt x="349" y="462"/>
                  </a:cubicBezTo>
                  <a:cubicBezTo>
                    <a:pt x="427" y="289"/>
                    <a:pt x="588" y="210"/>
                    <a:pt x="749" y="210"/>
                  </a:cubicBezTo>
                  <a:close/>
                  <a:moveTo>
                    <a:pt x="754" y="1"/>
                  </a:moveTo>
                  <a:cubicBezTo>
                    <a:pt x="238" y="1"/>
                    <a:pt x="14" y="322"/>
                    <a:pt x="0" y="853"/>
                  </a:cubicBezTo>
                  <a:cubicBezTo>
                    <a:pt x="0" y="1398"/>
                    <a:pt x="265" y="1733"/>
                    <a:pt x="768" y="1733"/>
                  </a:cubicBezTo>
                  <a:cubicBezTo>
                    <a:pt x="1118" y="1733"/>
                    <a:pt x="1341" y="1579"/>
                    <a:pt x="1439" y="1328"/>
                  </a:cubicBezTo>
                  <a:lnTo>
                    <a:pt x="1187" y="1258"/>
                  </a:lnTo>
                  <a:cubicBezTo>
                    <a:pt x="1146" y="1412"/>
                    <a:pt x="992" y="1524"/>
                    <a:pt x="768" y="1524"/>
                  </a:cubicBezTo>
                  <a:cubicBezTo>
                    <a:pt x="419" y="1510"/>
                    <a:pt x="307" y="1272"/>
                    <a:pt x="307" y="923"/>
                  </a:cubicBezTo>
                  <a:lnTo>
                    <a:pt x="1481" y="923"/>
                  </a:lnTo>
                  <a:cubicBezTo>
                    <a:pt x="1495" y="364"/>
                    <a:pt x="1299"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8"/>
            <p:cNvSpPr/>
            <p:nvPr/>
          </p:nvSpPr>
          <p:spPr>
            <a:xfrm>
              <a:off x="3976925" y="4664325"/>
              <a:ext cx="41925" cy="54200"/>
            </a:xfrm>
            <a:custGeom>
              <a:rect b="b" l="l" r="r" t="t"/>
              <a:pathLst>
                <a:path extrusionOk="0" h="2168" w="1677">
                  <a:moveTo>
                    <a:pt x="687" y="238"/>
                  </a:moveTo>
                  <a:cubicBezTo>
                    <a:pt x="1050" y="238"/>
                    <a:pt x="1369" y="278"/>
                    <a:pt x="1369" y="659"/>
                  </a:cubicBezTo>
                  <a:cubicBezTo>
                    <a:pt x="1369" y="1046"/>
                    <a:pt x="1063" y="1099"/>
                    <a:pt x="702" y="1099"/>
                  </a:cubicBezTo>
                  <a:cubicBezTo>
                    <a:pt x="569" y="1099"/>
                    <a:pt x="429" y="1092"/>
                    <a:pt x="294" y="1092"/>
                  </a:cubicBezTo>
                  <a:lnTo>
                    <a:pt x="294" y="239"/>
                  </a:lnTo>
                  <a:cubicBezTo>
                    <a:pt x="328" y="240"/>
                    <a:pt x="363" y="241"/>
                    <a:pt x="398" y="241"/>
                  </a:cubicBezTo>
                  <a:cubicBezTo>
                    <a:pt x="494" y="241"/>
                    <a:pt x="592" y="238"/>
                    <a:pt x="687" y="238"/>
                  </a:cubicBezTo>
                  <a:close/>
                  <a:moveTo>
                    <a:pt x="537" y="0"/>
                  </a:moveTo>
                  <a:cubicBezTo>
                    <a:pt x="403" y="0"/>
                    <a:pt x="267" y="3"/>
                    <a:pt x="132" y="3"/>
                  </a:cubicBezTo>
                  <a:cubicBezTo>
                    <a:pt x="88" y="3"/>
                    <a:pt x="44" y="3"/>
                    <a:pt x="0" y="2"/>
                  </a:cubicBezTo>
                  <a:lnTo>
                    <a:pt x="0" y="2167"/>
                  </a:lnTo>
                  <a:lnTo>
                    <a:pt x="294" y="2167"/>
                  </a:lnTo>
                  <a:lnTo>
                    <a:pt x="294" y="1315"/>
                  </a:lnTo>
                  <a:cubicBezTo>
                    <a:pt x="426" y="1323"/>
                    <a:pt x="557" y="1329"/>
                    <a:pt x="682" y="1329"/>
                  </a:cubicBezTo>
                  <a:cubicBezTo>
                    <a:pt x="1232" y="1329"/>
                    <a:pt x="1676" y="1216"/>
                    <a:pt x="1676" y="659"/>
                  </a:cubicBezTo>
                  <a:cubicBezTo>
                    <a:pt x="1676" y="55"/>
                    <a:pt x="1137" y="0"/>
                    <a:pt x="5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8"/>
            <p:cNvSpPr/>
            <p:nvPr/>
          </p:nvSpPr>
          <p:spPr>
            <a:xfrm>
              <a:off x="4029300" y="4664375"/>
              <a:ext cx="45075" cy="54150"/>
            </a:xfrm>
            <a:custGeom>
              <a:rect b="b" l="l" r="r" t="t"/>
              <a:pathLst>
                <a:path extrusionOk="0" h="2166" w="1803">
                  <a:moveTo>
                    <a:pt x="1" y="0"/>
                  </a:moveTo>
                  <a:lnTo>
                    <a:pt x="1" y="2165"/>
                  </a:lnTo>
                  <a:lnTo>
                    <a:pt x="294" y="2165"/>
                  </a:lnTo>
                  <a:lnTo>
                    <a:pt x="294" y="1341"/>
                  </a:lnTo>
                  <a:lnTo>
                    <a:pt x="573" y="1118"/>
                  </a:lnTo>
                  <a:lnTo>
                    <a:pt x="1439" y="2165"/>
                  </a:lnTo>
                  <a:lnTo>
                    <a:pt x="1803" y="2165"/>
                  </a:lnTo>
                  <a:lnTo>
                    <a:pt x="769" y="950"/>
                  </a:lnTo>
                  <a:lnTo>
                    <a:pt x="1677" y="0"/>
                  </a:lnTo>
                  <a:lnTo>
                    <a:pt x="1328" y="0"/>
                  </a:lnTo>
                  <a:lnTo>
                    <a:pt x="294" y="1090"/>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8"/>
            <p:cNvSpPr/>
            <p:nvPr/>
          </p:nvSpPr>
          <p:spPr>
            <a:xfrm>
              <a:off x="4180875" y="4661575"/>
              <a:ext cx="7000" cy="56950"/>
            </a:xfrm>
            <a:custGeom>
              <a:rect b="b" l="l" r="r" t="t"/>
              <a:pathLst>
                <a:path extrusionOk="0" h="2278" w="280">
                  <a:moveTo>
                    <a:pt x="0" y="0"/>
                  </a:moveTo>
                  <a:lnTo>
                    <a:pt x="0" y="266"/>
                  </a:lnTo>
                  <a:lnTo>
                    <a:pt x="279" y="266"/>
                  </a:lnTo>
                  <a:lnTo>
                    <a:pt x="279" y="0"/>
                  </a:lnTo>
                  <a:close/>
                  <a:moveTo>
                    <a:pt x="0" y="615"/>
                  </a:moveTo>
                  <a:lnTo>
                    <a:pt x="0" y="2277"/>
                  </a:lnTo>
                  <a:lnTo>
                    <a:pt x="279" y="2277"/>
                  </a:lnTo>
                  <a:lnTo>
                    <a:pt x="279"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8"/>
            <p:cNvSpPr/>
            <p:nvPr/>
          </p:nvSpPr>
          <p:spPr>
            <a:xfrm>
              <a:off x="4196225" y="4661575"/>
              <a:ext cx="35300" cy="58000"/>
            </a:xfrm>
            <a:custGeom>
              <a:rect b="b" l="l" r="r" t="t"/>
              <a:pathLst>
                <a:path extrusionOk="0" h="2320" w="1412">
                  <a:moveTo>
                    <a:pt x="711" y="796"/>
                  </a:moveTo>
                  <a:cubicBezTo>
                    <a:pt x="1052" y="796"/>
                    <a:pt x="1118" y="1071"/>
                    <a:pt x="1118" y="1425"/>
                  </a:cubicBezTo>
                  <a:cubicBezTo>
                    <a:pt x="1118" y="1816"/>
                    <a:pt x="1048" y="2096"/>
                    <a:pt x="685" y="2096"/>
                  </a:cubicBezTo>
                  <a:cubicBezTo>
                    <a:pt x="336" y="2096"/>
                    <a:pt x="280" y="1802"/>
                    <a:pt x="280" y="1453"/>
                  </a:cubicBezTo>
                  <a:cubicBezTo>
                    <a:pt x="280" y="1090"/>
                    <a:pt x="336" y="796"/>
                    <a:pt x="685" y="796"/>
                  </a:cubicBezTo>
                  <a:cubicBezTo>
                    <a:pt x="694" y="796"/>
                    <a:pt x="702" y="796"/>
                    <a:pt x="711" y="796"/>
                  </a:cubicBezTo>
                  <a:close/>
                  <a:moveTo>
                    <a:pt x="1118" y="0"/>
                  </a:moveTo>
                  <a:lnTo>
                    <a:pt x="1132" y="866"/>
                  </a:lnTo>
                  <a:cubicBezTo>
                    <a:pt x="1034" y="699"/>
                    <a:pt x="881" y="587"/>
                    <a:pt x="615" y="587"/>
                  </a:cubicBezTo>
                  <a:cubicBezTo>
                    <a:pt x="196" y="587"/>
                    <a:pt x="1" y="880"/>
                    <a:pt x="1" y="1453"/>
                  </a:cubicBezTo>
                  <a:cubicBezTo>
                    <a:pt x="1" y="1970"/>
                    <a:pt x="140" y="2319"/>
                    <a:pt x="615" y="2319"/>
                  </a:cubicBezTo>
                  <a:cubicBezTo>
                    <a:pt x="881" y="2319"/>
                    <a:pt x="1034" y="2207"/>
                    <a:pt x="1118" y="2012"/>
                  </a:cubicBezTo>
                  <a:cubicBezTo>
                    <a:pt x="1146" y="2082"/>
                    <a:pt x="1132" y="2193"/>
                    <a:pt x="1146" y="2277"/>
                  </a:cubicBezTo>
                  <a:lnTo>
                    <a:pt x="1412" y="2277"/>
                  </a:lnTo>
                  <a:lnTo>
                    <a:pt x="13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8"/>
            <p:cNvSpPr/>
            <p:nvPr/>
          </p:nvSpPr>
          <p:spPr>
            <a:xfrm>
              <a:off x="4763725" y="4661575"/>
              <a:ext cx="7000" cy="56950"/>
            </a:xfrm>
            <a:custGeom>
              <a:rect b="b" l="l" r="r" t="t"/>
              <a:pathLst>
                <a:path extrusionOk="0" h="2278" w="280">
                  <a:moveTo>
                    <a:pt x="0" y="0"/>
                  </a:moveTo>
                  <a:lnTo>
                    <a:pt x="0" y="266"/>
                  </a:lnTo>
                  <a:lnTo>
                    <a:pt x="280" y="266"/>
                  </a:lnTo>
                  <a:lnTo>
                    <a:pt x="280" y="0"/>
                  </a:lnTo>
                  <a:close/>
                  <a:moveTo>
                    <a:pt x="0" y="615"/>
                  </a:moveTo>
                  <a:lnTo>
                    <a:pt x="0"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8"/>
            <p:cNvSpPr/>
            <p:nvPr/>
          </p:nvSpPr>
          <p:spPr>
            <a:xfrm>
              <a:off x="4780825" y="4676200"/>
              <a:ext cx="39550" cy="42325"/>
            </a:xfrm>
            <a:custGeom>
              <a:rect b="b" l="l" r="r" t="t"/>
              <a:pathLst>
                <a:path extrusionOk="0" h="1693" w="1582">
                  <a:moveTo>
                    <a:pt x="869" y="1"/>
                  </a:moveTo>
                  <a:cubicBezTo>
                    <a:pt x="855" y="1"/>
                    <a:pt x="840" y="1"/>
                    <a:pt x="825" y="2"/>
                  </a:cubicBezTo>
                  <a:cubicBezTo>
                    <a:pt x="546" y="2"/>
                    <a:pt x="378" y="128"/>
                    <a:pt x="280" y="309"/>
                  </a:cubicBezTo>
                  <a:cubicBezTo>
                    <a:pt x="266" y="239"/>
                    <a:pt x="280" y="128"/>
                    <a:pt x="266" y="30"/>
                  </a:cubicBezTo>
                  <a:lnTo>
                    <a:pt x="1" y="30"/>
                  </a:lnTo>
                  <a:lnTo>
                    <a:pt x="15" y="1692"/>
                  </a:lnTo>
                  <a:lnTo>
                    <a:pt x="294" y="1692"/>
                  </a:lnTo>
                  <a:cubicBezTo>
                    <a:pt x="336" y="1105"/>
                    <a:pt x="99" y="239"/>
                    <a:pt x="727" y="211"/>
                  </a:cubicBezTo>
                  <a:cubicBezTo>
                    <a:pt x="993" y="211"/>
                    <a:pt x="1062" y="365"/>
                    <a:pt x="1062" y="631"/>
                  </a:cubicBezTo>
                  <a:lnTo>
                    <a:pt x="1062" y="1692"/>
                  </a:lnTo>
                  <a:lnTo>
                    <a:pt x="1342" y="1692"/>
                  </a:lnTo>
                  <a:cubicBezTo>
                    <a:pt x="1287" y="1021"/>
                    <a:pt x="1581" y="1"/>
                    <a:pt x="8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8"/>
            <p:cNvSpPr/>
            <p:nvPr/>
          </p:nvSpPr>
          <p:spPr>
            <a:xfrm>
              <a:off x="4820650" y="4667500"/>
              <a:ext cx="19925" cy="51775"/>
            </a:xfrm>
            <a:custGeom>
              <a:rect b="b" l="l" r="r" t="t"/>
              <a:pathLst>
                <a:path extrusionOk="0" h="2071" w="797">
                  <a:moveTo>
                    <a:pt x="280" y="1"/>
                  </a:moveTo>
                  <a:lnTo>
                    <a:pt x="210" y="378"/>
                  </a:lnTo>
                  <a:lnTo>
                    <a:pt x="0" y="378"/>
                  </a:lnTo>
                  <a:lnTo>
                    <a:pt x="0" y="587"/>
                  </a:lnTo>
                  <a:lnTo>
                    <a:pt x="182" y="587"/>
                  </a:lnTo>
                  <a:lnTo>
                    <a:pt x="182" y="1691"/>
                  </a:lnTo>
                  <a:cubicBezTo>
                    <a:pt x="182" y="1970"/>
                    <a:pt x="345" y="2071"/>
                    <a:pt x="545" y="2071"/>
                  </a:cubicBezTo>
                  <a:cubicBezTo>
                    <a:pt x="625" y="2071"/>
                    <a:pt x="712" y="2054"/>
                    <a:pt x="797" y="2026"/>
                  </a:cubicBezTo>
                  <a:lnTo>
                    <a:pt x="797" y="1817"/>
                  </a:lnTo>
                  <a:cubicBezTo>
                    <a:pt x="748" y="1837"/>
                    <a:pt x="698" y="1848"/>
                    <a:pt x="652" y="1848"/>
                  </a:cubicBezTo>
                  <a:cubicBezTo>
                    <a:pt x="540" y="1848"/>
                    <a:pt x="451" y="1784"/>
                    <a:pt x="461" y="1635"/>
                  </a:cubicBezTo>
                  <a:lnTo>
                    <a:pt x="461" y="587"/>
                  </a:lnTo>
                  <a:lnTo>
                    <a:pt x="769" y="587"/>
                  </a:lnTo>
                  <a:lnTo>
                    <a:pt x="769" y="378"/>
                  </a:lnTo>
                  <a:lnTo>
                    <a:pt x="461" y="378"/>
                  </a:lnTo>
                  <a:lnTo>
                    <a:pt x="4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a:off x="4844400" y="4676225"/>
              <a:ext cx="37375" cy="43350"/>
            </a:xfrm>
            <a:custGeom>
              <a:rect b="b" l="l" r="r" t="t"/>
              <a:pathLst>
                <a:path extrusionOk="0" h="1734" w="1495">
                  <a:moveTo>
                    <a:pt x="743" y="210"/>
                  </a:moveTo>
                  <a:cubicBezTo>
                    <a:pt x="987" y="210"/>
                    <a:pt x="1235" y="389"/>
                    <a:pt x="1202" y="699"/>
                  </a:cubicBezTo>
                  <a:lnTo>
                    <a:pt x="308" y="699"/>
                  </a:lnTo>
                  <a:cubicBezTo>
                    <a:pt x="308" y="616"/>
                    <a:pt x="321" y="518"/>
                    <a:pt x="349" y="462"/>
                  </a:cubicBezTo>
                  <a:cubicBezTo>
                    <a:pt x="422" y="289"/>
                    <a:pt x="581"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19" y="1510"/>
                    <a:pt x="308" y="1272"/>
                    <a:pt x="308" y="923"/>
                  </a:cubicBezTo>
                  <a:lnTo>
                    <a:pt x="1481" y="923"/>
                  </a:lnTo>
                  <a:cubicBezTo>
                    <a:pt x="1495" y="364"/>
                    <a:pt x="1299"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p:nvPr/>
          </p:nvSpPr>
          <p:spPr>
            <a:xfrm>
              <a:off x="4888050" y="4676225"/>
              <a:ext cx="42575" cy="58525"/>
            </a:xfrm>
            <a:custGeom>
              <a:rect b="b" l="l" r="r" t="t"/>
              <a:pathLst>
                <a:path extrusionOk="0" h="2341" w="1703">
                  <a:moveTo>
                    <a:pt x="699" y="210"/>
                  </a:moveTo>
                  <a:cubicBezTo>
                    <a:pt x="1006" y="210"/>
                    <a:pt x="1132" y="490"/>
                    <a:pt x="1132" y="867"/>
                  </a:cubicBezTo>
                  <a:cubicBezTo>
                    <a:pt x="1132" y="1216"/>
                    <a:pt x="1006" y="1496"/>
                    <a:pt x="699" y="1496"/>
                  </a:cubicBezTo>
                  <a:cubicBezTo>
                    <a:pt x="350" y="1496"/>
                    <a:pt x="294" y="1216"/>
                    <a:pt x="294" y="867"/>
                  </a:cubicBezTo>
                  <a:cubicBezTo>
                    <a:pt x="294" y="504"/>
                    <a:pt x="350" y="210"/>
                    <a:pt x="699" y="210"/>
                  </a:cubicBezTo>
                  <a:close/>
                  <a:moveTo>
                    <a:pt x="629" y="1"/>
                  </a:moveTo>
                  <a:cubicBezTo>
                    <a:pt x="140" y="15"/>
                    <a:pt x="0" y="378"/>
                    <a:pt x="0" y="867"/>
                  </a:cubicBezTo>
                  <a:cubicBezTo>
                    <a:pt x="0" y="1342"/>
                    <a:pt x="126" y="1705"/>
                    <a:pt x="601" y="1705"/>
                  </a:cubicBezTo>
                  <a:cubicBezTo>
                    <a:pt x="880" y="1705"/>
                    <a:pt x="1034" y="1565"/>
                    <a:pt x="1132" y="1384"/>
                  </a:cubicBezTo>
                  <a:lnTo>
                    <a:pt x="1132" y="1649"/>
                  </a:lnTo>
                  <a:cubicBezTo>
                    <a:pt x="1190" y="1959"/>
                    <a:pt x="948" y="2133"/>
                    <a:pt x="715" y="2133"/>
                  </a:cubicBezTo>
                  <a:cubicBezTo>
                    <a:pt x="558" y="2133"/>
                    <a:pt x="406" y="2055"/>
                    <a:pt x="350" y="1887"/>
                  </a:cubicBezTo>
                  <a:lnTo>
                    <a:pt x="70" y="1943"/>
                  </a:lnTo>
                  <a:cubicBezTo>
                    <a:pt x="126" y="2138"/>
                    <a:pt x="252" y="2264"/>
                    <a:pt x="461" y="2306"/>
                  </a:cubicBezTo>
                  <a:cubicBezTo>
                    <a:pt x="572" y="2329"/>
                    <a:pt x="670" y="2341"/>
                    <a:pt x="757" y="2341"/>
                  </a:cubicBezTo>
                  <a:cubicBezTo>
                    <a:pt x="1703" y="2341"/>
                    <a:pt x="1336" y="1027"/>
                    <a:pt x="1425" y="29"/>
                  </a:cubicBezTo>
                  <a:lnTo>
                    <a:pt x="1160" y="29"/>
                  </a:lnTo>
                  <a:cubicBezTo>
                    <a:pt x="1146" y="113"/>
                    <a:pt x="1146" y="224"/>
                    <a:pt x="1146" y="308"/>
                  </a:cubicBezTo>
                  <a:cubicBezTo>
                    <a:pt x="1048" y="141"/>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8"/>
            <p:cNvSpPr/>
            <p:nvPr/>
          </p:nvSpPr>
          <p:spPr>
            <a:xfrm>
              <a:off x="4931700" y="4676225"/>
              <a:ext cx="37400" cy="43350"/>
            </a:xfrm>
            <a:custGeom>
              <a:rect b="b" l="l" r="r" t="t"/>
              <a:pathLst>
                <a:path extrusionOk="0" h="1734" w="1496">
                  <a:moveTo>
                    <a:pt x="743" y="210"/>
                  </a:moveTo>
                  <a:cubicBezTo>
                    <a:pt x="987" y="210"/>
                    <a:pt x="1235" y="389"/>
                    <a:pt x="1202" y="699"/>
                  </a:cubicBezTo>
                  <a:lnTo>
                    <a:pt x="308" y="699"/>
                  </a:lnTo>
                  <a:cubicBezTo>
                    <a:pt x="308" y="616"/>
                    <a:pt x="322" y="518"/>
                    <a:pt x="350" y="462"/>
                  </a:cubicBezTo>
                  <a:cubicBezTo>
                    <a:pt x="422" y="289"/>
                    <a:pt x="582" y="210"/>
                    <a:pt x="743" y="210"/>
                  </a:cubicBezTo>
                  <a:close/>
                  <a:moveTo>
                    <a:pt x="741" y="1"/>
                  </a:moveTo>
                  <a:cubicBezTo>
                    <a:pt x="238" y="1"/>
                    <a:pt x="14" y="322"/>
                    <a:pt x="0" y="853"/>
                  </a:cubicBezTo>
                  <a:cubicBezTo>
                    <a:pt x="0" y="1398"/>
                    <a:pt x="252" y="1733"/>
                    <a:pt x="769" y="1733"/>
                  </a:cubicBezTo>
                  <a:cubicBezTo>
                    <a:pt x="1118" y="1733"/>
                    <a:pt x="1341" y="1579"/>
                    <a:pt x="1439" y="1328"/>
                  </a:cubicBezTo>
                  <a:lnTo>
                    <a:pt x="1188" y="1258"/>
                  </a:lnTo>
                  <a:cubicBezTo>
                    <a:pt x="1146" y="1412"/>
                    <a:pt x="992" y="1524"/>
                    <a:pt x="769" y="1524"/>
                  </a:cubicBezTo>
                  <a:cubicBezTo>
                    <a:pt x="420" y="1510"/>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8"/>
            <p:cNvSpPr/>
            <p:nvPr/>
          </p:nvSpPr>
          <p:spPr>
            <a:xfrm>
              <a:off x="4977450" y="4676225"/>
              <a:ext cx="19575" cy="42300"/>
            </a:xfrm>
            <a:custGeom>
              <a:rect b="b" l="l" r="r" t="t"/>
              <a:pathLst>
                <a:path extrusionOk="0" h="1692" w="783">
                  <a:moveTo>
                    <a:pt x="663" y="1"/>
                  </a:moveTo>
                  <a:cubicBezTo>
                    <a:pt x="438" y="1"/>
                    <a:pt x="328" y="174"/>
                    <a:pt x="280" y="378"/>
                  </a:cubicBezTo>
                  <a:cubicBezTo>
                    <a:pt x="252" y="280"/>
                    <a:pt x="266" y="141"/>
                    <a:pt x="266" y="29"/>
                  </a:cubicBezTo>
                  <a:lnTo>
                    <a:pt x="0" y="29"/>
                  </a:lnTo>
                  <a:lnTo>
                    <a:pt x="14" y="1691"/>
                  </a:lnTo>
                  <a:lnTo>
                    <a:pt x="294" y="1691"/>
                  </a:lnTo>
                  <a:cubicBezTo>
                    <a:pt x="320" y="1105"/>
                    <a:pt x="127" y="252"/>
                    <a:pt x="655" y="252"/>
                  </a:cubicBezTo>
                  <a:cubicBezTo>
                    <a:pt x="694" y="252"/>
                    <a:pt x="736" y="257"/>
                    <a:pt x="783" y="266"/>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8"/>
            <p:cNvSpPr/>
            <p:nvPr/>
          </p:nvSpPr>
          <p:spPr>
            <a:xfrm>
              <a:off x="4180875" y="4815900"/>
              <a:ext cx="39525" cy="42300"/>
            </a:xfrm>
            <a:custGeom>
              <a:rect b="b" l="l" r="r" t="t"/>
              <a:pathLst>
                <a:path extrusionOk="0" h="1692" w="1581">
                  <a:moveTo>
                    <a:pt x="855" y="0"/>
                  </a:moveTo>
                  <a:cubicBezTo>
                    <a:pt x="840" y="0"/>
                    <a:pt x="826" y="1"/>
                    <a:pt x="810" y="2"/>
                  </a:cubicBezTo>
                  <a:cubicBezTo>
                    <a:pt x="531" y="2"/>
                    <a:pt x="377" y="113"/>
                    <a:pt x="279" y="309"/>
                  </a:cubicBezTo>
                  <a:cubicBezTo>
                    <a:pt x="252" y="239"/>
                    <a:pt x="266" y="113"/>
                    <a:pt x="266" y="29"/>
                  </a:cubicBezTo>
                  <a:lnTo>
                    <a:pt x="0" y="29"/>
                  </a:lnTo>
                  <a:lnTo>
                    <a:pt x="14" y="1692"/>
                  </a:lnTo>
                  <a:lnTo>
                    <a:pt x="293" y="1692"/>
                  </a:lnTo>
                  <a:cubicBezTo>
                    <a:pt x="335" y="1105"/>
                    <a:pt x="84" y="239"/>
                    <a:pt x="713" y="211"/>
                  </a:cubicBezTo>
                  <a:cubicBezTo>
                    <a:pt x="992" y="211"/>
                    <a:pt x="1062" y="365"/>
                    <a:pt x="1062" y="630"/>
                  </a:cubicBezTo>
                  <a:lnTo>
                    <a:pt x="1062" y="1692"/>
                  </a:lnTo>
                  <a:lnTo>
                    <a:pt x="1341" y="1692"/>
                  </a:lnTo>
                  <a:cubicBezTo>
                    <a:pt x="1273"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8"/>
            <p:cNvSpPr/>
            <p:nvPr/>
          </p:nvSpPr>
          <p:spPr>
            <a:xfrm>
              <a:off x="4222425" y="4815925"/>
              <a:ext cx="40525" cy="43325"/>
            </a:xfrm>
            <a:custGeom>
              <a:rect b="b" l="l" r="r" t="t"/>
              <a:pathLst>
                <a:path extrusionOk="0" h="1733" w="1621">
                  <a:moveTo>
                    <a:pt x="1104" y="867"/>
                  </a:moveTo>
                  <a:lnTo>
                    <a:pt x="1104" y="867"/>
                  </a:lnTo>
                  <a:cubicBezTo>
                    <a:pt x="1118" y="1258"/>
                    <a:pt x="936" y="1495"/>
                    <a:pt x="573" y="1509"/>
                  </a:cubicBezTo>
                  <a:cubicBezTo>
                    <a:pt x="406" y="1509"/>
                    <a:pt x="294" y="1397"/>
                    <a:pt x="294" y="1230"/>
                  </a:cubicBezTo>
                  <a:cubicBezTo>
                    <a:pt x="294" y="825"/>
                    <a:pt x="727" y="881"/>
                    <a:pt x="1104" y="867"/>
                  </a:cubicBezTo>
                  <a:close/>
                  <a:moveTo>
                    <a:pt x="755" y="1"/>
                  </a:moveTo>
                  <a:cubicBezTo>
                    <a:pt x="378" y="1"/>
                    <a:pt x="126" y="126"/>
                    <a:pt x="84" y="448"/>
                  </a:cubicBezTo>
                  <a:lnTo>
                    <a:pt x="378" y="475"/>
                  </a:lnTo>
                  <a:cubicBezTo>
                    <a:pt x="378" y="266"/>
                    <a:pt x="531" y="210"/>
                    <a:pt x="741" y="210"/>
                  </a:cubicBezTo>
                  <a:cubicBezTo>
                    <a:pt x="1020" y="210"/>
                    <a:pt x="1118" y="378"/>
                    <a:pt x="1104" y="685"/>
                  </a:cubicBezTo>
                  <a:cubicBezTo>
                    <a:pt x="1078" y="685"/>
                    <a:pt x="1052" y="685"/>
                    <a:pt x="1026" y="685"/>
                  </a:cubicBezTo>
                  <a:cubicBezTo>
                    <a:pt x="507" y="685"/>
                    <a:pt x="0" y="698"/>
                    <a:pt x="0" y="1230"/>
                  </a:cubicBezTo>
                  <a:cubicBezTo>
                    <a:pt x="0" y="1537"/>
                    <a:pt x="196" y="1719"/>
                    <a:pt x="517" y="1733"/>
                  </a:cubicBezTo>
                  <a:cubicBezTo>
                    <a:pt x="839" y="1733"/>
                    <a:pt x="978" y="1565"/>
                    <a:pt x="1104" y="1383"/>
                  </a:cubicBezTo>
                  <a:lnTo>
                    <a:pt x="1104" y="1383"/>
                  </a:lnTo>
                  <a:cubicBezTo>
                    <a:pt x="1093" y="1598"/>
                    <a:pt x="1248" y="1706"/>
                    <a:pt x="1440" y="1706"/>
                  </a:cubicBezTo>
                  <a:cubicBezTo>
                    <a:pt x="1498" y="1706"/>
                    <a:pt x="1560" y="1696"/>
                    <a:pt x="1621" y="1677"/>
                  </a:cubicBezTo>
                  <a:lnTo>
                    <a:pt x="1621" y="1509"/>
                  </a:lnTo>
                  <a:cubicBezTo>
                    <a:pt x="1593" y="1516"/>
                    <a:pt x="1567" y="1519"/>
                    <a:pt x="1544" y="1519"/>
                  </a:cubicBezTo>
                  <a:cubicBezTo>
                    <a:pt x="1420" y="1519"/>
                    <a:pt x="1372" y="1425"/>
                    <a:pt x="1383" y="1272"/>
                  </a:cubicBezTo>
                  <a:lnTo>
                    <a:pt x="1383" y="559"/>
                  </a:lnTo>
                  <a:cubicBezTo>
                    <a:pt x="1383" y="168"/>
                    <a:pt x="1146" y="1"/>
                    <a:pt x="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8"/>
            <p:cNvSpPr/>
            <p:nvPr/>
          </p:nvSpPr>
          <p:spPr>
            <a:xfrm>
              <a:off x="4268175" y="4815925"/>
              <a:ext cx="61375" cy="42275"/>
            </a:xfrm>
            <a:custGeom>
              <a:rect b="b" l="l" r="r" t="t"/>
              <a:pathLst>
                <a:path extrusionOk="0" h="1691" w="2455">
                  <a:moveTo>
                    <a:pt x="1733" y="0"/>
                  </a:moveTo>
                  <a:cubicBezTo>
                    <a:pt x="1728" y="0"/>
                    <a:pt x="1723" y="0"/>
                    <a:pt x="1719" y="1"/>
                  </a:cubicBezTo>
                  <a:cubicBezTo>
                    <a:pt x="1453" y="1"/>
                    <a:pt x="1313" y="126"/>
                    <a:pt x="1216" y="308"/>
                  </a:cubicBezTo>
                  <a:cubicBezTo>
                    <a:pt x="1182" y="99"/>
                    <a:pt x="982" y="4"/>
                    <a:pt x="775" y="4"/>
                  </a:cubicBezTo>
                  <a:cubicBezTo>
                    <a:pt x="553" y="4"/>
                    <a:pt x="323" y="113"/>
                    <a:pt x="280" y="308"/>
                  </a:cubicBezTo>
                  <a:cubicBezTo>
                    <a:pt x="252" y="238"/>
                    <a:pt x="266" y="112"/>
                    <a:pt x="266" y="28"/>
                  </a:cubicBezTo>
                  <a:lnTo>
                    <a:pt x="0" y="28"/>
                  </a:lnTo>
                  <a:lnTo>
                    <a:pt x="14" y="1691"/>
                  </a:lnTo>
                  <a:lnTo>
                    <a:pt x="280" y="1691"/>
                  </a:lnTo>
                  <a:cubicBezTo>
                    <a:pt x="336" y="1118"/>
                    <a:pt x="84" y="252"/>
                    <a:pt x="671" y="210"/>
                  </a:cubicBezTo>
                  <a:cubicBezTo>
                    <a:pt x="680" y="210"/>
                    <a:pt x="689" y="209"/>
                    <a:pt x="697" y="209"/>
                  </a:cubicBezTo>
                  <a:cubicBezTo>
                    <a:pt x="925" y="209"/>
                    <a:pt x="964" y="387"/>
                    <a:pt x="964" y="629"/>
                  </a:cubicBezTo>
                  <a:lnTo>
                    <a:pt x="964" y="1691"/>
                  </a:lnTo>
                  <a:lnTo>
                    <a:pt x="1244" y="1691"/>
                  </a:lnTo>
                  <a:cubicBezTo>
                    <a:pt x="1299" y="1132"/>
                    <a:pt x="1034" y="238"/>
                    <a:pt x="1621" y="210"/>
                  </a:cubicBezTo>
                  <a:cubicBezTo>
                    <a:pt x="1886" y="210"/>
                    <a:pt x="1928" y="378"/>
                    <a:pt x="1928" y="629"/>
                  </a:cubicBezTo>
                  <a:lnTo>
                    <a:pt x="1928" y="1691"/>
                  </a:lnTo>
                  <a:lnTo>
                    <a:pt x="2207" y="1691"/>
                  </a:lnTo>
                  <a:cubicBezTo>
                    <a:pt x="2138" y="1039"/>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8"/>
            <p:cNvSpPr/>
            <p:nvPr/>
          </p:nvSpPr>
          <p:spPr>
            <a:xfrm>
              <a:off x="4331375" y="4815925"/>
              <a:ext cx="37400" cy="43325"/>
            </a:xfrm>
            <a:custGeom>
              <a:rect b="b" l="l" r="r" t="t"/>
              <a:pathLst>
                <a:path extrusionOk="0" h="1733" w="1496">
                  <a:moveTo>
                    <a:pt x="744" y="209"/>
                  </a:moveTo>
                  <a:cubicBezTo>
                    <a:pt x="987" y="209"/>
                    <a:pt x="1236" y="389"/>
                    <a:pt x="1202" y="699"/>
                  </a:cubicBezTo>
                  <a:lnTo>
                    <a:pt x="308" y="699"/>
                  </a:lnTo>
                  <a:cubicBezTo>
                    <a:pt x="308" y="601"/>
                    <a:pt x="322" y="517"/>
                    <a:pt x="350" y="462"/>
                  </a:cubicBezTo>
                  <a:cubicBezTo>
                    <a:pt x="422" y="289"/>
                    <a:pt x="582" y="209"/>
                    <a:pt x="744" y="209"/>
                  </a:cubicBezTo>
                  <a:close/>
                  <a:moveTo>
                    <a:pt x="741" y="1"/>
                  </a:moveTo>
                  <a:cubicBezTo>
                    <a:pt x="238" y="1"/>
                    <a:pt x="15" y="322"/>
                    <a:pt x="1" y="853"/>
                  </a:cubicBezTo>
                  <a:cubicBezTo>
                    <a:pt x="1" y="1397"/>
                    <a:pt x="252" y="1733"/>
                    <a:pt x="769" y="1733"/>
                  </a:cubicBezTo>
                  <a:cubicBezTo>
                    <a:pt x="1118" y="1733"/>
                    <a:pt x="1342" y="1579"/>
                    <a:pt x="1440" y="1328"/>
                  </a:cubicBezTo>
                  <a:lnTo>
                    <a:pt x="1188" y="1258"/>
                  </a:lnTo>
                  <a:cubicBezTo>
                    <a:pt x="1149" y="1403"/>
                    <a:pt x="1010" y="1510"/>
                    <a:pt x="806" y="1510"/>
                  </a:cubicBezTo>
                  <a:cubicBezTo>
                    <a:pt x="794" y="1510"/>
                    <a:pt x="782" y="1510"/>
                    <a:pt x="769" y="1509"/>
                  </a:cubicBezTo>
                  <a:cubicBezTo>
                    <a:pt x="420" y="1509"/>
                    <a:pt x="308" y="1272"/>
                    <a:pt x="308" y="922"/>
                  </a:cubicBezTo>
                  <a:lnTo>
                    <a:pt x="1481" y="922"/>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8"/>
            <p:cNvSpPr/>
            <p:nvPr/>
          </p:nvSpPr>
          <p:spPr>
            <a:xfrm>
              <a:off x="4760575" y="4816000"/>
              <a:ext cx="34775" cy="43350"/>
            </a:xfrm>
            <a:custGeom>
              <a:rect b="b" l="l" r="r" t="t"/>
              <a:pathLst>
                <a:path extrusionOk="0" h="1734" w="1391">
                  <a:moveTo>
                    <a:pt x="702" y="0"/>
                  </a:moveTo>
                  <a:cubicBezTo>
                    <a:pt x="378" y="0"/>
                    <a:pt x="52" y="134"/>
                    <a:pt x="70" y="459"/>
                  </a:cubicBezTo>
                  <a:cubicBezTo>
                    <a:pt x="112" y="1115"/>
                    <a:pt x="1020" y="766"/>
                    <a:pt x="1104" y="1255"/>
                  </a:cubicBezTo>
                  <a:cubicBezTo>
                    <a:pt x="1098" y="1439"/>
                    <a:pt x="915" y="1518"/>
                    <a:pt x="720" y="1518"/>
                  </a:cubicBezTo>
                  <a:cubicBezTo>
                    <a:pt x="501" y="1518"/>
                    <a:pt x="267" y="1418"/>
                    <a:pt x="252" y="1255"/>
                  </a:cubicBezTo>
                  <a:lnTo>
                    <a:pt x="1" y="1297"/>
                  </a:lnTo>
                  <a:cubicBezTo>
                    <a:pt x="35" y="1580"/>
                    <a:pt x="380" y="1733"/>
                    <a:pt x="716" y="1733"/>
                  </a:cubicBezTo>
                  <a:cubicBezTo>
                    <a:pt x="1059" y="1733"/>
                    <a:pt x="1391" y="1573"/>
                    <a:pt x="1370" y="1227"/>
                  </a:cubicBezTo>
                  <a:cubicBezTo>
                    <a:pt x="1342" y="542"/>
                    <a:pt x="462" y="906"/>
                    <a:pt x="336" y="445"/>
                  </a:cubicBezTo>
                  <a:cubicBezTo>
                    <a:pt x="343" y="281"/>
                    <a:pt x="520" y="203"/>
                    <a:pt x="701" y="203"/>
                  </a:cubicBezTo>
                  <a:cubicBezTo>
                    <a:pt x="890" y="203"/>
                    <a:pt x="1083" y="288"/>
                    <a:pt x="1090" y="445"/>
                  </a:cubicBezTo>
                  <a:lnTo>
                    <a:pt x="1356" y="403"/>
                  </a:lnTo>
                  <a:cubicBezTo>
                    <a:pt x="1328" y="263"/>
                    <a:pt x="1244" y="165"/>
                    <a:pt x="1146" y="95"/>
                  </a:cubicBezTo>
                  <a:cubicBezTo>
                    <a:pt x="1029" y="34"/>
                    <a:pt x="866" y="0"/>
                    <a:pt x="7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8"/>
            <p:cNvSpPr/>
            <p:nvPr/>
          </p:nvSpPr>
          <p:spPr>
            <a:xfrm>
              <a:off x="4799000" y="4807200"/>
              <a:ext cx="19925" cy="51775"/>
            </a:xfrm>
            <a:custGeom>
              <a:rect b="b" l="l" r="r" t="t"/>
              <a:pathLst>
                <a:path extrusionOk="0" h="2071" w="797">
                  <a:moveTo>
                    <a:pt x="280" y="0"/>
                  </a:moveTo>
                  <a:lnTo>
                    <a:pt x="210" y="377"/>
                  </a:lnTo>
                  <a:lnTo>
                    <a:pt x="0" y="377"/>
                  </a:lnTo>
                  <a:lnTo>
                    <a:pt x="0" y="587"/>
                  </a:lnTo>
                  <a:lnTo>
                    <a:pt x="182" y="587"/>
                  </a:lnTo>
                  <a:lnTo>
                    <a:pt x="182" y="1691"/>
                  </a:lnTo>
                  <a:cubicBezTo>
                    <a:pt x="182" y="1969"/>
                    <a:pt x="352" y="2071"/>
                    <a:pt x="551" y="2071"/>
                  </a:cubicBezTo>
                  <a:cubicBezTo>
                    <a:pt x="631" y="2071"/>
                    <a:pt x="716" y="2054"/>
                    <a:pt x="796" y="2026"/>
                  </a:cubicBezTo>
                  <a:lnTo>
                    <a:pt x="796" y="1816"/>
                  </a:lnTo>
                  <a:cubicBezTo>
                    <a:pt x="748" y="1837"/>
                    <a:pt x="698" y="1847"/>
                    <a:pt x="652" y="1847"/>
                  </a:cubicBezTo>
                  <a:cubicBezTo>
                    <a:pt x="540" y="1847"/>
                    <a:pt x="451" y="1783"/>
                    <a:pt x="461" y="1635"/>
                  </a:cubicBezTo>
                  <a:lnTo>
                    <a:pt x="461" y="587"/>
                  </a:lnTo>
                  <a:lnTo>
                    <a:pt x="769" y="587"/>
                  </a:lnTo>
                  <a:lnTo>
                    <a:pt x="769" y="377"/>
                  </a:lnTo>
                  <a:lnTo>
                    <a:pt x="461" y="377"/>
                  </a:lnTo>
                  <a:lnTo>
                    <a:pt x="4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8"/>
            <p:cNvSpPr/>
            <p:nvPr/>
          </p:nvSpPr>
          <p:spPr>
            <a:xfrm>
              <a:off x="4824825" y="4815925"/>
              <a:ext cx="19600" cy="42275"/>
            </a:xfrm>
            <a:custGeom>
              <a:rect b="b" l="l" r="r" t="t"/>
              <a:pathLst>
                <a:path extrusionOk="0" h="1691" w="784">
                  <a:moveTo>
                    <a:pt x="664" y="0"/>
                  </a:moveTo>
                  <a:cubicBezTo>
                    <a:pt x="438" y="0"/>
                    <a:pt x="328" y="173"/>
                    <a:pt x="280" y="378"/>
                  </a:cubicBezTo>
                  <a:cubicBezTo>
                    <a:pt x="252" y="280"/>
                    <a:pt x="266" y="140"/>
                    <a:pt x="266" y="28"/>
                  </a:cubicBezTo>
                  <a:lnTo>
                    <a:pt x="1" y="28"/>
                  </a:lnTo>
                  <a:lnTo>
                    <a:pt x="15" y="1691"/>
                  </a:lnTo>
                  <a:lnTo>
                    <a:pt x="294" y="1691"/>
                  </a:lnTo>
                  <a:cubicBezTo>
                    <a:pt x="320" y="1105"/>
                    <a:pt x="140" y="252"/>
                    <a:pt x="658" y="252"/>
                  </a:cubicBezTo>
                  <a:cubicBezTo>
                    <a:pt x="696" y="252"/>
                    <a:pt x="738" y="256"/>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8"/>
            <p:cNvSpPr/>
            <p:nvPr/>
          </p:nvSpPr>
          <p:spPr>
            <a:xfrm>
              <a:off x="4850675" y="4801250"/>
              <a:ext cx="7025" cy="56950"/>
            </a:xfrm>
            <a:custGeom>
              <a:rect b="b" l="l" r="r" t="t"/>
              <a:pathLst>
                <a:path extrusionOk="0" h="2278" w="281">
                  <a:moveTo>
                    <a:pt x="1" y="1"/>
                  </a:moveTo>
                  <a:lnTo>
                    <a:pt x="1" y="266"/>
                  </a:lnTo>
                  <a:lnTo>
                    <a:pt x="280" y="266"/>
                  </a:lnTo>
                  <a:lnTo>
                    <a:pt x="280" y="1"/>
                  </a:lnTo>
                  <a:close/>
                  <a:moveTo>
                    <a:pt x="1" y="615"/>
                  </a:moveTo>
                  <a:lnTo>
                    <a:pt x="1" y="2278"/>
                  </a:lnTo>
                  <a:lnTo>
                    <a:pt x="280" y="2278"/>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8"/>
            <p:cNvSpPr/>
            <p:nvPr/>
          </p:nvSpPr>
          <p:spPr>
            <a:xfrm>
              <a:off x="4868150" y="4815900"/>
              <a:ext cx="39525" cy="42300"/>
            </a:xfrm>
            <a:custGeom>
              <a:rect b="b" l="l" r="r" t="t"/>
              <a:pathLst>
                <a:path extrusionOk="0" h="1692" w="1581">
                  <a:moveTo>
                    <a:pt x="855" y="0"/>
                  </a:moveTo>
                  <a:cubicBezTo>
                    <a:pt x="840" y="0"/>
                    <a:pt x="826" y="1"/>
                    <a:pt x="810" y="2"/>
                  </a:cubicBezTo>
                  <a:cubicBezTo>
                    <a:pt x="531" y="2"/>
                    <a:pt x="377" y="113"/>
                    <a:pt x="279" y="309"/>
                  </a:cubicBezTo>
                  <a:cubicBezTo>
                    <a:pt x="252" y="239"/>
                    <a:pt x="266" y="113"/>
                    <a:pt x="266" y="29"/>
                  </a:cubicBezTo>
                  <a:lnTo>
                    <a:pt x="0" y="29"/>
                  </a:lnTo>
                  <a:lnTo>
                    <a:pt x="0" y="1692"/>
                  </a:lnTo>
                  <a:lnTo>
                    <a:pt x="279" y="1692"/>
                  </a:lnTo>
                  <a:cubicBezTo>
                    <a:pt x="335" y="1105"/>
                    <a:pt x="84" y="239"/>
                    <a:pt x="713" y="211"/>
                  </a:cubicBezTo>
                  <a:cubicBezTo>
                    <a:pt x="978" y="211"/>
                    <a:pt x="1048" y="365"/>
                    <a:pt x="1048" y="630"/>
                  </a:cubicBezTo>
                  <a:lnTo>
                    <a:pt x="1048" y="1692"/>
                  </a:lnTo>
                  <a:lnTo>
                    <a:pt x="1327" y="1692"/>
                  </a:lnTo>
                  <a:cubicBezTo>
                    <a:pt x="1272" y="1021"/>
                    <a:pt x="1580" y="0"/>
                    <a:pt x="8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8"/>
            <p:cNvSpPr/>
            <p:nvPr/>
          </p:nvSpPr>
          <p:spPr>
            <a:xfrm>
              <a:off x="4909700" y="4815925"/>
              <a:ext cx="42575" cy="58525"/>
            </a:xfrm>
            <a:custGeom>
              <a:rect b="b" l="l" r="r" t="t"/>
              <a:pathLst>
                <a:path extrusionOk="0" h="2341" w="1703">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5"/>
                    <a:pt x="0" y="378"/>
                    <a:pt x="0" y="867"/>
                  </a:cubicBezTo>
                  <a:cubicBezTo>
                    <a:pt x="0" y="1342"/>
                    <a:pt x="126" y="1705"/>
                    <a:pt x="601" y="1705"/>
                  </a:cubicBezTo>
                  <a:cubicBezTo>
                    <a:pt x="880" y="1705"/>
                    <a:pt x="1034" y="1565"/>
                    <a:pt x="1132" y="1383"/>
                  </a:cubicBezTo>
                  <a:lnTo>
                    <a:pt x="1132" y="1649"/>
                  </a:lnTo>
                  <a:cubicBezTo>
                    <a:pt x="1190" y="1958"/>
                    <a:pt x="948" y="2133"/>
                    <a:pt x="715" y="2133"/>
                  </a:cubicBezTo>
                  <a:cubicBezTo>
                    <a:pt x="558" y="2133"/>
                    <a:pt x="406" y="2054"/>
                    <a:pt x="350" y="1886"/>
                  </a:cubicBezTo>
                  <a:lnTo>
                    <a:pt x="70" y="1928"/>
                  </a:lnTo>
                  <a:cubicBezTo>
                    <a:pt x="126" y="2138"/>
                    <a:pt x="252" y="2264"/>
                    <a:pt x="461" y="2305"/>
                  </a:cubicBezTo>
                  <a:cubicBezTo>
                    <a:pt x="572" y="2329"/>
                    <a:pt x="670" y="2340"/>
                    <a:pt x="757" y="2340"/>
                  </a:cubicBezTo>
                  <a:cubicBezTo>
                    <a:pt x="1703" y="2340"/>
                    <a:pt x="1335" y="1026"/>
                    <a:pt x="1411" y="28"/>
                  </a:cubicBezTo>
                  <a:lnTo>
                    <a:pt x="1160" y="28"/>
                  </a:lnTo>
                  <a:cubicBezTo>
                    <a:pt x="1132" y="112"/>
                    <a:pt x="1146" y="224"/>
                    <a:pt x="1132" y="308"/>
                  </a:cubicBezTo>
                  <a:cubicBezTo>
                    <a:pt x="1048" y="140"/>
                    <a:pt x="880"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8"/>
            <p:cNvSpPr/>
            <p:nvPr/>
          </p:nvSpPr>
          <p:spPr>
            <a:xfrm>
              <a:off x="3290350" y="4371025"/>
              <a:ext cx="509875" cy="331775"/>
            </a:xfrm>
            <a:custGeom>
              <a:rect b="b" l="l" r="r" t="t"/>
              <a:pathLst>
                <a:path extrusionOk="0" fill="none" h="13271" w="20395">
                  <a:moveTo>
                    <a:pt x="20395" y="13271"/>
                  </a:moveTo>
                  <a:lnTo>
                    <a:pt x="12055" y="13271"/>
                  </a:lnTo>
                  <a:cubicBezTo>
                    <a:pt x="11078" y="13271"/>
                    <a:pt x="10309" y="12488"/>
                    <a:pt x="10309" y="11524"/>
                  </a:cubicBezTo>
                  <a:lnTo>
                    <a:pt x="10309" y="1746"/>
                  </a:lnTo>
                  <a:cubicBezTo>
                    <a:pt x="10309" y="782"/>
                    <a:pt x="9527" y="0"/>
                    <a:pt x="8563" y="0"/>
                  </a:cubicBezTo>
                  <a:lnTo>
                    <a:pt x="0"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8"/>
            <p:cNvSpPr/>
            <p:nvPr/>
          </p:nvSpPr>
          <p:spPr>
            <a:xfrm>
              <a:off x="3210025" y="4327350"/>
              <a:ext cx="87325" cy="87350"/>
            </a:xfrm>
            <a:custGeom>
              <a:rect b="b" l="l" r="r" t="t"/>
              <a:pathLst>
                <a:path extrusionOk="0" h="3494" w="3493">
                  <a:moveTo>
                    <a:pt x="0" y="1"/>
                  </a:moveTo>
                  <a:lnTo>
                    <a:pt x="0" y="3493"/>
                  </a:lnTo>
                  <a:lnTo>
                    <a:pt x="3493" y="174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8"/>
            <p:cNvSpPr/>
            <p:nvPr/>
          </p:nvSpPr>
          <p:spPr>
            <a:xfrm>
              <a:off x="3210025" y="4327350"/>
              <a:ext cx="677525" cy="419100"/>
            </a:xfrm>
            <a:custGeom>
              <a:rect b="b" l="l" r="r" t="t"/>
              <a:pathLst>
                <a:path extrusionOk="0" fill="none" h="16764" w="27101">
                  <a:moveTo>
                    <a:pt x="23608" y="13271"/>
                  </a:moveTo>
                  <a:lnTo>
                    <a:pt x="23608" y="16764"/>
                  </a:lnTo>
                  <a:moveTo>
                    <a:pt x="27100" y="15018"/>
                  </a:moveTo>
                  <a:lnTo>
                    <a:pt x="23608" y="15018"/>
                  </a:lnTo>
                  <a:moveTo>
                    <a:pt x="0" y="1"/>
                  </a:moveTo>
                  <a:lnTo>
                    <a:pt x="3493" y="1747"/>
                  </a:lnTo>
                  <a:lnTo>
                    <a:pt x="0" y="3493"/>
                  </a:lnTo>
                  <a:moveTo>
                    <a:pt x="0" y="1747"/>
                  </a:moveTo>
                  <a:lnTo>
                    <a:pt x="3493"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8"/>
            <p:cNvSpPr/>
            <p:nvPr/>
          </p:nvSpPr>
          <p:spPr>
            <a:xfrm>
              <a:off x="6074725" y="3899550"/>
              <a:ext cx="1222300" cy="454025"/>
            </a:xfrm>
            <a:custGeom>
              <a:rect b="b" l="l" r="r" t="t"/>
              <a:pathLst>
                <a:path extrusionOk="0" h="18161" w="48892">
                  <a:moveTo>
                    <a:pt x="0" y="1"/>
                  </a:moveTo>
                  <a:lnTo>
                    <a:pt x="0" y="18161"/>
                  </a:lnTo>
                  <a:lnTo>
                    <a:pt x="48892" y="18161"/>
                  </a:lnTo>
                  <a:lnTo>
                    <a:pt x="48892" y="1"/>
                  </a:lnTo>
                  <a:close/>
                </a:path>
              </a:pathLst>
            </a:custGeom>
            <a:solidFill>
              <a:srgbClr val="99D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8"/>
            <p:cNvSpPr/>
            <p:nvPr/>
          </p:nvSpPr>
          <p:spPr>
            <a:xfrm>
              <a:off x="6074725" y="4213875"/>
              <a:ext cx="1222300" cy="139700"/>
            </a:xfrm>
            <a:custGeom>
              <a:rect b="b" l="l" r="r" t="t"/>
              <a:pathLst>
                <a:path extrusionOk="0" h="5588" w="48892">
                  <a:moveTo>
                    <a:pt x="0" y="0"/>
                  </a:moveTo>
                  <a:lnTo>
                    <a:pt x="0" y="5588"/>
                  </a:lnTo>
                  <a:lnTo>
                    <a:pt x="48892" y="5588"/>
                  </a:lnTo>
                  <a:lnTo>
                    <a:pt x="48892" y="0"/>
                  </a:lnTo>
                  <a:close/>
                </a:path>
              </a:pathLst>
            </a:custGeom>
            <a:solidFill>
              <a:srgbClr val="8AC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8"/>
            <p:cNvSpPr/>
            <p:nvPr/>
          </p:nvSpPr>
          <p:spPr>
            <a:xfrm>
              <a:off x="6074725" y="3899550"/>
              <a:ext cx="1222300" cy="174650"/>
            </a:xfrm>
            <a:custGeom>
              <a:rect b="b" l="l" r="r" t="t"/>
              <a:pathLst>
                <a:path extrusionOk="0" h="6986" w="48892">
                  <a:moveTo>
                    <a:pt x="0" y="1"/>
                  </a:moveTo>
                  <a:lnTo>
                    <a:pt x="0" y="6985"/>
                  </a:lnTo>
                  <a:lnTo>
                    <a:pt x="48892" y="6985"/>
                  </a:lnTo>
                  <a:lnTo>
                    <a:pt x="48892" y="1"/>
                  </a:lnTo>
                  <a:close/>
                </a:path>
              </a:pathLst>
            </a:custGeom>
            <a:solidFill>
              <a:srgbClr val="7A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8"/>
            <p:cNvSpPr/>
            <p:nvPr/>
          </p:nvSpPr>
          <p:spPr>
            <a:xfrm>
              <a:off x="6074725" y="3899550"/>
              <a:ext cx="1222300" cy="454025"/>
            </a:xfrm>
            <a:custGeom>
              <a:rect b="b" l="l" r="r" t="t"/>
              <a:pathLst>
                <a:path extrusionOk="0" fill="none" h="18161" w="48892">
                  <a:moveTo>
                    <a:pt x="0" y="1"/>
                  </a:moveTo>
                  <a:lnTo>
                    <a:pt x="48892" y="1"/>
                  </a:lnTo>
                  <a:lnTo>
                    <a:pt x="48892" y="18161"/>
                  </a:lnTo>
                  <a:lnTo>
                    <a:pt x="0" y="18161"/>
                  </a:lnTo>
                  <a:close/>
                  <a:moveTo>
                    <a:pt x="0" y="6985"/>
                  </a:moveTo>
                  <a:lnTo>
                    <a:pt x="48892" y="6985"/>
                  </a:lnTo>
                  <a:moveTo>
                    <a:pt x="10477" y="6985"/>
                  </a:moveTo>
                  <a:lnTo>
                    <a:pt x="10477" y="18161"/>
                  </a:lnTo>
                  <a:moveTo>
                    <a:pt x="33791" y="6985"/>
                  </a:moveTo>
                  <a:lnTo>
                    <a:pt x="33791" y="1816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8"/>
            <p:cNvSpPr/>
            <p:nvPr/>
          </p:nvSpPr>
          <p:spPr>
            <a:xfrm>
              <a:off x="6486025" y="3947750"/>
              <a:ext cx="52125" cy="55900"/>
            </a:xfrm>
            <a:custGeom>
              <a:rect b="b" l="l" r="r" t="t"/>
              <a:pathLst>
                <a:path extrusionOk="0" h="2236" w="2085">
                  <a:moveTo>
                    <a:pt x="1107" y="0"/>
                  </a:moveTo>
                  <a:cubicBezTo>
                    <a:pt x="509" y="0"/>
                    <a:pt x="0" y="403"/>
                    <a:pt x="31" y="1104"/>
                  </a:cubicBezTo>
                  <a:cubicBezTo>
                    <a:pt x="73" y="1817"/>
                    <a:pt x="409" y="2236"/>
                    <a:pt x="1121" y="2236"/>
                  </a:cubicBezTo>
                  <a:cubicBezTo>
                    <a:pt x="1554" y="2236"/>
                    <a:pt x="1861" y="2082"/>
                    <a:pt x="2085" y="1859"/>
                  </a:cubicBezTo>
                  <a:lnTo>
                    <a:pt x="2085" y="1118"/>
                  </a:lnTo>
                  <a:lnTo>
                    <a:pt x="1163" y="1118"/>
                  </a:lnTo>
                  <a:lnTo>
                    <a:pt x="1163" y="1356"/>
                  </a:lnTo>
                  <a:lnTo>
                    <a:pt x="1819" y="1356"/>
                  </a:lnTo>
                  <a:lnTo>
                    <a:pt x="1819" y="1747"/>
                  </a:lnTo>
                  <a:cubicBezTo>
                    <a:pt x="1666" y="1886"/>
                    <a:pt x="1428" y="1984"/>
                    <a:pt x="1121" y="1984"/>
                  </a:cubicBezTo>
                  <a:cubicBezTo>
                    <a:pt x="590" y="1970"/>
                    <a:pt x="325" y="1635"/>
                    <a:pt x="325" y="1104"/>
                  </a:cubicBezTo>
                  <a:cubicBezTo>
                    <a:pt x="325" y="573"/>
                    <a:pt x="562" y="238"/>
                    <a:pt x="1093" y="238"/>
                  </a:cubicBezTo>
                  <a:cubicBezTo>
                    <a:pt x="1442" y="238"/>
                    <a:pt x="1652" y="364"/>
                    <a:pt x="1764" y="587"/>
                  </a:cubicBezTo>
                  <a:lnTo>
                    <a:pt x="2043" y="504"/>
                  </a:lnTo>
                  <a:cubicBezTo>
                    <a:pt x="1973" y="350"/>
                    <a:pt x="1861" y="210"/>
                    <a:pt x="1722" y="140"/>
                  </a:cubicBezTo>
                  <a:cubicBezTo>
                    <a:pt x="1518" y="46"/>
                    <a:pt x="1308" y="0"/>
                    <a:pt x="11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8"/>
            <p:cNvSpPr/>
            <p:nvPr/>
          </p:nvSpPr>
          <p:spPr>
            <a:xfrm>
              <a:off x="6549300" y="3960325"/>
              <a:ext cx="19600" cy="42275"/>
            </a:xfrm>
            <a:custGeom>
              <a:rect b="b" l="l" r="r" t="t"/>
              <a:pathLst>
                <a:path extrusionOk="0" h="1691" w="784">
                  <a:moveTo>
                    <a:pt x="664" y="0"/>
                  </a:moveTo>
                  <a:cubicBezTo>
                    <a:pt x="438" y="0"/>
                    <a:pt x="328" y="173"/>
                    <a:pt x="280" y="378"/>
                  </a:cubicBezTo>
                  <a:cubicBezTo>
                    <a:pt x="252" y="280"/>
                    <a:pt x="266" y="140"/>
                    <a:pt x="266" y="28"/>
                  </a:cubicBezTo>
                  <a:lnTo>
                    <a:pt x="1" y="28"/>
                  </a:lnTo>
                  <a:lnTo>
                    <a:pt x="15" y="1691"/>
                  </a:lnTo>
                  <a:lnTo>
                    <a:pt x="294" y="1691"/>
                  </a:lnTo>
                  <a:cubicBezTo>
                    <a:pt x="320" y="1105"/>
                    <a:pt x="128" y="252"/>
                    <a:pt x="656" y="252"/>
                  </a:cubicBezTo>
                  <a:cubicBezTo>
                    <a:pt x="694" y="252"/>
                    <a:pt x="737" y="256"/>
                    <a:pt x="783" y="266"/>
                  </a:cubicBezTo>
                  <a:lnTo>
                    <a:pt x="783" y="15"/>
                  </a:lnTo>
                  <a:cubicBezTo>
                    <a:pt x="740" y="5"/>
                    <a:pt x="701"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8"/>
            <p:cNvSpPr/>
            <p:nvPr/>
          </p:nvSpPr>
          <p:spPr>
            <a:xfrm>
              <a:off x="6573400" y="3960325"/>
              <a:ext cx="37400" cy="43325"/>
            </a:xfrm>
            <a:custGeom>
              <a:rect b="b" l="l" r="r" t="t"/>
              <a:pathLst>
                <a:path extrusionOk="0" h="1733" w="1496">
                  <a:moveTo>
                    <a:pt x="741" y="210"/>
                  </a:moveTo>
                  <a:cubicBezTo>
                    <a:pt x="1118" y="210"/>
                    <a:pt x="1188" y="489"/>
                    <a:pt x="1188" y="867"/>
                  </a:cubicBezTo>
                  <a:cubicBezTo>
                    <a:pt x="1188" y="1244"/>
                    <a:pt x="1118" y="1523"/>
                    <a:pt x="727" y="1523"/>
                  </a:cubicBezTo>
                  <a:cubicBezTo>
                    <a:pt x="378" y="1509"/>
                    <a:pt x="280" y="1244"/>
                    <a:pt x="280" y="867"/>
                  </a:cubicBezTo>
                  <a:cubicBezTo>
                    <a:pt x="280" y="489"/>
                    <a:pt x="378" y="210"/>
                    <a:pt x="741" y="210"/>
                  </a:cubicBezTo>
                  <a:close/>
                  <a:moveTo>
                    <a:pt x="774" y="0"/>
                  </a:moveTo>
                  <a:cubicBezTo>
                    <a:pt x="763" y="0"/>
                    <a:pt x="752" y="0"/>
                    <a:pt x="741" y="1"/>
                  </a:cubicBezTo>
                  <a:cubicBezTo>
                    <a:pt x="238" y="1"/>
                    <a:pt x="1" y="280"/>
                    <a:pt x="1" y="867"/>
                  </a:cubicBezTo>
                  <a:cubicBezTo>
                    <a:pt x="1" y="1383"/>
                    <a:pt x="210" y="1733"/>
                    <a:pt x="727" y="1733"/>
                  </a:cubicBezTo>
                  <a:cubicBezTo>
                    <a:pt x="1244" y="1733"/>
                    <a:pt x="1495" y="1411"/>
                    <a:pt x="1481" y="867"/>
                  </a:cubicBezTo>
                  <a:cubicBezTo>
                    <a:pt x="1481" y="333"/>
                    <a:pt x="1294" y="0"/>
                    <a:pt x="7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8"/>
            <p:cNvSpPr/>
            <p:nvPr/>
          </p:nvSpPr>
          <p:spPr>
            <a:xfrm>
              <a:off x="6612725" y="3961025"/>
              <a:ext cx="39275" cy="42650"/>
            </a:xfrm>
            <a:custGeom>
              <a:rect b="b" l="l" r="r" t="t"/>
              <a:pathLst>
                <a:path extrusionOk="0" h="1706" w="1571">
                  <a:moveTo>
                    <a:pt x="244" y="0"/>
                  </a:moveTo>
                  <a:cubicBezTo>
                    <a:pt x="299" y="676"/>
                    <a:pt x="0" y="1705"/>
                    <a:pt x="744" y="1705"/>
                  </a:cubicBezTo>
                  <a:cubicBezTo>
                    <a:pt x="754" y="1705"/>
                    <a:pt x="764" y="1705"/>
                    <a:pt x="775" y="1705"/>
                  </a:cubicBezTo>
                  <a:cubicBezTo>
                    <a:pt x="1054" y="1691"/>
                    <a:pt x="1194" y="1565"/>
                    <a:pt x="1291" y="1369"/>
                  </a:cubicBezTo>
                  <a:cubicBezTo>
                    <a:pt x="1319" y="1439"/>
                    <a:pt x="1305" y="1579"/>
                    <a:pt x="1319" y="1663"/>
                  </a:cubicBezTo>
                  <a:lnTo>
                    <a:pt x="1571" y="1663"/>
                  </a:lnTo>
                  <a:lnTo>
                    <a:pt x="1571" y="0"/>
                  </a:lnTo>
                  <a:lnTo>
                    <a:pt x="1291" y="0"/>
                  </a:lnTo>
                  <a:cubicBezTo>
                    <a:pt x="1250" y="601"/>
                    <a:pt x="1487" y="1467"/>
                    <a:pt x="858" y="1481"/>
                  </a:cubicBezTo>
                  <a:cubicBezTo>
                    <a:pt x="848" y="1482"/>
                    <a:pt x="837" y="1482"/>
                    <a:pt x="827" y="1482"/>
                  </a:cubicBezTo>
                  <a:cubicBezTo>
                    <a:pt x="575" y="1482"/>
                    <a:pt x="523" y="1317"/>
                    <a:pt x="523" y="1048"/>
                  </a:cubicBezTo>
                  <a:lnTo>
                    <a:pt x="5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8"/>
            <p:cNvSpPr/>
            <p:nvPr/>
          </p:nvSpPr>
          <p:spPr>
            <a:xfrm>
              <a:off x="6662450" y="3960325"/>
              <a:ext cx="35300" cy="58700"/>
            </a:xfrm>
            <a:custGeom>
              <a:rect b="b" l="l" r="r" t="t"/>
              <a:pathLst>
                <a:path extrusionOk="0" h="2348" w="1412">
                  <a:moveTo>
                    <a:pt x="727" y="210"/>
                  </a:moveTo>
                  <a:cubicBezTo>
                    <a:pt x="1076" y="224"/>
                    <a:pt x="1118" y="503"/>
                    <a:pt x="1118" y="867"/>
                  </a:cubicBezTo>
                  <a:cubicBezTo>
                    <a:pt x="1118" y="1216"/>
                    <a:pt x="1076" y="1523"/>
                    <a:pt x="727" y="1523"/>
                  </a:cubicBezTo>
                  <a:cubicBezTo>
                    <a:pt x="378" y="1523"/>
                    <a:pt x="280" y="1258"/>
                    <a:pt x="280" y="881"/>
                  </a:cubicBezTo>
                  <a:cubicBezTo>
                    <a:pt x="280" y="489"/>
                    <a:pt x="364" y="210"/>
                    <a:pt x="727" y="210"/>
                  </a:cubicBezTo>
                  <a:close/>
                  <a:moveTo>
                    <a:pt x="797" y="1"/>
                  </a:moveTo>
                  <a:cubicBezTo>
                    <a:pt x="532" y="1"/>
                    <a:pt x="378" y="112"/>
                    <a:pt x="280" y="294"/>
                  </a:cubicBezTo>
                  <a:lnTo>
                    <a:pt x="266" y="28"/>
                  </a:lnTo>
                  <a:lnTo>
                    <a:pt x="1" y="28"/>
                  </a:lnTo>
                  <a:lnTo>
                    <a:pt x="1" y="2347"/>
                  </a:lnTo>
                  <a:lnTo>
                    <a:pt x="280" y="2347"/>
                  </a:lnTo>
                  <a:lnTo>
                    <a:pt x="280" y="1425"/>
                  </a:lnTo>
                  <a:cubicBezTo>
                    <a:pt x="378" y="1607"/>
                    <a:pt x="532" y="1733"/>
                    <a:pt x="797" y="1733"/>
                  </a:cubicBezTo>
                  <a:cubicBezTo>
                    <a:pt x="1272" y="1705"/>
                    <a:pt x="1412" y="1356"/>
                    <a:pt x="1412" y="853"/>
                  </a:cubicBezTo>
                  <a:cubicBezTo>
                    <a:pt x="1412" y="350"/>
                    <a:pt x="1286" y="1"/>
                    <a:pt x="7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8"/>
            <p:cNvSpPr/>
            <p:nvPr/>
          </p:nvSpPr>
          <p:spPr>
            <a:xfrm>
              <a:off x="6724625" y="3948450"/>
              <a:ext cx="44375" cy="54150"/>
            </a:xfrm>
            <a:custGeom>
              <a:rect b="b" l="l" r="r" t="t"/>
              <a:pathLst>
                <a:path extrusionOk="0" h="2166" w="1775">
                  <a:moveTo>
                    <a:pt x="0" y="1"/>
                  </a:moveTo>
                  <a:lnTo>
                    <a:pt x="0" y="252"/>
                  </a:lnTo>
                  <a:lnTo>
                    <a:pt x="741" y="252"/>
                  </a:lnTo>
                  <a:lnTo>
                    <a:pt x="741" y="2166"/>
                  </a:lnTo>
                  <a:lnTo>
                    <a:pt x="1034" y="2166"/>
                  </a:lnTo>
                  <a:lnTo>
                    <a:pt x="1034" y="252"/>
                  </a:lnTo>
                  <a:lnTo>
                    <a:pt x="1774" y="252"/>
                  </a:lnTo>
                  <a:lnTo>
                    <a:pt x="17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8"/>
            <p:cNvSpPr/>
            <p:nvPr/>
          </p:nvSpPr>
          <p:spPr>
            <a:xfrm>
              <a:off x="6766525" y="3961025"/>
              <a:ext cx="38800" cy="58000"/>
            </a:xfrm>
            <a:custGeom>
              <a:rect b="b" l="l" r="r" t="t"/>
              <a:pathLst>
                <a:path extrusionOk="0" h="2320" w="1552">
                  <a:moveTo>
                    <a:pt x="1" y="0"/>
                  </a:moveTo>
                  <a:lnTo>
                    <a:pt x="657" y="1649"/>
                  </a:lnTo>
                  <a:cubicBezTo>
                    <a:pt x="567" y="1893"/>
                    <a:pt x="454" y="2101"/>
                    <a:pt x="177" y="2101"/>
                  </a:cubicBezTo>
                  <a:cubicBezTo>
                    <a:pt x="152" y="2101"/>
                    <a:pt x="126" y="2099"/>
                    <a:pt x="98" y="2096"/>
                  </a:cubicBezTo>
                  <a:lnTo>
                    <a:pt x="98" y="2305"/>
                  </a:lnTo>
                  <a:cubicBezTo>
                    <a:pt x="151" y="2315"/>
                    <a:pt x="200" y="2320"/>
                    <a:pt x="246" y="2320"/>
                  </a:cubicBezTo>
                  <a:cubicBezTo>
                    <a:pt x="532" y="2320"/>
                    <a:pt x="701" y="2145"/>
                    <a:pt x="797" y="1928"/>
                  </a:cubicBezTo>
                  <a:lnTo>
                    <a:pt x="1551" y="0"/>
                  </a:lnTo>
                  <a:lnTo>
                    <a:pt x="1258" y="0"/>
                  </a:lnTo>
                  <a:lnTo>
                    <a:pt x="797" y="1369"/>
                  </a:lnTo>
                  <a:lnTo>
                    <a:pt x="2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8"/>
            <p:cNvSpPr/>
            <p:nvPr/>
          </p:nvSpPr>
          <p:spPr>
            <a:xfrm>
              <a:off x="6810525" y="3960325"/>
              <a:ext cx="35300" cy="58700"/>
            </a:xfrm>
            <a:custGeom>
              <a:rect b="b" l="l" r="r" t="t"/>
              <a:pathLst>
                <a:path extrusionOk="0" h="2348" w="1412">
                  <a:moveTo>
                    <a:pt x="741" y="210"/>
                  </a:moveTo>
                  <a:cubicBezTo>
                    <a:pt x="1076" y="224"/>
                    <a:pt x="1132" y="503"/>
                    <a:pt x="1132" y="867"/>
                  </a:cubicBezTo>
                  <a:cubicBezTo>
                    <a:pt x="1132" y="1216"/>
                    <a:pt x="1090" y="1523"/>
                    <a:pt x="741" y="1523"/>
                  </a:cubicBezTo>
                  <a:cubicBezTo>
                    <a:pt x="378" y="1523"/>
                    <a:pt x="294" y="1258"/>
                    <a:pt x="294" y="881"/>
                  </a:cubicBezTo>
                  <a:cubicBezTo>
                    <a:pt x="294" y="489"/>
                    <a:pt x="364" y="210"/>
                    <a:pt x="741" y="210"/>
                  </a:cubicBezTo>
                  <a:close/>
                  <a:moveTo>
                    <a:pt x="811" y="1"/>
                  </a:moveTo>
                  <a:cubicBezTo>
                    <a:pt x="532" y="1"/>
                    <a:pt x="378" y="112"/>
                    <a:pt x="294" y="294"/>
                  </a:cubicBezTo>
                  <a:lnTo>
                    <a:pt x="266" y="28"/>
                  </a:lnTo>
                  <a:lnTo>
                    <a:pt x="1" y="28"/>
                  </a:lnTo>
                  <a:lnTo>
                    <a:pt x="15" y="2347"/>
                  </a:lnTo>
                  <a:lnTo>
                    <a:pt x="294" y="2347"/>
                  </a:lnTo>
                  <a:lnTo>
                    <a:pt x="280" y="1425"/>
                  </a:lnTo>
                  <a:lnTo>
                    <a:pt x="280" y="1425"/>
                  </a:lnTo>
                  <a:cubicBezTo>
                    <a:pt x="378" y="1607"/>
                    <a:pt x="532" y="1733"/>
                    <a:pt x="811" y="1733"/>
                  </a:cubicBezTo>
                  <a:cubicBezTo>
                    <a:pt x="1272" y="1705"/>
                    <a:pt x="1412" y="1356"/>
                    <a:pt x="1412" y="853"/>
                  </a:cubicBezTo>
                  <a:cubicBezTo>
                    <a:pt x="1412" y="350"/>
                    <a:pt x="1286"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8"/>
            <p:cNvSpPr/>
            <p:nvPr/>
          </p:nvSpPr>
          <p:spPr>
            <a:xfrm>
              <a:off x="6852100" y="3960325"/>
              <a:ext cx="37725" cy="43325"/>
            </a:xfrm>
            <a:custGeom>
              <a:rect b="b" l="l" r="r" t="t"/>
              <a:pathLst>
                <a:path extrusionOk="0" h="1733" w="1509">
                  <a:moveTo>
                    <a:pt x="753" y="209"/>
                  </a:moveTo>
                  <a:cubicBezTo>
                    <a:pt x="994" y="209"/>
                    <a:pt x="1241" y="389"/>
                    <a:pt x="1215" y="699"/>
                  </a:cubicBezTo>
                  <a:lnTo>
                    <a:pt x="307" y="699"/>
                  </a:lnTo>
                  <a:cubicBezTo>
                    <a:pt x="307" y="615"/>
                    <a:pt x="335" y="517"/>
                    <a:pt x="363" y="462"/>
                  </a:cubicBezTo>
                  <a:cubicBezTo>
                    <a:pt x="436" y="289"/>
                    <a:pt x="593" y="209"/>
                    <a:pt x="753" y="209"/>
                  </a:cubicBezTo>
                  <a:close/>
                  <a:moveTo>
                    <a:pt x="754" y="1"/>
                  </a:moveTo>
                  <a:cubicBezTo>
                    <a:pt x="238" y="1"/>
                    <a:pt x="28" y="322"/>
                    <a:pt x="14" y="853"/>
                  </a:cubicBezTo>
                  <a:cubicBezTo>
                    <a:pt x="0" y="1397"/>
                    <a:pt x="265" y="1733"/>
                    <a:pt x="768" y="1733"/>
                  </a:cubicBezTo>
                  <a:cubicBezTo>
                    <a:pt x="1118" y="1733"/>
                    <a:pt x="1355" y="1579"/>
                    <a:pt x="1453" y="1328"/>
                  </a:cubicBezTo>
                  <a:lnTo>
                    <a:pt x="1201" y="1258"/>
                  </a:lnTo>
                  <a:cubicBezTo>
                    <a:pt x="1145" y="1411"/>
                    <a:pt x="1006" y="1523"/>
                    <a:pt x="768" y="1523"/>
                  </a:cubicBezTo>
                  <a:cubicBezTo>
                    <a:pt x="433" y="1509"/>
                    <a:pt x="307" y="1272"/>
                    <a:pt x="307" y="922"/>
                  </a:cubicBezTo>
                  <a:lnTo>
                    <a:pt x="1495" y="922"/>
                  </a:lnTo>
                  <a:cubicBezTo>
                    <a:pt x="1509" y="364"/>
                    <a:pt x="1313"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8"/>
            <p:cNvSpPr/>
            <p:nvPr/>
          </p:nvSpPr>
          <p:spPr>
            <a:xfrm>
              <a:off x="6159575" y="4105550"/>
              <a:ext cx="41925" cy="54200"/>
            </a:xfrm>
            <a:custGeom>
              <a:rect b="b" l="l" r="r" t="t"/>
              <a:pathLst>
                <a:path extrusionOk="0" h="2168" w="1677">
                  <a:moveTo>
                    <a:pt x="687" y="239"/>
                  </a:moveTo>
                  <a:cubicBezTo>
                    <a:pt x="1051" y="239"/>
                    <a:pt x="1369" y="278"/>
                    <a:pt x="1369" y="659"/>
                  </a:cubicBezTo>
                  <a:cubicBezTo>
                    <a:pt x="1369" y="1047"/>
                    <a:pt x="1064" y="1099"/>
                    <a:pt x="703" y="1099"/>
                  </a:cubicBezTo>
                  <a:cubicBezTo>
                    <a:pt x="570" y="1099"/>
                    <a:pt x="429" y="1092"/>
                    <a:pt x="294" y="1092"/>
                  </a:cubicBezTo>
                  <a:lnTo>
                    <a:pt x="294" y="240"/>
                  </a:lnTo>
                  <a:cubicBezTo>
                    <a:pt x="328" y="241"/>
                    <a:pt x="363" y="241"/>
                    <a:pt x="398" y="241"/>
                  </a:cubicBezTo>
                  <a:cubicBezTo>
                    <a:pt x="494" y="241"/>
                    <a:pt x="592" y="239"/>
                    <a:pt x="687" y="239"/>
                  </a:cubicBezTo>
                  <a:close/>
                  <a:moveTo>
                    <a:pt x="538" y="1"/>
                  </a:moveTo>
                  <a:cubicBezTo>
                    <a:pt x="404" y="1"/>
                    <a:pt x="267" y="4"/>
                    <a:pt x="132" y="4"/>
                  </a:cubicBezTo>
                  <a:cubicBezTo>
                    <a:pt x="88" y="4"/>
                    <a:pt x="44" y="3"/>
                    <a:pt x="0" y="3"/>
                  </a:cubicBezTo>
                  <a:lnTo>
                    <a:pt x="0" y="2168"/>
                  </a:lnTo>
                  <a:lnTo>
                    <a:pt x="294" y="2168"/>
                  </a:lnTo>
                  <a:lnTo>
                    <a:pt x="294" y="1316"/>
                  </a:lnTo>
                  <a:cubicBezTo>
                    <a:pt x="426" y="1323"/>
                    <a:pt x="557" y="1329"/>
                    <a:pt x="682" y="1329"/>
                  </a:cubicBezTo>
                  <a:cubicBezTo>
                    <a:pt x="1232" y="1329"/>
                    <a:pt x="1677" y="1217"/>
                    <a:pt x="1677" y="659"/>
                  </a:cubicBezTo>
                  <a:cubicBezTo>
                    <a:pt x="1677" y="56"/>
                    <a:pt x="1137" y="1"/>
                    <a:pt x="5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a:off x="6211950" y="4105600"/>
              <a:ext cx="45075" cy="54150"/>
            </a:xfrm>
            <a:custGeom>
              <a:rect b="b" l="l" r="r" t="t"/>
              <a:pathLst>
                <a:path extrusionOk="0" h="2166" w="1803">
                  <a:moveTo>
                    <a:pt x="1" y="1"/>
                  </a:moveTo>
                  <a:lnTo>
                    <a:pt x="1" y="2166"/>
                  </a:lnTo>
                  <a:lnTo>
                    <a:pt x="294" y="2166"/>
                  </a:lnTo>
                  <a:lnTo>
                    <a:pt x="294" y="1342"/>
                  </a:lnTo>
                  <a:lnTo>
                    <a:pt x="574" y="1118"/>
                  </a:lnTo>
                  <a:lnTo>
                    <a:pt x="1440" y="2166"/>
                  </a:lnTo>
                  <a:lnTo>
                    <a:pt x="1803" y="2166"/>
                  </a:lnTo>
                  <a:lnTo>
                    <a:pt x="769" y="951"/>
                  </a:lnTo>
                  <a:lnTo>
                    <a:pt x="1677" y="1"/>
                  </a:lnTo>
                  <a:lnTo>
                    <a:pt x="1328" y="1"/>
                  </a:lnTo>
                  <a:lnTo>
                    <a:pt x="294" y="1090"/>
                  </a:lnTo>
                  <a:lnTo>
                    <a:pt x="2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8"/>
            <p:cNvSpPr/>
            <p:nvPr/>
          </p:nvSpPr>
          <p:spPr>
            <a:xfrm>
              <a:off x="6363525" y="4102800"/>
              <a:ext cx="7000" cy="56950"/>
            </a:xfrm>
            <a:custGeom>
              <a:rect b="b" l="l" r="r" t="t"/>
              <a:pathLst>
                <a:path extrusionOk="0" h="2278" w="280">
                  <a:moveTo>
                    <a:pt x="0" y="1"/>
                  </a:moveTo>
                  <a:lnTo>
                    <a:pt x="0" y="266"/>
                  </a:lnTo>
                  <a:lnTo>
                    <a:pt x="280" y="266"/>
                  </a:lnTo>
                  <a:lnTo>
                    <a:pt x="280" y="1"/>
                  </a:lnTo>
                  <a:close/>
                  <a:moveTo>
                    <a:pt x="0" y="616"/>
                  </a:moveTo>
                  <a:lnTo>
                    <a:pt x="0" y="2278"/>
                  </a:lnTo>
                  <a:lnTo>
                    <a:pt x="280" y="2278"/>
                  </a:lnTo>
                  <a:lnTo>
                    <a:pt x="280" y="61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8"/>
            <p:cNvSpPr/>
            <p:nvPr/>
          </p:nvSpPr>
          <p:spPr>
            <a:xfrm>
              <a:off x="6378900" y="4102800"/>
              <a:ext cx="35275" cy="58000"/>
            </a:xfrm>
            <a:custGeom>
              <a:rect b="b" l="l" r="r" t="t"/>
              <a:pathLst>
                <a:path extrusionOk="0" h="2320" w="1411">
                  <a:moveTo>
                    <a:pt x="710" y="797"/>
                  </a:moveTo>
                  <a:cubicBezTo>
                    <a:pt x="1051" y="797"/>
                    <a:pt x="1118" y="1071"/>
                    <a:pt x="1118" y="1426"/>
                  </a:cubicBezTo>
                  <a:cubicBezTo>
                    <a:pt x="1118" y="1817"/>
                    <a:pt x="1048" y="2096"/>
                    <a:pt x="685" y="2096"/>
                  </a:cubicBezTo>
                  <a:cubicBezTo>
                    <a:pt x="335" y="2096"/>
                    <a:pt x="279" y="1803"/>
                    <a:pt x="279" y="1454"/>
                  </a:cubicBezTo>
                  <a:cubicBezTo>
                    <a:pt x="279" y="1090"/>
                    <a:pt x="335" y="797"/>
                    <a:pt x="685" y="797"/>
                  </a:cubicBezTo>
                  <a:cubicBezTo>
                    <a:pt x="693" y="797"/>
                    <a:pt x="702" y="797"/>
                    <a:pt x="710" y="797"/>
                  </a:cubicBezTo>
                  <a:close/>
                  <a:moveTo>
                    <a:pt x="1118" y="1"/>
                  </a:moveTo>
                  <a:lnTo>
                    <a:pt x="1132" y="867"/>
                  </a:lnTo>
                  <a:cubicBezTo>
                    <a:pt x="1034" y="699"/>
                    <a:pt x="880" y="588"/>
                    <a:pt x="615" y="588"/>
                  </a:cubicBezTo>
                  <a:cubicBezTo>
                    <a:pt x="196" y="588"/>
                    <a:pt x="0" y="881"/>
                    <a:pt x="0" y="1454"/>
                  </a:cubicBezTo>
                  <a:cubicBezTo>
                    <a:pt x="0" y="1971"/>
                    <a:pt x="140" y="2320"/>
                    <a:pt x="615" y="2320"/>
                  </a:cubicBezTo>
                  <a:cubicBezTo>
                    <a:pt x="880" y="2320"/>
                    <a:pt x="1034" y="2208"/>
                    <a:pt x="1118" y="2012"/>
                  </a:cubicBezTo>
                  <a:cubicBezTo>
                    <a:pt x="1145" y="2082"/>
                    <a:pt x="1132" y="2194"/>
                    <a:pt x="1145" y="2278"/>
                  </a:cubicBezTo>
                  <a:lnTo>
                    <a:pt x="1411" y="2278"/>
                  </a:lnTo>
                  <a:lnTo>
                    <a:pt x="13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8"/>
            <p:cNvSpPr/>
            <p:nvPr/>
          </p:nvSpPr>
          <p:spPr>
            <a:xfrm>
              <a:off x="6946375" y="4102800"/>
              <a:ext cx="7025" cy="56950"/>
            </a:xfrm>
            <a:custGeom>
              <a:rect b="b" l="l" r="r" t="t"/>
              <a:pathLst>
                <a:path extrusionOk="0" h="2278" w="281">
                  <a:moveTo>
                    <a:pt x="1" y="1"/>
                  </a:moveTo>
                  <a:lnTo>
                    <a:pt x="1" y="266"/>
                  </a:lnTo>
                  <a:lnTo>
                    <a:pt x="280" y="266"/>
                  </a:lnTo>
                  <a:lnTo>
                    <a:pt x="280" y="1"/>
                  </a:lnTo>
                  <a:close/>
                  <a:moveTo>
                    <a:pt x="1" y="616"/>
                  </a:moveTo>
                  <a:lnTo>
                    <a:pt x="1" y="2278"/>
                  </a:lnTo>
                  <a:lnTo>
                    <a:pt x="280" y="2278"/>
                  </a:lnTo>
                  <a:lnTo>
                    <a:pt x="280" y="61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8"/>
            <p:cNvSpPr/>
            <p:nvPr/>
          </p:nvSpPr>
          <p:spPr>
            <a:xfrm>
              <a:off x="6963500" y="4117450"/>
              <a:ext cx="39525" cy="42300"/>
            </a:xfrm>
            <a:custGeom>
              <a:rect b="b" l="l" r="r" t="t"/>
              <a:pathLst>
                <a:path extrusionOk="0" h="1692" w="1581">
                  <a:moveTo>
                    <a:pt x="868" y="0"/>
                  </a:moveTo>
                  <a:cubicBezTo>
                    <a:pt x="854" y="0"/>
                    <a:pt x="839" y="1"/>
                    <a:pt x="824" y="2"/>
                  </a:cubicBezTo>
                  <a:cubicBezTo>
                    <a:pt x="545" y="2"/>
                    <a:pt x="377" y="127"/>
                    <a:pt x="280" y="309"/>
                  </a:cubicBezTo>
                  <a:cubicBezTo>
                    <a:pt x="266" y="239"/>
                    <a:pt x="280" y="127"/>
                    <a:pt x="266" y="30"/>
                  </a:cubicBezTo>
                  <a:lnTo>
                    <a:pt x="0" y="30"/>
                  </a:lnTo>
                  <a:lnTo>
                    <a:pt x="14" y="1692"/>
                  </a:lnTo>
                  <a:lnTo>
                    <a:pt x="293" y="1692"/>
                  </a:lnTo>
                  <a:cubicBezTo>
                    <a:pt x="335" y="1105"/>
                    <a:pt x="98" y="239"/>
                    <a:pt x="727" y="211"/>
                  </a:cubicBezTo>
                  <a:cubicBezTo>
                    <a:pt x="992" y="211"/>
                    <a:pt x="1062" y="365"/>
                    <a:pt x="1062" y="630"/>
                  </a:cubicBezTo>
                  <a:lnTo>
                    <a:pt x="1062" y="1692"/>
                  </a:lnTo>
                  <a:lnTo>
                    <a:pt x="1341" y="1692"/>
                  </a:lnTo>
                  <a:cubicBezTo>
                    <a:pt x="1286" y="1021"/>
                    <a:pt x="1581" y="0"/>
                    <a:pt x="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8"/>
            <p:cNvSpPr/>
            <p:nvPr/>
          </p:nvSpPr>
          <p:spPr>
            <a:xfrm>
              <a:off x="7003300" y="4108750"/>
              <a:ext cx="19925" cy="51775"/>
            </a:xfrm>
            <a:custGeom>
              <a:rect b="b" l="l" r="r" t="t"/>
              <a:pathLst>
                <a:path extrusionOk="0" h="2071" w="797">
                  <a:moveTo>
                    <a:pt x="280" y="0"/>
                  </a:moveTo>
                  <a:lnTo>
                    <a:pt x="210" y="378"/>
                  </a:lnTo>
                  <a:lnTo>
                    <a:pt x="1" y="378"/>
                  </a:lnTo>
                  <a:lnTo>
                    <a:pt x="1" y="587"/>
                  </a:lnTo>
                  <a:lnTo>
                    <a:pt x="182" y="587"/>
                  </a:lnTo>
                  <a:lnTo>
                    <a:pt x="182" y="1691"/>
                  </a:lnTo>
                  <a:cubicBezTo>
                    <a:pt x="182" y="1969"/>
                    <a:pt x="345" y="2071"/>
                    <a:pt x="545" y="2071"/>
                  </a:cubicBezTo>
                  <a:cubicBezTo>
                    <a:pt x="626" y="2071"/>
                    <a:pt x="712" y="2054"/>
                    <a:pt x="797" y="2026"/>
                  </a:cubicBezTo>
                  <a:lnTo>
                    <a:pt x="797" y="1816"/>
                  </a:lnTo>
                  <a:cubicBezTo>
                    <a:pt x="748" y="1837"/>
                    <a:pt x="698" y="1848"/>
                    <a:pt x="652" y="1848"/>
                  </a:cubicBezTo>
                  <a:cubicBezTo>
                    <a:pt x="540" y="1848"/>
                    <a:pt x="452" y="1783"/>
                    <a:pt x="462" y="1635"/>
                  </a:cubicBezTo>
                  <a:lnTo>
                    <a:pt x="462" y="587"/>
                  </a:lnTo>
                  <a:lnTo>
                    <a:pt x="769" y="587"/>
                  </a:lnTo>
                  <a:lnTo>
                    <a:pt x="769" y="378"/>
                  </a:lnTo>
                  <a:lnTo>
                    <a:pt x="462" y="378"/>
                  </a:lnTo>
                  <a:lnTo>
                    <a:pt x="4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a:off x="7027050" y="4117475"/>
              <a:ext cx="37400" cy="43325"/>
            </a:xfrm>
            <a:custGeom>
              <a:rect b="b" l="l" r="r" t="t"/>
              <a:pathLst>
                <a:path extrusionOk="0" h="1733" w="1496">
                  <a:moveTo>
                    <a:pt x="744" y="209"/>
                  </a:moveTo>
                  <a:cubicBezTo>
                    <a:pt x="987" y="209"/>
                    <a:pt x="1235" y="389"/>
                    <a:pt x="1202" y="699"/>
                  </a:cubicBezTo>
                  <a:lnTo>
                    <a:pt x="308" y="699"/>
                  </a:lnTo>
                  <a:cubicBezTo>
                    <a:pt x="308" y="615"/>
                    <a:pt x="322" y="517"/>
                    <a:pt x="350" y="462"/>
                  </a:cubicBezTo>
                  <a:cubicBezTo>
                    <a:pt x="422" y="289"/>
                    <a:pt x="582" y="209"/>
                    <a:pt x="744" y="209"/>
                  </a:cubicBezTo>
                  <a:close/>
                  <a:moveTo>
                    <a:pt x="741" y="1"/>
                  </a:moveTo>
                  <a:cubicBezTo>
                    <a:pt x="238" y="1"/>
                    <a:pt x="14" y="322"/>
                    <a:pt x="1" y="853"/>
                  </a:cubicBezTo>
                  <a:cubicBezTo>
                    <a:pt x="1" y="1397"/>
                    <a:pt x="252" y="1733"/>
                    <a:pt x="769" y="1733"/>
                  </a:cubicBezTo>
                  <a:cubicBezTo>
                    <a:pt x="1118" y="1733"/>
                    <a:pt x="1342" y="1579"/>
                    <a:pt x="1439" y="1328"/>
                  </a:cubicBezTo>
                  <a:lnTo>
                    <a:pt x="1188" y="1258"/>
                  </a:lnTo>
                  <a:cubicBezTo>
                    <a:pt x="1146" y="1411"/>
                    <a:pt x="992"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a:off x="7070700" y="4117475"/>
              <a:ext cx="42600" cy="58525"/>
            </a:xfrm>
            <a:custGeom>
              <a:rect b="b" l="l" r="r" t="t"/>
              <a:pathLst>
                <a:path extrusionOk="0" h="2341" w="1704">
                  <a:moveTo>
                    <a:pt x="699" y="210"/>
                  </a:moveTo>
                  <a:cubicBezTo>
                    <a:pt x="1006" y="210"/>
                    <a:pt x="1132" y="489"/>
                    <a:pt x="1132" y="867"/>
                  </a:cubicBezTo>
                  <a:cubicBezTo>
                    <a:pt x="1132" y="1216"/>
                    <a:pt x="1006" y="1495"/>
                    <a:pt x="699" y="1495"/>
                  </a:cubicBezTo>
                  <a:cubicBezTo>
                    <a:pt x="350" y="1495"/>
                    <a:pt x="294" y="1216"/>
                    <a:pt x="294" y="867"/>
                  </a:cubicBezTo>
                  <a:cubicBezTo>
                    <a:pt x="294" y="503"/>
                    <a:pt x="350" y="210"/>
                    <a:pt x="699" y="210"/>
                  </a:cubicBezTo>
                  <a:close/>
                  <a:moveTo>
                    <a:pt x="629" y="1"/>
                  </a:moveTo>
                  <a:cubicBezTo>
                    <a:pt x="140" y="15"/>
                    <a:pt x="1" y="378"/>
                    <a:pt x="1" y="867"/>
                  </a:cubicBezTo>
                  <a:cubicBezTo>
                    <a:pt x="1" y="1342"/>
                    <a:pt x="126" y="1705"/>
                    <a:pt x="601" y="1705"/>
                  </a:cubicBezTo>
                  <a:cubicBezTo>
                    <a:pt x="881" y="1705"/>
                    <a:pt x="1034" y="1565"/>
                    <a:pt x="1132" y="1384"/>
                  </a:cubicBezTo>
                  <a:lnTo>
                    <a:pt x="1132" y="1649"/>
                  </a:lnTo>
                  <a:cubicBezTo>
                    <a:pt x="1191" y="1958"/>
                    <a:pt x="949" y="2133"/>
                    <a:pt x="715" y="2133"/>
                  </a:cubicBezTo>
                  <a:cubicBezTo>
                    <a:pt x="559" y="2133"/>
                    <a:pt x="406" y="2055"/>
                    <a:pt x="350" y="1886"/>
                  </a:cubicBezTo>
                  <a:lnTo>
                    <a:pt x="70" y="1942"/>
                  </a:lnTo>
                  <a:cubicBezTo>
                    <a:pt x="126" y="2138"/>
                    <a:pt x="252" y="2264"/>
                    <a:pt x="462" y="2305"/>
                  </a:cubicBezTo>
                  <a:cubicBezTo>
                    <a:pt x="572" y="2329"/>
                    <a:pt x="671" y="2340"/>
                    <a:pt x="758" y="2340"/>
                  </a:cubicBezTo>
                  <a:cubicBezTo>
                    <a:pt x="1703" y="2340"/>
                    <a:pt x="1336" y="1026"/>
                    <a:pt x="1425" y="29"/>
                  </a:cubicBezTo>
                  <a:lnTo>
                    <a:pt x="1160" y="29"/>
                  </a:lnTo>
                  <a:cubicBezTo>
                    <a:pt x="1146" y="112"/>
                    <a:pt x="1146" y="224"/>
                    <a:pt x="1146" y="308"/>
                  </a:cubicBezTo>
                  <a:cubicBezTo>
                    <a:pt x="1048" y="140"/>
                    <a:pt x="881" y="1"/>
                    <a:pt x="6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a:off x="7114350" y="4117475"/>
              <a:ext cx="37400" cy="43325"/>
            </a:xfrm>
            <a:custGeom>
              <a:rect b="b" l="l" r="r" t="t"/>
              <a:pathLst>
                <a:path extrusionOk="0" h="1733" w="1496">
                  <a:moveTo>
                    <a:pt x="744" y="209"/>
                  </a:moveTo>
                  <a:cubicBezTo>
                    <a:pt x="987" y="209"/>
                    <a:pt x="1236" y="389"/>
                    <a:pt x="1202" y="699"/>
                  </a:cubicBezTo>
                  <a:lnTo>
                    <a:pt x="308" y="699"/>
                  </a:lnTo>
                  <a:cubicBezTo>
                    <a:pt x="308" y="615"/>
                    <a:pt x="322" y="517"/>
                    <a:pt x="350" y="462"/>
                  </a:cubicBezTo>
                  <a:cubicBezTo>
                    <a:pt x="423" y="289"/>
                    <a:pt x="582" y="209"/>
                    <a:pt x="744" y="209"/>
                  </a:cubicBezTo>
                  <a:close/>
                  <a:moveTo>
                    <a:pt x="741" y="1"/>
                  </a:moveTo>
                  <a:cubicBezTo>
                    <a:pt x="238" y="1"/>
                    <a:pt x="15" y="322"/>
                    <a:pt x="1" y="853"/>
                  </a:cubicBezTo>
                  <a:cubicBezTo>
                    <a:pt x="1" y="1397"/>
                    <a:pt x="252" y="1733"/>
                    <a:pt x="769" y="1733"/>
                  </a:cubicBezTo>
                  <a:cubicBezTo>
                    <a:pt x="1118" y="1733"/>
                    <a:pt x="1342" y="1579"/>
                    <a:pt x="1440" y="1328"/>
                  </a:cubicBezTo>
                  <a:lnTo>
                    <a:pt x="1188" y="1258"/>
                  </a:lnTo>
                  <a:cubicBezTo>
                    <a:pt x="1146" y="1411"/>
                    <a:pt x="993" y="1523"/>
                    <a:pt x="769" y="1523"/>
                  </a:cubicBezTo>
                  <a:cubicBezTo>
                    <a:pt x="420" y="1509"/>
                    <a:pt x="308" y="1272"/>
                    <a:pt x="308" y="923"/>
                  </a:cubicBezTo>
                  <a:lnTo>
                    <a:pt x="1481" y="923"/>
                  </a:lnTo>
                  <a:cubicBezTo>
                    <a:pt x="1495" y="364"/>
                    <a:pt x="1300" y="1"/>
                    <a:pt x="7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a:off x="7160100" y="4117475"/>
              <a:ext cx="19575" cy="42275"/>
            </a:xfrm>
            <a:custGeom>
              <a:rect b="b" l="l" r="r" t="t"/>
              <a:pathLst>
                <a:path extrusionOk="0" h="1691" w="783">
                  <a:moveTo>
                    <a:pt x="664" y="0"/>
                  </a:moveTo>
                  <a:cubicBezTo>
                    <a:pt x="438" y="0"/>
                    <a:pt x="328" y="173"/>
                    <a:pt x="280" y="378"/>
                  </a:cubicBezTo>
                  <a:cubicBezTo>
                    <a:pt x="252" y="280"/>
                    <a:pt x="266" y="140"/>
                    <a:pt x="266" y="29"/>
                  </a:cubicBezTo>
                  <a:lnTo>
                    <a:pt x="1" y="29"/>
                  </a:lnTo>
                  <a:lnTo>
                    <a:pt x="15" y="1691"/>
                  </a:lnTo>
                  <a:lnTo>
                    <a:pt x="294" y="1691"/>
                  </a:lnTo>
                  <a:cubicBezTo>
                    <a:pt x="320" y="1105"/>
                    <a:pt x="128" y="252"/>
                    <a:pt x="656" y="252"/>
                  </a:cubicBezTo>
                  <a:cubicBezTo>
                    <a:pt x="694" y="252"/>
                    <a:pt x="736" y="257"/>
                    <a:pt x="783" y="266"/>
                  </a:cubicBezTo>
                  <a:lnTo>
                    <a:pt x="783" y="15"/>
                  </a:lnTo>
                  <a:cubicBezTo>
                    <a:pt x="740" y="5"/>
                    <a:pt x="700" y="0"/>
                    <a:pt x="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8"/>
            <p:cNvSpPr/>
            <p:nvPr/>
          </p:nvSpPr>
          <p:spPr>
            <a:xfrm>
              <a:off x="6363525" y="4257125"/>
              <a:ext cx="39525" cy="42325"/>
            </a:xfrm>
            <a:custGeom>
              <a:rect b="b" l="l" r="r" t="t"/>
              <a:pathLst>
                <a:path extrusionOk="0" h="1693" w="1581">
                  <a:moveTo>
                    <a:pt x="855" y="1"/>
                  </a:moveTo>
                  <a:cubicBezTo>
                    <a:pt x="841" y="1"/>
                    <a:pt x="826" y="1"/>
                    <a:pt x="811" y="2"/>
                  </a:cubicBezTo>
                  <a:cubicBezTo>
                    <a:pt x="531" y="2"/>
                    <a:pt x="378" y="128"/>
                    <a:pt x="280" y="309"/>
                  </a:cubicBezTo>
                  <a:cubicBezTo>
                    <a:pt x="252" y="240"/>
                    <a:pt x="266" y="128"/>
                    <a:pt x="266" y="30"/>
                  </a:cubicBezTo>
                  <a:lnTo>
                    <a:pt x="0" y="30"/>
                  </a:lnTo>
                  <a:lnTo>
                    <a:pt x="14" y="1692"/>
                  </a:lnTo>
                  <a:lnTo>
                    <a:pt x="294" y="1692"/>
                  </a:lnTo>
                  <a:cubicBezTo>
                    <a:pt x="336" y="1106"/>
                    <a:pt x="84" y="240"/>
                    <a:pt x="713" y="212"/>
                  </a:cubicBezTo>
                  <a:cubicBezTo>
                    <a:pt x="992" y="212"/>
                    <a:pt x="1062" y="365"/>
                    <a:pt x="1062" y="631"/>
                  </a:cubicBezTo>
                  <a:lnTo>
                    <a:pt x="1062" y="1692"/>
                  </a:lnTo>
                  <a:lnTo>
                    <a:pt x="1341" y="1692"/>
                  </a:lnTo>
                  <a:cubicBezTo>
                    <a:pt x="1273" y="1021"/>
                    <a:pt x="1580"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8"/>
            <p:cNvSpPr/>
            <p:nvPr/>
          </p:nvSpPr>
          <p:spPr>
            <a:xfrm>
              <a:off x="6405075" y="4257175"/>
              <a:ext cx="40550" cy="43325"/>
            </a:xfrm>
            <a:custGeom>
              <a:rect b="b" l="l" r="r" t="t"/>
              <a:pathLst>
                <a:path extrusionOk="0" h="1733" w="1622">
                  <a:moveTo>
                    <a:pt x="1104" y="866"/>
                  </a:moveTo>
                  <a:lnTo>
                    <a:pt x="1104" y="866"/>
                  </a:lnTo>
                  <a:cubicBezTo>
                    <a:pt x="1118" y="1257"/>
                    <a:pt x="937" y="1495"/>
                    <a:pt x="573" y="1523"/>
                  </a:cubicBezTo>
                  <a:cubicBezTo>
                    <a:pt x="406" y="1523"/>
                    <a:pt x="294" y="1397"/>
                    <a:pt x="294" y="1229"/>
                  </a:cubicBezTo>
                  <a:cubicBezTo>
                    <a:pt x="294" y="824"/>
                    <a:pt x="727" y="894"/>
                    <a:pt x="1104" y="866"/>
                  </a:cubicBezTo>
                  <a:close/>
                  <a:moveTo>
                    <a:pt x="755" y="0"/>
                  </a:moveTo>
                  <a:cubicBezTo>
                    <a:pt x="378" y="0"/>
                    <a:pt x="126" y="126"/>
                    <a:pt x="85" y="447"/>
                  </a:cubicBezTo>
                  <a:lnTo>
                    <a:pt x="378" y="475"/>
                  </a:lnTo>
                  <a:cubicBezTo>
                    <a:pt x="378" y="266"/>
                    <a:pt x="532" y="210"/>
                    <a:pt x="741" y="210"/>
                  </a:cubicBezTo>
                  <a:cubicBezTo>
                    <a:pt x="1020" y="210"/>
                    <a:pt x="1118" y="377"/>
                    <a:pt x="1104" y="685"/>
                  </a:cubicBezTo>
                  <a:cubicBezTo>
                    <a:pt x="1078" y="685"/>
                    <a:pt x="1052" y="685"/>
                    <a:pt x="1026" y="685"/>
                  </a:cubicBezTo>
                  <a:cubicBezTo>
                    <a:pt x="508" y="685"/>
                    <a:pt x="1" y="697"/>
                    <a:pt x="1" y="1229"/>
                  </a:cubicBezTo>
                  <a:cubicBezTo>
                    <a:pt x="1" y="1537"/>
                    <a:pt x="196" y="1718"/>
                    <a:pt x="518" y="1732"/>
                  </a:cubicBezTo>
                  <a:cubicBezTo>
                    <a:pt x="839" y="1732"/>
                    <a:pt x="979" y="1565"/>
                    <a:pt x="1104" y="1383"/>
                  </a:cubicBezTo>
                  <a:lnTo>
                    <a:pt x="1104" y="1383"/>
                  </a:lnTo>
                  <a:cubicBezTo>
                    <a:pt x="1094" y="1598"/>
                    <a:pt x="1248" y="1705"/>
                    <a:pt x="1441" y="1705"/>
                  </a:cubicBezTo>
                  <a:cubicBezTo>
                    <a:pt x="1499" y="1705"/>
                    <a:pt x="1560" y="1696"/>
                    <a:pt x="1621" y="1676"/>
                  </a:cubicBezTo>
                  <a:lnTo>
                    <a:pt x="1621" y="1509"/>
                  </a:lnTo>
                  <a:cubicBezTo>
                    <a:pt x="1593" y="1515"/>
                    <a:pt x="1568" y="1518"/>
                    <a:pt x="1545" y="1518"/>
                  </a:cubicBezTo>
                  <a:cubicBezTo>
                    <a:pt x="1420" y="1518"/>
                    <a:pt x="1372" y="1425"/>
                    <a:pt x="1384" y="1271"/>
                  </a:cubicBezTo>
                  <a:lnTo>
                    <a:pt x="1384" y="559"/>
                  </a:lnTo>
                  <a:cubicBezTo>
                    <a:pt x="1384" y="168"/>
                    <a:pt x="1146"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8"/>
            <p:cNvSpPr/>
            <p:nvPr/>
          </p:nvSpPr>
          <p:spPr>
            <a:xfrm>
              <a:off x="6450825" y="4257175"/>
              <a:ext cx="61375" cy="42275"/>
            </a:xfrm>
            <a:custGeom>
              <a:rect b="b" l="l" r="r" t="t"/>
              <a:pathLst>
                <a:path extrusionOk="0" h="1691" w="2455">
                  <a:moveTo>
                    <a:pt x="1733" y="0"/>
                  </a:moveTo>
                  <a:cubicBezTo>
                    <a:pt x="1729" y="0"/>
                    <a:pt x="1724" y="0"/>
                    <a:pt x="1719" y="0"/>
                  </a:cubicBezTo>
                  <a:cubicBezTo>
                    <a:pt x="1453" y="0"/>
                    <a:pt x="1314" y="126"/>
                    <a:pt x="1216" y="307"/>
                  </a:cubicBezTo>
                  <a:cubicBezTo>
                    <a:pt x="1182" y="98"/>
                    <a:pt x="982" y="3"/>
                    <a:pt x="775" y="3"/>
                  </a:cubicBezTo>
                  <a:cubicBezTo>
                    <a:pt x="554" y="3"/>
                    <a:pt x="323" y="112"/>
                    <a:pt x="280" y="307"/>
                  </a:cubicBezTo>
                  <a:cubicBezTo>
                    <a:pt x="252" y="238"/>
                    <a:pt x="266" y="126"/>
                    <a:pt x="266" y="28"/>
                  </a:cubicBezTo>
                  <a:lnTo>
                    <a:pt x="1" y="28"/>
                  </a:lnTo>
                  <a:lnTo>
                    <a:pt x="15" y="1690"/>
                  </a:lnTo>
                  <a:lnTo>
                    <a:pt x="280" y="1690"/>
                  </a:lnTo>
                  <a:cubicBezTo>
                    <a:pt x="336" y="1118"/>
                    <a:pt x="84" y="252"/>
                    <a:pt x="671" y="210"/>
                  </a:cubicBezTo>
                  <a:cubicBezTo>
                    <a:pt x="680" y="209"/>
                    <a:pt x="689" y="209"/>
                    <a:pt x="698" y="209"/>
                  </a:cubicBezTo>
                  <a:cubicBezTo>
                    <a:pt x="926" y="209"/>
                    <a:pt x="964" y="386"/>
                    <a:pt x="964" y="629"/>
                  </a:cubicBezTo>
                  <a:lnTo>
                    <a:pt x="964" y="1690"/>
                  </a:lnTo>
                  <a:lnTo>
                    <a:pt x="1244" y="1690"/>
                  </a:lnTo>
                  <a:cubicBezTo>
                    <a:pt x="1300" y="1132"/>
                    <a:pt x="1034" y="238"/>
                    <a:pt x="1621" y="210"/>
                  </a:cubicBezTo>
                  <a:cubicBezTo>
                    <a:pt x="1886" y="210"/>
                    <a:pt x="1928" y="377"/>
                    <a:pt x="1928" y="629"/>
                  </a:cubicBezTo>
                  <a:lnTo>
                    <a:pt x="1928" y="1690"/>
                  </a:lnTo>
                  <a:lnTo>
                    <a:pt x="2208" y="1690"/>
                  </a:lnTo>
                  <a:cubicBezTo>
                    <a:pt x="2138" y="1038"/>
                    <a:pt x="2455" y="0"/>
                    <a:pt x="1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8"/>
            <p:cNvSpPr/>
            <p:nvPr/>
          </p:nvSpPr>
          <p:spPr>
            <a:xfrm>
              <a:off x="6514050" y="4257175"/>
              <a:ext cx="37375" cy="43325"/>
            </a:xfrm>
            <a:custGeom>
              <a:rect b="b" l="l" r="r" t="t"/>
              <a:pathLst>
                <a:path extrusionOk="0" h="1733" w="1495">
                  <a:moveTo>
                    <a:pt x="743" y="209"/>
                  </a:moveTo>
                  <a:cubicBezTo>
                    <a:pt x="986" y="209"/>
                    <a:pt x="1235" y="388"/>
                    <a:pt x="1201" y="699"/>
                  </a:cubicBezTo>
                  <a:lnTo>
                    <a:pt x="307" y="699"/>
                  </a:lnTo>
                  <a:cubicBezTo>
                    <a:pt x="307" y="615"/>
                    <a:pt x="321" y="517"/>
                    <a:pt x="349" y="461"/>
                  </a:cubicBezTo>
                  <a:cubicBezTo>
                    <a:pt x="422" y="288"/>
                    <a:pt x="581" y="209"/>
                    <a:pt x="743" y="209"/>
                  </a:cubicBezTo>
                  <a:close/>
                  <a:moveTo>
                    <a:pt x="740" y="0"/>
                  </a:moveTo>
                  <a:cubicBezTo>
                    <a:pt x="237" y="0"/>
                    <a:pt x="14" y="321"/>
                    <a:pt x="0" y="852"/>
                  </a:cubicBezTo>
                  <a:cubicBezTo>
                    <a:pt x="0" y="1397"/>
                    <a:pt x="251" y="1732"/>
                    <a:pt x="768" y="1732"/>
                  </a:cubicBezTo>
                  <a:cubicBezTo>
                    <a:pt x="1118" y="1732"/>
                    <a:pt x="1341" y="1579"/>
                    <a:pt x="1439" y="1327"/>
                  </a:cubicBezTo>
                  <a:lnTo>
                    <a:pt x="1187" y="1257"/>
                  </a:lnTo>
                  <a:cubicBezTo>
                    <a:pt x="1145" y="1411"/>
                    <a:pt x="992" y="1523"/>
                    <a:pt x="768" y="1523"/>
                  </a:cubicBezTo>
                  <a:cubicBezTo>
                    <a:pt x="419" y="1509"/>
                    <a:pt x="307" y="1271"/>
                    <a:pt x="307" y="922"/>
                  </a:cubicBezTo>
                  <a:lnTo>
                    <a:pt x="1481" y="922"/>
                  </a:lnTo>
                  <a:cubicBezTo>
                    <a:pt x="1495" y="363"/>
                    <a:pt x="1299" y="0"/>
                    <a:pt x="7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8"/>
            <p:cNvSpPr/>
            <p:nvPr/>
          </p:nvSpPr>
          <p:spPr>
            <a:xfrm>
              <a:off x="6943225" y="4257250"/>
              <a:ext cx="34800" cy="43325"/>
            </a:xfrm>
            <a:custGeom>
              <a:rect b="b" l="l" r="r" t="t"/>
              <a:pathLst>
                <a:path extrusionOk="0" h="1733" w="1392">
                  <a:moveTo>
                    <a:pt x="706" y="0"/>
                  </a:moveTo>
                  <a:cubicBezTo>
                    <a:pt x="381" y="0"/>
                    <a:pt x="52" y="137"/>
                    <a:pt x="71" y="472"/>
                  </a:cubicBezTo>
                  <a:cubicBezTo>
                    <a:pt x="113" y="1115"/>
                    <a:pt x="1021" y="765"/>
                    <a:pt x="1104" y="1254"/>
                  </a:cubicBezTo>
                  <a:cubicBezTo>
                    <a:pt x="1098" y="1438"/>
                    <a:pt x="915" y="1517"/>
                    <a:pt x="721" y="1517"/>
                  </a:cubicBezTo>
                  <a:cubicBezTo>
                    <a:pt x="501" y="1517"/>
                    <a:pt x="267" y="1417"/>
                    <a:pt x="252" y="1254"/>
                  </a:cubicBezTo>
                  <a:lnTo>
                    <a:pt x="1" y="1296"/>
                  </a:lnTo>
                  <a:cubicBezTo>
                    <a:pt x="35" y="1579"/>
                    <a:pt x="381" y="1733"/>
                    <a:pt x="716" y="1733"/>
                  </a:cubicBezTo>
                  <a:cubicBezTo>
                    <a:pt x="1059" y="1733"/>
                    <a:pt x="1391" y="1572"/>
                    <a:pt x="1370" y="1226"/>
                  </a:cubicBezTo>
                  <a:cubicBezTo>
                    <a:pt x="1342" y="542"/>
                    <a:pt x="462" y="905"/>
                    <a:pt x="336" y="444"/>
                  </a:cubicBezTo>
                  <a:cubicBezTo>
                    <a:pt x="343" y="280"/>
                    <a:pt x="520" y="203"/>
                    <a:pt x="701" y="203"/>
                  </a:cubicBezTo>
                  <a:cubicBezTo>
                    <a:pt x="890" y="203"/>
                    <a:pt x="1083" y="287"/>
                    <a:pt x="1091" y="444"/>
                  </a:cubicBezTo>
                  <a:lnTo>
                    <a:pt x="1356" y="402"/>
                  </a:lnTo>
                  <a:cubicBezTo>
                    <a:pt x="1328" y="263"/>
                    <a:pt x="1244" y="165"/>
                    <a:pt x="1146" y="95"/>
                  </a:cubicBezTo>
                  <a:cubicBezTo>
                    <a:pt x="1030" y="34"/>
                    <a:pt x="869" y="0"/>
                    <a:pt x="7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6981650" y="4248425"/>
              <a:ext cx="19925" cy="51800"/>
            </a:xfrm>
            <a:custGeom>
              <a:rect b="b" l="l" r="r" t="t"/>
              <a:pathLst>
                <a:path extrusionOk="0" h="2072" w="797">
                  <a:moveTo>
                    <a:pt x="280" y="1"/>
                  </a:moveTo>
                  <a:lnTo>
                    <a:pt x="210" y="378"/>
                  </a:lnTo>
                  <a:lnTo>
                    <a:pt x="1" y="378"/>
                  </a:lnTo>
                  <a:lnTo>
                    <a:pt x="1" y="588"/>
                  </a:lnTo>
                  <a:lnTo>
                    <a:pt x="182" y="588"/>
                  </a:lnTo>
                  <a:lnTo>
                    <a:pt x="182" y="1691"/>
                  </a:lnTo>
                  <a:cubicBezTo>
                    <a:pt x="182" y="1970"/>
                    <a:pt x="352" y="2071"/>
                    <a:pt x="551" y="2071"/>
                  </a:cubicBezTo>
                  <a:cubicBezTo>
                    <a:pt x="631" y="2071"/>
                    <a:pt x="716" y="2055"/>
                    <a:pt x="797" y="2026"/>
                  </a:cubicBezTo>
                  <a:lnTo>
                    <a:pt x="797" y="1817"/>
                  </a:lnTo>
                  <a:cubicBezTo>
                    <a:pt x="748" y="1837"/>
                    <a:pt x="698" y="1848"/>
                    <a:pt x="652" y="1848"/>
                  </a:cubicBezTo>
                  <a:cubicBezTo>
                    <a:pt x="540" y="1848"/>
                    <a:pt x="452" y="1784"/>
                    <a:pt x="462" y="1635"/>
                  </a:cubicBezTo>
                  <a:lnTo>
                    <a:pt x="462" y="588"/>
                  </a:lnTo>
                  <a:lnTo>
                    <a:pt x="769" y="588"/>
                  </a:lnTo>
                  <a:lnTo>
                    <a:pt x="769" y="378"/>
                  </a:lnTo>
                  <a:lnTo>
                    <a:pt x="462" y="378"/>
                  </a:lnTo>
                  <a:lnTo>
                    <a:pt x="4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8"/>
            <p:cNvSpPr/>
            <p:nvPr/>
          </p:nvSpPr>
          <p:spPr>
            <a:xfrm>
              <a:off x="7007500" y="4257150"/>
              <a:ext cx="19575" cy="42300"/>
            </a:xfrm>
            <a:custGeom>
              <a:rect b="b" l="l" r="r" t="t"/>
              <a:pathLst>
                <a:path extrusionOk="0" h="1692" w="783">
                  <a:moveTo>
                    <a:pt x="663" y="1"/>
                  </a:moveTo>
                  <a:cubicBezTo>
                    <a:pt x="438" y="1"/>
                    <a:pt x="328" y="174"/>
                    <a:pt x="280" y="378"/>
                  </a:cubicBezTo>
                  <a:cubicBezTo>
                    <a:pt x="252" y="281"/>
                    <a:pt x="266" y="141"/>
                    <a:pt x="266" y="29"/>
                  </a:cubicBezTo>
                  <a:lnTo>
                    <a:pt x="0" y="29"/>
                  </a:lnTo>
                  <a:lnTo>
                    <a:pt x="14" y="1691"/>
                  </a:lnTo>
                  <a:lnTo>
                    <a:pt x="294" y="1691"/>
                  </a:lnTo>
                  <a:cubicBezTo>
                    <a:pt x="320" y="1105"/>
                    <a:pt x="139" y="253"/>
                    <a:pt x="658" y="253"/>
                  </a:cubicBezTo>
                  <a:cubicBezTo>
                    <a:pt x="696" y="253"/>
                    <a:pt x="737" y="257"/>
                    <a:pt x="783" y="267"/>
                  </a:cubicBezTo>
                  <a:lnTo>
                    <a:pt x="783" y="15"/>
                  </a:lnTo>
                  <a:cubicBezTo>
                    <a:pt x="740" y="5"/>
                    <a:pt x="700" y="1"/>
                    <a:pt x="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8"/>
            <p:cNvSpPr/>
            <p:nvPr/>
          </p:nvSpPr>
          <p:spPr>
            <a:xfrm>
              <a:off x="7033325" y="4242500"/>
              <a:ext cx="7025" cy="56950"/>
            </a:xfrm>
            <a:custGeom>
              <a:rect b="b" l="l" r="r" t="t"/>
              <a:pathLst>
                <a:path extrusionOk="0" h="2278" w="281">
                  <a:moveTo>
                    <a:pt x="1" y="0"/>
                  </a:moveTo>
                  <a:lnTo>
                    <a:pt x="1" y="266"/>
                  </a:lnTo>
                  <a:lnTo>
                    <a:pt x="280" y="266"/>
                  </a:lnTo>
                  <a:lnTo>
                    <a:pt x="280" y="0"/>
                  </a:lnTo>
                  <a:close/>
                  <a:moveTo>
                    <a:pt x="1" y="615"/>
                  </a:moveTo>
                  <a:lnTo>
                    <a:pt x="1" y="2277"/>
                  </a:lnTo>
                  <a:lnTo>
                    <a:pt x="280" y="2277"/>
                  </a:lnTo>
                  <a:lnTo>
                    <a:pt x="280" y="61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a:off x="7050800" y="4257125"/>
              <a:ext cx="39525" cy="42325"/>
            </a:xfrm>
            <a:custGeom>
              <a:rect b="b" l="l" r="r" t="t"/>
              <a:pathLst>
                <a:path extrusionOk="0" h="1693" w="1581">
                  <a:moveTo>
                    <a:pt x="855" y="1"/>
                  </a:moveTo>
                  <a:cubicBezTo>
                    <a:pt x="841" y="1"/>
                    <a:pt x="826" y="1"/>
                    <a:pt x="811" y="2"/>
                  </a:cubicBezTo>
                  <a:cubicBezTo>
                    <a:pt x="531" y="2"/>
                    <a:pt x="378" y="128"/>
                    <a:pt x="280" y="309"/>
                  </a:cubicBezTo>
                  <a:cubicBezTo>
                    <a:pt x="252" y="240"/>
                    <a:pt x="266" y="128"/>
                    <a:pt x="266" y="30"/>
                  </a:cubicBezTo>
                  <a:lnTo>
                    <a:pt x="0" y="30"/>
                  </a:lnTo>
                  <a:lnTo>
                    <a:pt x="0" y="1692"/>
                  </a:lnTo>
                  <a:lnTo>
                    <a:pt x="280" y="1692"/>
                  </a:lnTo>
                  <a:cubicBezTo>
                    <a:pt x="336" y="1106"/>
                    <a:pt x="84" y="240"/>
                    <a:pt x="713" y="212"/>
                  </a:cubicBezTo>
                  <a:cubicBezTo>
                    <a:pt x="978" y="212"/>
                    <a:pt x="1048" y="365"/>
                    <a:pt x="1048" y="631"/>
                  </a:cubicBezTo>
                  <a:lnTo>
                    <a:pt x="1048" y="1692"/>
                  </a:lnTo>
                  <a:lnTo>
                    <a:pt x="1327" y="1692"/>
                  </a:lnTo>
                  <a:cubicBezTo>
                    <a:pt x="1273" y="1021"/>
                    <a:pt x="1580" y="1"/>
                    <a:pt x="8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a:off x="7092350" y="4257175"/>
              <a:ext cx="42600" cy="58500"/>
            </a:xfrm>
            <a:custGeom>
              <a:rect b="b" l="l" r="r" t="t"/>
              <a:pathLst>
                <a:path extrusionOk="0" h="2340" w="1704">
                  <a:moveTo>
                    <a:pt x="699" y="210"/>
                  </a:moveTo>
                  <a:cubicBezTo>
                    <a:pt x="1006" y="210"/>
                    <a:pt x="1132" y="489"/>
                    <a:pt x="1132" y="866"/>
                  </a:cubicBezTo>
                  <a:cubicBezTo>
                    <a:pt x="1132" y="1215"/>
                    <a:pt x="1006" y="1495"/>
                    <a:pt x="699" y="1495"/>
                  </a:cubicBezTo>
                  <a:cubicBezTo>
                    <a:pt x="350" y="1495"/>
                    <a:pt x="294" y="1215"/>
                    <a:pt x="294" y="866"/>
                  </a:cubicBezTo>
                  <a:cubicBezTo>
                    <a:pt x="294" y="503"/>
                    <a:pt x="350" y="210"/>
                    <a:pt x="699" y="210"/>
                  </a:cubicBezTo>
                  <a:close/>
                  <a:moveTo>
                    <a:pt x="629" y="0"/>
                  </a:moveTo>
                  <a:cubicBezTo>
                    <a:pt x="140" y="14"/>
                    <a:pt x="1" y="377"/>
                    <a:pt x="1" y="866"/>
                  </a:cubicBezTo>
                  <a:cubicBezTo>
                    <a:pt x="1" y="1341"/>
                    <a:pt x="126" y="1704"/>
                    <a:pt x="601" y="1704"/>
                  </a:cubicBezTo>
                  <a:cubicBezTo>
                    <a:pt x="881" y="1704"/>
                    <a:pt x="1034" y="1565"/>
                    <a:pt x="1132" y="1383"/>
                  </a:cubicBezTo>
                  <a:lnTo>
                    <a:pt x="1132" y="1649"/>
                  </a:lnTo>
                  <a:cubicBezTo>
                    <a:pt x="1191" y="1958"/>
                    <a:pt x="949" y="2132"/>
                    <a:pt x="715" y="2132"/>
                  </a:cubicBezTo>
                  <a:cubicBezTo>
                    <a:pt x="559" y="2132"/>
                    <a:pt x="406" y="2054"/>
                    <a:pt x="350" y="1886"/>
                  </a:cubicBezTo>
                  <a:lnTo>
                    <a:pt x="71" y="1942"/>
                  </a:lnTo>
                  <a:cubicBezTo>
                    <a:pt x="126" y="2137"/>
                    <a:pt x="252" y="2263"/>
                    <a:pt x="462" y="2305"/>
                  </a:cubicBezTo>
                  <a:cubicBezTo>
                    <a:pt x="572" y="2329"/>
                    <a:pt x="671" y="2340"/>
                    <a:pt x="758" y="2340"/>
                  </a:cubicBezTo>
                  <a:cubicBezTo>
                    <a:pt x="1703" y="2340"/>
                    <a:pt x="1335" y="1026"/>
                    <a:pt x="1412" y="28"/>
                  </a:cubicBezTo>
                  <a:lnTo>
                    <a:pt x="1160" y="28"/>
                  </a:lnTo>
                  <a:cubicBezTo>
                    <a:pt x="1132" y="112"/>
                    <a:pt x="1146" y="224"/>
                    <a:pt x="1132" y="307"/>
                  </a:cubicBezTo>
                  <a:cubicBezTo>
                    <a:pt x="1048" y="140"/>
                    <a:pt x="881" y="0"/>
                    <a:pt x="6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8"/>
            <p:cNvSpPr/>
            <p:nvPr/>
          </p:nvSpPr>
          <p:spPr>
            <a:xfrm>
              <a:off x="670450" y="2974125"/>
              <a:ext cx="891950" cy="551450"/>
            </a:xfrm>
            <a:custGeom>
              <a:rect b="b" l="l" r="r" t="t"/>
              <a:pathLst>
                <a:path extrusionOk="0" fill="none" h="22058" w="35678">
                  <a:moveTo>
                    <a:pt x="1" y="22057"/>
                  </a:moveTo>
                  <a:lnTo>
                    <a:pt x="15367" y="22057"/>
                  </a:lnTo>
                  <a:cubicBezTo>
                    <a:pt x="16330" y="22057"/>
                    <a:pt x="17113" y="21275"/>
                    <a:pt x="17113" y="20311"/>
                  </a:cubicBezTo>
                  <a:lnTo>
                    <a:pt x="17113" y="1746"/>
                  </a:lnTo>
                  <a:cubicBezTo>
                    <a:pt x="17113" y="782"/>
                    <a:pt x="17895" y="0"/>
                    <a:pt x="18859" y="0"/>
                  </a:cubicBezTo>
                  <a:lnTo>
                    <a:pt x="35677" y="0"/>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8"/>
            <p:cNvSpPr/>
            <p:nvPr/>
          </p:nvSpPr>
          <p:spPr>
            <a:xfrm>
              <a:off x="665925" y="3521350"/>
              <a:ext cx="4550" cy="8750"/>
            </a:xfrm>
            <a:custGeom>
              <a:rect b="b" l="l" r="r" t="t"/>
              <a:pathLst>
                <a:path extrusionOk="0" h="350" w="182">
                  <a:moveTo>
                    <a:pt x="0" y="1"/>
                  </a:moveTo>
                  <a:lnTo>
                    <a:pt x="0" y="350"/>
                  </a:lnTo>
                  <a:lnTo>
                    <a:pt x="182" y="350"/>
                  </a:lnTo>
                  <a:lnTo>
                    <a:pt x="18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1555400" y="2930475"/>
              <a:ext cx="87325" cy="87325"/>
            </a:xfrm>
            <a:custGeom>
              <a:rect b="b" l="l" r="r" t="t"/>
              <a:pathLst>
                <a:path extrusionOk="0" h="3493" w="3493">
                  <a:moveTo>
                    <a:pt x="3492" y="0"/>
                  </a:moveTo>
                  <a:lnTo>
                    <a:pt x="0" y="1746"/>
                  </a:lnTo>
                  <a:lnTo>
                    <a:pt x="3492" y="3492"/>
                  </a:lnTo>
                  <a:lnTo>
                    <a:pt x="34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1555400" y="2930475"/>
              <a:ext cx="87325" cy="87325"/>
            </a:xfrm>
            <a:custGeom>
              <a:rect b="b" l="l" r="r" t="t"/>
              <a:pathLst>
                <a:path extrusionOk="0" fill="none" h="3493" w="3493">
                  <a:moveTo>
                    <a:pt x="3492" y="3492"/>
                  </a:moveTo>
                  <a:lnTo>
                    <a:pt x="0" y="1746"/>
                  </a:lnTo>
                  <a:lnTo>
                    <a:pt x="3492" y="0"/>
                  </a:lnTo>
                  <a:moveTo>
                    <a:pt x="3492" y="1746"/>
                  </a:moveTo>
                  <a:lnTo>
                    <a:pt x="0" y="174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a:off x="5383950" y="3832150"/>
              <a:ext cx="598950" cy="311900"/>
            </a:xfrm>
            <a:custGeom>
              <a:rect b="b" l="l" r="r" t="t"/>
              <a:pathLst>
                <a:path extrusionOk="0" fill="none" h="12476" w="23958">
                  <a:moveTo>
                    <a:pt x="23957" y="12475"/>
                  </a:moveTo>
                  <a:lnTo>
                    <a:pt x="13830" y="12475"/>
                  </a:lnTo>
                  <a:cubicBezTo>
                    <a:pt x="12866" y="12475"/>
                    <a:pt x="12084" y="11693"/>
                    <a:pt x="12084" y="10729"/>
                  </a:cubicBezTo>
                  <a:lnTo>
                    <a:pt x="12084" y="1747"/>
                  </a:lnTo>
                  <a:cubicBezTo>
                    <a:pt x="12084" y="783"/>
                    <a:pt x="11301" y="1"/>
                    <a:pt x="10337" y="1"/>
                  </a:cubicBezTo>
                  <a:lnTo>
                    <a:pt x="0" y="1"/>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a:off x="5303975" y="3788500"/>
              <a:ext cx="87325" cy="87350"/>
            </a:xfrm>
            <a:custGeom>
              <a:rect b="b" l="l" r="r" t="t"/>
              <a:pathLst>
                <a:path extrusionOk="0" h="3494" w="3493">
                  <a:moveTo>
                    <a:pt x="0" y="1"/>
                  </a:moveTo>
                  <a:lnTo>
                    <a:pt x="0" y="3493"/>
                  </a:lnTo>
                  <a:lnTo>
                    <a:pt x="3493" y="174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a:off x="5303975" y="3788500"/>
              <a:ext cx="766225" cy="399200"/>
            </a:xfrm>
            <a:custGeom>
              <a:rect b="b" l="l" r="r" t="t"/>
              <a:pathLst>
                <a:path extrusionOk="0" fill="none" h="15968" w="30649">
                  <a:moveTo>
                    <a:pt x="27156" y="12475"/>
                  </a:moveTo>
                  <a:lnTo>
                    <a:pt x="27156" y="15967"/>
                  </a:lnTo>
                  <a:moveTo>
                    <a:pt x="30648" y="14221"/>
                  </a:moveTo>
                  <a:lnTo>
                    <a:pt x="27156" y="14221"/>
                  </a:lnTo>
                  <a:moveTo>
                    <a:pt x="0" y="1"/>
                  </a:moveTo>
                  <a:lnTo>
                    <a:pt x="3493" y="1747"/>
                  </a:lnTo>
                  <a:lnTo>
                    <a:pt x="0" y="3493"/>
                  </a:lnTo>
                  <a:moveTo>
                    <a:pt x="0" y="1747"/>
                  </a:moveTo>
                  <a:lnTo>
                    <a:pt x="3493" y="1747"/>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8"/>
            <p:cNvSpPr/>
            <p:nvPr/>
          </p:nvSpPr>
          <p:spPr>
            <a:xfrm>
              <a:off x="5389175" y="3269900"/>
              <a:ext cx="1026750" cy="255675"/>
            </a:xfrm>
            <a:custGeom>
              <a:rect b="b" l="l" r="r" t="t"/>
              <a:pathLst>
                <a:path extrusionOk="0" fill="none" h="10227" w="41070">
                  <a:moveTo>
                    <a:pt x="1" y="1"/>
                  </a:moveTo>
                  <a:lnTo>
                    <a:pt x="18691" y="1"/>
                  </a:lnTo>
                  <a:cubicBezTo>
                    <a:pt x="19655" y="1"/>
                    <a:pt x="20438" y="783"/>
                    <a:pt x="20438" y="1747"/>
                  </a:cubicBezTo>
                  <a:lnTo>
                    <a:pt x="20438" y="8480"/>
                  </a:lnTo>
                  <a:cubicBezTo>
                    <a:pt x="20438" y="9444"/>
                    <a:pt x="21220" y="10226"/>
                    <a:pt x="22184" y="10226"/>
                  </a:cubicBezTo>
                  <a:lnTo>
                    <a:pt x="41070" y="10226"/>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8"/>
            <p:cNvSpPr/>
            <p:nvPr/>
          </p:nvSpPr>
          <p:spPr>
            <a:xfrm>
              <a:off x="6408575" y="3481900"/>
              <a:ext cx="87325" cy="87325"/>
            </a:xfrm>
            <a:custGeom>
              <a:rect b="b" l="l" r="r" t="t"/>
              <a:pathLst>
                <a:path extrusionOk="0" h="3493" w="3493">
                  <a:moveTo>
                    <a:pt x="3493" y="0"/>
                  </a:moveTo>
                  <a:lnTo>
                    <a:pt x="0" y="1746"/>
                  </a:lnTo>
                  <a:lnTo>
                    <a:pt x="3493" y="3492"/>
                  </a:lnTo>
                  <a:lnTo>
                    <a:pt x="3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a:off x="5301875" y="3226250"/>
              <a:ext cx="1194025" cy="342975"/>
            </a:xfrm>
            <a:custGeom>
              <a:rect b="b" l="l" r="r" t="t"/>
              <a:pathLst>
                <a:path extrusionOk="0" fill="none" h="13719" w="47761">
                  <a:moveTo>
                    <a:pt x="3493" y="3493"/>
                  </a:moveTo>
                  <a:lnTo>
                    <a:pt x="3493" y="1"/>
                  </a:lnTo>
                  <a:moveTo>
                    <a:pt x="1" y="1747"/>
                  </a:moveTo>
                  <a:lnTo>
                    <a:pt x="3493" y="1747"/>
                  </a:lnTo>
                  <a:moveTo>
                    <a:pt x="47761" y="13718"/>
                  </a:moveTo>
                  <a:lnTo>
                    <a:pt x="44268" y="11972"/>
                  </a:lnTo>
                  <a:lnTo>
                    <a:pt x="47761" y="10226"/>
                  </a:lnTo>
                  <a:moveTo>
                    <a:pt x="47761" y="11972"/>
                  </a:moveTo>
                  <a:lnTo>
                    <a:pt x="44268" y="11972"/>
                  </a:lnTo>
                </a:path>
              </a:pathLst>
            </a:custGeom>
            <a:noFill/>
            <a:ln cap="flat" cmpd="sng" w="8725">
              <a:solidFill>
                <a:srgbClr val="494949"/>
              </a:solidFill>
              <a:prstDash val="solid"/>
              <a:miter lim="139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27" name="Google Shape;2227;p38"/>
          <p:cNvCxnSpPr/>
          <p:nvPr/>
        </p:nvCxnSpPr>
        <p:spPr>
          <a:xfrm>
            <a:off x="4029000" y="2571750"/>
            <a:ext cx="476400" cy="0"/>
          </a:xfrm>
          <a:prstGeom prst="straightConnector1">
            <a:avLst/>
          </a:prstGeom>
          <a:noFill/>
          <a:ln cap="flat" cmpd="sng" w="114300">
            <a:solidFill>
              <a:schemeClr val="dk1"/>
            </a:solidFill>
            <a:prstDash val="solid"/>
            <a:round/>
            <a:headEnd len="med" w="med" type="none"/>
            <a:tailEnd len="med" w="med" type="stealth"/>
          </a:ln>
        </p:spPr>
      </p:cxnSp>
      <p:sp>
        <p:nvSpPr>
          <p:cNvPr id="2228" name="Google Shape;2228;p3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29" name="Google Shape;2229;p38"/>
          <p:cNvSpPr/>
          <p:nvPr/>
        </p:nvSpPr>
        <p:spPr>
          <a:xfrm>
            <a:off x="0" y="0"/>
            <a:ext cx="3984900" cy="5143500"/>
          </a:xfrm>
          <a:prstGeom prst="rect">
            <a:avLst/>
          </a:pr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txBox="1"/>
          <p:nvPr/>
        </p:nvSpPr>
        <p:spPr>
          <a:xfrm>
            <a:off x="6182100" y="-76200"/>
            <a:ext cx="2961900" cy="8142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480"/>
              </a:spcBef>
              <a:spcAft>
                <a:spcPts val="0"/>
              </a:spcAft>
              <a:buClr>
                <a:schemeClr val="dk1"/>
              </a:buClr>
              <a:buSzPts val="1000"/>
              <a:buFont typeface="Quicksand"/>
              <a:buChar char="✘"/>
            </a:pPr>
            <a:r>
              <a:rPr lang="en" sz="1000">
                <a:solidFill>
                  <a:schemeClr val="dk1"/>
                </a:solidFill>
                <a:latin typeface="Quicksand"/>
                <a:ea typeface="Quicksand"/>
                <a:cs typeface="Quicksand"/>
                <a:sym typeface="Quicksand"/>
              </a:rPr>
              <a:t>Remove </a:t>
            </a:r>
            <a:r>
              <a:rPr b="1" lang="en" sz="1000">
                <a:solidFill>
                  <a:schemeClr val="dk1"/>
                </a:solidFill>
                <a:latin typeface="Quicksand"/>
                <a:ea typeface="Quicksand"/>
                <a:cs typeface="Quicksand"/>
                <a:sym typeface="Quicksand"/>
              </a:rPr>
              <a:t>Manager of Manager</a:t>
            </a:r>
            <a:r>
              <a:rPr lang="en" sz="1000">
                <a:solidFill>
                  <a:schemeClr val="dk1"/>
                </a:solidFill>
                <a:latin typeface="Quicksand"/>
                <a:ea typeface="Quicksand"/>
                <a:cs typeface="Quicksand"/>
                <a:sym typeface="Quicksand"/>
              </a:rPr>
              <a:t> concept</a:t>
            </a:r>
            <a:endParaRPr sz="1000">
              <a:solidFill>
                <a:schemeClr val="dk1"/>
              </a:solidFill>
              <a:latin typeface="Quicksand"/>
              <a:ea typeface="Quicksand"/>
              <a:cs typeface="Quicksand"/>
              <a:sym typeface="Quicksand"/>
            </a:endParaRPr>
          </a:p>
          <a:p>
            <a:pPr indent="-292100" lvl="0" marL="457200" rtl="0" algn="l">
              <a:lnSpc>
                <a:spcPct val="150000"/>
              </a:lnSpc>
              <a:spcBef>
                <a:spcPts val="0"/>
              </a:spcBef>
              <a:spcAft>
                <a:spcPts val="0"/>
              </a:spcAft>
              <a:buClr>
                <a:schemeClr val="dk1"/>
              </a:buClr>
              <a:buSzPts val="1000"/>
              <a:buFont typeface="Quicksand"/>
              <a:buChar char="✘"/>
            </a:pPr>
            <a:r>
              <a:rPr lang="en" sz="1000">
                <a:solidFill>
                  <a:schemeClr val="dk1"/>
                </a:solidFill>
                <a:latin typeface="Quicksand"/>
                <a:ea typeface="Quicksand"/>
                <a:cs typeface="Quicksand"/>
                <a:sym typeface="Quicksand"/>
              </a:rPr>
              <a:t>Add </a:t>
            </a:r>
            <a:r>
              <a:rPr b="1" lang="en" sz="1000">
                <a:solidFill>
                  <a:schemeClr val="dk1"/>
                </a:solidFill>
                <a:latin typeface="Quicksand"/>
                <a:ea typeface="Quicksand"/>
                <a:cs typeface="Quicksand"/>
                <a:sym typeface="Quicksand"/>
              </a:rPr>
              <a:t>Management Types</a:t>
            </a:r>
            <a:endParaRPr b="1" sz="1000">
              <a:solidFill>
                <a:schemeClr val="dk1"/>
              </a:solidFill>
              <a:latin typeface="Quicksand"/>
              <a:ea typeface="Quicksand"/>
              <a:cs typeface="Quicksand"/>
              <a:sym typeface="Quicksand"/>
            </a:endParaRPr>
          </a:p>
          <a:p>
            <a:pPr indent="-292100" lvl="0" marL="457200" rtl="0" algn="l">
              <a:lnSpc>
                <a:spcPct val="150000"/>
              </a:lnSpc>
              <a:spcBef>
                <a:spcPts val="0"/>
              </a:spcBef>
              <a:spcAft>
                <a:spcPts val="0"/>
              </a:spcAft>
              <a:buClr>
                <a:schemeClr val="dk1"/>
              </a:buClr>
              <a:buSzPts val="1000"/>
              <a:buFont typeface="Quicksand"/>
              <a:buChar char="✘"/>
            </a:pPr>
            <a:r>
              <a:rPr lang="en" sz="1000">
                <a:solidFill>
                  <a:schemeClr val="dk1"/>
                </a:solidFill>
                <a:latin typeface="Quicksand"/>
                <a:ea typeface="Quicksand"/>
                <a:cs typeface="Quicksand"/>
                <a:sym typeface="Quicksand"/>
              </a:rPr>
              <a:t>Add </a:t>
            </a:r>
            <a:r>
              <a:rPr b="1" lang="en" sz="1000">
                <a:solidFill>
                  <a:schemeClr val="dk1"/>
                </a:solidFill>
                <a:latin typeface="Quicksand"/>
                <a:ea typeface="Quicksand"/>
                <a:cs typeface="Quicksand"/>
                <a:sym typeface="Quicksand"/>
              </a:rPr>
              <a:t>Group Types</a:t>
            </a:r>
            <a:endParaRPr b="1" sz="10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0">
                                            <p:txEl>
                                              <p:pRg end="0" st="0"/>
                                            </p:txEl>
                                          </p:spTgt>
                                        </p:tgtEl>
                                        <p:attrNameLst>
                                          <p:attrName>style.visibility</p:attrName>
                                        </p:attrNameLst>
                                      </p:cBhvr>
                                      <p:to>
                                        <p:strVal val="visible"/>
                                      </p:to>
                                    </p:set>
                                    <p:animEffect filter="fade" transition="in">
                                      <p:cBhvr>
                                        <p:cTn dur="1000"/>
                                        <p:tgtEl>
                                          <p:spTgt spid="2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0">
                                            <p:txEl>
                                              <p:pRg end="1" st="1"/>
                                            </p:txEl>
                                          </p:spTgt>
                                        </p:tgtEl>
                                        <p:attrNameLst>
                                          <p:attrName>style.visibility</p:attrName>
                                        </p:attrNameLst>
                                      </p:cBhvr>
                                      <p:to>
                                        <p:strVal val="visible"/>
                                      </p:to>
                                    </p:set>
                                    <p:animEffect filter="fade" transition="in">
                                      <p:cBhvr>
                                        <p:cTn dur="1000"/>
                                        <p:tgtEl>
                                          <p:spTgt spid="2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0">
                                            <p:txEl>
                                              <p:pRg end="2" st="2"/>
                                            </p:txEl>
                                          </p:spTgt>
                                        </p:tgtEl>
                                        <p:attrNameLst>
                                          <p:attrName>style.visibility</p:attrName>
                                        </p:attrNameLst>
                                      </p:cBhvr>
                                      <p:to>
                                        <p:strVal val="visible"/>
                                      </p:to>
                                    </p:set>
                                    <p:animEffect filter="fade" transition="in">
                                      <p:cBhvr>
                                        <p:cTn dur="1000"/>
                                        <p:tgtEl>
                                          <p:spTgt spid="2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0">
                                            <p:txEl>
                                              <p:pRg end="3" st="3"/>
                                            </p:txEl>
                                          </p:spTgt>
                                        </p:tgtEl>
                                        <p:attrNameLst>
                                          <p:attrName>style.visibility</p:attrName>
                                        </p:attrNameLst>
                                      </p:cBhvr>
                                      <p:to>
                                        <p:strVal val="visible"/>
                                      </p:to>
                                    </p:set>
                                    <p:animEffect filter="fade" transition="in">
                                      <p:cBhvr>
                                        <p:cTn dur="1000"/>
                                        <p:tgtEl>
                                          <p:spTgt spid="22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4" name="Shape 2234"/>
        <p:cNvGrpSpPr/>
        <p:nvPr/>
      </p:nvGrpSpPr>
      <p:grpSpPr>
        <a:xfrm>
          <a:off x="0" y="0"/>
          <a:ext cx="0" cy="0"/>
          <a:chOff x="0" y="0"/>
          <a:chExt cx="0" cy="0"/>
        </a:xfrm>
      </p:grpSpPr>
      <p:sp>
        <p:nvSpPr>
          <p:cNvPr id="2235" name="Google Shape;2235;p39"/>
          <p:cNvSpPr txBox="1"/>
          <p:nvPr/>
        </p:nvSpPr>
        <p:spPr>
          <a:xfrm>
            <a:off x="2022770" y="1827717"/>
            <a:ext cx="4919400" cy="1159800"/>
          </a:xfrm>
          <a:prstGeom prst="rect">
            <a:avLst/>
          </a:prstGeom>
          <a:noFill/>
          <a:ln>
            <a:noFill/>
          </a:ln>
        </p:spPr>
        <p:txBody>
          <a:bodyPr anchorCtr="0" anchor="b" bIns="0" lIns="0" spcFirstLastPara="1" rIns="0" wrap="square" tIns="0">
            <a:noAutofit/>
          </a:bodyPr>
          <a:lstStyle/>
          <a:p>
            <a:pPr indent="0" lvl="0" marL="914400" rtl="0" algn="l">
              <a:lnSpc>
                <a:spcPct val="90000"/>
              </a:lnSpc>
              <a:spcBef>
                <a:spcPts val="0"/>
              </a:spcBef>
              <a:spcAft>
                <a:spcPts val="0"/>
              </a:spcAft>
              <a:buNone/>
            </a:pPr>
            <a:r>
              <a:rPr b="1" lang="en" sz="4800">
                <a:solidFill>
                  <a:srgbClr val="F3805C"/>
                </a:solidFill>
                <a:latin typeface="Amatic SC"/>
                <a:ea typeface="Amatic SC"/>
                <a:cs typeface="Amatic SC"/>
                <a:sym typeface="Amatic SC"/>
              </a:rPr>
              <a:t>  5.  </a:t>
            </a:r>
            <a:r>
              <a:rPr b="1" lang="en" sz="4800">
                <a:solidFill>
                  <a:srgbClr val="273F68"/>
                </a:solidFill>
                <a:latin typeface="Amatic SC"/>
                <a:ea typeface="Amatic SC"/>
                <a:cs typeface="Amatic SC"/>
                <a:sym typeface="Amatic SC"/>
              </a:rPr>
              <a:t>Conclusion</a:t>
            </a:r>
            <a:endParaRPr b="1" sz="4800">
              <a:solidFill>
                <a:srgbClr val="273F68"/>
              </a:solidFill>
              <a:latin typeface="Amatic SC"/>
              <a:ea typeface="Amatic SC"/>
              <a:cs typeface="Amatic SC"/>
              <a:sym typeface="Amatic SC"/>
            </a:endParaRPr>
          </a:p>
        </p:txBody>
      </p:sp>
      <p:sp>
        <p:nvSpPr>
          <p:cNvPr id="2236" name="Google Shape;2236;p39"/>
          <p:cNvSpPr txBox="1"/>
          <p:nvPr>
            <p:ph idx="4294967295"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0" name="Shape 2240"/>
        <p:cNvGrpSpPr/>
        <p:nvPr/>
      </p:nvGrpSpPr>
      <p:grpSpPr>
        <a:xfrm>
          <a:off x="0" y="0"/>
          <a:ext cx="0" cy="0"/>
          <a:chOff x="0" y="0"/>
          <a:chExt cx="0" cy="0"/>
        </a:xfrm>
      </p:grpSpPr>
      <p:sp>
        <p:nvSpPr>
          <p:cNvPr id="2241" name="Google Shape;2241;p40"/>
          <p:cNvSpPr txBox="1"/>
          <p:nvPr>
            <p:ph idx="1" type="body"/>
          </p:nvPr>
        </p:nvSpPr>
        <p:spPr>
          <a:xfrm>
            <a:off x="524300" y="1327950"/>
            <a:ext cx="8063700" cy="26832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Stable Home Groups module</a:t>
            </a:r>
            <a:endParaRPr/>
          </a:p>
          <a:p>
            <a:pPr indent="-342900" lvl="1" marL="914400" rtl="0" algn="l">
              <a:lnSpc>
                <a:spcPct val="150000"/>
              </a:lnSpc>
              <a:spcBef>
                <a:spcPts val="0"/>
              </a:spcBef>
              <a:spcAft>
                <a:spcPts val="0"/>
              </a:spcAft>
              <a:buSzPts val="1800"/>
              <a:buChar char="✗"/>
            </a:pPr>
            <a:r>
              <a:rPr lang="en"/>
              <a:t>Live on server for Arco</a:t>
            </a:r>
            <a:endParaRPr/>
          </a:p>
          <a:p>
            <a:pPr indent="-342900" lvl="0" marL="457200" rtl="0" algn="l">
              <a:lnSpc>
                <a:spcPct val="150000"/>
              </a:lnSpc>
              <a:spcBef>
                <a:spcPts val="0"/>
              </a:spcBef>
              <a:spcAft>
                <a:spcPts val="0"/>
              </a:spcAft>
              <a:buSzPts val="1800"/>
              <a:buChar char="✘"/>
            </a:pPr>
            <a:r>
              <a:rPr lang="en"/>
              <a:t>Over 30 stories completed</a:t>
            </a:r>
            <a:endParaRPr/>
          </a:p>
        </p:txBody>
      </p:sp>
      <p:sp>
        <p:nvSpPr>
          <p:cNvPr id="2242" name="Google Shape;2242;p40"/>
          <p:cNvSpPr txBox="1"/>
          <p:nvPr>
            <p:ph type="title"/>
          </p:nvPr>
        </p:nvSpPr>
        <p:spPr>
          <a:xfrm>
            <a:off x="1028400" y="6819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Project Accomplishments</a:t>
            </a:r>
            <a:endParaRPr sz="3600"/>
          </a:p>
        </p:txBody>
      </p:sp>
      <p:sp>
        <p:nvSpPr>
          <p:cNvPr id="2243" name="Google Shape;2243;p4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44" name="Google Shape;2244;p40"/>
          <p:cNvSpPr/>
          <p:nvPr/>
        </p:nvSpPr>
        <p:spPr>
          <a:xfrm>
            <a:off x="6467225" y="681951"/>
            <a:ext cx="452078" cy="469747"/>
          </a:xfrm>
          <a:custGeom>
            <a:rect b="b" l="l" r="r" t="t"/>
            <a:pathLst>
              <a:path extrusionOk="0" h="17812" w="17618">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8" name="Shape 2248"/>
        <p:cNvGrpSpPr/>
        <p:nvPr/>
      </p:nvGrpSpPr>
      <p:grpSpPr>
        <a:xfrm>
          <a:off x="0" y="0"/>
          <a:ext cx="0" cy="0"/>
          <a:chOff x="0" y="0"/>
          <a:chExt cx="0" cy="0"/>
        </a:xfrm>
      </p:grpSpPr>
      <p:sp>
        <p:nvSpPr>
          <p:cNvPr id="2249" name="Google Shape;2249;p41"/>
          <p:cNvSpPr txBox="1"/>
          <p:nvPr>
            <p:ph idx="1" type="body"/>
          </p:nvPr>
        </p:nvSpPr>
        <p:spPr>
          <a:xfrm>
            <a:off x="524300" y="1327950"/>
            <a:ext cx="8063700" cy="26832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Over J-term, it was great to accomplish all we did</a:t>
            </a:r>
            <a:endParaRPr/>
          </a:p>
          <a:p>
            <a:pPr indent="-342900" lvl="0" marL="457200" rtl="0" algn="l">
              <a:lnSpc>
                <a:spcPct val="150000"/>
              </a:lnSpc>
              <a:spcBef>
                <a:spcPts val="0"/>
              </a:spcBef>
              <a:spcAft>
                <a:spcPts val="0"/>
              </a:spcAft>
              <a:buSzPts val="1800"/>
              <a:buChar char="✘"/>
            </a:pPr>
            <a:r>
              <a:rPr lang="en"/>
              <a:t>Corpus Christi is in God’s plan</a:t>
            </a:r>
            <a:endParaRPr/>
          </a:p>
          <a:p>
            <a:pPr indent="-342900" lvl="1" marL="914400" rtl="0" algn="l">
              <a:lnSpc>
                <a:spcPct val="150000"/>
              </a:lnSpc>
              <a:spcBef>
                <a:spcPts val="0"/>
              </a:spcBef>
              <a:spcAft>
                <a:spcPts val="0"/>
              </a:spcAft>
              <a:buSzPts val="1800"/>
              <a:buChar char="✗"/>
            </a:pPr>
            <a:r>
              <a:rPr lang="en"/>
              <a:t>Software is in need for churches across the globe</a:t>
            </a:r>
            <a:endParaRPr/>
          </a:p>
        </p:txBody>
      </p:sp>
      <p:sp>
        <p:nvSpPr>
          <p:cNvPr id="2250" name="Google Shape;2250;p41"/>
          <p:cNvSpPr txBox="1"/>
          <p:nvPr>
            <p:ph type="title"/>
          </p:nvPr>
        </p:nvSpPr>
        <p:spPr>
          <a:xfrm>
            <a:off x="1028400" y="6819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Final thoughts</a:t>
            </a:r>
            <a:endParaRPr sz="3600"/>
          </a:p>
        </p:txBody>
      </p:sp>
      <p:sp>
        <p:nvSpPr>
          <p:cNvPr id="2251" name="Google Shape;2251;p4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5" name="Shape 2255"/>
        <p:cNvGrpSpPr/>
        <p:nvPr/>
      </p:nvGrpSpPr>
      <p:grpSpPr>
        <a:xfrm>
          <a:off x="0" y="0"/>
          <a:ext cx="0" cy="0"/>
          <a:chOff x="0" y="0"/>
          <a:chExt cx="0" cy="0"/>
        </a:xfrm>
      </p:grpSpPr>
      <p:pic>
        <p:nvPicPr>
          <p:cNvPr id="2256" name="Google Shape;2256;p42"/>
          <p:cNvPicPr preferRelativeResize="0"/>
          <p:nvPr/>
        </p:nvPicPr>
        <p:blipFill>
          <a:blip r:embed="rId3">
            <a:alphaModFix/>
          </a:blip>
          <a:stretch>
            <a:fillRect/>
          </a:stretch>
        </p:blipFill>
        <p:spPr>
          <a:xfrm>
            <a:off x="1048525" y="802325"/>
            <a:ext cx="7047002" cy="3774275"/>
          </a:xfrm>
          <a:prstGeom prst="rect">
            <a:avLst/>
          </a:prstGeom>
          <a:noFill/>
          <a:ln>
            <a:noFill/>
          </a:ln>
        </p:spPr>
      </p:pic>
      <p:sp>
        <p:nvSpPr>
          <p:cNvPr id="2257" name="Google Shape;2257;p42"/>
          <p:cNvSpPr txBox="1"/>
          <p:nvPr>
            <p:ph idx="4294967295" type="title"/>
          </p:nvPr>
        </p:nvSpPr>
        <p:spPr>
          <a:xfrm>
            <a:off x="1028400" y="45681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16"/>
          <p:cNvSpPr txBox="1"/>
          <p:nvPr/>
        </p:nvSpPr>
        <p:spPr>
          <a:xfrm>
            <a:off x="2022770" y="1827717"/>
            <a:ext cx="4919400" cy="1159800"/>
          </a:xfrm>
          <a:prstGeom prst="rect">
            <a:avLst/>
          </a:prstGeom>
          <a:noFill/>
          <a:ln>
            <a:noFill/>
          </a:ln>
        </p:spPr>
        <p:txBody>
          <a:bodyPr anchorCtr="0" anchor="b" bIns="0" lIns="0" spcFirstLastPara="1" rIns="0" wrap="square" tIns="0">
            <a:noAutofit/>
          </a:bodyPr>
          <a:lstStyle/>
          <a:p>
            <a:pPr indent="-533400" lvl="0" marL="457200" rtl="0" algn="ctr">
              <a:lnSpc>
                <a:spcPct val="90000"/>
              </a:lnSpc>
              <a:spcBef>
                <a:spcPts val="0"/>
              </a:spcBef>
              <a:spcAft>
                <a:spcPts val="0"/>
              </a:spcAft>
              <a:buClr>
                <a:srgbClr val="F3805C"/>
              </a:buClr>
              <a:buSzPts val="4800"/>
              <a:buFont typeface="Amatic SC"/>
              <a:buAutoNum type="arabicPeriod"/>
            </a:pPr>
            <a:r>
              <a:rPr b="1" lang="en" sz="4800">
                <a:solidFill>
                  <a:srgbClr val="F3805C"/>
                </a:solidFill>
                <a:latin typeface="Amatic SC"/>
                <a:ea typeface="Amatic SC"/>
                <a:cs typeface="Amatic SC"/>
                <a:sym typeface="Amatic SC"/>
              </a:rPr>
              <a:t> </a:t>
            </a:r>
            <a:r>
              <a:rPr b="1" lang="en" sz="4800">
                <a:solidFill>
                  <a:srgbClr val="273F68"/>
                </a:solidFill>
                <a:latin typeface="Amatic SC"/>
                <a:ea typeface="Amatic SC"/>
                <a:cs typeface="Amatic SC"/>
                <a:sym typeface="Amatic SC"/>
              </a:rPr>
              <a:t>Introduction</a:t>
            </a:r>
            <a:endParaRPr b="1" sz="4800">
              <a:solidFill>
                <a:srgbClr val="273F68"/>
              </a:solidFill>
              <a:latin typeface="Amatic SC"/>
              <a:ea typeface="Amatic SC"/>
              <a:cs typeface="Amatic SC"/>
              <a:sym typeface="Amatic SC"/>
            </a:endParaRPr>
          </a:p>
        </p:txBody>
      </p:sp>
      <p:sp>
        <p:nvSpPr>
          <p:cNvPr id="712" name="Google Shape;712;p16"/>
          <p:cNvSpPr txBox="1"/>
          <p:nvPr>
            <p:ph idx="4294967295"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7"/>
          <p:cNvSpPr txBox="1"/>
          <p:nvPr>
            <p:ph idx="1" type="body"/>
          </p:nvPr>
        </p:nvSpPr>
        <p:spPr>
          <a:xfrm>
            <a:off x="321575" y="805675"/>
            <a:ext cx="8500800" cy="2089800"/>
          </a:xfrm>
          <a:prstGeom prst="rect">
            <a:avLst/>
          </a:prstGeom>
        </p:spPr>
        <p:txBody>
          <a:bodyPr anchorCtr="0" anchor="t" bIns="0" lIns="0" spcFirstLastPara="1" rIns="0" wrap="square" tIns="0">
            <a:noAutofit/>
          </a:bodyPr>
          <a:lstStyle/>
          <a:p>
            <a:pPr indent="0" lvl="0" marL="0" rtl="0" algn="ctr">
              <a:lnSpc>
                <a:spcPct val="150000"/>
              </a:lnSpc>
              <a:spcBef>
                <a:spcPts val="600"/>
              </a:spcBef>
              <a:spcAft>
                <a:spcPts val="0"/>
              </a:spcAft>
              <a:buNone/>
            </a:pPr>
            <a:r>
              <a:rPr lang="en" sz="1800"/>
              <a:t>“To grow together in covenant relationship under the Lordship of Jesus Christ”</a:t>
            </a:r>
            <a:endParaRPr sz="1800"/>
          </a:p>
          <a:p>
            <a:pPr indent="-342900" lvl="0" marL="457200" rtl="0" algn="l">
              <a:lnSpc>
                <a:spcPct val="150000"/>
              </a:lnSpc>
              <a:spcBef>
                <a:spcPts val="600"/>
              </a:spcBef>
              <a:spcAft>
                <a:spcPts val="0"/>
              </a:spcAft>
              <a:buSzPts val="1800"/>
              <a:buChar char="✘"/>
            </a:pPr>
            <a:r>
              <a:rPr lang="en" sz="1800"/>
              <a:t>Struggling with congregation attendance </a:t>
            </a:r>
            <a:endParaRPr sz="1800"/>
          </a:p>
          <a:p>
            <a:pPr indent="-342900" lvl="1" marL="914400" rtl="0" algn="l">
              <a:lnSpc>
                <a:spcPct val="150000"/>
              </a:lnSpc>
              <a:spcBef>
                <a:spcPts val="0"/>
              </a:spcBef>
              <a:spcAft>
                <a:spcPts val="0"/>
              </a:spcAft>
              <a:buSzPts val="1800"/>
              <a:buChar char="✗"/>
            </a:pPr>
            <a:r>
              <a:rPr lang="en" sz="1800"/>
              <a:t>Stagnant despite about 50 new visitors per week</a:t>
            </a:r>
            <a:endParaRPr sz="1800"/>
          </a:p>
          <a:p>
            <a:pPr indent="-342900" lvl="0" marL="457200" rtl="0" algn="l">
              <a:lnSpc>
                <a:spcPct val="150000"/>
              </a:lnSpc>
              <a:spcBef>
                <a:spcPts val="0"/>
              </a:spcBef>
              <a:spcAft>
                <a:spcPts val="0"/>
              </a:spcAft>
              <a:buSzPts val="1800"/>
              <a:buChar char="✘"/>
            </a:pPr>
            <a:r>
              <a:rPr lang="en" sz="1800"/>
              <a:t>Needed a course </a:t>
            </a:r>
            <a:r>
              <a:rPr lang="en" sz="1800"/>
              <a:t>management</a:t>
            </a:r>
            <a:r>
              <a:rPr lang="en" sz="1800"/>
              <a:t> system to take </a:t>
            </a:r>
            <a:r>
              <a:rPr lang="en" sz="1800"/>
              <a:t>attendance</a:t>
            </a:r>
            <a:endParaRPr sz="1800"/>
          </a:p>
          <a:p>
            <a:pPr indent="-342900" lvl="1" marL="914400" rtl="0" algn="l">
              <a:lnSpc>
                <a:spcPct val="150000"/>
              </a:lnSpc>
              <a:spcBef>
                <a:spcPts val="0"/>
              </a:spcBef>
              <a:spcAft>
                <a:spcPts val="0"/>
              </a:spcAft>
              <a:buSzPts val="1800"/>
              <a:buChar char="✗"/>
            </a:pPr>
            <a:r>
              <a:rPr lang="en" sz="1800"/>
              <a:t>Previously keeping inaccurate records in Excel sheets</a:t>
            </a:r>
            <a:endParaRPr sz="1800"/>
          </a:p>
        </p:txBody>
      </p:sp>
      <p:sp>
        <p:nvSpPr>
          <p:cNvPr id="718" name="Google Shape;718;p17"/>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Arco Church</a:t>
            </a:r>
            <a:endParaRPr sz="3600"/>
          </a:p>
        </p:txBody>
      </p:sp>
      <p:pic>
        <p:nvPicPr>
          <p:cNvPr id="719" name="Google Shape;719;p17"/>
          <p:cNvPicPr preferRelativeResize="0"/>
          <p:nvPr/>
        </p:nvPicPr>
        <p:blipFill>
          <a:blip r:embed="rId3">
            <a:alphaModFix/>
          </a:blip>
          <a:stretch>
            <a:fillRect/>
          </a:stretch>
        </p:blipFill>
        <p:spPr>
          <a:xfrm>
            <a:off x="3227760" y="204825"/>
            <a:ext cx="538315" cy="487650"/>
          </a:xfrm>
          <a:prstGeom prst="rect">
            <a:avLst/>
          </a:prstGeom>
          <a:noFill/>
          <a:ln>
            <a:noFill/>
          </a:ln>
        </p:spPr>
      </p:pic>
      <p:sp>
        <p:nvSpPr>
          <p:cNvPr id="720" name="Google Shape;720;p17"/>
          <p:cNvSpPr/>
          <p:nvPr/>
        </p:nvSpPr>
        <p:spPr>
          <a:xfrm>
            <a:off x="5226525" y="1299839"/>
            <a:ext cx="345681" cy="348325"/>
          </a:xfrm>
          <a:custGeom>
            <a:rect b="b" l="l" r="r" t="t"/>
            <a:pathLst>
              <a:path extrusionOk="0" h="15938" w="15817">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22" name="Google Shape;722;p17"/>
          <p:cNvGrpSpPr/>
          <p:nvPr/>
        </p:nvGrpSpPr>
        <p:grpSpPr>
          <a:xfrm>
            <a:off x="3200375" y="3047871"/>
            <a:ext cx="2743200" cy="1309863"/>
            <a:chOff x="514725" y="637784"/>
            <a:chExt cx="2743200" cy="1309863"/>
          </a:xfrm>
        </p:grpSpPr>
        <p:sp>
          <p:nvSpPr>
            <p:cNvPr id="723" name="Google Shape;723;p17"/>
            <p:cNvSpPr/>
            <p:nvPr/>
          </p:nvSpPr>
          <p:spPr>
            <a:xfrm>
              <a:off x="514725" y="637784"/>
              <a:ext cx="2743200" cy="1309863"/>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rot="1475987">
              <a:off x="918913" y="1342796"/>
              <a:ext cx="127793" cy="111722"/>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273F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8"/>
          <p:cNvSpPr txBox="1"/>
          <p:nvPr>
            <p:ph idx="1" type="body"/>
          </p:nvPr>
        </p:nvSpPr>
        <p:spPr>
          <a:xfrm>
            <a:off x="321575" y="1415275"/>
            <a:ext cx="8500800" cy="16464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sz="1800"/>
              <a:t>Created by Dr. Nurkkala</a:t>
            </a:r>
            <a:endParaRPr sz="1800"/>
          </a:p>
          <a:p>
            <a:pPr indent="-342900" lvl="0" marL="457200" rtl="0" algn="l">
              <a:lnSpc>
                <a:spcPct val="150000"/>
              </a:lnSpc>
              <a:spcBef>
                <a:spcPts val="0"/>
              </a:spcBef>
              <a:spcAft>
                <a:spcPts val="0"/>
              </a:spcAft>
              <a:buSzPts val="1800"/>
              <a:buChar char="✘"/>
            </a:pPr>
            <a:r>
              <a:rPr lang="en" sz="1800"/>
              <a:t>Latin for “Body of Christ”</a:t>
            </a:r>
            <a:endParaRPr sz="1800"/>
          </a:p>
          <a:p>
            <a:pPr indent="-342900" lvl="0" marL="457200" rtl="0" algn="l">
              <a:lnSpc>
                <a:spcPct val="150000"/>
              </a:lnSpc>
              <a:spcBef>
                <a:spcPts val="0"/>
              </a:spcBef>
              <a:spcAft>
                <a:spcPts val="0"/>
              </a:spcAft>
              <a:buSzPts val="1800"/>
              <a:buChar char="✘"/>
            </a:pPr>
            <a:r>
              <a:rPr lang="en" sz="1800"/>
              <a:t>Designed for any church with </a:t>
            </a:r>
            <a:r>
              <a:rPr lang="en" sz="1800"/>
              <a:t>multilingual functionality</a:t>
            </a:r>
            <a:r>
              <a:rPr lang="en" sz="1800"/>
              <a:t> </a:t>
            </a:r>
            <a:endParaRPr sz="1800"/>
          </a:p>
          <a:p>
            <a:pPr indent="-342900" lvl="0" marL="457200" rtl="0" algn="l">
              <a:lnSpc>
                <a:spcPct val="150000"/>
              </a:lnSpc>
              <a:spcBef>
                <a:spcPts val="0"/>
              </a:spcBef>
              <a:spcAft>
                <a:spcPts val="0"/>
              </a:spcAft>
              <a:buSzPts val="1800"/>
              <a:buChar char="✘"/>
            </a:pPr>
            <a:r>
              <a:rPr lang="en" sz="1800"/>
              <a:t>Often called “Corpus Chrispi”</a:t>
            </a:r>
            <a:endParaRPr sz="1800"/>
          </a:p>
        </p:txBody>
      </p:sp>
      <p:sp>
        <p:nvSpPr>
          <p:cNvPr id="730" name="Google Shape;730;p18"/>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Corpus Christi was Born</a:t>
            </a:r>
            <a:endParaRPr sz="3600"/>
          </a:p>
        </p:txBody>
      </p:sp>
      <p:sp>
        <p:nvSpPr>
          <p:cNvPr id="731" name="Google Shape;731;p1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2" name="Google Shape;732;p18"/>
          <p:cNvSpPr txBox="1"/>
          <p:nvPr/>
        </p:nvSpPr>
        <p:spPr>
          <a:xfrm>
            <a:off x="7299000" y="4161275"/>
            <a:ext cx="1845000" cy="2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u="sng">
                <a:solidFill>
                  <a:schemeClr val="dk2"/>
                </a:solidFill>
                <a:hlinkClick r:id="rId3"/>
              </a:rPr>
              <a:t>https://github.com/corpus-christi/corpus-christi</a:t>
            </a:r>
            <a:endParaRPr sz="600">
              <a:solidFill>
                <a:schemeClr val="dk2"/>
              </a:solidFill>
            </a:endParaRPr>
          </a:p>
        </p:txBody>
      </p:sp>
      <p:pic>
        <p:nvPicPr>
          <p:cNvPr id="733" name="Google Shape;733;p18"/>
          <p:cNvPicPr preferRelativeResize="0"/>
          <p:nvPr/>
        </p:nvPicPr>
        <p:blipFill>
          <a:blip r:embed="rId4">
            <a:alphaModFix/>
          </a:blip>
          <a:stretch>
            <a:fillRect/>
          </a:stretch>
        </p:blipFill>
        <p:spPr>
          <a:xfrm>
            <a:off x="7240723" y="4215010"/>
            <a:ext cx="178575" cy="178575"/>
          </a:xfrm>
          <a:prstGeom prst="rect">
            <a:avLst/>
          </a:prstGeom>
          <a:noFill/>
          <a:ln>
            <a:noFill/>
          </a:ln>
        </p:spPr>
      </p:pic>
      <p:pic>
        <p:nvPicPr>
          <p:cNvPr id="734" name="Google Shape;734;p18"/>
          <p:cNvPicPr preferRelativeResize="0"/>
          <p:nvPr/>
        </p:nvPicPr>
        <p:blipFill>
          <a:blip r:embed="rId5">
            <a:alphaModFix/>
          </a:blip>
          <a:stretch>
            <a:fillRect/>
          </a:stretch>
        </p:blipFill>
        <p:spPr>
          <a:xfrm>
            <a:off x="2165925" y="3155477"/>
            <a:ext cx="4812150" cy="1208900"/>
          </a:xfrm>
          <a:prstGeom prst="rect">
            <a:avLst/>
          </a:prstGeom>
          <a:noFill/>
          <a:ln>
            <a:noFill/>
          </a:ln>
        </p:spPr>
      </p:pic>
      <p:sp>
        <p:nvSpPr>
          <p:cNvPr id="735" name="Google Shape;735;p18"/>
          <p:cNvSpPr/>
          <p:nvPr/>
        </p:nvSpPr>
        <p:spPr>
          <a:xfrm>
            <a:off x="3589775" y="1759725"/>
            <a:ext cx="233004" cy="510019"/>
          </a:xfrm>
          <a:custGeom>
            <a:rect b="b" l="l" r="r" t="t"/>
            <a:pathLst>
              <a:path extrusionOk="0" h="21073" w="8542">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6" name="Google Shape;736;p18"/>
          <p:cNvPicPr preferRelativeResize="0"/>
          <p:nvPr/>
        </p:nvPicPr>
        <p:blipFill rotWithShape="1">
          <a:blip r:embed="rId6">
            <a:alphaModFix/>
          </a:blip>
          <a:srcRect b="8158" l="7781" r="10304" t="3929"/>
          <a:stretch/>
        </p:blipFill>
        <p:spPr>
          <a:xfrm>
            <a:off x="7156495" y="1873875"/>
            <a:ext cx="1791500" cy="1395750"/>
          </a:xfrm>
          <a:prstGeom prst="rect">
            <a:avLst/>
          </a:prstGeom>
          <a:noFill/>
          <a:ln>
            <a:noFill/>
          </a:ln>
        </p:spPr>
      </p:pic>
      <p:pic>
        <p:nvPicPr>
          <p:cNvPr id="737" name="Google Shape;737;p18"/>
          <p:cNvPicPr preferRelativeResize="0"/>
          <p:nvPr/>
        </p:nvPicPr>
        <p:blipFill rotWithShape="1">
          <a:blip r:embed="rId7">
            <a:alphaModFix/>
          </a:blip>
          <a:srcRect b="21164" l="0" r="0" t="26459"/>
          <a:stretch/>
        </p:blipFill>
        <p:spPr>
          <a:xfrm>
            <a:off x="363550" y="3155476"/>
            <a:ext cx="4029399" cy="1582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37"/>
                                        </p:tgtEl>
                                        <p:attrNameLst>
                                          <p:attrName>style.visibility</p:attrName>
                                        </p:attrNameLst>
                                      </p:cBhvr>
                                      <p:to>
                                        <p:strVal val="visible"/>
                                      </p:to>
                                    </p:set>
                                    <p:anim calcmode="lin" valueType="num">
                                      <p:cBhvr additive="base">
                                        <p:cTn dur="1000"/>
                                        <p:tgtEl>
                                          <p:spTgt spid="7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19"/>
          <p:cNvSpPr txBox="1"/>
          <p:nvPr>
            <p:ph idx="4294967295" type="body"/>
          </p:nvPr>
        </p:nvSpPr>
        <p:spPr>
          <a:xfrm>
            <a:off x="3989738" y="1480763"/>
            <a:ext cx="1719900" cy="4731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1000"/>
              <a:t>Spring 2019</a:t>
            </a:r>
            <a:endParaRPr b="1" sz="1000"/>
          </a:p>
          <a:p>
            <a:pPr indent="0" lvl="0" marL="0" rtl="0" algn="ctr">
              <a:lnSpc>
                <a:spcPct val="100000"/>
              </a:lnSpc>
              <a:spcBef>
                <a:spcPts val="0"/>
              </a:spcBef>
              <a:spcAft>
                <a:spcPts val="0"/>
              </a:spcAft>
              <a:buNone/>
            </a:pPr>
            <a:r>
              <a:rPr lang="en" sz="1000"/>
              <a:t>Ecuador systems students continue work in ISD</a:t>
            </a:r>
            <a:endParaRPr sz="1000"/>
          </a:p>
        </p:txBody>
      </p:sp>
      <p:sp>
        <p:nvSpPr>
          <p:cNvPr id="743" name="Google Shape;743;p1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44" name="Google Shape;744;p19"/>
          <p:cNvGrpSpPr/>
          <p:nvPr/>
        </p:nvGrpSpPr>
        <p:grpSpPr>
          <a:xfrm>
            <a:off x="2016580" y="2605333"/>
            <a:ext cx="5110825" cy="114300"/>
            <a:chOff x="973650" y="2558325"/>
            <a:chExt cx="7619000" cy="114300"/>
          </a:xfrm>
        </p:grpSpPr>
        <p:sp>
          <p:nvSpPr>
            <p:cNvPr id="745" name="Google Shape;745;p19"/>
            <p:cNvSpPr/>
            <p:nvPr/>
          </p:nvSpPr>
          <p:spPr>
            <a:xfrm>
              <a:off x="8310650" y="2558325"/>
              <a:ext cx="282000" cy="114300"/>
            </a:xfrm>
            <a:prstGeom prst="homePlat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973650" y="2558325"/>
              <a:ext cx="7426500" cy="114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19"/>
          <p:cNvSpPr/>
          <p:nvPr/>
        </p:nvSpPr>
        <p:spPr>
          <a:xfrm rot="8100000">
            <a:off x="2812957" y="1965054"/>
            <a:ext cx="412809" cy="422143"/>
          </a:xfrm>
          <a:prstGeom prst="teardrop">
            <a:avLst>
              <a:gd fmla="val 141639" name="adj"/>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19"/>
          <p:cNvGrpSpPr/>
          <p:nvPr/>
        </p:nvGrpSpPr>
        <p:grpSpPr>
          <a:xfrm>
            <a:off x="3639336" y="2852496"/>
            <a:ext cx="590400" cy="590400"/>
            <a:chOff x="1782398" y="2571757"/>
            <a:chExt cx="590400" cy="590400"/>
          </a:xfrm>
        </p:grpSpPr>
        <p:sp>
          <p:nvSpPr>
            <p:cNvPr id="749" name="Google Shape;749;p19"/>
            <p:cNvSpPr/>
            <p:nvPr/>
          </p:nvSpPr>
          <p:spPr>
            <a:xfrm rot="-2700000">
              <a:off x="1871194" y="2655885"/>
              <a:ext cx="412809" cy="422143"/>
            </a:xfrm>
            <a:prstGeom prst="teardrop">
              <a:avLst>
                <a:gd fmla="val 141639" name="adj"/>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0" name="Google Shape;750;p19"/>
            <p:cNvPicPr preferRelativeResize="0"/>
            <p:nvPr/>
          </p:nvPicPr>
          <p:blipFill>
            <a:blip r:embed="rId3">
              <a:alphaModFix/>
            </a:blip>
            <a:stretch>
              <a:fillRect/>
            </a:stretch>
          </p:blipFill>
          <p:spPr>
            <a:xfrm>
              <a:off x="1920037" y="2709388"/>
              <a:ext cx="315124" cy="315124"/>
            </a:xfrm>
            <a:prstGeom prst="rect">
              <a:avLst/>
            </a:prstGeom>
            <a:noFill/>
            <a:ln>
              <a:noFill/>
            </a:ln>
          </p:spPr>
        </p:pic>
      </p:grpSp>
      <p:sp>
        <p:nvSpPr>
          <p:cNvPr id="751" name="Google Shape;751;p19"/>
          <p:cNvSpPr txBox="1"/>
          <p:nvPr>
            <p:ph idx="4294967295" type="body"/>
          </p:nvPr>
        </p:nvSpPr>
        <p:spPr>
          <a:xfrm>
            <a:off x="3074588" y="3383764"/>
            <a:ext cx="1719900" cy="4731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1000"/>
              <a:t>January 2019</a:t>
            </a:r>
            <a:endParaRPr b="1" sz="1000"/>
          </a:p>
          <a:p>
            <a:pPr indent="0" lvl="0" marL="0" rtl="0" algn="ctr">
              <a:lnSpc>
                <a:spcPct val="100000"/>
              </a:lnSpc>
              <a:spcBef>
                <a:spcPts val="0"/>
              </a:spcBef>
              <a:spcAft>
                <a:spcPts val="0"/>
              </a:spcAft>
              <a:buNone/>
            </a:pPr>
            <a:r>
              <a:rPr lang="en" sz="1000"/>
              <a:t>Taylor CS students travel to Cuenca, Ecuador</a:t>
            </a:r>
            <a:endParaRPr sz="1000"/>
          </a:p>
        </p:txBody>
      </p:sp>
      <p:sp>
        <p:nvSpPr>
          <p:cNvPr id="752" name="Google Shape;752;p19"/>
          <p:cNvSpPr txBox="1"/>
          <p:nvPr>
            <p:ph idx="4294967295" type="body"/>
          </p:nvPr>
        </p:nvSpPr>
        <p:spPr>
          <a:xfrm>
            <a:off x="2519113" y="1451727"/>
            <a:ext cx="1000500" cy="4731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1000"/>
              <a:t>Fall 2018</a:t>
            </a:r>
            <a:endParaRPr b="1" sz="1000"/>
          </a:p>
          <a:p>
            <a:pPr indent="0" lvl="0" marL="0" rtl="0" algn="ctr">
              <a:lnSpc>
                <a:spcPct val="100000"/>
              </a:lnSpc>
              <a:spcBef>
                <a:spcPts val="0"/>
              </a:spcBef>
              <a:spcAft>
                <a:spcPts val="0"/>
              </a:spcAft>
              <a:buNone/>
            </a:pPr>
            <a:r>
              <a:rPr lang="en" sz="1000"/>
              <a:t>ISA teams build SRS and BP</a:t>
            </a:r>
            <a:endParaRPr sz="1000"/>
          </a:p>
        </p:txBody>
      </p:sp>
      <p:sp>
        <p:nvSpPr>
          <p:cNvPr id="753" name="Google Shape;753;p19"/>
          <p:cNvSpPr/>
          <p:nvPr/>
        </p:nvSpPr>
        <p:spPr>
          <a:xfrm rot="8100000">
            <a:off x="4643282" y="1968540"/>
            <a:ext cx="412809" cy="422143"/>
          </a:xfrm>
          <a:prstGeom prst="teardrop">
            <a:avLst>
              <a:gd fmla="val 141639" name="adj"/>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txBox="1"/>
          <p:nvPr>
            <p:ph idx="4294967295" type="title"/>
          </p:nvPr>
        </p:nvSpPr>
        <p:spPr>
          <a:xfrm>
            <a:off x="3533250" y="858650"/>
            <a:ext cx="20775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CC - </a:t>
            </a:r>
            <a:r>
              <a:rPr lang="en" sz="4000"/>
              <a:t>Timeline</a:t>
            </a:r>
            <a:endParaRPr sz="4000"/>
          </a:p>
        </p:txBody>
      </p:sp>
      <p:sp>
        <p:nvSpPr>
          <p:cNvPr id="755" name="Google Shape;755;p19"/>
          <p:cNvSpPr/>
          <p:nvPr/>
        </p:nvSpPr>
        <p:spPr>
          <a:xfrm rot="-2700000">
            <a:off x="5558481" y="2936623"/>
            <a:ext cx="412809" cy="422143"/>
          </a:xfrm>
          <a:prstGeom prst="teardrop">
            <a:avLst>
              <a:gd fmla="val 141639" name="adj"/>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txBox="1"/>
          <p:nvPr>
            <p:ph idx="4294967295" type="body"/>
          </p:nvPr>
        </p:nvSpPr>
        <p:spPr>
          <a:xfrm>
            <a:off x="4904938" y="3383763"/>
            <a:ext cx="1719900" cy="4731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1000"/>
              <a:t>January 2020</a:t>
            </a:r>
            <a:endParaRPr b="1" sz="1000"/>
          </a:p>
          <a:p>
            <a:pPr indent="0" lvl="0" marL="0" rtl="0" algn="ctr">
              <a:lnSpc>
                <a:spcPct val="100000"/>
              </a:lnSpc>
              <a:spcBef>
                <a:spcPts val="0"/>
              </a:spcBef>
              <a:spcAft>
                <a:spcPts val="0"/>
              </a:spcAft>
              <a:buNone/>
            </a:pPr>
            <a:r>
              <a:rPr lang="en" sz="1000"/>
              <a:t>Taylor CS students take on CC as Senior Project</a:t>
            </a:r>
            <a:endParaRPr sz="1000"/>
          </a:p>
        </p:txBody>
      </p:sp>
      <p:sp>
        <p:nvSpPr>
          <p:cNvPr id="757" name="Google Shape;757;p19"/>
          <p:cNvSpPr/>
          <p:nvPr/>
        </p:nvSpPr>
        <p:spPr>
          <a:xfrm>
            <a:off x="2884916" y="2011317"/>
            <a:ext cx="273897" cy="309621"/>
          </a:xfrm>
          <a:custGeom>
            <a:rect b="b" l="l" r="r" t="t"/>
            <a:pathLst>
              <a:path extrusionOk="0" h="20878" w="16863">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4697600" y="2057968"/>
            <a:ext cx="304169" cy="286449"/>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9" name="Google Shape;759;p19"/>
          <p:cNvPicPr preferRelativeResize="0"/>
          <p:nvPr/>
        </p:nvPicPr>
        <p:blipFill rotWithShape="1">
          <a:blip r:embed="rId4">
            <a:alphaModFix/>
          </a:blip>
          <a:srcRect b="40022" l="28904" r="18911" t="41600"/>
          <a:stretch/>
        </p:blipFill>
        <p:spPr>
          <a:xfrm>
            <a:off x="5354025" y="3026112"/>
            <a:ext cx="920697" cy="2431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20"/>
          <p:cNvSpPr txBox="1"/>
          <p:nvPr/>
        </p:nvSpPr>
        <p:spPr>
          <a:xfrm>
            <a:off x="2022770" y="1827717"/>
            <a:ext cx="4919400" cy="1159800"/>
          </a:xfrm>
          <a:prstGeom prst="rect">
            <a:avLst/>
          </a:prstGeom>
          <a:noFill/>
          <a:ln>
            <a:noFill/>
          </a:ln>
        </p:spPr>
        <p:txBody>
          <a:bodyPr anchorCtr="0" anchor="b" bIns="0" lIns="0" spcFirstLastPara="1" rIns="0" wrap="square" tIns="0">
            <a:noAutofit/>
          </a:bodyPr>
          <a:lstStyle/>
          <a:p>
            <a:pPr indent="457200" lvl="0" marL="457200" rtl="0" algn="l">
              <a:lnSpc>
                <a:spcPct val="90000"/>
              </a:lnSpc>
              <a:spcBef>
                <a:spcPts val="0"/>
              </a:spcBef>
              <a:spcAft>
                <a:spcPts val="0"/>
              </a:spcAft>
              <a:buNone/>
            </a:pPr>
            <a:r>
              <a:rPr b="1" lang="en" sz="4800">
                <a:solidFill>
                  <a:srgbClr val="F3805C"/>
                </a:solidFill>
                <a:latin typeface="Amatic SC"/>
                <a:ea typeface="Amatic SC"/>
                <a:cs typeface="Amatic SC"/>
                <a:sym typeface="Amatic SC"/>
              </a:rPr>
              <a:t>2. </a:t>
            </a:r>
            <a:r>
              <a:rPr b="1" lang="en" sz="4800">
                <a:solidFill>
                  <a:srgbClr val="F3805C"/>
                </a:solidFill>
                <a:latin typeface="Amatic SC"/>
                <a:ea typeface="Amatic SC"/>
                <a:cs typeface="Amatic SC"/>
                <a:sym typeface="Amatic SC"/>
              </a:rPr>
              <a:t> </a:t>
            </a:r>
            <a:r>
              <a:rPr b="1" lang="en" sz="4800">
                <a:solidFill>
                  <a:srgbClr val="273F68"/>
                </a:solidFill>
                <a:latin typeface="Amatic SC"/>
                <a:ea typeface="Amatic SC"/>
                <a:cs typeface="Amatic SC"/>
                <a:sym typeface="Amatic SC"/>
              </a:rPr>
              <a:t>Initial Status</a:t>
            </a:r>
            <a:endParaRPr b="1" sz="4800">
              <a:solidFill>
                <a:srgbClr val="273F68"/>
              </a:solidFill>
              <a:latin typeface="Amatic SC"/>
              <a:ea typeface="Amatic SC"/>
              <a:cs typeface="Amatic SC"/>
              <a:sym typeface="Amatic SC"/>
            </a:endParaRPr>
          </a:p>
        </p:txBody>
      </p:sp>
      <p:sp>
        <p:nvSpPr>
          <p:cNvPr id="765" name="Google Shape;765;p20"/>
          <p:cNvSpPr txBox="1"/>
          <p:nvPr>
            <p:ph idx="4294967295"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21"/>
          <p:cNvSpPr txBox="1"/>
          <p:nvPr>
            <p:ph idx="1" type="body"/>
          </p:nvPr>
        </p:nvSpPr>
        <p:spPr>
          <a:xfrm>
            <a:off x="732450" y="1334575"/>
            <a:ext cx="5652000" cy="26832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New languages and tools</a:t>
            </a:r>
            <a:endParaRPr/>
          </a:p>
          <a:p>
            <a:pPr indent="-342900" lvl="0" marL="457200" rtl="0" algn="l">
              <a:lnSpc>
                <a:spcPct val="150000"/>
              </a:lnSpc>
              <a:spcBef>
                <a:spcPts val="0"/>
              </a:spcBef>
              <a:spcAft>
                <a:spcPts val="0"/>
              </a:spcAft>
              <a:buSzPts val="1800"/>
              <a:buChar char="✘"/>
            </a:pPr>
            <a:r>
              <a:rPr lang="en"/>
              <a:t>Time spent reading code</a:t>
            </a:r>
            <a:endParaRPr/>
          </a:p>
          <a:p>
            <a:pPr indent="-342900" lvl="0" marL="457200" rtl="0" algn="l">
              <a:lnSpc>
                <a:spcPct val="150000"/>
              </a:lnSpc>
              <a:spcBef>
                <a:spcPts val="0"/>
              </a:spcBef>
              <a:spcAft>
                <a:spcPts val="0"/>
              </a:spcAft>
              <a:buSzPts val="1800"/>
              <a:buChar char="✘"/>
            </a:pPr>
            <a:r>
              <a:rPr lang="en"/>
              <a:t>Designed in an </a:t>
            </a:r>
            <a:r>
              <a:rPr lang="en"/>
              <a:t>unfamiliar</a:t>
            </a:r>
            <a:r>
              <a:rPr lang="en"/>
              <a:t> way</a:t>
            </a:r>
            <a:endParaRPr/>
          </a:p>
          <a:p>
            <a:pPr indent="-342900" lvl="0" marL="457200" rtl="0" algn="l">
              <a:lnSpc>
                <a:spcPct val="150000"/>
              </a:lnSpc>
              <a:spcBef>
                <a:spcPts val="0"/>
              </a:spcBef>
              <a:spcAft>
                <a:spcPts val="0"/>
              </a:spcAft>
              <a:buSzPts val="1800"/>
              <a:buChar char="✘"/>
            </a:pPr>
            <a:r>
              <a:rPr lang="en"/>
              <a:t>Incomplete work and old code</a:t>
            </a:r>
            <a:endParaRPr/>
          </a:p>
          <a:p>
            <a:pPr indent="-342900" lvl="0" marL="457200" rtl="0" algn="l">
              <a:lnSpc>
                <a:spcPct val="150000"/>
              </a:lnSpc>
              <a:spcBef>
                <a:spcPts val="0"/>
              </a:spcBef>
              <a:spcAft>
                <a:spcPts val="0"/>
              </a:spcAft>
              <a:buSzPts val="1800"/>
              <a:buChar char="✘"/>
            </a:pPr>
            <a:r>
              <a:rPr lang="en"/>
              <a:t>Database limitations</a:t>
            </a:r>
            <a:endParaRPr/>
          </a:p>
        </p:txBody>
      </p:sp>
      <p:sp>
        <p:nvSpPr>
          <p:cNvPr id="771" name="Google Shape;771;p21"/>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Inheriting Code</a:t>
            </a:r>
            <a:endParaRPr sz="3600"/>
          </a:p>
        </p:txBody>
      </p:sp>
      <p:sp>
        <p:nvSpPr>
          <p:cNvPr id="772" name="Google Shape;772;p2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3" name="Google Shape;773;p21"/>
          <p:cNvSpPr/>
          <p:nvPr/>
        </p:nvSpPr>
        <p:spPr>
          <a:xfrm>
            <a:off x="5853650" y="1887328"/>
            <a:ext cx="493174" cy="402342"/>
          </a:xfrm>
          <a:custGeom>
            <a:rect b="b" l="l" r="r" t="t"/>
            <a:pathLst>
              <a:path extrusionOk="0" h="16766" w="18981">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22"/>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Pre-Existing Functionality</a:t>
            </a:r>
            <a:endParaRPr sz="3600"/>
          </a:p>
        </p:txBody>
      </p:sp>
      <p:sp>
        <p:nvSpPr>
          <p:cNvPr id="779" name="Google Shape;779;p22"/>
          <p:cNvSpPr txBox="1"/>
          <p:nvPr>
            <p:ph idx="1" type="body"/>
          </p:nvPr>
        </p:nvSpPr>
        <p:spPr>
          <a:xfrm>
            <a:off x="692850" y="1314675"/>
            <a:ext cx="5745900" cy="23289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en"/>
              <a:t>Groups page - incomplete</a:t>
            </a:r>
            <a:endParaRPr/>
          </a:p>
          <a:p>
            <a:pPr indent="-342900" lvl="0" marL="457200" rtl="0" algn="l">
              <a:lnSpc>
                <a:spcPct val="150000"/>
              </a:lnSpc>
              <a:spcBef>
                <a:spcPts val="0"/>
              </a:spcBef>
              <a:spcAft>
                <a:spcPts val="0"/>
              </a:spcAft>
              <a:buSzPts val="1800"/>
              <a:buChar char="✘"/>
            </a:pPr>
            <a:r>
              <a:rPr lang="en"/>
              <a:t>Members page - limited functionality</a:t>
            </a:r>
            <a:endParaRPr/>
          </a:p>
          <a:p>
            <a:pPr indent="-342900" lvl="0" marL="457200" rtl="0" algn="l">
              <a:lnSpc>
                <a:spcPct val="150000"/>
              </a:lnSpc>
              <a:spcBef>
                <a:spcPts val="0"/>
              </a:spcBef>
              <a:spcAft>
                <a:spcPts val="0"/>
              </a:spcAft>
              <a:buSzPts val="1800"/>
              <a:buChar char="✘"/>
            </a:pPr>
            <a:r>
              <a:rPr lang="en"/>
              <a:t>Meetings page - nonexistent</a:t>
            </a:r>
            <a:endParaRPr/>
          </a:p>
          <a:p>
            <a:pPr indent="-342900" lvl="0" marL="457200" rtl="0" algn="l">
              <a:lnSpc>
                <a:spcPct val="150000"/>
              </a:lnSpc>
              <a:spcBef>
                <a:spcPts val="0"/>
              </a:spcBef>
              <a:spcAft>
                <a:spcPts val="0"/>
              </a:spcAft>
              <a:buSzPts val="1800"/>
              <a:buChar char="✘"/>
            </a:pPr>
            <a:r>
              <a:rPr lang="en"/>
              <a:t>Attendance - nonexistent</a:t>
            </a:r>
            <a:r>
              <a:rPr lang="en"/>
              <a:t> </a:t>
            </a:r>
            <a:endParaRPr/>
          </a:p>
          <a:p>
            <a:pPr indent="-342900" lvl="0" marL="457200" rtl="0" algn="l">
              <a:lnSpc>
                <a:spcPct val="150000"/>
              </a:lnSpc>
              <a:spcBef>
                <a:spcPts val="0"/>
              </a:spcBef>
              <a:spcAft>
                <a:spcPts val="0"/>
              </a:spcAft>
              <a:buSzPts val="1800"/>
              <a:buChar char="✘"/>
            </a:pPr>
            <a:r>
              <a:rPr lang="en"/>
              <a:t>Database - needed </a:t>
            </a:r>
            <a:r>
              <a:rPr lang="en"/>
              <a:t>refactoring</a:t>
            </a:r>
            <a:endParaRPr/>
          </a:p>
        </p:txBody>
      </p:sp>
      <p:sp>
        <p:nvSpPr>
          <p:cNvPr id="780" name="Google Shape;780;p2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81" name="Google Shape;781;p22"/>
          <p:cNvPicPr preferRelativeResize="0"/>
          <p:nvPr/>
        </p:nvPicPr>
        <p:blipFill>
          <a:blip r:embed="rId3">
            <a:alphaModFix/>
          </a:blip>
          <a:stretch>
            <a:fillRect/>
          </a:stretch>
        </p:blipFill>
        <p:spPr>
          <a:xfrm>
            <a:off x="6478325" y="1744227"/>
            <a:ext cx="516826" cy="516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