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rvo"/>
      <p:regular r:id="rId31"/>
      <p:bold r:id="rId32"/>
      <p:italic r:id="rId33"/>
      <p:boldItalic r:id="rId34"/>
    </p:embeddedFont>
    <p:embeddedFont>
      <p:font typeface="Roboto Condensed"/>
      <p:regular r:id="rId35"/>
      <p:bold r:id="rId36"/>
      <p:italic r:id="rId37"/>
      <p:boldItalic r:id="rId38"/>
    </p:embeddedFont>
    <p:embeddedFont>
      <p:font typeface="Roboto Condensed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Light-bold.fntdata"/><Relationship Id="rId20" Type="http://schemas.openxmlformats.org/officeDocument/2006/relationships/slide" Target="slides/slide15.xml"/><Relationship Id="rId42" Type="http://schemas.openxmlformats.org/officeDocument/2006/relationships/font" Target="fonts/RobotoCondensedLight-boldItalic.fntdata"/><Relationship Id="rId41" Type="http://schemas.openxmlformats.org/officeDocument/2006/relationships/font" Target="fonts/RobotoCondensed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vo-italic.fntdata"/><Relationship Id="rId10" Type="http://schemas.openxmlformats.org/officeDocument/2006/relationships/slide" Target="slides/slide5.xml"/><Relationship Id="rId32" Type="http://schemas.openxmlformats.org/officeDocument/2006/relationships/font" Target="fonts/Arvo-bold.fntdata"/><Relationship Id="rId13" Type="http://schemas.openxmlformats.org/officeDocument/2006/relationships/slide" Target="slides/slide8.xml"/><Relationship Id="rId35" Type="http://schemas.openxmlformats.org/officeDocument/2006/relationships/font" Target="fonts/RobotoCondensed-regular.fntdata"/><Relationship Id="rId12" Type="http://schemas.openxmlformats.org/officeDocument/2006/relationships/slide" Target="slides/slide7.xml"/><Relationship Id="rId34" Type="http://schemas.openxmlformats.org/officeDocument/2006/relationships/font" Target="fonts/Arv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Condensed-italic.fntdata"/><Relationship Id="rId14" Type="http://schemas.openxmlformats.org/officeDocument/2006/relationships/slide" Target="slides/slide9.xml"/><Relationship Id="rId36" Type="http://schemas.openxmlformats.org/officeDocument/2006/relationships/font" Target="fonts/RobotoCondensed-bold.fntdata"/><Relationship Id="rId17" Type="http://schemas.openxmlformats.org/officeDocument/2006/relationships/slide" Target="slides/slide12.xml"/><Relationship Id="rId39" Type="http://schemas.openxmlformats.org/officeDocument/2006/relationships/font" Target="fonts/RobotoCondensedLight-regular.fntdata"/><Relationship Id="rId16" Type="http://schemas.openxmlformats.org/officeDocument/2006/relationships/slide" Target="slides/slide11.xml"/><Relationship Id="rId38" Type="http://schemas.openxmlformats.org/officeDocument/2006/relationships/font" Target="fonts/RobotoCondense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97796db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a97796db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a97796db4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a97796db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a97796db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a97796db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aae009d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aae009d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a97796db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a97796db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a97796db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a97796db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a97796db4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a97796db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a97796db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a97796db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a97796db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a97796db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a97796db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a97796db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aa604eb8f_0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aa604eb8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97796db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a97796db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a97796db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a97796db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a97796db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a97796db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a97796db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a97796db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a97796db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a97796db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c0b81a1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c0b81a1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a97796db4_0_5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a97796db4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a97796db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a97796db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a97796db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a97796db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a97796db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a97796db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aa604eb8f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aa604eb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aa604eb8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aa604eb8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aa604eb8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aa604eb8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aae009db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aae009db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3" name="Google Shape;183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4" name="Google Shape;18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" name="Google Shape;29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30" name="Google Shape;30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" name="Google Shape;40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Google Shape;45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Google Shape;46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Google Shape;48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9" name="Google Shape;49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3" name="Google Shape;5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4" name="Google Shape;5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" name="Google Shape;5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4" name="Google Shape;64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5" name="Google Shape;65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6" name="Google Shape;66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8" name="Google Shape;68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9" name="Google Shape;69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1" name="Google Shape;71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2" name="Google Shape;72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" name="Google Shape;73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4" name="Google Shape;74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4" name="Google Shape;84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5" name="Google Shape;85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6" name="Google Shape;86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8" name="Google Shape;88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9" name="Google Shape;89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1" name="Google Shape;91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2" name="Google Shape;92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" name="Google Shape;99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2" name="Google Shape;102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5" name="Google Shape;105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6" name="Google Shape;106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9" name="Google Shape;109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2" name="Google Shape;112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3" name="Google Shape;113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8" name="Google Shape;118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0" name="Google Shape;120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4" name="Google Shape;124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7" name="Google Shape;127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8" name="Google Shape;128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1" name="Google Shape;131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2" name="Google Shape;132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4" name="Google Shape;134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5" name="Google Shape;135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" name="Google Shape;136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7" name="Google Shape;137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40" name="Google Shape;140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" name="Google Shape;142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6" name="Google Shape;146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" name="Google Shape;147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8" name="Google Shape;148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1" name="Google Shape;151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4" name="Google Shape;154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" name="Google Shape;155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6" name="Google Shape;156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8" name="Google Shape;158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5" name="Google Shape;165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6" name="Google Shape;166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8" name="Google Shape;168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1" name="Google Shape;171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" name="Google Shape;17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4" name="Google Shape;17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" name="Google Shape;17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6" name="Google Shape;17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9" name="Google Shape;17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t4HYSKfuehX2UFfCyITv_zpoyTae9Kaf/view" TargetMode="External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vQd9Z2gHuQgOBCINvVKYxKgVPzelvSP5/view" TargetMode="External"/><Relationship Id="rId4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ClipButler</a:t>
            </a:r>
            <a:endParaRPr sz="6000"/>
          </a:p>
        </p:txBody>
      </p:sp>
      <p:sp>
        <p:nvSpPr>
          <p:cNvPr id="190" name="Google Shape;190;p12"/>
          <p:cNvSpPr txBox="1"/>
          <p:nvPr/>
        </p:nvSpPr>
        <p:spPr>
          <a:xfrm>
            <a:off x="3871200" y="4247375"/>
            <a:ext cx="5272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Christopher Maxel, Shane Wozniak, Joseph van der Harst, Caleb Anthony</a:t>
            </a:r>
            <a:endParaRPr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BUFFER</a:t>
            </a:r>
            <a:endParaRPr sz="2400"/>
          </a:p>
        </p:txBody>
      </p:sp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612375" y="1699650"/>
            <a:ext cx="5896200" cy="21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Accessed in three clicks via Trip-p-ple Click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Duplicate Copy Protection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Dark Mode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Scrollable list of recent </a:t>
            </a:r>
            <a:r>
              <a:rPr lang="en"/>
              <a:t>copies</a:t>
            </a:r>
            <a:endParaRPr/>
          </a:p>
        </p:txBody>
      </p:sp>
      <p:sp>
        <p:nvSpPr>
          <p:cNvPr id="305" name="Google Shape;305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366725" y="636378"/>
            <a:ext cx="306276" cy="278590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7086600" y="1199045"/>
            <a:ext cx="1693581" cy="311709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7865885" y="2078644"/>
            <a:ext cx="674400" cy="559200"/>
          </a:xfrm>
          <a:prstGeom prst="roundRect">
            <a:avLst>
              <a:gd fmla="val 16667" name="adj"/>
            </a:avLst>
          </a:pr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647" y="3217956"/>
            <a:ext cx="1369462" cy="63206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1"/>
          <p:cNvSpPr/>
          <p:nvPr/>
        </p:nvSpPr>
        <p:spPr>
          <a:xfrm>
            <a:off x="7206620" y="3012406"/>
            <a:ext cx="1453500" cy="1197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21"/>
          <p:cNvCxnSpPr>
            <a:stCxn id="308" idx="1"/>
          </p:cNvCxnSpPr>
          <p:nvPr/>
        </p:nvCxnSpPr>
        <p:spPr>
          <a:xfrm flipH="1">
            <a:off x="7520885" y="2358244"/>
            <a:ext cx="345000" cy="639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BUFFER Video Demonstration</a:t>
            </a:r>
            <a:endParaRPr sz="2400"/>
          </a:p>
        </p:txBody>
      </p:sp>
      <p:sp>
        <p:nvSpPr>
          <p:cNvPr id="317" name="Google Shape;317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22" title="2019-12-06 00-2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47" y="1404257"/>
            <a:ext cx="6542088" cy="3679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2"/>
          <p:cNvGrpSpPr/>
          <p:nvPr/>
        </p:nvGrpSpPr>
        <p:grpSpPr>
          <a:xfrm>
            <a:off x="0" y="1345075"/>
            <a:ext cx="6894575" cy="3798300"/>
            <a:chOff x="0" y="1345075"/>
            <a:chExt cx="6894575" cy="3798300"/>
          </a:xfrm>
        </p:grpSpPr>
        <p:sp>
          <p:nvSpPr>
            <p:cNvPr id="320" name="Google Shape;320;p22"/>
            <p:cNvSpPr/>
            <p:nvPr/>
          </p:nvSpPr>
          <p:spPr>
            <a:xfrm>
              <a:off x="4331375" y="1345075"/>
              <a:ext cx="2563200" cy="379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0" y="1345075"/>
              <a:ext cx="2517300" cy="374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BUFFER - Backend</a:t>
            </a:r>
            <a:endParaRPr sz="2400"/>
          </a:p>
        </p:txBody>
      </p:sp>
      <p:sp>
        <p:nvSpPr>
          <p:cNvPr id="327" name="Google Shape;327;p23"/>
          <p:cNvSpPr txBox="1"/>
          <p:nvPr>
            <p:ph idx="1" type="body"/>
          </p:nvPr>
        </p:nvSpPr>
        <p:spPr>
          <a:xfrm>
            <a:off x="612375" y="1699650"/>
            <a:ext cx="5896200" cy="21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Data Structure - glorified “queue”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FIFO List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Data Persistence</a:t>
            </a:r>
            <a:endParaRPr/>
          </a:p>
        </p:txBody>
      </p:sp>
      <p:sp>
        <p:nvSpPr>
          <p:cNvPr id="328" name="Google Shape;328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6598575" y="1759625"/>
            <a:ext cx="956005" cy="1759531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7038475" y="2256150"/>
            <a:ext cx="380700" cy="315600"/>
          </a:xfrm>
          <a:prstGeom prst="roundRect">
            <a:avLst>
              <a:gd fmla="val 16667" name="adj"/>
            </a:avLst>
          </a:pr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049" y="2899281"/>
            <a:ext cx="773050" cy="35679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3"/>
          <p:cNvSpPr/>
          <p:nvPr/>
        </p:nvSpPr>
        <p:spPr>
          <a:xfrm>
            <a:off x="6666325" y="2783250"/>
            <a:ext cx="820500" cy="67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3" name="Google Shape;333;p23"/>
          <p:cNvCxnSpPr>
            <a:stCxn id="330" idx="1"/>
          </p:cNvCxnSpPr>
          <p:nvPr/>
        </p:nvCxnSpPr>
        <p:spPr>
          <a:xfrm flipH="1">
            <a:off x="6843775" y="2413950"/>
            <a:ext cx="194700" cy="360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grpSp>
        <p:nvGrpSpPr>
          <p:cNvPr id="334" name="Google Shape;334;p23"/>
          <p:cNvGrpSpPr/>
          <p:nvPr/>
        </p:nvGrpSpPr>
        <p:grpSpPr>
          <a:xfrm>
            <a:off x="406538" y="580106"/>
            <a:ext cx="407743" cy="391135"/>
            <a:chOff x="5233525" y="4954450"/>
            <a:chExt cx="538275" cy="516350"/>
          </a:xfrm>
        </p:grpSpPr>
        <p:sp>
          <p:nvSpPr>
            <p:cNvPr id="335" name="Google Shape;335;p23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ctrTitle"/>
          </p:nvPr>
        </p:nvSpPr>
        <p:spPr>
          <a:xfrm>
            <a:off x="477600" y="2934150"/>
            <a:ext cx="4094400" cy="20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PREFS</a:t>
            </a:r>
            <a:endParaRPr sz="4800"/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25" y="3548450"/>
            <a:ext cx="794625" cy="7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PREFS</a:t>
            </a:r>
            <a:endParaRPr sz="2400"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84225" y="1976750"/>
            <a:ext cx="7145100" cy="1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</a:t>
            </a:r>
            <a:r>
              <a:rPr lang="en"/>
              <a:t>pp launcher is shown in the dashboard when installed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ClipButler is displayed below the app launcher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Multiple pages (Home, Preferences, Manage Clips)</a:t>
            </a:r>
            <a:endParaRPr/>
          </a:p>
        </p:txBody>
      </p:sp>
      <p:sp>
        <p:nvSpPr>
          <p:cNvPr id="358" name="Google Shape;358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25"/>
          <p:cNvSpPr/>
          <p:nvPr/>
        </p:nvSpPr>
        <p:spPr>
          <a:xfrm>
            <a:off x="409817" y="581481"/>
            <a:ext cx="224182" cy="388370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25"/>
          <p:cNvGrpSpPr/>
          <p:nvPr/>
        </p:nvGrpSpPr>
        <p:grpSpPr>
          <a:xfrm>
            <a:off x="7305574" y="284352"/>
            <a:ext cx="1790943" cy="4095118"/>
            <a:chOff x="7019824" y="541527"/>
            <a:chExt cx="1790943" cy="4095118"/>
          </a:xfrm>
        </p:grpSpPr>
        <p:pic>
          <p:nvPicPr>
            <p:cNvPr id="361" name="Google Shape;36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9925" y="1124050"/>
              <a:ext cx="1530248" cy="30574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25"/>
            <p:cNvSpPr/>
            <p:nvPr/>
          </p:nvSpPr>
          <p:spPr>
            <a:xfrm>
              <a:off x="7019824" y="541527"/>
              <a:ext cx="1790943" cy="4095118"/>
            </a:xfrm>
            <a:custGeom>
              <a:rect b="b" l="l" r="r" t="t"/>
              <a:pathLst>
                <a:path extrusionOk="0" h="54713" w="25999">
                  <a:moveTo>
                    <a:pt x="12966" y="2173"/>
                  </a:moveTo>
                  <a:lnTo>
                    <a:pt x="13169" y="2240"/>
                  </a:lnTo>
                  <a:lnTo>
                    <a:pt x="13373" y="2308"/>
                  </a:lnTo>
                  <a:lnTo>
                    <a:pt x="13441" y="2512"/>
                  </a:lnTo>
                  <a:lnTo>
                    <a:pt x="13509" y="2716"/>
                  </a:lnTo>
                  <a:lnTo>
                    <a:pt x="13441" y="2919"/>
                  </a:lnTo>
                  <a:lnTo>
                    <a:pt x="13373" y="3123"/>
                  </a:lnTo>
                  <a:lnTo>
                    <a:pt x="13169" y="3191"/>
                  </a:lnTo>
                  <a:lnTo>
                    <a:pt x="12966" y="3259"/>
                  </a:lnTo>
                  <a:lnTo>
                    <a:pt x="12762" y="3191"/>
                  </a:lnTo>
                  <a:lnTo>
                    <a:pt x="12626" y="3123"/>
                  </a:lnTo>
                  <a:lnTo>
                    <a:pt x="12491" y="2919"/>
                  </a:lnTo>
                  <a:lnTo>
                    <a:pt x="12423" y="2716"/>
                  </a:lnTo>
                  <a:lnTo>
                    <a:pt x="12491" y="2512"/>
                  </a:lnTo>
                  <a:lnTo>
                    <a:pt x="12626" y="2308"/>
                  </a:lnTo>
                  <a:lnTo>
                    <a:pt x="12762" y="2240"/>
                  </a:lnTo>
                  <a:lnTo>
                    <a:pt x="12966" y="2173"/>
                  </a:lnTo>
                  <a:close/>
                  <a:moveTo>
                    <a:pt x="14934" y="4480"/>
                  </a:moveTo>
                  <a:lnTo>
                    <a:pt x="15002" y="4548"/>
                  </a:lnTo>
                  <a:lnTo>
                    <a:pt x="15070" y="4684"/>
                  </a:lnTo>
                  <a:lnTo>
                    <a:pt x="15138" y="4752"/>
                  </a:lnTo>
                  <a:lnTo>
                    <a:pt x="15070" y="4888"/>
                  </a:lnTo>
                  <a:lnTo>
                    <a:pt x="15002" y="5024"/>
                  </a:lnTo>
                  <a:lnTo>
                    <a:pt x="14934" y="5024"/>
                  </a:lnTo>
                  <a:lnTo>
                    <a:pt x="14799" y="5091"/>
                  </a:lnTo>
                  <a:lnTo>
                    <a:pt x="11065" y="5091"/>
                  </a:lnTo>
                  <a:lnTo>
                    <a:pt x="10929" y="5024"/>
                  </a:lnTo>
                  <a:lnTo>
                    <a:pt x="10861" y="5024"/>
                  </a:lnTo>
                  <a:lnTo>
                    <a:pt x="10794" y="4888"/>
                  </a:lnTo>
                  <a:lnTo>
                    <a:pt x="10726" y="4752"/>
                  </a:lnTo>
                  <a:lnTo>
                    <a:pt x="10794" y="4684"/>
                  </a:lnTo>
                  <a:lnTo>
                    <a:pt x="10861" y="4548"/>
                  </a:lnTo>
                  <a:lnTo>
                    <a:pt x="10929" y="4480"/>
                  </a:lnTo>
                  <a:close/>
                  <a:moveTo>
                    <a:pt x="23963" y="7807"/>
                  </a:moveTo>
                  <a:lnTo>
                    <a:pt x="23963" y="7875"/>
                  </a:lnTo>
                  <a:lnTo>
                    <a:pt x="23963" y="46771"/>
                  </a:lnTo>
                  <a:lnTo>
                    <a:pt x="23963" y="46838"/>
                  </a:lnTo>
                  <a:lnTo>
                    <a:pt x="1969" y="46838"/>
                  </a:lnTo>
                  <a:lnTo>
                    <a:pt x="1969" y="46771"/>
                  </a:lnTo>
                  <a:lnTo>
                    <a:pt x="1969" y="7875"/>
                  </a:lnTo>
                  <a:lnTo>
                    <a:pt x="1969" y="7807"/>
                  </a:lnTo>
                  <a:close/>
                  <a:moveTo>
                    <a:pt x="12558" y="48536"/>
                  </a:moveTo>
                  <a:lnTo>
                    <a:pt x="12151" y="48671"/>
                  </a:lnTo>
                  <a:lnTo>
                    <a:pt x="11812" y="48875"/>
                  </a:lnTo>
                  <a:lnTo>
                    <a:pt x="11472" y="49146"/>
                  </a:lnTo>
                  <a:lnTo>
                    <a:pt x="11269" y="49418"/>
                  </a:lnTo>
                  <a:lnTo>
                    <a:pt x="11065" y="49825"/>
                  </a:lnTo>
                  <a:lnTo>
                    <a:pt x="10929" y="50165"/>
                  </a:lnTo>
                  <a:lnTo>
                    <a:pt x="10861" y="50640"/>
                  </a:lnTo>
                  <a:lnTo>
                    <a:pt x="10929" y="51047"/>
                  </a:lnTo>
                  <a:lnTo>
                    <a:pt x="11065" y="51454"/>
                  </a:lnTo>
                  <a:lnTo>
                    <a:pt x="11269" y="51794"/>
                  </a:lnTo>
                  <a:lnTo>
                    <a:pt x="11472" y="52065"/>
                  </a:lnTo>
                  <a:lnTo>
                    <a:pt x="11812" y="52337"/>
                  </a:lnTo>
                  <a:lnTo>
                    <a:pt x="12151" y="52541"/>
                  </a:lnTo>
                  <a:lnTo>
                    <a:pt x="12558" y="52676"/>
                  </a:lnTo>
                  <a:lnTo>
                    <a:pt x="12966" y="52744"/>
                  </a:lnTo>
                  <a:lnTo>
                    <a:pt x="13373" y="52676"/>
                  </a:lnTo>
                  <a:lnTo>
                    <a:pt x="13780" y="52541"/>
                  </a:lnTo>
                  <a:lnTo>
                    <a:pt x="14120" y="52337"/>
                  </a:lnTo>
                  <a:lnTo>
                    <a:pt x="14459" y="52065"/>
                  </a:lnTo>
                  <a:lnTo>
                    <a:pt x="14731" y="51794"/>
                  </a:lnTo>
                  <a:lnTo>
                    <a:pt x="14934" y="51454"/>
                  </a:lnTo>
                  <a:lnTo>
                    <a:pt x="15002" y="51047"/>
                  </a:lnTo>
                  <a:lnTo>
                    <a:pt x="15070" y="50640"/>
                  </a:lnTo>
                  <a:lnTo>
                    <a:pt x="15002" y="50165"/>
                  </a:lnTo>
                  <a:lnTo>
                    <a:pt x="14934" y="49825"/>
                  </a:lnTo>
                  <a:lnTo>
                    <a:pt x="14731" y="49418"/>
                  </a:lnTo>
                  <a:lnTo>
                    <a:pt x="14459" y="49146"/>
                  </a:lnTo>
                  <a:lnTo>
                    <a:pt x="14120" y="48875"/>
                  </a:lnTo>
                  <a:lnTo>
                    <a:pt x="13780" y="48671"/>
                  </a:lnTo>
                  <a:lnTo>
                    <a:pt x="13373" y="48536"/>
                  </a:lnTo>
                  <a:close/>
                  <a:moveTo>
                    <a:pt x="12966" y="48332"/>
                  </a:moveTo>
                  <a:lnTo>
                    <a:pt x="13441" y="48400"/>
                  </a:lnTo>
                  <a:lnTo>
                    <a:pt x="13848" y="48536"/>
                  </a:lnTo>
                  <a:lnTo>
                    <a:pt x="14256" y="48739"/>
                  </a:lnTo>
                  <a:lnTo>
                    <a:pt x="14595" y="49011"/>
                  </a:lnTo>
                  <a:lnTo>
                    <a:pt x="14866" y="49350"/>
                  </a:lnTo>
                  <a:lnTo>
                    <a:pt x="15070" y="49757"/>
                  </a:lnTo>
                  <a:lnTo>
                    <a:pt x="15206" y="50165"/>
                  </a:lnTo>
                  <a:lnTo>
                    <a:pt x="15274" y="50640"/>
                  </a:lnTo>
                  <a:lnTo>
                    <a:pt x="15206" y="51047"/>
                  </a:lnTo>
                  <a:lnTo>
                    <a:pt x="15070" y="51522"/>
                  </a:lnTo>
                  <a:lnTo>
                    <a:pt x="14866" y="51862"/>
                  </a:lnTo>
                  <a:lnTo>
                    <a:pt x="14595" y="52201"/>
                  </a:lnTo>
                  <a:lnTo>
                    <a:pt x="14256" y="52473"/>
                  </a:lnTo>
                  <a:lnTo>
                    <a:pt x="13848" y="52676"/>
                  </a:lnTo>
                  <a:lnTo>
                    <a:pt x="13441" y="52812"/>
                  </a:lnTo>
                  <a:lnTo>
                    <a:pt x="12966" y="52880"/>
                  </a:lnTo>
                  <a:lnTo>
                    <a:pt x="12558" y="52812"/>
                  </a:lnTo>
                  <a:lnTo>
                    <a:pt x="12083" y="52676"/>
                  </a:lnTo>
                  <a:lnTo>
                    <a:pt x="11744" y="52473"/>
                  </a:lnTo>
                  <a:lnTo>
                    <a:pt x="11404" y="52201"/>
                  </a:lnTo>
                  <a:lnTo>
                    <a:pt x="11133" y="51862"/>
                  </a:lnTo>
                  <a:lnTo>
                    <a:pt x="10929" y="51522"/>
                  </a:lnTo>
                  <a:lnTo>
                    <a:pt x="10794" y="51047"/>
                  </a:lnTo>
                  <a:lnTo>
                    <a:pt x="10726" y="50640"/>
                  </a:lnTo>
                  <a:lnTo>
                    <a:pt x="10794" y="50165"/>
                  </a:lnTo>
                  <a:lnTo>
                    <a:pt x="10929" y="49757"/>
                  </a:lnTo>
                  <a:lnTo>
                    <a:pt x="11133" y="49350"/>
                  </a:lnTo>
                  <a:lnTo>
                    <a:pt x="11404" y="49011"/>
                  </a:lnTo>
                  <a:lnTo>
                    <a:pt x="11744" y="48739"/>
                  </a:lnTo>
                  <a:lnTo>
                    <a:pt x="12083" y="48536"/>
                  </a:lnTo>
                  <a:lnTo>
                    <a:pt x="12558" y="48400"/>
                  </a:lnTo>
                  <a:lnTo>
                    <a:pt x="12966" y="48332"/>
                  </a:lnTo>
                  <a:close/>
                  <a:moveTo>
                    <a:pt x="3938" y="679"/>
                  </a:moveTo>
                  <a:lnTo>
                    <a:pt x="3259" y="747"/>
                  </a:lnTo>
                  <a:lnTo>
                    <a:pt x="2648" y="951"/>
                  </a:lnTo>
                  <a:lnTo>
                    <a:pt x="2105" y="1222"/>
                  </a:lnTo>
                  <a:lnTo>
                    <a:pt x="1630" y="1629"/>
                  </a:lnTo>
                  <a:lnTo>
                    <a:pt x="1290" y="2105"/>
                  </a:lnTo>
                  <a:lnTo>
                    <a:pt x="951" y="2648"/>
                  </a:lnTo>
                  <a:lnTo>
                    <a:pt x="747" y="3259"/>
                  </a:lnTo>
                  <a:lnTo>
                    <a:pt x="747" y="3870"/>
                  </a:lnTo>
                  <a:lnTo>
                    <a:pt x="747" y="50776"/>
                  </a:lnTo>
                  <a:lnTo>
                    <a:pt x="747" y="51387"/>
                  </a:lnTo>
                  <a:lnTo>
                    <a:pt x="951" y="51997"/>
                  </a:lnTo>
                  <a:lnTo>
                    <a:pt x="1290" y="52541"/>
                  </a:lnTo>
                  <a:lnTo>
                    <a:pt x="1630" y="53016"/>
                  </a:lnTo>
                  <a:lnTo>
                    <a:pt x="2105" y="53423"/>
                  </a:lnTo>
                  <a:lnTo>
                    <a:pt x="2648" y="53695"/>
                  </a:lnTo>
                  <a:lnTo>
                    <a:pt x="3259" y="53898"/>
                  </a:lnTo>
                  <a:lnTo>
                    <a:pt x="3938" y="53966"/>
                  </a:lnTo>
                  <a:lnTo>
                    <a:pt x="22062" y="53966"/>
                  </a:lnTo>
                  <a:lnTo>
                    <a:pt x="22741" y="53898"/>
                  </a:lnTo>
                  <a:lnTo>
                    <a:pt x="23352" y="53695"/>
                  </a:lnTo>
                  <a:lnTo>
                    <a:pt x="23895" y="53423"/>
                  </a:lnTo>
                  <a:lnTo>
                    <a:pt x="24370" y="53016"/>
                  </a:lnTo>
                  <a:lnTo>
                    <a:pt x="24709" y="52541"/>
                  </a:lnTo>
                  <a:lnTo>
                    <a:pt x="25049" y="51997"/>
                  </a:lnTo>
                  <a:lnTo>
                    <a:pt x="25252" y="51387"/>
                  </a:lnTo>
                  <a:lnTo>
                    <a:pt x="25320" y="50776"/>
                  </a:lnTo>
                  <a:lnTo>
                    <a:pt x="25320" y="3870"/>
                  </a:lnTo>
                  <a:lnTo>
                    <a:pt x="25252" y="3259"/>
                  </a:lnTo>
                  <a:lnTo>
                    <a:pt x="25049" y="2648"/>
                  </a:lnTo>
                  <a:lnTo>
                    <a:pt x="24709" y="2105"/>
                  </a:lnTo>
                  <a:lnTo>
                    <a:pt x="24370" y="1629"/>
                  </a:lnTo>
                  <a:lnTo>
                    <a:pt x="23895" y="1222"/>
                  </a:lnTo>
                  <a:lnTo>
                    <a:pt x="23352" y="951"/>
                  </a:lnTo>
                  <a:lnTo>
                    <a:pt x="22741" y="747"/>
                  </a:lnTo>
                  <a:lnTo>
                    <a:pt x="22062" y="679"/>
                  </a:lnTo>
                  <a:close/>
                  <a:moveTo>
                    <a:pt x="22062" y="543"/>
                  </a:moveTo>
                  <a:lnTo>
                    <a:pt x="22741" y="611"/>
                  </a:lnTo>
                  <a:lnTo>
                    <a:pt x="23419" y="815"/>
                  </a:lnTo>
                  <a:lnTo>
                    <a:pt x="23963" y="1086"/>
                  </a:lnTo>
                  <a:lnTo>
                    <a:pt x="24438" y="1494"/>
                  </a:lnTo>
                  <a:lnTo>
                    <a:pt x="24845" y="2037"/>
                  </a:lnTo>
                  <a:lnTo>
                    <a:pt x="25184" y="2580"/>
                  </a:lnTo>
                  <a:lnTo>
                    <a:pt x="25388" y="3191"/>
                  </a:lnTo>
                  <a:lnTo>
                    <a:pt x="25456" y="3870"/>
                  </a:lnTo>
                  <a:lnTo>
                    <a:pt x="25456" y="50776"/>
                  </a:lnTo>
                  <a:lnTo>
                    <a:pt x="25388" y="51454"/>
                  </a:lnTo>
                  <a:lnTo>
                    <a:pt x="25184" y="52065"/>
                  </a:lnTo>
                  <a:lnTo>
                    <a:pt x="24845" y="52676"/>
                  </a:lnTo>
                  <a:lnTo>
                    <a:pt x="24438" y="53151"/>
                  </a:lnTo>
                  <a:lnTo>
                    <a:pt x="23963" y="53559"/>
                  </a:lnTo>
                  <a:lnTo>
                    <a:pt x="23419" y="53898"/>
                  </a:lnTo>
                  <a:lnTo>
                    <a:pt x="22741" y="54102"/>
                  </a:lnTo>
                  <a:lnTo>
                    <a:pt x="22062" y="54170"/>
                  </a:lnTo>
                  <a:lnTo>
                    <a:pt x="3938" y="54170"/>
                  </a:lnTo>
                  <a:lnTo>
                    <a:pt x="3259" y="54102"/>
                  </a:lnTo>
                  <a:lnTo>
                    <a:pt x="2580" y="53898"/>
                  </a:lnTo>
                  <a:lnTo>
                    <a:pt x="2037" y="53559"/>
                  </a:lnTo>
                  <a:lnTo>
                    <a:pt x="1562" y="53151"/>
                  </a:lnTo>
                  <a:lnTo>
                    <a:pt x="1154" y="52676"/>
                  </a:lnTo>
                  <a:lnTo>
                    <a:pt x="815" y="52065"/>
                  </a:lnTo>
                  <a:lnTo>
                    <a:pt x="611" y="51454"/>
                  </a:lnTo>
                  <a:lnTo>
                    <a:pt x="543" y="50776"/>
                  </a:lnTo>
                  <a:lnTo>
                    <a:pt x="543" y="3870"/>
                  </a:lnTo>
                  <a:lnTo>
                    <a:pt x="611" y="3191"/>
                  </a:lnTo>
                  <a:lnTo>
                    <a:pt x="815" y="2580"/>
                  </a:lnTo>
                  <a:lnTo>
                    <a:pt x="1154" y="2037"/>
                  </a:lnTo>
                  <a:lnTo>
                    <a:pt x="1562" y="1494"/>
                  </a:lnTo>
                  <a:lnTo>
                    <a:pt x="2037" y="1086"/>
                  </a:lnTo>
                  <a:lnTo>
                    <a:pt x="2580" y="815"/>
                  </a:lnTo>
                  <a:lnTo>
                    <a:pt x="3259" y="611"/>
                  </a:lnTo>
                  <a:lnTo>
                    <a:pt x="3938" y="543"/>
                  </a:lnTo>
                  <a:close/>
                  <a:moveTo>
                    <a:pt x="3938" y="0"/>
                  </a:moveTo>
                  <a:lnTo>
                    <a:pt x="3123" y="68"/>
                  </a:lnTo>
                  <a:lnTo>
                    <a:pt x="2444" y="272"/>
                  </a:lnTo>
                  <a:lnTo>
                    <a:pt x="1765" y="611"/>
                  </a:lnTo>
                  <a:lnTo>
                    <a:pt x="1154" y="1154"/>
                  </a:lnTo>
                  <a:lnTo>
                    <a:pt x="679" y="1697"/>
                  </a:lnTo>
                  <a:lnTo>
                    <a:pt x="272" y="2376"/>
                  </a:lnTo>
                  <a:lnTo>
                    <a:pt x="68" y="3123"/>
                  </a:lnTo>
                  <a:lnTo>
                    <a:pt x="0" y="3870"/>
                  </a:lnTo>
                  <a:lnTo>
                    <a:pt x="0" y="50776"/>
                  </a:lnTo>
                  <a:lnTo>
                    <a:pt x="68" y="51522"/>
                  </a:lnTo>
                  <a:lnTo>
                    <a:pt x="272" y="52269"/>
                  </a:lnTo>
                  <a:lnTo>
                    <a:pt x="679" y="52948"/>
                  </a:lnTo>
                  <a:lnTo>
                    <a:pt x="1154" y="53559"/>
                  </a:lnTo>
                  <a:lnTo>
                    <a:pt x="1765" y="54034"/>
                  </a:lnTo>
                  <a:lnTo>
                    <a:pt x="2444" y="54373"/>
                  </a:lnTo>
                  <a:lnTo>
                    <a:pt x="3123" y="54645"/>
                  </a:lnTo>
                  <a:lnTo>
                    <a:pt x="3938" y="54713"/>
                  </a:lnTo>
                  <a:lnTo>
                    <a:pt x="22062" y="54713"/>
                  </a:lnTo>
                  <a:lnTo>
                    <a:pt x="22876" y="54645"/>
                  </a:lnTo>
                  <a:lnTo>
                    <a:pt x="23555" y="54373"/>
                  </a:lnTo>
                  <a:lnTo>
                    <a:pt x="24234" y="54034"/>
                  </a:lnTo>
                  <a:lnTo>
                    <a:pt x="24845" y="53559"/>
                  </a:lnTo>
                  <a:lnTo>
                    <a:pt x="25320" y="52948"/>
                  </a:lnTo>
                  <a:lnTo>
                    <a:pt x="25727" y="52269"/>
                  </a:lnTo>
                  <a:lnTo>
                    <a:pt x="25931" y="51522"/>
                  </a:lnTo>
                  <a:lnTo>
                    <a:pt x="25999" y="50776"/>
                  </a:lnTo>
                  <a:lnTo>
                    <a:pt x="25999" y="3870"/>
                  </a:lnTo>
                  <a:lnTo>
                    <a:pt x="25931" y="3123"/>
                  </a:lnTo>
                  <a:lnTo>
                    <a:pt x="25727" y="2376"/>
                  </a:lnTo>
                  <a:lnTo>
                    <a:pt x="25320" y="1697"/>
                  </a:lnTo>
                  <a:lnTo>
                    <a:pt x="24845" y="1154"/>
                  </a:lnTo>
                  <a:lnTo>
                    <a:pt x="24234" y="611"/>
                  </a:lnTo>
                  <a:lnTo>
                    <a:pt x="23555" y="272"/>
                  </a:lnTo>
                  <a:lnTo>
                    <a:pt x="22876" y="68"/>
                  </a:lnTo>
                  <a:lnTo>
                    <a:pt x="22062" y="0"/>
                  </a:lnTo>
                  <a:close/>
                </a:path>
              </a:pathLst>
            </a:custGeom>
            <a:solidFill>
              <a:srgbClr val="C7D3E6"/>
            </a:solidFill>
            <a:ln cap="flat" cmpd="sng" w="9525">
              <a:solidFill>
                <a:srgbClr val="92A8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PREFS - Home Page</a:t>
            </a:r>
            <a:endParaRPr sz="2400"/>
          </a:p>
        </p:txBody>
      </p:sp>
      <p:sp>
        <p:nvSpPr>
          <p:cNvPr id="368" name="Google Shape;368;p26"/>
          <p:cNvSpPr txBox="1"/>
          <p:nvPr>
            <p:ph idx="1" type="body"/>
          </p:nvPr>
        </p:nvSpPr>
        <p:spPr>
          <a:xfrm>
            <a:off x="110475" y="1750650"/>
            <a:ext cx="6317700" cy="25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ClipButler’s</a:t>
            </a:r>
            <a:r>
              <a:rPr lang="en"/>
              <a:t> logo is on display here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Welcome messages and news are posted here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Buttons exist for navigation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ClipButler Active Notification</a:t>
            </a:r>
            <a:endParaRPr/>
          </a:p>
        </p:txBody>
      </p:sp>
      <p:sp>
        <p:nvSpPr>
          <p:cNvPr id="369" name="Google Shape;369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26"/>
          <p:cNvSpPr/>
          <p:nvPr/>
        </p:nvSpPr>
        <p:spPr>
          <a:xfrm>
            <a:off x="409777" y="581481"/>
            <a:ext cx="224182" cy="388370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26"/>
          <p:cNvGrpSpPr/>
          <p:nvPr/>
        </p:nvGrpSpPr>
        <p:grpSpPr>
          <a:xfrm>
            <a:off x="6749550" y="346575"/>
            <a:ext cx="2164495" cy="4286200"/>
            <a:chOff x="6520950" y="194175"/>
            <a:chExt cx="2164495" cy="4286200"/>
          </a:xfrm>
        </p:grpSpPr>
        <p:pic>
          <p:nvPicPr>
            <p:cNvPr id="372" name="Google Shape;37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25348" y="556075"/>
              <a:ext cx="1955700" cy="3644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Google Shape;373;p26"/>
            <p:cNvSpPr/>
            <p:nvPr/>
          </p:nvSpPr>
          <p:spPr>
            <a:xfrm>
              <a:off x="6520950" y="194175"/>
              <a:ext cx="2164495" cy="4286200"/>
            </a:xfrm>
            <a:custGeom>
              <a:rect b="b" l="l" r="r" t="t"/>
              <a:pathLst>
                <a:path extrusionOk="0" h="61841" w="30819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C7D3E6"/>
            </a:solidFill>
            <a:ln cap="flat" cmpd="sng" w="9525">
              <a:solidFill>
                <a:srgbClr val="92A8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374" name="Google Shape;374;p26"/>
          <p:cNvPicPr preferRelativeResize="0"/>
          <p:nvPr/>
        </p:nvPicPr>
        <p:blipFill rotWithShape="1">
          <a:blip r:embed="rId4">
            <a:alphaModFix/>
          </a:blip>
          <a:srcRect b="60319" l="884" r="864" t="27087"/>
          <a:stretch/>
        </p:blipFill>
        <p:spPr>
          <a:xfrm>
            <a:off x="1626300" y="3783950"/>
            <a:ext cx="3868351" cy="101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PREFS - Preferences</a:t>
            </a:r>
            <a:endParaRPr sz="2400"/>
          </a:p>
        </p:txBody>
      </p:sp>
      <p:sp>
        <p:nvSpPr>
          <p:cNvPr id="380" name="Google Shape;380;p27"/>
          <p:cNvSpPr txBox="1"/>
          <p:nvPr>
            <p:ph idx="1" type="body"/>
          </p:nvPr>
        </p:nvSpPr>
        <p:spPr>
          <a:xfrm>
            <a:off x="90700" y="1553500"/>
            <a:ext cx="5924100" cy="1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Update the max clips stored and displayed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Activate and </a:t>
            </a:r>
            <a:r>
              <a:rPr lang="en"/>
              <a:t>deactivate</a:t>
            </a:r>
            <a:r>
              <a:rPr lang="en"/>
              <a:t> dark mode</a:t>
            </a:r>
            <a:endParaRPr/>
          </a:p>
        </p:txBody>
      </p:sp>
      <p:sp>
        <p:nvSpPr>
          <p:cNvPr id="381" name="Google Shape;381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2" name="Google Shape;382;p27"/>
          <p:cNvGrpSpPr/>
          <p:nvPr/>
        </p:nvGrpSpPr>
        <p:grpSpPr>
          <a:xfrm>
            <a:off x="319293" y="629920"/>
            <a:ext cx="392063" cy="291505"/>
            <a:chOff x="5247525" y="3007275"/>
            <a:chExt cx="517575" cy="384825"/>
          </a:xfrm>
        </p:grpSpPr>
        <p:sp>
          <p:nvSpPr>
            <p:cNvPr id="383" name="Google Shape;383;p2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27"/>
          <p:cNvSpPr/>
          <p:nvPr/>
        </p:nvSpPr>
        <p:spPr>
          <a:xfrm>
            <a:off x="6673350" y="346575"/>
            <a:ext cx="2164495" cy="4286200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86" name="Google Shape;386;p27"/>
          <p:cNvPicPr preferRelativeResize="0"/>
          <p:nvPr/>
        </p:nvPicPr>
        <p:blipFill rotWithShape="1">
          <a:blip r:embed="rId3">
            <a:alphaModFix/>
          </a:blip>
          <a:srcRect b="5722" l="0" r="0" t="0"/>
          <a:stretch/>
        </p:blipFill>
        <p:spPr>
          <a:xfrm>
            <a:off x="6769165" y="709915"/>
            <a:ext cx="1978175" cy="3426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PREFS Video Demonstration</a:t>
            </a:r>
            <a:endParaRPr sz="2400"/>
          </a:p>
        </p:txBody>
      </p:sp>
      <p:sp>
        <p:nvSpPr>
          <p:cNvPr id="392" name="Google Shape;392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332451" y="622080"/>
            <a:ext cx="307185" cy="307204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28" title="2019-12-05 23-5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45076"/>
            <a:ext cx="6542088" cy="367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8"/>
          <p:cNvSpPr/>
          <p:nvPr/>
        </p:nvSpPr>
        <p:spPr>
          <a:xfrm>
            <a:off x="4517675" y="1345075"/>
            <a:ext cx="2376900" cy="379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63" y="1345075"/>
            <a:ext cx="2749500" cy="374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2411200" y="1345075"/>
            <a:ext cx="2749500" cy="10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 txBox="1"/>
          <p:nvPr>
            <p:ph type="ctrTitle"/>
          </p:nvPr>
        </p:nvSpPr>
        <p:spPr>
          <a:xfrm>
            <a:off x="477600" y="2934150"/>
            <a:ext cx="4094400" cy="20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Elephant’s Software Development Process</a:t>
            </a:r>
            <a:endParaRPr/>
          </a:p>
        </p:txBody>
      </p:sp>
      <p:sp>
        <p:nvSpPr>
          <p:cNvPr id="408" name="Google Shape;408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9" name="Google Shape;409;p30"/>
          <p:cNvGrpSpPr/>
          <p:nvPr/>
        </p:nvGrpSpPr>
        <p:grpSpPr>
          <a:xfrm rot="10800000">
            <a:off x="309805" y="2305041"/>
            <a:ext cx="2586981" cy="1103651"/>
            <a:chOff x="185742" y="1697030"/>
            <a:chExt cx="5165698" cy="1658130"/>
          </a:xfrm>
        </p:grpSpPr>
        <p:sp>
          <p:nvSpPr>
            <p:cNvPr id="410" name="Google Shape;410;p30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BUFFER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1" name="Google Shape;411;p30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14" name="Google Shape;414;p30"/>
          <p:cNvGrpSpPr/>
          <p:nvPr/>
        </p:nvGrpSpPr>
        <p:grpSpPr>
          <a:xfrm rot="10800000">
            <a:off x="2259228" y="2305041"/>
            <a:ext cx="2586981" cy="1103651"/>
            <a:chOff x="185742" y="1697030"/>
            <a:chExt cx="5165698" cy="1658130"/>
          </a:xfrm>
        </p:grpSpPr>
        <p:sp>
          <p:nvSpPr>
            <p:cNvPr id="415" name="Google Shape;415;p30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PREFS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6" name="Google Shape;416;p30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7" name="Google Shape;417;p30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8" name="Google Shape;418;p30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19" name="Google Shape;419;p30"/>
          <p:cNvGrpSpPr/>
          <p:nvPr/>
        </p:nvGrpSpPr>
        <p:grpSpPr>
          <a:xfrm rot="10800000">
            <a:off x="4218540" y="2305057"/>
            <a:ext cx="2568385" cy="1103651"/>
            <a:chOff x="185742" y="1697030"/>
            <a:chExt cx="5165698" cy="1658130"/>
          </a:xfrm>
        </p:grpSpPr>
        <p:sp>
          <p:nvSpPr>
            <p:cNvPr id="420" name="Google Shape;420;p30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Connect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1" name="Google Shape;421;p30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30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30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4" name="Google Shape;424;p30"/>
          <p:cNvGrpSpPr/>
          <p:nvPr/>
        </p:nvGrpSpPr>
        <p:grpSpPr>
          <a:xfrm rot="10800000">
            <a:off x="6147523" y="2305044"/>
            <a:ext cx="2686679" cy="1103651"/>
            <a:chOff x="185742" y="1697030"/>
            <a:chExt cx="5165698" cy="1658130"/>
          </a:xfrm>
        </p:grpSpPr>
        <p:sp>
          <p:nvSpPr>
            <p:cNvPr id="425" name="Google Shape;425;p30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Features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6" name="Google Shape;426;p30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30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FF6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429" name="Google Shape;4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450" y="4373680"/>
            <a:ext cx="677100" cy="67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30"/>
          <p:cNvCxnSpPr>
            <a:stCxn id="429" idx="0"/>
            <a:endCxn id="426" idx="3"/>
          </p:cNvCxnSpPr>
          <p:nvPr/>
        </p:nvCxnSpPr>
        <p:spPr>
          <a:xfrm rot="-5400000">
            <a:off x="5038950" y="2941630"/>
            <a:ext cx="965100" cy="18990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31" name="Google Shape;431;p30"/>
          <p:cNvGrpSpPr/>
          <p:nvPr/>
        </p:nvGrpSpPr>
        <p:grpSpPr>
          <a:xfrm>
            <a:off x="309790" y="654814"/>
            <a:ext cx="333016" cy="241699"/>
            <a:chOff x="4604550" y="3714775"/>
            <a:chExt cx="439625" cy="319075"/>
          </a:xfrm>
        </p:grpSpPr>
        <p:sp>
          <p:nvSpPr>
            <p:cNvPr id="432" name="Google Shape;432;p3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Overview of Presentation</a:t>
            </a:r>
            <a:endParaRPr sz="2400"/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814275" y="1665750"/>
            <a:ext cx="61326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F5378"/>
              </a:buClr>
              <a:buSzPts val="2400"/>
              <a:buAutoNum type="arabicPeriod"/>
            </a:pPr>
            <a:r>
              <a:rPr lang="en"/>
              <a:t>Introduction to Project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2400"/>
              <a:buAutoNum type="arabicPeriod"/>
            </a:pPr>
            <a:r>
              <a:rPr lang="en"/>
              <a:t>Practical Uses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2400"/>
              <a:buAutoNum type="arabicPeriod"/>
            </a:pPr>
            <a:r>
              <a:rPr lang="en"/>
              <a:t>PREFS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2400"/>
              <a:buAutoNum type="arabicPeriod"/>
            </a:pPr>
            <a:r>
              <a:rPr lang="en"/>
              <a:t>BUFFER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2400"/>
              <a:buAutoNum type="arabicPeriod"/>
            </a:pPr>
            <a:r>
              <a:rPr lang="en"/>
              <a:t>Conclusion</a:t>
            </a:r>
            <a:endParaRPr/>
          </a:p>
        </p:txBody>
      </p:sp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13"/>
          <p:cNvGrpSpPr/>
          <p:nvPr/>
        </p:nvGrpSpPr>
        <p:grpSpPr>
          <a:xfrm>
            <a:off x="430954" y="538304"/>
            <a:ext cx="288112" cy="403123"/>
            <a:chOff x="590250" y="244200"/>
            <a:chExt cx="407975" cy="532175"/>
          </a:xfrm>
        </p:grpSpPr>
        <p:sp>
          <p:nvSpPr>
            <p:cNvPr id="199" name="Google Shape;199;p13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Steps</a:t>
            </a:r>
            <a:endParaRPr sz="2400"/>
          </a:p>
        </p:txBody>
      </p:sp>
      <p:sp>
        <p:nvSpPr>
          <p:cNvPr id="439" name="Google Shape;439;p31"/>
          <p:cNvSpPr txBox="1"/>
          <p:nvPr>
            <p:ph idx="1" type="body"/>
          </p:nvPr>
        </p:nvSpPr>
        <p:spPr>
          <a:xfrm>
            <a:off x="639300" y="1324888"/>
            <a:ext cx="78654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PREFS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en"/>
              <a:t>View, Edit, and delete strings in PREFS View Clips page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en"/>
              <a:t>PREFS dark mode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BUFFER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en"/>
              <a:t>BUFFER pop up </a:t>
            </a:r>
            <a:r>
              <a:rPr lang="en"/>
              <a:t>animation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335785" y="623918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Takeaways</a:t>
            </a:r>
            <a:endParaRPr sz="2400"/>
          </a:p>
        </p:txBody>
      </p:sp>
      <p:sp>
        <p:nvSpPr>
          <p:cNvPr id="447" name="Google Shape;447;p32"/>
          <p:cNvSpPr txBox="1"/>
          <p:nvPr>
            <p:ph idx="1" type="body"/>
          </p:nvPr>
        </p:nvSpPr>
        <p:spPr>
          <a:xfrm>
            <a:off x="280875" y="1555950"/>
            <a:ext cx="8576400" cy="26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Teamwork is key to good software engineering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Communication is required for a </a:t>
            </a:r>
            <a:r>
              <a:rPr lang="en"/>
              <a:t>successful</a:t>
            </a:r>
            <a:r>
              <a:rPr lang="en"/>
              <a:t> flow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Merging in git should be done frequently to avoid conflicts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Android has a learning curve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Structure is more important than (almost) everything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Working with a customer as great as Dr. Stanley can still be hell</a:t>
            </a:r>
            <a:endParaRPr/>
          </a:p>
        </p:txBody>
      </p:sp>
      <p:sp>
        <p:nvSpPr>
          <p:cNvPr id="448" name="Google Shape;448;p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9" name="Google Shape;449;p32"/>
          <p:cNvGrpSpPr/>
          <p:nvPr/>
        </p:nvGrpSpPr>
        <p:grpSpPr>
          <a:xfrm>
            <a:off x="280873" y="638229"/>
            <a:ext cx="357919" cy="274897"/>
            <a:chOff x="568950" y="3686775"/>
            <a:chExt cx="472500" cy="362900"/>
          </a:xfrm>
        </p:grpSpPr>
        <p:sp>
          <p:nvSpPr>
            <p:cNvPr id="450" name="Google Shape;450;p32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33"/>
          <p:cNvSpPr/>
          <p:nvPr/>
        </p:nvSpPr>
        <p:spPr>
          <a:xfrm>
            <a:off x="150" y="-17475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End of Presentation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Requirements</a:t>
            </a:r>
            <a:endParaRPr sz="2400"/>
          </a:p>
        </p:txBody>
      </p:sp>
      <p:sp>
        <p:nvSpPr>
          <p:cNvPr id="464" name="Google Shape;464;p3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▰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Prepare a 15 minute presentation 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Describe project requirements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Describe next steps (if development were to continue)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Describe lessons learned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Describe progress and give thorough demo of current status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No hand-waving - show actual working software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Prepare what you are going to say during demo, don’t just wing it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Every group member must have a significant part in the presentation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Note: this isn’t an exhaustive list. Please prepare the presentation as if you are delivering it to an actual client. You are trying to make your customer happy! Be professional!</a:t>
            </a:r>
            <a:endParaRPr sz="1400">
              <a:solidFill>
                <a:srgbClr val="E72D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Logos to Choose From</a:t>
            </a:r>
            <a:endParaRPr/>
          </a:p>
        </p:txBody>
      </p:sp>
      <p:sp>
        <p:nvSpPr>
          <p:cNvPr id="471" name="Google Shape;471;p3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2" name="Google Shape;4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5900"/>
            <a:ext cx="1892325" cy="1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325" y="1335900"/>
            <a:ext cx="5420868" cy="366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1600" y="1121750"/>
            <a:ext cx="113520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80" name="Google Shape;480;p36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481" name="Google Shape;481;p3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6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496" name="Google Shape;496;p3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6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02" name="Google Shape;502;p3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36"/>
          <p:cNvSpPr/>
          <p:nvPr/>
        </p:nvSpPr>
        <p:spPr>
          <a:xfrm>
            <a:off x="2136334" y="967277"/>
            <a:ext cx="262909" cy="302583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6"/>
          <p:cNvSpPr/>
          <p:nvPr/>
        </p:nvSpPr>
        <p:spPr>
          <a:xfrm>
            <a:off x="2663528" y="968205"/>
            <a:ext cx="226928" cy="300727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36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10" name="Google Shape;510;p3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36"/>
          <p:cNvSpPr/>
          <p:nvPr/>
        </p:nvSpPr>
        <p:spPr>
          <a:xfrm>
            <a:off x="4130705" y="966822"/>
            <a:ext cx="347787" cy="303492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36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16" name="Google Shape;516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6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24" name="Google Shape;524;p3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36"/>
          <p:cNvSpPr/>
          <p:nvPr/>
        </p:nvSpPr>
        <p:spPr>
          <a:xfrm>
            <a:off x="2109593" y="1470475"/>
            <a:ext cx="316408" cy="314571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6"/>
          <p:cNvSpPr/>
          <p:nvPr/>
        </p:nvSpPr>
        <p:spPr>
          <a:xfrm>
            <a:off x="2619251" y="1486155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6"/>
          <p:cNvSpPr/>
          <p:nvPr/>
        </p:nvSpPr>
        <p:spPr>
          <a:xfrm>
            <a:off x="3133056" y="1488466"/>
            <a:ext cx="306276" cy="278590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6"/>
          <p:cNvSpPr/>
          <p:nvPr/>
        </p:nvSpPr>
        <p:spPr>
          <a:xfrm>
            <a:off x="3652409" y="1491231"/>
            <a:ext cx="285975" cy="27306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2" name="Google Shape;532;p36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33" name="Google Shape;533;p3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36" name="Google Shape;536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6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39" name="Google Shape;539;p3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6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43" name="Google Shape;543;p3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6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551" name="Google Shape;551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6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558" name="Google Shape;558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36"/>
          <p:cNvSpPr/>
          <p:nvPr/>
        </p:nvSpPr>
        <p:spPr>
          <a:xfrm>
            <a:off x="2625235" y="1985206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36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564" name="Google Shape;564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6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567" name="Google Shape;567;p3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6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573" name="Google Shape;573;p3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36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576" name="Google Shape;576;p3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6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584" name="Google Shape;584;p3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6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590" name="Google Shape;590;p3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6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599" name="Google Shape;599;p3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6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04" name="Google Shape;604;p3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36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09" name="Google Shape;609;p3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6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14" name="Google Shape;614;p3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6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17" name="Google Shape;617;p3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6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20" name="Google Shape;620;p3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36"/>
          <p:cNvSpPr/>
          <p:nvPr/>
        </p:nvSpPr>
        <p:spPr>
          <a:xfrm>
            <a:off x="4160229" y="2493953"/>
            <a:ext cx="288740" cy="30442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36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24" name="Google Shape;624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36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27" name="Google Shape;627;p3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36"/>
          <p:cNvSpPr/>
          <p:nvPr/>
        </p:nvSpPr>
        <p:spPr>
          <a:xfrm>
            <a:off x="1607303" y="2961169"/>
            <a:ext cx="302583" cy="388370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6"/>
          <p:cNvSpPr/>
          <p:nvPr/>
        </p:nvSpPr>
        <p:spPr>
          <a:xfrm>
            <a:off x="1137302" y="2961169"/>
            <a:ext cx="224182" cy="388370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36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38" name="Google Shape;638;p3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36"/>
          <p:cNvSpPr/>
          <p:nvPr/>
        </p:nvSpPr>
        <p:spPr>
          <a:xfrm>
            <a:off x="3634873" y="2994840"/>
            <a:ext cx="321028" cy="321028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36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42" name="Google Shape;642;p3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6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645" name="Google Shape;645;p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36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650" name="Google Shape;650;p3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36"/>
          <p:cNvSpPr/>
          <p:nvPr/>
        </p:nvSpPr>
        <p:spPr>
          <a:xfrm>
            <a:off x="4692025" y="2980088"/>
            <a:ext cx="243536" cy="35055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4" name="Google Shape;654;p36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655" name="Google Shape;655;p3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6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662" name="Google Shape;662;p3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6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672" name="Google Shape;672;p3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36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676" name="Google Shape;676;p3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6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680" name="Google Shape;680;p3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686" name="Google Shape;686;p3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36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689" name="Google Shape;689;p3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6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697" name="Google Shape;697;p3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36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04" name="Google Shape;704;p3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36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07" name="Google Shape;707;p3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36"/>
          <p:cNvSpPr/>
          <p:nvPr/>
        </p:nvSpPr>
        <p:spPr>
          <a:xfrm>
            <a:off x="1068121" y="4071363"/>
            <a:ext cx="362540" cy="20479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3132601" y="4020155"/>
            <a:ext cx="307185" cy="307204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2623398" y="4039528"/>
            <a:ext cx="307185" cy="268458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3640421" y="4018773"/>
            <a:ext cx="309950" cy="30996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5" name="Google Shape;715;p36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16" name="Google Shape;716;p3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36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25" name="Google Shape;725;p3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6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28" name="Google Shape;728;p3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36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35" name="Google Shape;735;p3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6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43" name="Google Shape;743;p3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36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747" name="Google Shape;747;p3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6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754" name="Google Shape;754;p3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36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758" name="Google Shape;758;p3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36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762" name="Google Shape;762;p3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6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768" name="Google Shape;768;p3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36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796" name="Google Shape;796;p3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6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20" name="Google Shape;820;p3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6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35" name="Google Shape;835;p3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36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39" name="Google Shape;839;p3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36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846" name="Google Shape;846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855" name="Google Shape;855;p3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36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859" name="Google Shape;859;p3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36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865" name="Google Shape;865;p3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36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873" name="Google Shape;873;p3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36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880" name="Google Shape;880;p3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36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890" name="Google Shape;890;p3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36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02" name="Google Shape;902;p3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36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08" name="Google Shape;908;p3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36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16" name="Google Shape;916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36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19" name="Google Shape;919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36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22" name="Google Shape;922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36"/>
          <p:cNvSpPr/>
          <p:nvPr/>
        </p:nvSpPr>
        <p:spPr>
          <a:xfrm>
            <a:off x="7159605" y="264700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6275768" y="264700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6561303" y="370454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C7D3E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type="ctrTitle"/>
          </p:nvPr>
        </p:nvSpPr>
        <p:spPr>
          <a:xfrm>
            <a:off x="477600" y="2934150"/>
            <a:ext cx="4094400" cy="20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Introduction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Evergreen </a:t>
            </a:r>
            <a:r>
              <a:rPr lang="en" sz="2400"/>
              <a:t>Requirements </a:t>
            </a:r>
            <a:endParaRPr sz="2400"/>
          </a:p>
        </p:txBody>
      </p:sp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1091850" y="1613410"/>
            <a:ext cx="6960300" cy="440700"/>
          </a:xfrm>
          <a:prstGeom prst="rect">
            <a:avLst/>
          </a:prstGeom>
          <a:ln cap="flat" cmpd="sng" w="28575">
            <a:solidFill>
              <a:srgbClr val="3F53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200"/>
              <a:t>A</a:t>
            </a:r>
            <a:r>
              <a:rPr lang="en" sz="2200"/>
              <a:t>pplication that </a:t>
            </a:r>
            <a:r>
              <a:rPr lang="en" sz="2200"/>
              <a:t>stores strings accessible in other applications</a:t>
            </a:r>
            <a:endParaRPr sz="2200"/>
          </a:p>
        </p:txBody>
      </p:sp>
      <p:sp>
        <p:nvSpPr>
          <p:cNvPr id="224" name="Google Shape;224;p15"/>
          <p:cNvSpPr txBox="1"/>
          <p:nvPr>
            <p:ph idx="1" type="body"/>
          </p:nvPr>
        </p:nvSpPr>
        <p:spPr>
          <a:xfrm>
            <a:off x="179550" y="2218900"/>
            <a:ext cx="8677800" cy="22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The application is intended to: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en"/>
              <a:t>Allow for e</a:t>
            </a:r>
            <a:r>
              <a:rPr lang="en"/>
              <a:t>ase of </a:t>
            </a:r>
            <a:r>
              <a:rPr lang="en"/>
              <a:t>access when transfering string between apps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en"/>
              <a:t>Be comprised of two primary interfaces: BUFFER and PREFS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en"/>
              <a:t>Display a notification while running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en"/>
              <a:t>Run on Android mobile devices</a:t>
            </a:r>
            <a:endParaRPr/>
          </a:p>
        </p:txBody>
      </p:sp>
      <p:sp>
        <p:nvSpPr>
          <p:cNvPr id="225" name="Google Shape;225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15"/>
          <p:cNvGrpSpPr/>
          <p:nvPr/>
        </p:nvGrpSpPr>
        <p:grpSpPr>
          <a:xfrm>
            <a:off x="420510" y="621381"/>
            <a:ext cx="194640" cy="308587"/>
            <a:chOff x="6718575" y="2318625"/>
            <a:chExt cx="256950" cy="407375"/>
          </a:xfrm>
        </p:grpSpPr>
        <p:sp>
          <p:nvSpPr>
            <p:cNvPr id="227" name="Google Shape;227;p1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Then </a:t>
            </a:r>
            <a:r>
              <a:rPr lang="en" sz="2400"/>
              <a:t>ClipButler was Born...</a:t>
            </a:r>
            <a:endParaRPr sz="2400"/>
          </a:p>
        </p:txBody>
      </p:sp>
      <p:sp>
        <p:nvSpPr>
          <p:cNvPr id="240" name="Google Shape;240;p16"/>
          <p:cNvSpPr txBox="1"/>
          <p:nvPr>
            <p:ph idx="1" type="body"/>
          </p:nvPr>
        </p:nvSpPr>
        <p:spPr>
          <a:xfrm>
            <a:off x="157150" y="1824000"/>
            <a:ext cx="6669900" cy="1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Implements all required features outlined in our SRS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Built by an awesome team utilizing agile </a:t>
            </a:r>
            <a:r>
              <a:rPr lang="en" sz="2000"/>
              <a:t>methods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Contains </a:t>
            </a:r>
            <a:r>
              <a:rPr lang="en" sz="2000"/>
              <a:t>aesthetic </a:t>
            </a:r>
            <a:r>
              <a:rPr lang="en" sz="2000"/>
              <a:t>icons and logos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Has an e</a:t>
            </a:r>
            <a:r>
              <a:rPr lang="en" sz="2000"/>
              <a:t>legant,</a:t>
            </a:r>
            <a:r>
              <a:rPr lang="en" sz="2000"/>
              <a:t> yet simple, user interface</a:t>
            </a:r>
            <a:endParaRPr sz="2000"/>
          </a:p>
        </p:txBody>
      </p:sp>
      <p:sp>
        <p:nvSpPr>
          <p:cNvPr id="241" name="Google Shape;241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677" y="1858811"/>
            <a:ext cx="2583229" cy="17477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16"/>
          <p:cNvGrpSpPr/>
          <p:nvPr/>
        </p:nvGrpSpPr>
        <p:grpSpPr>
          <a:xfrm>
            <a:off x="381820" y="588865"/>
            <a:ext cx="231094" cy="373599"/>
            <a:chOff x="1988225" y="4286525"/>
            <a:chExt cx="305075" cy="493200"/>
          </a:xfrm>
        </p:grpSpPr>
        <p:sp>
          <p:nvSpPr>
            <p:cNvPr id="244" name="Google Shape;244;p1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/>
          <p:nvPr/>
        </p:nvSpPr>
        <p:spPr>
          <a:xfrm>
            <a:off x="514725" y="7901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 txBox="1"/>
          <p:nvPr>
            <p:ph idx="4294967295" type="title"/>
          </p:nvPr>
        </p:nvSpPr>
        <p:spPr>
          <a:xfrm>
            <a:off x="1942800" y="623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Primary Development Locations 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257" name="Google Shape;257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4171605" y="277609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2048728" y="1866761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7"/>
          <p:cNvGrpSpPr/>
          <p:nvPr/>
        </p:nvGrpSpPr>
        <p:grpSpPr>
          <a:xfrm>
            <a:off x="1788034" y="1496601"/>
            <a:ext cx="471043" cy="426392"/>
            <a:chOff x="1407942" y="1488722"/>
            <a:chExt cx="1134224" cy="426392"/>
          </a:xfrm>
        </p:grpSpPr>
        <p:grpSp>
          <p:nvGrpSpPr>
            <p:cNvPr id="261" name="Google Shape;261;p17"/>
            <p:cNvGrpSpPr/>
            <p:nvPr/>
          </p:nvGrpSpPr>
          <p:grpSpPr>
            <a:xfrm rot="10800000">
              <a:off x="1407942" y="1488722"/>
              <a:ext cx="1134224" cy="322897"/>
              <a:chOff x="2689942" y="1287960"/>
              <a:chExt cx="7261354" cy="2067200"/>
            </a:xfrm>
          </p:grpSpPr>
          <p:sp>
            <p:nvSpPr>
              <p:cNvPr id="262" name="Google Shape;262;p17"/>
              <p:cNvSpPr/>
              <p:nvPr/>
            </p:nvSpPr>
            <p:spPr>
              <a:xfrm>
                <a:off x="8699476" y="1287960"/>
                <a:ext cx="1243800" cy="414300"/>
              </a:xfrm>
              <a:prstGeom prst="triangle">
                <a:avLst>
                  <a:gd fmla="val 0" name="adj"/>
                </a:avLst>
              </a:prstGeom>
              <a:solidFill>
                <a:srgbClr val="D26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 flipH="1" rot="10800000">
                <a:off x="3905360" y="1697078"/>
                <a:ext cx="4801200" cy="12438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FFFFFF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HQ</a:t>
                </a:r>
                <a:endParaRPr b="1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 flipH="1" rot="10800000">
                <a:off x="8707496" y="1697043"/>
                <a:ext cx="1243800" cy="12438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 flipH="1">
                <a:off x="2689942" y="1697043"/>
                <a:ext cx="1243800" cy="12438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 rot="10800000">
                <a:off x="2689947" y="2940860"/>
                <a:ext cx="1243800" cy="414300"/>
              </a:xfrm>
              <a:prstGeom prst="triangle">
                <a:avLst>
                  <a:gd fmla="val 0" name="adj"/>
                </a:avLst>
              </a:prstGeom>
              <a:solidFill>
                <a:srgbClr val="D26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cxnSp>
          <p:nvCxnSpPr>
            <p:cNvPr id="267" name="Google Shape;267;p17"/>
            <p:cNvCxnSpPr/>
            <p:nvPr/>
          </p:nvCxnSpPr>
          <p:spPr>
            <a:xfrm>
              <a:off x="1977344" y="1747714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rgbClr val="FF9800"/>
              </a:solidFill>
              <a:prstDash val="solid"/>
              <a:round/>
              <a:headEnd len="sm" w="sm" type="none"/>
              <a:tailEnd len="sm" w="sm" type="diamond"/>
            </a:ln>
          </p:spPr>
        </p:cxnSp>
      </p:grpSp>
      <p:sp>
        <p:nvSpPr>
          <p:cNvPr id="268" name="Google Shape;268;p17"/>
          <p:cNvSpPr/>
          <p:nvPr/>
        </p:nvSpPr>
        <p:spPr>
          <a:xfrm>
            <a:off x="1930230" y="2213860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2074170" y="1765182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1554430" y="206099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17"/>
          <p:cNvGrpSpPr/>
          <p:nvPr/>
        </p:nvGrpSpPr>
        <p:grpSpPr>
          <a:xfrm>
            <a:off x="2464986" y="278967"/>
            <a:ext cx="333016" cy="333016"/>
            <a:chOff x="2594050" y="1631825"/>
            <a:chExt cx="439625" cy="439625"/>
          </a:xfrm>
        </p:grpSpPr>
        <p:sp>
          <p:nvSpPr>
            <p:cNvPr id="272" name="Google Shape;272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/>
          <p:nvPr>
            <p:ph type="ctrTitle"/>
          </p:nvPr>
        </p:nvSpPr>
        <p:spPr>
          <a:xfrm>
            <a:off x="477600" y="2934150"/>
            <a:ext cx="4094400" cy="20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ClipButler Uses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Best Uses of ClipButler</a:t>
            </a:r>
            <a:endParaRPr sz="2400"/>
          </a:p>
        </p:txBody>
      </p:sp>
      <p:sp>
        <p:nvSpPr>
          <p:cNvPr id="286" name="Google Shape;286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7" name="Google Shape;287;p19"/>
          <p:cNvGrpSpPr/>
          <p:nvPr/>
        </p:nvGrpSpPr>
        <p:grpSpPr>
          <a:xfrm>
            <a:off x="261513" y="628999"/>
            <a:ext cx="311806" cy="293361"/>
            <a:chOff x="5972700" y="2330200"/>
            <a:chExt cx="411625" cy="387275"/>
          </a:xfrm>
        </p:grpSpPr>
        <p:sp>
          <p:nvSpPr>
            <p:cNvPr id="288" name="Google Shape;288;p1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9"/>
          <p:cNvSpPr txBox="1"/>
          <p:nvPr>
            <p:ph idx="1" type="body"/>
          </p:nvPr>
        </p:nvSpPr>
        <p:spPr>
          <a:xfrm>
            <a:off x="143825" y="1324900"/>
            <a:ext cx="87390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Built for users with multiple years experience with smart devices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Designed by Elephant’s national team to assist phone users in transferring strings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Works across applications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Practical Uses Include: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Copying </a:t>
            </a:r>
            <a:r>
              <a:rPr lang="en" sz="2000"/>
              <a:t>multiple</a:t>
            </a:r>
            <a:r>
              <a:rPr lang="en" sz="2000"/>
              <a:t> addresses to send to clients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Saving progress when working on large </a:t>
            </a:r>
            <a:r>
              <a:rPr lang="en" sz="2000"/>
              <a:t>bodies</a:t>
            </a:r>
            <a:r>
              <a:rPr lang="en" sz="2000"/>
              <a:t> of text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type="ctrTitle"/>
          </p:nvPr>
        </p:nvSpPr>
        <p:spPr>
          <a:xfrm>
            <a:off x="477600" y="2934150"/>
            <a:ext cx="4094400" cy="20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BUFFER</a:t>
            </a:r>
            <a:endParaRPr sz="4800"/>
          </a:p>
        </p:txBody>
      </p:sp>
      <p:pic>
        <p:nvPicPr>
          <p:cNvPr id="296" name="Google Shape;2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723025" y="3379925"/>
            <a:ext cx="803700" cy="9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525" y="3373562"/>
            <a:ext cx="803700" cy="9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719" y="3942285"/>
            <a:ext cx="113520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