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yip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834125"/>
            <a:ext cx="8520600" cy="21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Shoot for 5-7 minutes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Give overview and quirks of Wisconsin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Maps colored by redistrictings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Talk about how we chose seeds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Give a synthesis of the decision tree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History of voting behavior in Wisconsin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Present Results - what each party would choose and what we believe is the most fair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Talk about method of fairness we used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Talk about difficulties and what worked/didn’t work - BE TRANSPARENT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