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Titillium Web"/>
      <p:regular r:id="rId20"/>
      <p:bold r:id="rId21"/>
      <p:italic r:id="rId22"/>
      <p:boldItalic r:id="rId23"/>
    </p:embeddedFont>
    <p:embeddedFont>
      <p:font typeface="Titillium Web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TitilliumWebLight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italic.fntdata"/><Relationship Id="rId25" Type="http://schemas.openxmlformats.org/officeDocument/2006/relationships/font" Target="fonts/TitilliumWebLight-bold.fntdata"/><Relationship Id="rId27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07cf39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07cf39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07cf39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07cf39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07cf39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07cf39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e4105e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e4105e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e4105e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e4105e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ef2faf9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ef2faf9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ef2faf9d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ef2faf9d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bullet point 4: Each surface in the scene is then illuminated with this background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bullet point 5: They are independent of the viewing direction and the spatial orientation of a surface.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ef2faf9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ef2faf9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ef2faf9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ef2faf9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ef2faf9d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ef2faf9d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07cf39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07cf39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07cf39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07cf39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07cf39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07cf39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3" name="Google Shape;53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Q2HuUG0O9xY9D5K5vHLIjgc6iWPn-rPn/view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3523250" y="1216950"/>
            <a:ext cx="5017500" cy="157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Illumination Methods</a:t>
            </a:r>
            <a:endParaRPr/>
          </a:p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4655375" y="2872500"/>
            <a:ext cx="34707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Knights Who Say Ni Group Project 2: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Christopher McDaniel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Dean Morgan-Brown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Daniel Feuling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428750"/>
            <a:ext cx="44502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This is how the lights are set within the scene.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glLight sets the light source parameters.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25" y="48500"/>
            <a:ext cx="4131975" cy="49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900" y="48500"/>
            <a:ext cx="2253575" cy="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arrays cont.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are the parameters used for the glMaterial() command in the next slide. These arrays set the intensity of the light that will be generated on the object itself.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3212588"/>
            <a:ext cx="59912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cont.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57200" y="1428750"/>
            <a:ext cx="3892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This is how the lights are set for the object that is being lit.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glMaterial specifies the material parameters for the lighting model.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86300"/>
            <a:ext cx="4675001" cy="49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524500" y="2298150"/>
            <a:ext cx="6025500" cy="54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action="ppaction://hlinkshowjump?jump=nextslide"/>
              </a:rPr>
              <a:t>Program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 title="Lighting 2020-04-06 20-10-3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025" y="195475"/>
            <a:ext cx="4671276" cy="4671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434575"/>
            <a:ext cx="717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Illumination Methods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Ambient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Diffuse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Specular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Phong (combined)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428750"/>
            <a:ext cx="8140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This is the general brightness level for a scene.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Produces a uniform ambient lighting for all objects.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Approximates the global diffuse reflections from the various lit objects.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For monochromatic lighting, the level for ambient light within a scene is given the intensity parameter I</a:t>
            </a:r>
            <a:r>
              <a:rPr baseline="-25000" lang="en" sz="1600"/>
              <a:t>a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Reflections from ambient lighting are a simple form of diffuse reflection.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Diffuse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Diffuse light is scattered, and doesn’t leave sharp shadows.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Contrasts with ambient lighting, as diffuse lighting is dependant on the direction of incoming light rays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Specular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Specular lighting, like ambient and diffuse lighting, considers strength of light and direction of light rays.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Specular differs from the other two in that it also takes the position of the viewer into consideration.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Phong (combined)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Phong lighting is a combination of ambient, diffuse, and specular lighting.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calculation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order to enable and disable lighting calculations in the OpenGL render pipeline, one must call glEnable and glDisable, respectively, with the argument GL_LIGHTING.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Ex: glEnable(GL_LIGHTING) and glDisable(GL_LIGHTING)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implementation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GL_LIGHT0 is a definition of the global light source implementation. I.e. type of light, position, color, attenuation, etc.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50" y="3425499"/>
            <a:ext cx="7650449" cy="1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arrays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are the parameters used for the glLight() command in the next slide. These arrays set the intensity of the light that will be generated.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34500"/>
            <a:ext cx="6076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