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75" autoAdjust="0"/>
  </p:normalViewPr>
  <p:slideViewPr>
    <p:cSldViewPr snapToGrid="0">
      <p:cViewPr>
        <p:scale>
          <a:sx n="85" d="100"/>
          <a:sy n="85" d="100"/>
        </p:scale>
        <p:origin x="13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6A9D-E206-4D0B-AB37-870ABAD4BD8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6352-131E-4C83-A8F3-448B94C9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B6352-131E-4C83-A8F3-448B94C90D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2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E88B-A363-470C-AD85-35CDD6422B40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7506-7923-46C9-9CF8-0460A981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8C42DFF9-8C96-4D62-96E5-3B4AB687B790}"/>
              </a:ext>
            </a:extLst>
          </p:cNvPr>
          <p:cNvSpPr/>
          <p:nvPr/>
        </p:nvSpPr>
        <p:spPr>
          <a:xfrm>
            <a:off x="104204" y="1204337"/>
            <a:ext cx="1739246" cy="40299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2 cups granulated sugar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½ cup milk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8721D4A-08B4-4D99-88CB-59AA4C1EFA7B}"/>
              </a:ext>
            </a:extLst>
          </p:cNvPr>
          <p:cNvSpPr/>
          <p:nvPr/>
        </p:nvSpPr>
        <p:spPr>
          <a:xfrm>
            <a:off x="1662607" y="1977743"/>
            <a:ext cx="1999072" cy="40299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1 cup smooth peanut butter</a:t>
            </a:r>
          </a:p>
          <a:p>
            <a:pPr algn="ctr"/>
            <a:r>
              <a:rPr lang="en-US" sz="1013" dirty="0">
                <a:solidFill>
                  <a:schemeClr val="tx1"/>
                </a:solidFill>
              </a:rPr>
              <a:t>1 tsp vanilla extract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425B6-5C21-4652-98BC-D472EB9B19A1}"/>
              </a:ext>
            </a:extLst>
          </p:cNvPr>
          <p:cNvSpPr/>
          <p:nvPr/>
        </p:nvSpPr>
        <p:spPr>
          <a:xfrm>
            <a:off x="338562" y="1810820"/>
            <a:ext cx="1177172" cy="180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Boil for 2 ½ minutes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7AEBB-212A-4756-8B86-D92A46382E4F}"/>
              </a:ext>
            </a:extLst>
          </p:cNvPr>
          <p:cNvSpPr/>
          <p:nvPr/>
        </p:nvSpPr>
        <p:spPr>
          <a:xfrm>
            <a:off x="646854" y="3371261"/>
            <a:ext cx="1050005" cy="153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Mix ingredients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3ECFF-B3D8-4F13-A8CA-018D989D9509}"/>
              </a:ext>
            </a:extLst>
          </p:cNvPr>
          <p:cNvSpPr/>
          <p:nvPr/>
        </p:nvSpPr>
        <p:spPr>
          <a:xfrm>
            <a:off x="2907592" y="5118440"/>
            <a:ext cx="784781" cy="302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Pour into greased pan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6B69FBE4-01B7-4E50-A308-B858B8970E16}"/>
              </a:ext>
            </a:extLst>
          </p:cNvPr>
          <p:cNvSpPr/>
          <p:nvPr/>
        </p:nvSpPr>
        <p:spPr>
          <a:xfrm>
            <a:off x="3095704" y="5808487"/>
            <a:ext cx="408299" cy="254523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Chill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50627DA-FDC2-4137-9478-7C8F891E5F17}"/>
              </a:ext>
            </a:extLst>
          </p:cNvPr>
          <p:cNvSpPr/>
          <p:nvPr/>
        </p:nvSpPr>
        <p:spPr>
          <a:xfrm>
            <a:off x="2965790" y="6382362"/>
            <a:ext cx="668125" cy="8484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Set?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7B9F069-E129-467F-AEFB-F519D4BAA06F}"/>
              </a:ext>
            </a:extLst>
          </p:cNvPr>
          <p:cNvSpPr/>
          <p:nvPr/>
        </p:nvSpPr>
        <p:spPr>
          <a:xfrm>
            <a:off x="3475803" y="1547034"/>
            <a:ext cx="737058" cy="24391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8x8 Pan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4F161-A3F7-430D-9529-669C2F3E62F5}"/>
              </a:ext>
            </a:extLst>
          </p:cNvPr>
          <p:cNvSpPr/>
          <p:nvPr/>
        </p:nvSpPr>
        <p:spPr>
          <a:xfrm>
            <a:off x="4612285" y="1462032"/>
            <a:ext cx="768873" cy="418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Rub butter around pan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05CFBA3-0B6E-4F02-AB2C-59FBAC04E6AE}"/>
              </a:ext>
            </a:extLst>
          </p:cNvPr>
          <p:cNvSpPr/>
          <p:nvPr/>
        </p:nvSpPr>
        <p:spPr>
          <a:xfrm>
            <a:off x="5780582" y="1547034"/>
            <a:ext cx="1024108" cy="24391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¼ tsp butter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7AB946B-0368-4FD5-980E-5B18D277CC07}"/>
              </a:ext>
            </a:extLst>
          </p:cNvPr>
          <p:cNvSpPr/>
          <p:nvPr/>
        </p:nvSpPr>
        <p:spPr>
          <a:xfrm>
            <a:off x="1905276" y="2688786"/>
            <a:ext cx="1394578" cy="42685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½ cup peanuts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D8DD98-4B74-4B6D-83FE-81433EABA33D}"/>
              </a:ext>
            </a:extLst>
          </p:cNvPr>
          <p:cNvCxnSpPr>
            <a:cxnSpLocks/>
            <a:stCxn id="15" idx="5"/>
            <a:endCxn id="14" idx="3"/>
          </p:cNvCxnSpPr>
          <p:nvPr/>
        </p:nvCxnSpPr>
        <p:spPr>
          <a:xfrm flipH="1">
            <a:off x="5381158" y="1668994"/>
            <a:ext cx="429914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84539C-34E8-45E0-8986-D57E89318827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4182371" y="1668994"/>
            <a:ext cx="429914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DD4671B9-EDB2-404D-B02C-CCDB8C00B602}"/>
              </a:ext>
            </a:extLst>
          </p:cNvPr>
          <p:cNvSpPr/>
          <p:nvPr/>
        </p:nvSpPr>
        <p:spPr>
          <a:xfrm>
            <a:off x="4263073" y="351368"/>
            <a:ext cx="1467293" cy="4040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Peanut Butter Fudge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4C684A-CD36-4801-A20B-E367328E2495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4996720" y="755405"/>
            <a:ext cx="2" cy="7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504354E-9AB0-4819-979D-24915DD5CF23}"/>
              </a:ext>
            </a:extLst>
          </p:cNvPr>
          <p:cNvSpPr/>
          <p:nvPr/>
        </p:nvSpPr>
        <p:spPr>
          <a:xfrm>
            <a:off x="4468500" y="2138550"/>
            <a:ext cx="1056441" cy="111954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890B38-AC21-40CA-BA43-3DC89B6CE332}"/>
              </a:ext>
            </a:extLst>
          </p:cNvPr>
          <p:cNvSpPr txBox="1"/>
          <p:nvPr/>
        </p:nvSpPr>
        <p:spPr>
          <a:xfrm>
            <a:off x="4513276" y="2396245"/>
            <a:ext cx="973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Pan successfully greased?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E9D31D-D751-45C6-8F2F-99AA2A020E0D}"/>
              </a:ext>
            </a:extLst>
          </p:cNvPr>
          <p:cNvCxnSpPr>
            <a:stCxn id="14" idx="2"/>
            <a:endCxn id="35" idx="0"/>
          </p:cNvCxnSpPr>
          <p:nvPr/>
        </p:nvCxnSpPr>
        <p:spPr>
          <a:xfrm flipH="1">
            <a:off x="4996721" y="1880855"/>
            <a:ext cx="1" cy="25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E6B1517-E713-42D5-9FB9-908D0D0B0068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4368248" y="1666580"/>
            <a:ext cx="100253" cy="1031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D8D05D0-B624-4C72-9E23-329ADD5DDA7A}"/>
              </a:ext>
            </a:extLst>
          </p:cNvPr>
          <p:cNvSpPr txBox="1"/>
          <p:nvPr/>
        </p:nvSpPr>
        <p:spPr>
          <a:xfrm>
            <a:off x="4274441" y="2372374"/>
            <a:ext cx="55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9EA82615-CFC6-43FF-8DB2-4F29ECFFE5DB}"/>
              </a:ext>
            </a:extLst>
          </p:cNvPr>
          <p:cNvSpPr/>
          <p:nvPr/>
        </p:nvSpPr>
        <p:spPr>
          <a:xfrm>
            <a:off x="4432204" y="3707539"/>
            <a:ext cx="1056443" cy="2200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Greased pan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335F45-22E5-45C8-B77D-3A3704D603FE}"/>
              </a:ext>
            </a:extLst>
          </p:cNvPr>
          <p:cNvCxnSpPr>
            <a:cxnSpLocks/>
            <a:stCxn id="35" idx="2"/>
            <a:endCxn id="60" idx="1"/>
          </p:cNvCxnSpPr>
          <p:nvPr/>
        </p:nvCxnSpPr>
        <p:spPr>
          <a:xfrm flipH="1">
            <a:off x="4987931" y="3258094"/>
            <a:ext cx="8790" cy="44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C43506-D9F8-4EAD-926E-720604CCED80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923453" y="1607333"/>
            <a:ext cx="3695" cy="20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89120E-4974-48E0-944E-38CE38D8678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7148" y="1991107"/>
            <a:ext cx="244709" cy="138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4AB368-D4A1-40C8-A26C-D693882E613D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 flipH="1">
            <a:off x="1171857" y="2179241"/>
            <a:ext cx="541125" cy="119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DB89F10-C44C-41FE-ADA9-3674D9F52E71}"/>
              </a:ext>
            </a:extLst>
          </p:cNvPr>
          <p:cNvSpPr/>
          <p:nvPr/>
        </p:nvSpPr>
        <p:spPr>
          <a:xfrm>
            <a:off x="2188785" y="3318560"/>
            <a:ext cx="718807" cy="210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Chop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64B5D9-AC30-4365-9DD1-5B8556F9E3A3}"/>
              </a:ext>
            </a:extLst>
          </p:cNvPr>
          <p:cNvCxnSpPr>
            <a:stCxn id="16" idx="3"/>
            <a:endCxn id="78" idx="0"/>
          </p:cNvCxnSpPr>
          <p:nvPr/>
        </p:nvCxnSpPr>
        <p:spPr>
          <a:xfrm flipH="1">
            <a:off x="2548189" y="3115645"/>
            <a:ext cx="1019" cy="20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B062496-E879-4D58-9ACB-9F1236297D9F}"/>
              </a:ext>
            </a:extLst>
          </p:cNvPr>
          <p:cNvCxnSpPr>
            <a:cxnSpLocks/>
            <a:stCxn id="78" idx="1"/>
            <a:endCxn id="8" idx="3"/>
          </p:cNvCxnSpPr>
          <p:nvPr/>
        </p:nvCxnSpPr>
        <p:spPr>
          <a:xfrm flipH="1">
            <a:off x="1696859" y="3423692"/>
            <a:ext cx="491926" cy="2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3795461-182D-4C95-A835-BCF4663AE780}"/>
              </a:ext>
            </a:extLst>
          </p:cNvPr>
          <p:cNvSpPr txBox="1"/>
          <p:nvPr/>
        </p:nvSpPr>
        <p:spPr>
          <a:xfrm>
            <a:off x="4914250" y="3330091"/>
            <a:ext cx="371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3D5FE3D-3E58-4DB3-AE52-160B3CB730E9}"/>
              </a:ext>
            </a:extLst>
          </p:cNvPr>
          <p:cNvCxnSpPr>
            <a:stCxn id="60" idx="4"/>
            <a:endCxn id="9" idx="3"/>
          </p:cNvCxnSpPr>
          <p:nvPr/>
        </p:nvCxnSpPr>
        <p:spPr>
          <a:xfrm rot="5400000">
            <a:off x="3655409" y="3964547"/>
            <a:ext cx="1341982" cy="1268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arallelogram 114">
            <a:extLst>
              <a:ext uri="{FF2B5EF4-FFF2-40B4-BE49-F238E27FC236}">
                <a16:creationId xmlns:a16="http://schemas.microsoft.com/office/drawing/2014/main" id="{1FE37D67-510C-4E76-8738-083A66F4CB87}"/>
              </a:ext>
            </a:extLst>
          </p:cNvPr>
          <p:cNvSpPr/>
          <p:nvPr/>
        </p:nvSpPr>
        <p:spPr>
          <a:xfrm>
            <a:off x="413266" y="5162228"/>
            <a:ext cx="1462940" cy="21467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Mixed ingredients</a:t>
            </a: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48D9197F-AD4C-414D-93A2-206887250BBF}"/>
              </a:ext>
            </a:extLst>
          </p:cNvPr>
          <p:cNvSpPr/>
          <p:nvPr/>
        </p:nvSpPr>
        <p:spPr>
          <a:xfrm>
            <a:off x="665937" y="3832958"/>
            <a:ext cx="1011837" cy="101227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F83941-4BC7-40D3-9D2A-F79D7EEEA328}"/>
              </a:ext>
            </a:extLst>
          </p:cNvPr>
          <p:cNvSpPr txBox="1"/>
          <p:nvPr/>
        </p:nvSpPr>
        <p:spPr>
          <a:xfrm>
            <a:off x="718115" y="4107692"/>
            <a:ext cx="89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Mixed thoroughly?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F3C9705-18F5-4F61-B75A-024980CAD323}"/>
              </a:ext>
            </a:extLst>
          </p:cNvPr>
          <p:cNvCxnSpPr>
            <a:stCxn id="8" idx="2"/>
            <a:endCxn id="119" idx="0"/>
          </p:cNvCxnSpPr>
          <p:nvPr/>
        </p:nvCxnSpPr>
        <p:spPr>
          <a:xfrm flipH="1">
            <a:off x="1171856" y="3524911"/>
            <a:ext cx="1" cy="30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C542482-F429-48D3-9838-91AE320B54D3}"/>
              </a:ext>
            </a:extLst>
          </p:cNvPr>
          <p:cNvCxnSpPr>
            <a:stCxn id="119" idx="2"/>
            <a:endCxn id="115" idx="1"/>
          </p:cNvCxnSpPr>
          <p:nvPr/>
        </p:nvCxnSpPr>
        <p:spPr>
          <a:xfrm flipH="1">
            <a:off x="1171570" y="4845237"/>
            <a:ext cx="286" cy="31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71F016C-70F4-46B2-9AA8-AA4DDBBD3BA0}"/>
              </a:ext>
            </a:extLst>
          </p:cNvPr>
          <p:cNvSpPr txBox="1"/>
          <p:nvPr/>
        </p:nvSpPr>
        <p:spPr>
          <a:xfrm>
            <a:off x="1087251" y="4870400"/>
            <a:ext cx="428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F12484DB-0619-4BA0-99D7-CFD79D90ED44}"/>
              </a:ext>
            </a:extLst>
          </p:cNvPr>
          <p:cNvCxnSpPr>
            <a:stCxn id="119" idx="1"/>
            <a:endCxn id="8" idx="1"/>
          </p:cNvCxnSpPr>
          <p:nvPr/>
        </p:nvCxnSpPr>
        <p:spPr>
          <a:xfrm rot="10800000">
            <a:off x="646855" y="3448086"/>
            <a:ext cx="19083" cy="891012"/>
          </a:xfrm>
          <a:prstGeom prst="bentConnector3">
            <a:avLst>
              <a:gd name="adj1" fmla="val 1810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B78E10C-4E74-4DA8-8AA1-6253349A5E8D}"/>
              </a:ext>
            </a:extLst>
          </p:cNvPr>
          <p:cNvSpPr txBox="1"/>
          <p:nvPr/>
        </p:nvSpPr>
        <p:spPr>
          <a:xfrm>
            <a:off x="262931" y="4178918"/>
            <a:ext cx="374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5273226-FA57-4505-B681-2A496AF582FC}"/>
              </a:ext>
            </a:extLst>
          </p:cNvPr>
          <p:cNvCxnSpPr>
            <a:stCxn id="115" idx="2"/>
            <a:endCxn id="9" idx="1"/>
          </p:cNvCxnSpPr>
          <p:nvPr/>
        </p:nvCxnSpPr>
        <p:spPr>
          <a:xfrm flipV="1">
            <a:off x="1849372" y="5269564"/>
            <a:ext cx="10582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50145CF-C3DC-47AC-A67D-6D9B997CF82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299854" y="5420687"/>
            <a:ext cx="129" cy="38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79A5C21-E963-4EE1-815B-83569DB1042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299853" y="6063010"/>
            <a:ext cx="1" cy="31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E57B3377-FE78-48FE-A5CF-57975EDD5EE4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H="1">
            <a:off x="2965790" y="5935750"/>
            <a:ext cx="129914" cy="870819"/>
          </a:xfrm>
          <a:prstGeom prst="bentConnector3">
            <a:avLst>
              <a:gd name="adj1" fmla="val -288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AE082B2-49B5-4F04-B5F8-52B25C6B39C7}"/>
              </a:ext>
            </a:extLst>
          </p:cNvPr>
          <p:cNvSpPr txBox="1"/>
          <p:nvPr/>
        </p:nvSpPr>
        <p:spPr>
          <a:xfrm>
            <a:off x="2543897" y="6638518"/>
            <a:ext cx="34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48" name="Flowchart: Terminator 147">
            <a:extLst>
              <a:ext uri="{FF2B5EF4-FFF2-40B4-BE49-F238E27FC236}">
                <a16:creationId xmlns:a16="http://schemas.microsoft.com/office/drawing/2014/main" id="{35B74601-07D2-4E59-BF53-21F267F8326F}"/>
              </a:ext>
            </a:extLst>
          </p:cNvPr>
          <p:cNvSpPr/>
          <p:nvPr/>
        </p:nvSpPr>
        <p:spPr>
          <a:xfrm>
            <a:off x="2587005" y="8325513"/>
            <a:ext cx="1425693" cy="35206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Enjoy!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12ED6F-CA01-4369-9B33-68F8CD3E2F2D}"/>
              </a:ext>
            </a:extLst>
          </p:cNvPr>
          <p:cNvSpPr/>
          <p:nvPr/>
        </p:nvSpPr>
        <p:spPr>
          <a:xfrm>
            <a:off x="2706645" y="7530567"/>
            <a:ext cx="1186411" cy="400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Slice into 1-inch squares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65681EE-D11A-4B44-B762-9749D7684D21}"/>
              </a:ext>
            </a:extLst>
          </p:cNvPr>
          <p:cNvCxnSpPr>
            <a:stCxn id="11" idx="2"/>
            <a:endCxn id="149" idx="0"/>
          </p:cNvCxnSpPr>
          <p:nvPr/>
        </p:nvCxnSpPr>
        <p:spPr>
          <a:xfrm flipH="1">
            <a:off x="3299851" y="7230774"/>
            <a:ext cx="2" cy="29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12FB71B-DC35-4EC6-B222-D17279845A36}"/>
              </a:ext>
            </a:extLst>
          </p:cNvPr>
          <p:cNvCxnSpPr>
            <a:stCxn id="149" idx="2"/>
            <a:endCxn id="148" idx="0"/>
          </p:cNvCxnSpPr>
          <p:nvPr/>
        </p:nvCxnSpPr>
        <p:spPr>
          <a:xfrm>
            <a:off x="3299851" y="7931534"/>
            <a:ext cx="1" cy="39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FB87625-C99D-43EB-AF18-E4F13EA8A671}"/>
              </a:ext>
            </a:extLst>
          </p:cNvPr>
          <p:cNvSpPr txBox="1"/>
          <p:nvPr/>
        </p:nvSpPr>
        <p:spPr>
          <a:xfrm>
            <a:off x="3228999" y="7220926"/>
            <a:ext cx="396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827C684-791B-42C5-8ADA-11D4FD51E814}"/>
              </a:ext>
            </a:extLst>
          </p:cNvPr>
          <p:cNvSpPr txBox="1"/>
          <p:nvPr/>
        </p:nvSpPr>
        <p:spPr>
          <a:xfrm>
            <a:off x="355068" y="80980"/>
            <a:ext cx="2552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Chris McDaniel</a:t>
            </a:r>
          </a:p>
          <a:p>
            <a:r>
              <a:rPr lang="en-US" sz="1400" dirty="0"/>
              <a:t>COSC-1336</a:t>
            </a:r>
          </a:p>
          <a:p>
            <a:r>
              <a:rPr lang="en-US" sz="1400" dirty="0"/>
              <a:t>4 Sept. 2017</a:t>
            </a:r>
          </a:p>
        </p:txBody>
      </p:sp>
    </p:spTree>
    <p:extLst>
      <p:ext uri="{BB962C8B-B14F-4D97-AF65-F5344CB8AC3E}">
        <p14:creationId xmlns:p14="http://schemas.microsoft.com/office/powerpoint/2010/main" val="110293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77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McDaniel</dc:creator>
  <cp:lastModifiedBy>Chris McDaniel</cp:lastModifiedBy>
  <cp:revision>9</cp:revision>
  <dcterms:created xsi:type="dcterms:W3CDTF">2017-09-05T02:41:31Z</dcterms:created>
  <dcterms:modified xsi:type="dcterms:W3CDTF">2017-09-05T03:36:53Z</dcterms:modified>
</cp:coreProperties>
</file>