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39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1DA3-8A97-4A4A-A5A9-F282466E0F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99634C-9EBC-4186-AFB7-0C5BE1752C6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1DA3-8A97-4A4A-A5A9-F282466E0F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634C-9EBC-4186-AFB7-0C5BE1752C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1DA3-8A97-4A4A-A5A9-F282466E0F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634C-9EBC-4186-AFB7-0C5BE1752C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1DA3-8A97-4A4A-A5A9-F282466E0F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99634C-9EBC-4186-AFB7-0C5BE1752C6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1DA3-8A97-4A4A-A5A9-F282466E0F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99634C-9EBC-4186-AFB7-0C5BE1752C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1DA3-8A97-4A4A-A5A9-F282466E0F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99634C-9EBC-4186-AFB7-0C5BE1752C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1DA3-8A97-4A4A-A5A9-F282466E0F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99634C-9EBC-4186-AFB7-0C5BE1752C6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1DA3-8A97-4A4A-A5A9-F282466E0F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99634C-9EBC-4186-AFB7-0C5BE1752C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1DA3-8A97-4A4A-A5A9-F282466E0F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99634C-9EBC-4186-AFB7-0C5BE1752C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1DA3-8A97-4A4A-A5A9-F282466E0F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99634C-9EBC-4186-AFB7-0C5BE1752C6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1DA3-8A97-4A4A-A5A9-F282466E0F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99634C-9EBC-4186-AFB7-0C5BE1752C6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6BF1DA3-8A97-4A4A-A5A9-F282466E0F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199634C-9EBC-4186-AFB7-0C5BE1752C6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Project Math/Stat 3379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5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096000" cy="4038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You will select a data set or find a data set</a:t>
            </a:r>
          </a:p>
          <a:p>
            <a:r>
              <a:rPr lang="en-US" dirty="0" smtClean="0"/>
              <a:t>Research the topic related to the data set</a:t>
            </a:r>
          </a:p>
          <a:p>
            <a:r>
              <a:rPr lang="en-US" dirty="0" smtClean="0"/>
              <a:t>Come up with an appropriate hypothesis to test</a:t>
            </a:r>
          </a:p>
          <a:p>
            <a:r>
              <a:rPr lang="en-US" dirty="0" smtClean="0"/>
              <a:t>Conduct data analysis on the data set:</a:t>
            </a:r>
          </a:p>
          <a:p>
            <a:pPr lvl="1"/>
            <a:r>
              <a:rPr lang="en-US" dirty="0"/>
              <a:t>Boxplot</a:t>
            </a:r>
          </a:p>
          <a:p>
            <a:pPr lvl="1"/>
            <a:r>
              <a:rPr lang="en-US" dirty="0"/>
              <a:t>Normality Plot</a:t>
            </a:r>
          </a:p>
          <a:p>
            <a:pPr lvl="1"/>
            <a:r>
              <a:rPr lang="en-US" dirty="0" smtClean="0"/>
              <a:t>Histogram</a:t>
            </a:r>
          </a:p>
          <a:p>
            <a:pPr lvl="1"/>
            <a:r>
              <a:rPr lang="en-US" dirty="0" smtClean="0"/>
              <a:t>Confidence Interval of Population Mean</a:t>
            </a:r>
          </a:p>
          <a:p>
            <a:pPr lvl="1"/>
            <a:r>
              <a:rPr lang="en-US" dirty="0" smtClean="0"/>
              <a:t>z – test or t-test for Population Mean</a:t>
            </a:r>
          </a:p>
          <a:p>
            <a:r>
              <a:rPr lang="en-US" dirty="0" smtClean="0"/>
              <a:t>Summarize your findings and draw conclusions</a:t>
            </a:r>
          </a:p>
          <a:p>
            <a:r>
              <a:rPr lang="en-US" dirty="0" smtClean="0"/>
              <a:t>Include a bibliography/works cited section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9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11/6/18 11:59 pm – Project Proposal</a:t>
            </a:r>
          </a:p>
          <a:p>
            <a:r>
              <a:rPr lang="en-US" dirty="0" smtClean="0"/>
              <a:t>11/15/18 11:59pm – Data Analysis/Calculations</a:t>
            </a:r>
          </a:p>
          <a:p>
            <a:r>
              <a:rPr lang="en-US" dirty="0" smtClean="0"/>
              <a:t>11/20/18 11:59pm – Early Submission for 5 bonus points</a:t>
            </a:r>
          </a:p>
          <a:p>
            <a:pPr marL="18288" indent="0">
              <a:buNone/>
            </a:pPr>
            <a:endParaRPr lang="en-US" dirty="0" smtClean="0"/>
          </a:p>
          <a:p>
            <a:r>
              <a:rPr lang="en-US" sz="2800" b="1" dirty="0" smtClean="0"/>
              <a:t>11/29/18 11:59pm – Final Project Submission Deadline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4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(5 pts) Statement of chosen topic and data set(if not one that is provided)</a:t>
            </a:r>
          </a:p>
          <a:p>
            <a:r>
              <a:rPr lang="en-US" dirty="0" smtClean="0"/>
              <a:t>(5pts) PDF of at least 1-3 scientific journal articles related to the topic selected and works cited/bibliography page</a:t>
            </a:r>
          </a:p>
          <a:p>
            <a:r>
              <a:rPr lang="en-US" dirty="0" smtClean="0"/>
              <a:t>(5pts) Background summary (1-3 paragraphs summarizing your research on the topic)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 </a:t>
            </a:r>
            <a:br>
              <a:rPr lang="en-US" dirty="0" smtClean="0"/>
            </a:br>
            <a:r>
              <a:rPr lang="en-US" sz="2000" dirty="0" smtClean="0"/>
              <a:t>(Due 11/6/18 11:59 pm)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8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(5pts) Clearly Stated Hypothesis</a:t>
            </a:r>
          </a:p>
          <a:p>
            <a:r>
              <a:rPr lang="en-US" dirty="0" smtClean="0"/>
              <a:t>(5pts) Graphical displays of data analysis (boxplot, histogram, scatterplot, normality plot)</a:t>
            </a:r>
          </a:p>
          <a:p>
            <a:r>
              <a:rPr lang="en-US" dirty="0" smtClean="0"/>
              <a:t>(5pts) Calculations involved in an appropriate test of hypothesis with all steps clearly shown and results of the test</a:t>
            </a:r>
          </a:p>
          <a:p>
            <a:r>
              <a:rPr lang="en-US" dirty="0" smtClean="0"/>
              <a:t>(5pts) Calculations of appropriate confidence intervals and report the confidence intervals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br>
              <a:rPr lang="en-US" dirty="0" smtClean="0"/>
            </a:br>
            <a:r>
              <a:rPr lang="en-US" sz="2400" dirty="0" smtClean="0"/>
              <a:t>Due 11/15/18 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1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(10 pts)Appropriate Format</a:t>
            </a:r>
          </a:p>
          <a:p>
            <a:pPr lvl="1"/>
            <a:r>
              <a:rPr lang="en-US" dirty="0" smtClean="0"/>
              <a:t>Poster Format(pdf) OR</a:t>
            </a:r>
          </a:p>
          <a:p>
            <a:pPr lvl="1"/>
            <a:r>
              <a:rPr lang="en-US" dirty="0" smtClean="0"/>
              <a:t> Power Point Format</a:t>
            </a:r>
          </a:p>
          <a:p>
            <a:r>
              <a:rPr lang="en-US" dirty="0" smtClean="0"/>
              <a:t>(10 pts) Introduction, Background and Hypothesis</a:t>
            </a:r>
          </a:p>
          <a:p>
            <a:r>
              <a:rPr lang="en-US" dirty="0" smtClean="0"/>
              <a:t>(10 pts) Data Analysis (calculations should not be shown here, just a summary of your results and description of methods used)</a:t>
            </a:r>
          </a:p>
          <a:p>
            <a:r>
              <a:rPr lang="en-US" dirty="0" smtClean="0"/>
              <a:t>(15 pts) Conclusions/Interpretations of Results</a:t>
            </a:r>
          </a:p>
          <a:p>
            <a:r>
              <a:rPr lang="en-US" dirty="0" smtClean="0"/>
              <a:t>(5 pts) Bibliography/Works Cited</a:t>
            </a:r>
          </a:p>
          <a:p>
            <a:r>
              <a:rPr lang="en-US" dirty="0" smtClean="0"/>
              <a:t>(15 pts) Overall Appeal</a:t>
            </a:r>
          </a:p>
          <a:p>
            <a:pPr lvl="1"/>
            <a:r>
              <a:rPr lang="en-US" dirty="0" smtClean="0"/>
              <a:t>Grammatically Correct</a:t>
            </a:r>
          </a:p>
          <a:p>
            <a:pPr lvl="1"/>
            <a:r>
              <a:rPr lang="en-US" dirty="0" smtClean="0"/>
              <a:t>Order of Presentation is Logical</a:t>
            </a:r>
          </a:p>
          <a:p>
            <a:pPr lvl="1"/>
            <a:r>
              <a:rPr lang="en-US" dirty="0" smtClean="0"/>
              <a:t>Visually Appealing and Interesting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Final Presentation Submission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Due: 11/29/18 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1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(5 bonus points) Submit Completed Project by 11/20/18 11:59pm</a:t>
            </a:r>
          </a:p>
          <a:p>
            <a:r>
              <a:rPr lang="en-US" dirty="0" smtClean="0"/>
              <a:t>(5 bonus points) Find your own data set and have it approved (this will occur with your project proposal)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Opportunity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0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 Projects will lose 10% per calendar day late, no projects will be accepted after the final exam</a:t>
            </a:r>
          </a:p>
          <a:p>
            <a:r>
              <a:rPr lang="en-US" dirty="0" smtClean="0"/>
              <a:t>Do NOT procrastinate</a:t>
            </a:r>
          </a:p>
          <a:p>
            <a:r>
              <a:rPr lang="en-US" dirty="0" smtClean="0"/>
              <a:t>Pay attention to deadlines! Put them in your planner or calendar!</a:t>
            </a:r>
          </a:p>
          <a:p>
            <a:r>
              <a:rPr lang="en-US" dirty="0" smtClean="0"/>
              <a:t>Come see me if you are struggling with any aspect of this project</a:t>
            </a:r>
          </a:p>
          <a:p>
            <a:r>
              <a:rPr lang="en-US" dirty="0" smtClean="0"/>
              <a:t>Choose a topic that is interesting to you, it will make it more fun!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 few Comments/Suggestions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1546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25</TotalTime>
  <Words>395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Elemental</vt:lpstr>
      <vt:lpstr>Project Math/Stat 3379</vt:lpstr>
      <vt:lpstr>Overview</vt:lpstr>
      <vt:lpstr>Deadlines</vt:lpstr>
      <vt:lpstr>Project Proposal  (Due 11/6/18 11:59 pm)</vt:lpstr>
      <vt:lpstr>Data Analysis Due 11/15/18 11:59pm</vt:lpstr>
      <vt:lpstr>Final Presentation Submission Due: 11/29/18 11:59pm</vt:lpstr>
      <vt:lpstr>Bonus Opportunity</vt:lpstr>
      <vt:lpstr>A few Comments/Suggestions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Math/Stat 3379</dc:title>
  <dc:creator>rectora42@gmail.com</dc:creator>
  <cp:lastModifiedBy>rectora42@gmail.com</cp:lastModifiedBy>
  <cp:revision>3</cp:revision>
  <dcterms:created xsi:type="dcterms:W3CDTF">2018-10-31T19:32:13Z</dcterms:created>
  <dcterms:modified xsi:type="dcterms:W3CDTF">2018-10-31T19:57:26Z</dcterms:modified>
</cp:coreProperties>
</file>