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5/qlhUnpxEEJwe2rP4AXxef3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[No speaker notes required for this slide.]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System should support wide range of devices and operating systems for accessibility.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Cloud infrastructure eliminates need for additional tools or databases.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Cloud platform provides built-in security measures and database management.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Simplifies system deployment and maintenance while ensuring efficiency and security.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During sign-up, users create unique username and password (case-sensitive).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Multifactor authentication system adds extra layer of verification.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System should notify administrator of glitches, bugs, or performance issues.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Immediate notifications enable swift resolution and minimize disruptions.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Sign-up process allows custom usernames and passwords with case-sensitivity.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System promptly alerts administrator of issues for seamless user experience.</a:t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UML use case diagram for the DriverPass system: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Illustrates various actions and roles in the system.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Actors in the system: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Student: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Create and access profile.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Order services.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Manage appointments.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Take driving lessons.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Teacher: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Conduct driving lessons.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Schedule lessons.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Access profile.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Secretary: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Schedule appointments.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Manage profiles.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DMV: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Update rules and regulations.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Covers necessary use cases: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Profile management.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Service ordering.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Appointment management.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Lesson scheduling.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Rule updates.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System design requirements: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Scalability: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Handle a large number of users.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Accommodate future growth.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Scale horizontally or vertically.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Security: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Robust security measures.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Protect user data.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Prevent unauthorized access.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Encryption, access control, secure authentication.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Achieve seamless user experience.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Ensure privacy and security of user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is a breakdown of the </a:t>
            </a:r>
            <a:r>
              <a:rPr lang="en-US"/>
              <a:t>process</a:t>
            </a:r>
            <a:r>
              <a:rPr lang="en-US"/>
              <a:t> of a user logging in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The user enters their login credentials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This then is verified by the server running the DriverPass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if incorrect the user has 5 tries before being locked out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if correct the system checks if the user has 2 factor authentication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if the user has 2 Factor authentication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a code is sent to their SMS/Email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This helps to improve security by requiring the user to have access to their phones or emails depending on the authentication service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If the user enters an incorrect Code it bounces them back to the log-in screen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if they enter the correct code They are successfully logged in</a:t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Users provide information to the secretary and create a username and password for login.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The system admin monitors activities during the account creation process.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Cloud infrastructure securely exchanges data between the client and server, ensuring efficient communication.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Users have the option to follow instructions for a password reset if they forget their password.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The IT admin is responsible for detecting and addressing hacking attempts.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The system admin receives notifications for system movements, enhancing security measures.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In summary, login involves contacting the secretary, providing information, and creating a username and password.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The cloud infrastructure guarantees secure data exchange.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Password reset instructions are readily available for users.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/>
              <a:t>The IT and system admins actively maintain security and monitor system movements to enhance the user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Time limitation: The system design is constrained by a five-month timeframe for development.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Impact on feature scope: The limited time available may restrict the number and complexity of features that can be developed within the given timeframe.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Budget limitation: The assumption is that there is no budget available for the project.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Resource acquisition restriction: The lack of budget availability may impede the acquisition of necessary resources, such as hardware, software, or external services, which could impact the system's scalability and functionality.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Need for additional employees: The design recognizes the need for more employees to support the development process.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Lack of specifics: However, the design does not provide details regarding the number or expertise required, leaving room for ambiguity and potential inefficiencies in development.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Recommended agile approach: To overcome these limitations, an agile approach is recommended.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Adaptability: Agile methodologies prioritize adaptability, allowing for adjustments to be made during the development process to accommodate changes and constraints.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Collaboration: Agile emphasizes collaboration between team members, enabling effective communication and coordination to tackle challenges and make collective decisions.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Iterative development: Agile promotes iterative development, where the system is built incrementally, allowing for continuous feedback, testing, and improvement.</a:t>
            </a:r>
            <a:endParaRPr/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Flexibility within constraints: Agile provides flexibility within time and resource limitations, enabling the team to prioritize and deliver the most valuable features within the given constraints.</a:t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DriverPass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System Analysis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Chris McLernon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System Requirements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996025" y="105227"/>
            <a:ext cx="7027500" cy="6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Functional </a:t>
            </a:r>
            <a:r>
              <a:rPr lang="en-US" sz="2400">
                <a:solidFill>
                  <a:srgbClr val="000000"/>
                </a:solidFill>
              </a:rPr>
              <a:t>Requirements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The system shall validate user credentials when logging in, prompting for a valid username and password.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The system shall allow users to book reservations.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Non-Functional </a:t>
            </a:r>
            <a:r>
              <a:rPr lang="en-US" sz="2400">
                <a:solidFill>
                  <a:srgbClr val="000000"/>
                </a:solidFill>
              </a:rPr>
              <a:t>Requirements</a:t>
            </a:r>
            <a:r>
              <a:rPr lang="en-US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During sign-up, users should create their own unique username and password, which should be case-sensitive for heightened security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The system should support a wide range of devices and operating systems to ensure accessibility for all users.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Use Case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5274" l="4650" r="4167" t="5319"/>
          <a:stretch/>
        </p:blipFill>
        <p:spPr>
          <a:xfrm>
            <a:off x="6082100" y="742625"/>
            <a:ext cx="5419725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Activity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100" y="172625"/>
            <a:ext cx="5453169" cy="66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Security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92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•"/>
            </a:pPr>
            <a:r>
              <a:rPr lang="en-US" sz="3400">
                <a:solidFill>
                  <a:srgbClr val="000000"/>
                </a:solidFill>
              </a:rPr>
              <a:t>Having 2 Factor authentication</a:t>
            </a:r>
            <a:endParaRPr sz="340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</a:endParaRPr>
          </a:p>
          <a:p>
            <a:pPr indent="-292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•"/>
            </a:pPr>
            <a:r>
              <a:rPr lang="en-US" sz="3400">
                <a:solidFill>
                  <a:srgbClr val="000000"/>
                </a:solidFill>
              </a:rPr>
              <a:t>Unique username and passwords</a:t>
            </a:r>
            <a:endParaRPr sz="340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</a:endParaRPr>
          </a:p>
          <a:p>
            <a:pPr indent="-292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•"/>
            </a:pPr>
            <a:r>
              <a:rPr lang="en-US" sz="3400">
                <a:solidFill>
                  <a:srgbClr val="000000"/>
                </a:solidFill>
              </a:rPr>
              <a:t>secure server handling</a:t>
            </a:r>
            <a:endParaRPr sz="340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</a:endParaRPr>
          </a:p>
          <a:p>
            <a:pPr indent="-292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Char char="•"/>
            </a:pPr>
            <a:r>
              <a:rPr lang="en-US" sz="3400">
                <a:solidFill>
                  <a:srgbClr val="000000"/>
                </a:solidFill>
              </a:rPr>
              <a:t>external secure payment services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System Limitations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000000"/>
                </a:solidFill>
              </a:rPr>
              <a:t>System design limitations: time, budget, and human resources.</a:t>
            </a:r>
            <a:endParaRPr sz="2000">
              <a:solidFill>
                <a:srgbClr val="000000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000000"/>
                </a:solidFill>
              </a:rPr>
              <a:t>Five-month time constraint may impact feature scope.</a:t>
            </a:r>
            <a:endParaRPr sz="2000">
              <a:solidFill>
                <a:srgbClr val="000000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000000"/>
                </a:solidFill>
              </a:rPr>
              <a:t>Assumption of no budget availability may restrict necessary resource acquisition and scalability.</a:t>
            </a:r>
            <a:endParaRPr sz="2000">
              <a:solidFill>
                <a:srgbClr val="000000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000000"/>
                </a:solidFill>
              </a:rPr>
              <a:t>Design acknowledges need for additional employees without specifying number or expertise.</a:t>
            </a:r>
            <a:endParaRPr sz="2000">
              <a:solidFill>
                <a:srgbClr val="000000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000000"/>
                </a:solidFill>
              </a:rPr>
              <a:t>Agile approach recommended to address limitations.</a:t>
            </a:r>
            <a:endParaRPr sz="2000">
              <a:solidFill>
                <a:srgbClr val="000000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000000"/>
                </a:solidFill>
              </a:rPr>
              <a:t>Agile methodologies prioritize adaptability, collaboration, and iterative development.</a:t>
            </a:r>
            <a:endParaRPr sz="2000">
              <a:solidFill>
                <a:srgbClr val="000000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000000"/>
                </a:solidFill>
              </a:rPr>
              <a:t>Agile allows flexibility within time and resource constraints.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2019-10-14T02:36:52Z</dcterms:created>
  <dc:creator>Loay Alnaji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