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Relationship Id="rId3" Type="http://schemas.openxmlformats.org/officeDocument/2006/relationships/hyperlink" Target="https://www.linkedin.com/in/christophermmicha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4"/>
            <a:ext cx="7729728" cy="11887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118872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Mechanical </a:t>
            </a:r>
            <a:r>
              <a:rPr lang="en-US" sz="2200" dirty="0" smtClean="0"/>
              <a:t>Engineering (BSME)/Electrophysicist (MSEE)</a:t>
            </a:r>
          </a:p>
          <a:p>
            <a:r>
              <a:rPr lang="en-US" sz="2200" dirty="0" smtClean="0"/>
              <a:t>Lead </a:t>
            </a:r>
            <a:r>
              <a:rPr lang="en-US" sz="2200" dirty="0" smtClean="0"/>
              <a:t>Landing Gear Analyst – 787, </a:t>
            </a:r>
            <a:r>
              <a:rPr lang="en-US" sz="2200" dirty="0" smtClean="0"/>
              <a:t>777X</a:t>
            </a:r>
          </a:p>
          <a:p>
            <a:pPr lvl="1"/>
            <a:endParaRPr lang="en-US" sz="2000" dirty="0"/>
          </a:p>
          <a:p>
            <a:r>
              <a:rPr lang="en-US" sz="2200" dirty="0" smtClean="0"/>
              <a:t>I love telling a story with data but needed better tools!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467655"/>
            <a:ext cx="8535816" cy="3561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the </a:t>
            </a:r>
            <a:r>
              <a:rPr lang="en-US" sz="2400" dirty="0" smtClean="0"/>
              <a:t>resolution of a consumer complaint be predicted based on information contained in text data?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27570"/>
            <a:ext cx="10018713" cy="7072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2835275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 smtClean="0"/>
              <a:t>is </a:t>
            </a:r>
            <a:r>
              <a:rPr lang="en-US" sz="2400" dirty="0" smtClean="0"/>
              <a:t>unbalanced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Addressed using weighting of “Yes</a:t>
            </a:r>
            <a:r>
              <a:rPr lang="en-US" sz="2400" dirty="0" smtClean="0"/>
              <a:t>”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90" y="5150802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Modeling/Results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43885" y="2822639"/>
            <a:ext cx="22590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ADD </a:t>
            </a:r>
            <a:r>
              <a:rPr lang="en-US" b="1" smtClean="0">
                <a:solidFill>
                  <a:srgbClr val="FF0000"/>
                </a:solidFill>
              </a:rPr>
              <a:t>A SUPER HOT REALLY </a:t>
            </a:r>
            <a:r>
              <a:rPr lang="en-US" b="1" dirty="0" smtClean="0">
                <a:solidFill>
                  <a:srgbClr val="FF0000"/>
                </a:solidFill>
              </a:rPr>
              <a:t>GOOD ROC PLOT HERE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84761"/>
              </p:ext>
            </p:extLst>
          </p:nvPr>
        </p:nvGraphicFramePr>
        <p:xfrm>
          <a:off x="498500" y="1751169"/>
          <a:ext cx="8891330" cy="37291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0531"/>
                <a:gridCol w="1455525"/>
                <a:gridCol w="1439911"/>
                <a:gridCol w="1141709"/>
                <a:gridCol w="913368"/>
                <a:gridCol w="1450286"/>
              </a:tblGrid>
              <a:tr h="3065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4336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Non-Text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Using Text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A random forest produced ~53% accuracy using non-text features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Using TFIDF, ~80% accuracy was obtained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COOLER ONCE YOU MAKE IT WORK!!!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1188720"/>
          </a:xfrm>
        </p:spPr>
        <p:txBody>
          <a:bodyPr/>
          <a:lstStyle/>
          <a:p>
            <a:r>
              <a:rPr lang="en-US" b="1" dirty="0" smtClean="0"/>
              <a:t>Next </a:t>
            </a:r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23669"/>
            <a:ext cx="8184452" cy="431996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Manage costs</a:t>
            </a:r>
          </a:p>
          <a:p>
            <a:pPr lvl="1"/>
            <a:r>
              <a:rPr lang="en-US" sz="2400" dirty="0" smtClean="0"/>
              <a:t>Position resource</a:t>
            </a:r>
            <a:r>
              <a:rPr lang="en-US" sz="2400" dirty="0" smtClean="0"/>
              <a:t>s</a:t>
            </a:r>
            <a:endParaRPr lang="en-US" sz="2400" dirty="0" smtClean="0"/>
          </a:p>
          <a:p>
            <a:r>
              <a:rPr lang="en-US" sz="2400" dirty="0" smtClean="0"/>
              <a:t>Next steps include: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Explore complaint processing time</a:t>
            </a:r>
          </a:p>
          <a:p>
            <a:pPr lvl="1"/>
            <a:r>
              <a:rPr lang="en-US" sz="2400" dirty="0" smtClean="0"/>
              <a:t>Explore product-specific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</a:t>
            </a:r>
            <a:r>
              <a:rPr lang="en-US" sz="2900" dirty="0" smtClean="0">
                <a:hlinkClick r:id="rId2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1733</TotalTime>
  <Words>266</Words>
  <Application>Microsoft Macintosh PowerPoint</Application>
  <PresentationFormat>Widescreen</PresentationFormat>
  <Paragraphs>65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Parcel</vt:lpstr>
      <vt:lpstr>Consumer Complaint Analysis </vt:lpstr>
      <vt:lpstr>Overview</vt:lpstr>
      <vt:lpstr>Introduction</vt:lpstr>
      <vt:lpstr>Objective</vt:lpstr>
      <vt:lpstr>Data</vt:lpstr>
      <vt:lpstr>Modeling/Results</vt:lpstr>
      <vt:lpstr>Results</vt:lpstr>
      <vt:lpstr>Next Steps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53</cp:revision>
  <dcterms:created xsi:type="dcterms:W3CDTF">2016-08-01T15:01:21Z</dcterms:created>
  <dcterms:modified xsi:type="dcterms:W3CDTF">2016-08-09T20:30:00Z</dcterms:modified>
</cp:coreProperties>
</file>