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64" r:id="rId3"/>
    <p:sldId id="257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07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23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2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C79C5D-2A6F-F04D-97DA-BEF2467B64E4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2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Michael11/Consumer_Complaint_Project" TargetMode="External"/><Relationship Id="rId3" Type="http://schemas.openxmlformats.org/officeDocument/2006/relationships/hyperlink" Target="https://www.linkedin.com/in/christophermmicha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Consumer Complaint Analysis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4352544"/>
            <a:ext cx="9468853" cy="1239894"/>
          </a:xfrm>
        </p:spPr>
        <p:txBody>
          <a:bodyPr>
            <a:noAutofit/>
          </a:bodyPr>
          <a:lstStyle/>
          <a:p>
            <a:r>
              <a:rPr lang="en-US" sz="3500" dirty="0" smtClean="0"/>
              <a:t>Chris Michael | Galvanize Data Science Immersive </a:t>
            </a:r>
          </a:p>
          <a:p>
            <a:r>
              <a:rPr lang="en-US" sz="3500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93267"/>
            <a:ext cx="7729728" cy="722376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Introduction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58924"/>
            <a:ext cx="7729728" cy="310198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Mechanical Engineering (BSME)/Electrophysicist (MSEE)</a:t>
            </a:r>
          </a:p>
          <a:p>
            <a:r>
              <a:rPr lang="en-US" sz="2500" dirty="0" smtClean="0"/>
              <a:t>Lead Landing Gear Analyst – 787, 777X</a:t>
            </a:r>
          </a:p>
          <a:p>
            <a:endParaRPr lang="en-US" sz="2500" dirty="0"/>
          </a:p>
          <a:p>
            <a:r>
              <a:rPr lang="en-US" sz="2500" dirty="0" smtClean="0"/>
              <a:t>I love telling a story with data but needed better tools!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9729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Objective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28092" y="2004461"/>
            <a:ext cx="8535816" cy="356158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Can the resolution of a consumer complaint be predicted based on information contained in text data?</a:t>
            </a:r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36" y="356618"/>
            <a:ext cx="10018713" cy="722376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Data</a:t>
            </a:r>
            <a:endParaRPr lang="en-US" sz="35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2835275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46294" y="1035050"/>
            <a:ext cx="8211944" cy="3790950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endParaRPr lang="en-US" sz="24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from the Consumer Financial Protection Bureau (</a:t>
            </a:r>
            <a:r>
              <a:rPr lang="en-US" sz="2400" dirty="0" smtClean="0"/>
              <a:t>CFPB) 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Using only closed cases with text narrative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is unbalanced (80% “No Relief”, 20% “Relief Provided”)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Addressed using weighting of “Yes”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4" y="4755035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5" y="4826000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25" y="5054661"/>
            <a:ext cx="281432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90" y="5150802"/>
            <a:ext cx="26009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2376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Modeling/Results</a:t>
            </a:r>
            <a:endParaRPr lang="en-US" sz="35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8328"/>
              </p:ext>
            </p:extLst>
          </p:nvPr>
        </p:nvGraphicFramePr>
        <p:xfrm>
          <a:off x="305995" y="1751168"/>
          <a:ext cx="6369125" cy="36443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239"/>
                <a:gridCol w="1048215"/>
                <a:gridCol w="1063407"/>
                <a:gridCol w="759576"/>
                <a:gridCol w="714002"/>
                <a:gridCol w="688686"/>
              </a:tblGrid>
              <a:tr h="3065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Model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Accuracy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Precision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Recall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AUC</a:t>
                      </a:r>
                      <a:endParaRPr lang="en-US" sz="1500" dirty="0"/>
                    </a:p>
                  </a:txBody>
                  <a:tcPr/>
                </a:tc>
              </a:tr>
              <a:tr h="34336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Using</a:t>
                      </a:r>
                      <a:r>
                        <a:rPr lang="en-US" sz="1500" baseline="0" dirty="0" smtClean="0"/>
                        <a:t> Non-Text Features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3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Logistic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53.0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Using Text Features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Logistic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32.1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76.1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KNeighbors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37.5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21.0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78.4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33.2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55.8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Multi</a:t>
                      </a:r>
                      <a:r>
                        <a:rPr lang="en-US" sz="1500" baseline="0" dirty="0" smtClean="0"/>
                        <a:t>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22.4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74.3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Random Forest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59.0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14.3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23.0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68.3</a:t>
                      </a:r>
                      <a:endParaRPr lang="en-US" sz="1500" dirty="0"/>
                    </a:p>
                  </a:txBody>
                  <a:tcPr/>
                </a:tc>
              </a:tr>
              <a:tr h="354186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AdaBoost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18.9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29.3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73.3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Gradient</a:t>
                      </a:r>
                      <a:r>
                        <a:rPr lang="en-US" sz="1500" baseline="0" dirty="0" smtClean="0"/>
                        <a:t> Boosting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77.8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22.9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73.7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1751168"/>
            <a:ext cx="5486400" cy="4389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3760" y="6019800"/>
            <a:ext cx="443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 – Table shows data from full data set, ROC Plot shows data from 20000 sample dataset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5"/>
            <a:ext cx="7729728" cy="718977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Next Steps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42712"/>
            <a:ext cx="8184452" cy="431996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Complaint prediction provides insight to:</a:t>
            </a:r>
          </a:p>
          <a:p>
            <a:pPr lvl="1"/>
            <a:r>
              <a:rPr lang="en-US" sz="2400" dirty="0" smtClean="0"/>
              <a:t>Manage costs</a:t>
            </a:r>
          </a:p>
          <a:p>
            <a:pPr lvl="1"/>
            <a:r>
              <a:rPr lang="en-US" sz="2400" dirty="0" smtClean="0"/>
              <a:t>Position resources</a:t>
            </a:r>
          </a:p>
          <a:p>
            <a:pPr lvl="1"/>
            <a:r>
              <a:rPr lang="en-US" sz="2400" dirty="0" smtClean="0"/>
              <a:t>Modeling with Word2Vec</a:t>
            </a:r>
          </a:p>
          <a:p>
            <a:pPr lvl="1"/>
            <a:r>
              <a:rPr lang="en-US" sz="2400" dirty="0" smtClean="0"/>
              <a:t>Explore complaint processing time</a:t>
            </a:r>
          </a:p>
          <a:p>
            <a:pPr lvl="1"/>
            <a:r>
              <a:rPr lang="en-US" sz="2400" dirty="0" smtClean="0"/>
              <a:t>Explore product-specific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038921"/>
            <a:ext cx="11545824" cy="5071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000" b="1" dirty="0" smtClean="0"/>
              <a:t>Chris Michael</a:t>
            </a:r>
          </a:p>
          <a:p>
            <a:pPr marL="0" indent="0">
              <a:buNone/>
            </a:pPr>
            <a:r>
              <a:rPr lang="en-US" sz="2900" dirty="0" smtClean="0"/>
              <a:t>GitHub:</a:t>
            </a:r>
            <a:r>
              <a:rPr lang="en-US" sz="2900" dirty="0"/>
              <a:t> </a:t>
            </a:r>
            <a:r>
              <a:rPr lang="en-US" sz="2900" dirty="0" smtClean="0">
                <a:hlinkClick r:id="rId2"/>
              </a:rPr>
              <a:t>https</a:t>
            </a:r>
            <a:r>
              <a:rPr lang="en-US" sz="2900" dirty="0">
                <a:hlinkClick r:id="rId2"/>
              </a:rPr>
              <a:t>://</a:t>
            </a:r>
            <a:r>
              <a:rPr lang="en-US" sz="2900" dirty="0" smtClean="0">
                <a:hlinkClick r:id="rId2"/>
              </a:rPr>
              <a:t>github.com/ChrisMichael11/Consumer_Complaint_Project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LinkedIn: </a:t>
            </a:r>
            <a:r>
              <a:rPr lang="en-US" sz="2900" dirty="0" smtClean="0">
                <a:hlinkClick r:id="rId3"/>
              </a:rPr>
              <a:t>https</a:t>
            </a:r>
            <a:r>
              <a:rPr lang="en-US" sz="2900" dirty="0">
                <a:hlinkClick r:id="rId3"/>
              </a:rPr>
              <a:t>://</a:t>
            </a:r>
            <a:r>
              <a:rPr lang="en-US" sz="2900" dirty="0" smtClean="0">
                <a:hlinkClick r:id="rId3"/>
              </a:rPr>
              <a:t>www.linkedin.com/in/christophermmichael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Email: </a:t>
            </a:r>
            <a:r>
              <a:rPr lang="en-US" sz="2900" dirty="0" err="1" smtClean="0"/>
              <a:t>christopher.m.michael@gmail.com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1881</TotalTime>
  <Words>213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Parcel</vt:lpstr>
      <vt:lpstr>Consumer Complaint Analysis </vt:lpstr>
      <vt:lpstr>Introduction</vt:lpstr>
      <vt:lpstr>Objective</vt:lpstr>
      <vt:lpstr>Data</vt:lpstr>
      <vt:lpstr>Modeling/Results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60</cp:revision>
  <dcterms:created xsi:type="dcterms:W3CDTF">2016-08-01T15:01:21Z</dcterms:created>
  <dcterms:modified xsi:type="dcterms:W3CDTF">2016-08-10T04:58:14Z</dcterms:modified>
</cp:coreProperties>
</file>