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4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</a:t>
            </a:r>
            <a:r>
              <a:rPr lang="en-US" dirty="0" smtClean="0"/>
              <a:t>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(BSME)/Electrophysicist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6822" y="2024742"/>
            <a:ext cx="6141074" cy="3561588"/>
          </a:xfrm>
        </p:spPr>
        <p:txBody>
          <a:bodyPr>
            <a:normAutofit/>
          </a:bodyPr>
          <a:lstStyle/>
          <a:p>
            <a:r>
              <a:rPr lang="en-US" dirty="0" smtClean="0"/>
              <a:t>Can the result of complaint resolution be predicted?</a:t>
            </a:r>
          </a:p>
          <a:p>
            <a:pPr lvl="1"/>
            <a:r>
              <a:rPr lang="en-US" dirty="0" smtClean="0"/>
              <a:t>Closed / Untimely response</a:t>
            </a:r>
            <a:r>
              <a:rPr lang="en-US" dirty="0"/>
              <a:t> </a:t>
            </a:r>
            <a:r>
              <a:rPr lang="en-US" dirty="0" smtClean="0"/>
              <a:t>      				[3.5%]           </a:t>
            </a:r>
          </a:p>
          <a:p>
            <a:pPr lvl="1"/>
            <a:r>
              <a:rPr lang="en-US" dirty="0" smtClean="0"/>
              <a:t>Closed </a:t>
            </a:r>
            <a:r>
              <a:rPr lang="en-US" dirty="0"/>
              <a:t>with </a:t>
            </a:r>
            <a:r>
              <a:rPr lang="en-US" dirty="0" smtClean="0"/>
              <a:t>explanation           				[76.4%]      </a:t>
            </a:r>
          </a:p>
          <a:p>
            <a:pPr lvl="1"/>
            <a:r>
              <a:rPr lang="en-US" dirty="0" smtClean="0"/>
              <a:t> Closed </a:t>
            </a:r>
            <a:r>
              <a:rPr lang="en-US" dirty="0"/>
              <a:t>with </a:t>
            </a:r>
            <a:r>
              <a:rPr lang="en-US" dirty="0" smtClean="0"/>
              <a:t>non-monetary/monetary relief</a:t>
            </a:r>
            <a:r>
              <a:rPr lang="en-US" dirty="0"/>
              <a:t> 	</a:t>
            </a:r>
            <a:r>
              <a:rPr lang="en-US" dirty="0" smtClean="0"/>
              <a:t> 	[20.1%]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3" y="233215"/>
            <a:ext cx="3549121" cy="1371600"/>
          </a:xfrm>
        </p:spPr>
        <p:txBody>
          <a:bodyPr/>
          <a:lstStyle/>
          <a:p>
            <a:r>
              <a:rPr lang="en-US" b="1" dirty="0" smtClean="0"/>
              <a:t>Data / Data 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95274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076" y="1677698"/>
            <a:ext cx="4671278" cy="3170904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Data from the Consumer Financial Protection Bureau (</a:t>
            </a:r>
            <a:r>
              <a:rPr lang="en-US" sz="1800" dirty="0" smtClean="0"/>
              <a:t>CPFB)  </a:t>
            </a:r>
            <a:endParaRPr lang="en-US" sz="1800" dirty="0"/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Data converted from categorical descriptions to numerical values for use in models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Text was cleaned and modified for </a:t>
            </a:r>
            <a:r>
              <a:rPr lang="en-US" sz="1800" dirty="0" smtClean="0"/>
              <a:t>processing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Data is 80% “No”, 20% “Yes”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NEED TO ADDRESS CLASS IMBALANCE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2" y="233186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7" y="1707196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4" y="4087269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2455114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3124201"/>
          </a:xfrm>
        </p:spPr>
        <p:txBody>
          <a:bodyPr/>
          <a:lstStyle/>
          <a:p>
            <a:r>
              <a:rPr lang="en-US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Logistic Regression</a:t>
            </a:r>
          </a:p>
          <a:p>
            <a:r>
              <a:rPr lang="en-US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TFIDF – Multiple classifiers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Word2Vec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7" y="2735582"/>
            <a:ext cx="4295775" cy="35204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SAY SOMETHING COOL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>
                <a:solidFill>
                  <a:srgbClr val="FF0000"/>
                </a:solidFill>
              </a:rPr>
              <a:t>COOLER!!!</a:t>
            </a: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>
                <a:solidFill>
                  <a:srgbClr val="FF0000"/>
                </a:solidFill>
              </a:rPr>
              <a:t>COOLER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predictive power of the model, a company could address the situations where they provide some sort of relief (monetary or other) and determine the most economic was to do so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some product drive a company to provide ”relief”</a:t>
            </a:r>
          </a:p>
          <a:p>
            <a:pPr lvl="2"/>
            <a:r>
              <a:rPr lang="en-US" dirty="0" smtClean="0"/>
              <a:t>Does the time taken to process a complaint drive the result of providing “relief”</a:t>
            </a:r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Info/Contact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https://www.linkedin.com/in/christophermmichael</a:t>
            </a:r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</TotalTime>
  <Words>305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</vt:lpstr>
      <vt:lpstr>Results</vt:lpstr>
      <vt:lpstr>Recommendations/Next Steps</vt:lpstr>
      <vt:lpstr>Project Info/Contact Info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15</cp:revision>
  <dcterms:created xsi:type="dcterms:W3CDTF">2016-08-01T15:01:21Z</dcterms:created>
  <dcterms:modified xsi:type="dcterms:W3CDTF">2016-08-06T17:55:19Z</dcterms:modified>
</cp:coreProperties>
</file>